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heme/theme3.xml" ContentType="application/vnd.openxmlformats-officedocument.theme+xml"/>
  <Override PartName="/ppt/theme/themeOverride1.xml" ContentType="application/vnd.openxmlformats-officedocument.themeOverr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1.xml" ContentType="application/vnd.openxmlformats-officedocument.presentationml.notesSlide+xml"/>
  <Override PartName="/ppt/tags/tag39.xml" ContentType="application/vnd.openxmlformats-officedocument.presentationml.tags+xml"/>
  <Override PartName="/ppt/notesSlides/notesSlide2.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3.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4.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5.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6.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7.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8.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9.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10.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11.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2.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13.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notesSlides/notesSlide14.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notesSlides/notesSlide15.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notesSlides/notesSlide16.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notesSlides/notesSlide17.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notesSlides/notesSlide18.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notesSlides/notesSlide19.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notesSlides/notesSlide20.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notesSlides/notesSlide21.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22.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notesSlides/notesSlide23.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notesSlides/notesSlide24.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notesSlides/notesSlide25.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notesSlides/notesSlide26.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notesSlides/notesSlide27.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notesSlides/notesSlide28.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29.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30.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31.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32.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notesSlides/notesSlide33.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notesSlides/notesSlide34.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52"/>
  </p:notesMasterIdLst>
  <p:sldIdLst>
    <p:sldId id="314" r:id="rId3"/>
    <p:sldId id="258" r:id="rId4"/>
    <p:sldId id="259" r:id="rId5"/>
    <p:sldId id="332" r:id="rId6"/>
    <p:sldId id="264" r:id="rId7"/>
    <p:sldId id="348" r:id="rId8"/>
    <p:sldId id="328" r:id="rId9"/>
    <p:sldId id="265" r:id="rId10"/>
    <p:sldId id="349" r:id="rId11"/>
    <p:sldId id="390" r:id="rId12"/>
    <p:sldId id="351" r:id="rId13"/>
    <p:sldId id="352" r:id="rId14"/>
    <p:sldId id="350" r:id="rId15"/>
    <p:sldId id="353" r:id="rId16"/>
    <p:sldId id="354" r:id="rId17"/>
    <p:sldId id="393" r:id="rId18"/>
    <p:sldId id="392" r:id="rId19"/>
    <p:sldId id="355" r:id="rId20"/>
    <p:sldId id="386" r:id="rId21"/>
    <p:sldId id="356" r:id="rId22"/>
    <p:sldId id="357" r:id="rId23"/>
    <p:sldId id="391" r:id="rId24"/>
    <p:sldId id="359" r:id="rId25"/>
    <p:sldId id="389" r:id="rId26"/>
    <p:sldId id="361" r:id="rId27"/>
    <p:sldId id="362" r:id="rId28"/>
    <p:sldId id="394" r:id="rId29"/>
    <p:sldId id="364" r:id="rId30"/>
    <p:sldId id="446" r:id="rId31"/>
    <p:sldId id="363" r:id="rId32"/>
    <p:sldId id="396" r:id="rId33"/>
    <p:sldId id="365" r:id="rId34"/>
    <p:sldId id="395" r:id="rId35"/>
    <p:sldId id="370" r:id="rId36"/>
    <p:sldId id="369" r:id="rId37"/>
    <p:sldId id="371" r:id="rId38"/>
    <p:sldId id="372" r:id="rId39"/>
    <p:sldId id="373" r:id="rId40"/>
    <p:sldId id="447" r:id="rId41"/>
    <p:sldId id="375" r:id="rId42"/>
    <p:sldId id="376" r:id="rId43"/>
    <p:sldId id="377" r:id="rId44"/>
    <p:sldId id="378" r:id="rId45"/>
    <p:sldId id="384" r:id="rId46"/>
    <p:sldId id="380" r:id="rId47"/>
    <p:sldId id="381" r:id="rId48"/>
    <p:sldId id="382" r:id="rId49"/>
    <p:sldId id="383" r:id="rId50"/>
    <p:sldId id="347" r:id="rId51"/>
  </p:sldIdLst>
  <p:sldSz cx="9144000" cy="6858000" type="screen4x3"/>
  <p:notesSz cx="6858000" cy="9144000"/>
  <p:custDataLst>
    <p:tags r:id="rId5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FF0066"/>
    <a:srgbClr val="FFFF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2#1">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2">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02A8A2F9-6701-4618-9310-3F88864A8701}" type="doc">
      <dgm:prSet loTypeId="urn:microsoft.com/office/officeart/2005/8/layout/vList2#1" loCatId="list" qsTypeId="urn:microsoft.com/office/officeart/2005/8/quickstyle/simple1#1" qsCatId="simple" csTypeId="urn:microsoft.com/office/officeart/2005/8/colors/colorful2#1" csCatId="colorful"/>
      <dgm:spPr/>
      <dgm:t>
        <a:bodyPr/>
        <a:lstStyle/>
        <a:p>
          <a:endParaRPr lang="en-US"/>
        </a:p>
      </dgm:t>
    </dgm:pt>
    <dgm:pt modelId="{552CCC02-36F7-42A7-8C2E-FDC767D7076F}">
      <dgm:prSet custT="1"/>
      <dgm:spPr/>
      <dgm:t>
        <a:bodyPr/>
        <a:lstStyle/>
        <a:p>
          <a:r>
            <a:rPr lang="en-US" sz="2800" b="0" i="0">
              <a:latin typeface="Times New Roman" panose="02020603050405020304" pitchFamily="18" charset="0"/>
              <a:cs typeface="Times New Roman" panose="02020603050405020304" pitchFamily="18" charset="0"/>
            </a:rPr>
            <a:t>A. Nguồn điện 110V </a:t>
          </a:r>
          <a:endParaRPr lang="en-US" sz="2800">
            <a:latin typeface="Times New Roman" panose="02020603050405020304" pitchFamily="18" charset="0"/>
            <a:cs typeface="Times New Roman" panose="02020603050405020304" pitchFamily="18" charset="0"/>
          </a:endParaRPr>
        </a:p>
      </dgm:t>
    </dgm:pt>
    <dgm:pt modelId="{29B8417F-FA13-4305-9DF5-D84B64A54C3A}" type="parTrans" cxnId="{9DA1EBCE-D14F-447D-B787-354D6821283C}">
      <dgm:prSet/>
      <dgm:spPr/>
      <dgm:t>
        <a:bodyPr/>
        <a:lstStyle/>
        <a:p>
          <a:endParaRPr lang="en-US" sz="2800">
            <a:latin typeface="Times New Roman" panose="02020603050405020304" pitchFamily="18" charset="0"/>
            <a:cs typeface="Times New Roman" panose="02020603050405020304" pitchFamily="18" charset="0"/>
          </a:endParaRPr>
        </a:p>
      </dgm:t>
    </dgm:pt>
    <dgm:pt modelId="{DB953B61-03E3-4AB8-A0ED-32850153A676}" type="sibTrans" cxnId="{9DA1EBCE-D14F-447D-B787-354D6821283C}">
      <dgm:prSet/>
      <dgm:spPr/>
      <dgm:t>
        <a:bodyPr/>
        <a:lstStyle/>
        <a:p>
          <a:endParaRPr lang="en-US" sz="2800">
            <a:latin typeface="Times New Roman" panose="02020603050405020304" pitchFamily="18" charset="0"/>
            <a:cs typeface="Times New Roman" panose="02020603050405020304" pitchFamily="18" charset="0"/>
          </a:endParaRPr>
        </a:p>
      </dgm:t>
    </dgm:pt>
    <dgm:pt modelId="{9B3A5B34-59D0-4BEC-97FF-99C1DC0B14A4}">
      <dgm:prSet custT="1"/>
      <dgm:spPr/>
      <dgm:t>
        <a:bodyPr/>
        <a:lstStyle/>
        <a:p>
          <a:r>
            <a:rPr lang="en-US" sz="2800" b="0" i="0">
              <a:latin typeface="Times New Roman" panose="02020603050405020304" pitchFamily="18" charset="0"/>
              <a:cs typeface="Times New Roman" panose="02020603050405020304" pitchFamily="18" charset="0"/>
            </a:rPr>
            <a:t>B. Nguồn điện 380V </a:t>
          </a:r>
          <a:endParaRPr lang="en-US" sz="2800">
            <a:latin typeface="Times New Roman" panose="02020603050405020304" pitchFamily="18" charset="0"/>
            <a:cs typeface="Times New Roman" panose="02020603050405020304" pitchFamily="18" charset="0"/>
          </a:endParaRPr>
        </a:p>
      </dgm:t>
    </dgm:pt>
    <dgm:pt modelId="{90FADF56-1A50-4F23-A1BD-3F49ABA3AD6F}" type="parTrans" cxnId="{99A907EF-3E59-4180-BF67-0E164DAE7C3A}">
      <dgm:prSet/>
      <dgm:spPr/>
      <dgm:t>
        <a:bodyPr/>
        <a:lstStyle/>
        <a:p>
          <a:endParaRPr lang="en-US" sz="2800">
            <a:latin typeface="Times New Roman" panose="02020603050405020304" pitchFamily="18" charset="0"/>
            <a:cs typeface="Times New Roman" panose="02020603050405020304" pitchFamily="18" charset="0"/>
          </a:endParaRPr>
        </a:p>
      </dgm:t>
    </dgm:pt>
    <dgm:pt modelId="{03C0C45A-1412-4464-9043-469060F37C7E}" type="sibTrans" cxnId="{99A907EF-3E59-4180-BF67-0E164DAE7C3A}">
      <dgm:prSet/>
      <dgm:spPr/>
      <dgm:t>
        <a:bodyPr/>
        <a:lstStyle/>
        <a:p>
          <a:endParaRPr lang="en-US" sz="2800">
            <a:latin typeface="Times New Roman" panose="02020603050405020304" pitchFamily="18" charset="0"/>
            <a:cs typeface="Times New Roman" panose="02020603050405020304" pitchFamily="18" charset="0"/>
          </a:endParaRPr>
        </a:p>
      </dgm:t>
    </dgm:pt>
    <dgm:pt modelId="{B6CC446F-8B7A-4F96-9060-061BBFF9F756}">
      <dgm:prSet custT="1"/>
      <dgm:spPr/>
      <dgm:t>
        <a:bodyPr/>
        <a:lstStyle/>
        <a:p>
          <a:r>
            <a:rPr lang="en-US" sz="2800" b="0" i="0">
              <a:latin typeface="Times New Roman" panose="02020603050405020304" pitchFamily="18" charset="0"/>
              <a:cs typeface="Times New Roman" panose="02020603050405020304" pitchFamily="18" charset="0"/>
            </a:rPr>
            <a:t>C. Nguồn điện 220V </a:t>
          </a:r>
          <a:endParaRPr lang="en-US" sz="2800">
            <a:latin typeface="Times New Roman" panose="02020603050405020304" pitchFamily="18" charset="0"/>
            <a:cs typeface="Times New Roman" panose="02020603050405020304" pitchFamily="18" charset="0"/>
          </a:endParaRPr>
        </a:p>
      </dgm:t>
    </dgm:pt>
    <dgm:pt modelId="{B28169A9-1198-40BB-A39C-0ECFD5B6EF80}" type="parTrans" cxnId="{54730366-78A3-4E87-ACD8-66D2AC02155C}">
      <dgm:prSet/>
      <dgm:spPr/>
      <dgm:t>
        <a:bodyPr/>
        <a:lstStyle/>
        <a:p>
          <a:endParaRPr lang="en-US" sz="2800">
            <a:latin typeface="Times New Roman" panose="02020603050405020304" pitchFamily="18" charset="0"/>
            <a:cs typeface="Times New Roman" panose="02020603050405020304" pitchFamily="18" charset="0"/>
          </a:endParaRPr>
        </a:p>
      </dgm:t>
    </dgm:pt>
    <dgm:pt modelId="{0D9A9CC1-08FA-4FE3-B779-FE42DC24B672}" type="sibTrans" cxnId="{54730366-78A3-4E87-ACD8-66D2AC02155C}">
      <dgm:prSet/>
      <dgm:spPr/>
      <dgm:t>
        <a:bodyPr/>
        <a:lstStyle/>
        <a:p>
          <a:endParaRPr lang="en-US" sz="2800">
            <a:latin typeface="Times New Roman" panose="02020603050405020304" pitchFamily="18" charset="0"/>
            <a:cs typeface="Times New Roman" panose="02020603050405020304" pitchFamily="18" charset="0"/>
          </a:endParaRPr>
        </a:p>
      </dgm:t>
    </dgm:pt>
    <dgm:pt modelId="{B1AAAFE6-4D05-4659-81B9-D60376256726}">
      <dgm:prSet custT="1"/>
      <dgm:spPr/>
      <dgm:t>
        <a:bodyPr/>
        <a:lstStyle/>
        <a:p>
          <a:r>
            <a:rPr lang="en-US" sz="2800" b="0" i="0">
              <a:latin typeface="Times New Roman" panose="02020603050405020304" pitchFamily="18" charset="0"/>
              <a:cs typeface="Times New Roman" panose="02020603050405020304" pitchFamily="18" charset="0"/>
            </a:rPr>
            <a:t>D. Nguồn điện 100V</a:t>
          </a:r>
          <a:endParaRPr lang="en-US" sz="2800">
            <a:latin typeface="Times New Roman" panose="02020603050405020304" pitchFamily="18" charset="0"/>
            <a:cs typeface="Times New Roman" panose="02020603050405020304" pitchFamily="18" charset="0"/>
          </a:endParaRPr>
        </a:p>
      </dgm:t>
    </dgm:pt>
    <dgm:pt modelId="{3C8AAC16-DFF7-4032-A772-AA95B6B8A507}" type="parTrans" cxnId="{DD11C8F1-3347-4FA9-A25B-C0987BAE6DCE}">
      <dgm:prSet/>
      <dgm:spPr/>
      <dgm:t>
        <a:bodyPr/>
        <a:lstStyle/>
        <a:p>
          <a:endParaRPr lang="en-US" sz="2800">
            <a:latin typeface="Times New Roman" panose="02020603050405020304" pitchFamily="18" charset="0"/>
            <a:cs typeface="Times New Roman" panose="02020603050405020304" pitchFamily="18" charset="0"/>
          </a:endParaRPr>
        </a:p>
      </dgm:t>
    </dgm:pt>
    <dgm:pt modelId="{52AF616F-A5E7-4735-9AEF-A7DAAA34B564}" type="sibTrans" cxnId="{DD11C8F1-3347-4FA9-A25B-C0987BAE6DCE}">
      <dgm:prSet/>
      <dgm:spPr/>
      <dgm:t>
        <a:bodyPr/>
        <a:lstStyle/>
        <a:p>
          <a:endParaRPr lang="en-US" sz="2800">
            <a:latin typeface="Times New Roman" panose="02020603050405020304" pitchFamily="18" charset="0"/>
            <a:cs typeface="Times New Roman" panose="02020603050405020304" pitchFamily="18" charset="0"/>
          </a:endParaRPr>
        </a:p>
      </dgm:t>
    </dgm:pt>
    <dgm:pt modelId="{39CD2717-BFAF-4D43-AD30-CD132716275F}" type="pres">
      <dgm:prSet presAssocID="{02A8A2F9-6701-4618-9310-3F88864A8701}" presName="linear" presStyleCnt="0">
        <dgm:presLayoutVars>
          <dgm:animLvl val="lvl"/>
          <dgm:resizeHandles val="exact"/>
        </dgm:presLayoutVars>
      </dgm:prSet>
      <dgm:spPr/>
      <dgm:t>
        <a:bodyPr/>
        <a:lstStyle/>
        <a:p>
          <a:endParaRPr lang="en-US"/>
        </a:p>
      </dgm:t>
    </dgm:pt>
    <dgm:pt modelId="{E71CE91B-BD43-4A87-9B85-34AD01D747DC}" type="pres">
      <dgm:prSet presAssocID="{552CCC02-36F7-42A7-8C2E-FDC767D7076F}" presName="parentText" presStyleLbl="node1" presStyleIdx="0" presStyleCnt="4">
        <dgm:presLayoutVars>
          <dgm:chMax val="0"/>
          <dgm:bulletEnabled val="1"/>
        </dgm:presLayoutVars>
      </dgm:prSet>
      <dgm:spPr/>
      <dgm:t>
        <a:bodyPr/>
        <a:lstStyle/>
        <a:p>
          <a:endParaRPr lang="en-US"/>
        </a:p>
      </dgm:t>
    </dgm:pt>
    <dgm:pt modelId="{AD2F92C3-91B4-4A7F-9682-7C79BFC9B5FD}" type="pres">
      <dgm:prSet presAssocID="{DB953B61-03E3-4AB8-A0ED-32850153A676}" presName="spacer" presStyleCnt="0"/>
      <dgm:spPr/>
    </dgm:pt>
    <dgm:pt modelId="{87045EF8-FC87-40CF-A5C0-47BE0CC8FB85}" type="pres">
      <dgm:prSet presAssocID="{9B3A5B34-59D0-4BEC-97FF-99C1DC0B14A4}" presName="parentText" presStyleLbl="node1" presStyleIdx="1" presStyleCnt="4">
        <dgm:presLayoutVars>
          <dgm:chMax val="0"/>
          <dgm:bulletEnabled val="1"/>
        </dgm:presLayoutVars>
      </dgm:prSet>
      <dgm:spPr/>
      <dgm:t>
        <a:bodyPr/>
        <a:lstStyle/>
        <a:p>
          <a:endParaRPr lang="en-US"/>
        </a:p>
      </dgm:t>
    </dgm:pt>
    <dgm:pt modelId="{54206E1F-1D97-4D29-8C32-B4A35AC52AD6}" type="pres">
      <dgm:prSet presAssocID="{03C0C45A-1412-4464-9043-469060F37C7E}" presName="spacer" presStyleCnt="0"/>
      <dgm:spPr/>
    </dgm:pt>
    <dgm:pt modelId="{6687536C-014E-448D-BA8A-1CD654F00D02}" type="pres">
      <dgm:prSet presAssocID="{B6CC446F-8B7A-4F96-9060-061BBFF9F756}" presName="parentText" presStyleLbl="node1" presStyleIdx="2" presStyleCnt="4">
        <dgm:presLayoutVars>
          <dgm:chMax val="0"/>
          <dgm:bulletEnabled val="1"/>
        </dgm:presLayoutVars>
      </dgm:prSet>
      <dgm:spPr/>
      <dgm:t>
        <a:bodyPr/>
        <a:lstStyle/>
        <a:p>
          <a:endParaRPr lang="en-US"/>
        </a:p>
      </dgm:t>
    </dgm:pt>
    <dgm:pt modelId="{2D6C0C53-4B76-4C65-8BA9-0648C6F96270}" type="pres">
      <dgm:prSet presAssocID="{0D9A9CC1-08FA-4FE3-B779-FE42DC24B672}" presName="spacer" presStyleCnt="0"/>
      <dgm:spPr/>
    </dgm:pt>
    <dgm:pt modelId="{0F946782-87BD-4C6D-BA1F-11591D1016CE}" type="pres">
      <dgm:prSet presAssocID="{B1AAAFE6-4D05-4659-81B9-D60376256726}" presName="parentText" presStyleLbl="node1" presStyleIdx="3" presStyleCnt="4">
        <dgm:presLayoutVars>
          <dgm:chMax val="0"/>
          <dgm:bulletEnabled val="1"/>
        </dgm:presLayoutVars>
      </dgm:prSet>
      <dgm:spPr/>
      <dgm:t>
        <a:bodyPr/>
        <a:lstStyle/>
        <a:p>
          <a:endParaRPr lang="en-US"/>
        </a:p>
      </dgm:t>
    </dgm:pt>
  </dgm:ptLst>
  <dgm:cxnLst>
    <dgm:cxn modelId="{54730366-78A3-4E87-ACD8-66D2AC02155C}" srcId="{02A8A2F9-6701-4618-9310-3F88864A8701}" destId="{B6CC446F-8B7A-4F96-9060-061BBFF9F756}" srcOrd="2" destOrd="0" parTransId="{B28169A9-1198-40BB-A39C-0ECFD5B6EF80}" sibTransId="{0D9A9CC1-08FA-4FE3-B779-FE42DC24B672}"/>
    <dgm:cxn modelId="{C7516D7C-BC42-4D4F-867D-2373C462414A}" type="presOf" srcId="{B6CC446F-8B7A-4F96-9060-061BBFF9F756}" destId="{6687536C-014E-448D-BA8A-1CD654F00D02}" srcOrd="0" destOrd="0" presId="urn:microsoft.com/office/officeart/2005/8/layout/vList2#1"/>
    <dgm:cxn modelId="{09204A97-4CE8-4CF5-8655-806D4A762805}" type="presOf" srcId="{02A8A2F9-6701-4618-9310-3F88864A8701}" destId="{39CD2717-BFAF-4D43-AD30-CD132716275F}" srcOrd="0" destOrd="0" presId="urn:microsoft.com/office/officeart/2005/8/layout/vList2#1"/>
    <dgm:cxn modelId="{7D5A02BF-4179-4B2F-92ED-21845BD1909B}" type="presOf" srcId="{552CCC02-36F7-42A7-8C2E-FDC767D7076F}" destId="{E71CE91B-BD43-4A87-9B85-34AD01D747DC}" srcOrd="0" destOrd="0" presId="urn:microsoft.com/office/officeart/2005/8/layout/vList2#1"/>
    <dgm:cxn modelId="{99A907EF-3E59-4180-BF67-0E164DAE7C3A}" srcId="{02A8A2F9-6701-4618-9310-3F88864A8701}" destId="{9B3A5B34-59D0-4BEC-97FF-99C1DC0B14A4}" srcOrd="1" destOrd="0" parTransId="{90FADF56-1A50-4F23-A1BD-3F49ABA3AD6F}" sibTransId="{03C0C45A-1412-4464-9043-469060F37C7E}"/>
    <dgm:cxn modelId="{AED6C763-9102-40F0-BCA6-924A30E0158E}" type="presOf" srcId="{B1AAAFE6-4D05-4659-81B9-D60376256726}" destId="{0F946782-87BD-4C6D-BA1F-11591D1016CE}" srcOrd="0" destOrd="0" presId="urn:microsoft.com/office/officeart/2005/8/layout/vList2#1"/>
    <dgm:cxn modelId="{9DA1EBCE-D14F-447D-B787-354D6821283C}" srcId="{02A8A2F9-6701-4618-9310-3F88864A8701}" destId="{552CCC02-36F7-42A7-8C2E-FDC767D7076F}" srcOrd="0" destOrd="0" parTransId="{29B8417F-FA13-4305-9DF5-D84B64A54C3A}" sibTransId="{DB953B61-03E3-4AB8-A0ED-32850153A676}"/>
    <dgm:cxn modelId="{DD11C8F1-3347-4FA9-A25B-C0987BAE6DCE}" srcId="{02A8A2F9-6701-4618-9310-3F88864A8701}" destId="{B1AAAFE6-4D05-4659-81B9-D60376256726}" srcOrd="3" destOrd="0" parTransId="{3C8AAC16-DFF7-4032-A772-AA95B6B8A507}" sibTransId="{52AF616F-A5E7-4735-9AEF-A7DAAA34B564}"/>
    <dgm:cxn modelId="{2183F437-A6DA-4148-A4FB-F3E60B6D1F4C}" type="presOf" srcId="{9B3A5B34-59D0-4BEC-97FF-99C1DC0B14A4}" destId="{87045EF8-FC87-40CF-A5C0-47BE0CC8FB85}" srcOrd="0" destOrd="0" presId="urn:microsoft.com/office/officeart/2005/8/layout/vList2#1"/>
    <dgm:cxn modelId="{2746F8CB-08E6-4733-90E4-C7095ECE0A6D}" type="presParOf" srcId="{39CD2717-BFAF-4D43-AD30-CD132716275F}" destId="{E71CE91B-BD43-4A87-9B85-34AD01D747DC}" srcOrd="0" destOrd="0" presId="urn:microsoft.com/office/officeart/2005/8/layout/vList2#1"/>
    <dgm:cxn modelId="{B1C4D65D-AC06-4D7E-B8D5-C96B912012E4}" type="presParOf" srcId="{39CD2717-BFAF-4D43-AD30-CD132716275F}" destId="{AD2F92C3-91B4-4A7F-9682-7C79BFC9B5FD}" srcOrd="1" destOrd="0" presId="urn:microsoft.com/office/officeart/2005/8/layout/vList2#1"/>
    <dgm:cxn modelId="{75FC02C7-A024-4697-9B8D-F0D74747EE99}" type="presParOf" srcId="{39CD2717-BFAF-4D43-AD30-CD132716275F}" destId="{87045EF8-FC87-40CF-A5C0-47BE0CC8FB85}" srcOrd="2" destOrd="0" presId="urn:microsoft.com/office/officeart/2005/8/layout/vList2#1"/>
    <dgm:cxn modelId="{6589FE4E-4A8A-4309-BAFB-AE1C77E42227}" type="presParOf" srcId="{39CD2717-BFAF-4D43-AD30-CD132716275F}" destId="{54206E1F-1D97-4D29-8C32-B4A35AC52AD6}" srcOrd="3" destOrd="0" presId="urn:microsoft.com/office/officeart/2005/8/layout/vList2#1"/>
    <dgm:cxn modelId="{2FA4E546-DBF1-43AC-AA38-8E9991C78EB6}" type="presParOf" srcId="{39CD2717-BFAF-4D43-AD30-CD132716275F}" destId="{6687536C-014E-448D-BA8A-1CD654F00D02}" srcOrd="4" destOrd="0" presId="urn:microsoft.com/office/officeart/2005/8/layout/vList2#1"/>
    <dgm:cxn modelId="{9EE47E36-D5FE-43F8-A4FF-8523DDFF14A2}" type="presParOf" srcId="{39CD2717-BFAF-4D43-AD30-CD132716275F}" destId="{2D6C0C53-4B76-4C65-8BA9-0648C6F96270}" srcOrd="5" destOrd="0" presId="urn:microsoft.com/office/officeart/2005/8/layout/vList2#1"/>
    <dgm:cxn modelId="{226F14A4-3FA6-4A59-92D9-8734014F631C}" type="presParOf" srcId="{39CD2717-BFAF-4D43-AD30-CD132716275F}" destId="{0F946782-87BD-4C6D-BA1F-11591D1016CE}" srcOrd="6" destOrd="0" presId="urn:microsoft.com/office/officeart/2005/8/layout/vList2#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7EE190-50F6-4A76-9ECA-3C0C4A2A5D63}" type="doc">
      <dgm:prSet loTypeId="urn:microsoft.com/office/officeart/2005/8/layout/vList2#2" loCatId="list" qsTypeId="urn:microsoft.com/office/officeart/2005/8/quickstyle/simple1#2" qsCatId="simple" csTypeId="urn:microsoft.com/office/officeart/2005/8/colors/colorful2#2" csCatId="colorful"/>
      <dgm:spPr/>
      <dgm:t>
        <a:bodyPr/>
        <a:lstStyle/>
        <a:p>
          <a:endParaRPr lang="en-US"/>
        </a:p>
      </dgm:t>
    </dgm:pt>
    <dgm:pt modelId="{A418F013-775F-4501-B595-9710FD04E861}">
      <dgm:prSet/>
      <dgm:spPr/>
      <dgm:t>
        <a:bodyPr/>
        <a:lstStyle/>
        <a:p>
          <a:r>
            <a:rPr lang="en-US" b="0" i="0"/>
            <a:t>A. </a:t>
          </a:r>
          <a:r>
            <a:rPr lang="vi-VN" b="0" i="0"/>
            <a:t>3 bước </a:t>
          </a:r>
          <a:endParaRPr lang="en-US"/>
        </a:p>
      </dgm:t>
    </dgm:pt>
    <dgm:pt modelId="{0A858A88-F60E-40D4-856E-43F4AD5D1650}" type="parTrans" cxnId="{1E48D412-004D-4489-94CD-8806DF297433}">
      <dgm:prSet/>
      <dgm:spPr/>
      <dgm:t>
        <a:bodyPr/>
        <a:lstStyle/>
        <a:p>
          <a:endParaRPr lang="en-US"/>
        </a:p>
      </dgm:t>
    </dgm:pt>
    <dgm:pt modelId="{EEC01065-1888-493F-AFC4-1B08DE57818D}" type="sibTrans" cxnId="{1E48D412-004D-4489-94CD-8806DF297433}">
      <dgm:prSet/>
      <dgm:spPr/>
      <dgm:t>
        <a:bodyPr/>
        <a:lstStyle/>
        <a:p>
          <a:endParaRPr lang="en-US"/>
        </a:p>
      </dgm:t>
    </dgm:pt>
    <dgm:pt modelId="{74405153-C3AC-43DE-913A-75D6A5A193D6}">
      <dgm:prSet/>
      <dgm:spPr/>
      <dgm:t>
        <a:bodyPr/>
        <a:lstStyle/>
        <a:p>
          <a:r>
            <a:rPr lang="vi-VN" b="0" i="0"/>
            <a:t>B. 4 bước </a:t>
          </a:r>
          <a:endParaRPr lang="en-US"/>
        </a:p>
      </dgm:t>
    </dgm:pt>
    <dgm:pt modelId="{493F43E0-B628-4FD3-8769-F9982C5A0547}" type="parTrans" cxnId="{4C7917B1-94C4-4DEB-ACDF-ED4D3A3A887A}">
      <dgm:prSet/>
      <dgm:spPr/>
      <dgm:t>
        <a:bodyPr/>
        <a:lstStyle/>
        <a:p>
          <a:endParaRPr lang="en-US"/>
        </a:p>
      </dgm:t>
    </dgm:pt>
    <dgm:pt modelId="{9D661A76-D7CC-4299-8ECC-1E37F1C30BD1}" type="sibTrans" cxnId="{4C7917B1-94C4-4DEB-ACDF-ED4D3A3A887A}">
      <dgm:prSet/>
      <dgm:spPr/>
      <dgm:t>
        <a:bodyPr/>
        <a:lstStyle/>
        <a:p>
          <a:endParaRPr lang="en-US"/>
        </a:p>
      </dgm:t>
    </dgm:pt>
    <dgm:pt modelId="{D605B120-2A32-4712-87CD-F49E1843DDB6}">
      <dgm:prSet/>
      <dgm:spPr/>
      <dgm:t>
        <a:bodyPr/>
        <a:lstStyle/>
        <a:p>
          <a:r>
            <a:rPr lang="vi-VN" b="0" i="0"/>
            <a:t>C. 5 bước</a:t>
          </a:r>
          <a:endParaRPr lang="en-US"/>
        </a:p>
      </dgm:t>
    </dgm:pt>
    <dgm:pt modelId="{A778565A-30CF-4FF7-BEC3-DDAEF9EA6373}" type="parTrans" cxnId="{364769B6-5F86-428B-BE4C-6234FC6126E5}">
      <dgm:prSet/>
      <dgm:spPr/>
      <dgm:t>
        <a:bodyPr/>
        <a:lstStyle/>
        <a:p>
          <a:endParaRPr lang="en-US"/>
        </a:p>
      </dgm:t>
    </dgm:pt>
    <dgm:pt modelId="{65657EBD-E8AC-4E68-AAD2-73BE8B5A4E12}" type="sibTrans" cxnId="{364769B6-5F86-428B-BE4C-6234FC6126E5}">
      <dgm:prSet/>
      <dgm:spPr/>
      <dgm:t>
        <a:bodyPr/>
        <a:lstStyle/>
        <a:p>
          <a:endParaRPr lang="en-US"/>
        </a:p>
      </dgm:t>
    </dgm:pt>
    <dgm:pt modelId="{1101F9B3-AC8E-484A-BDB2-DDC99F72510F}">
      <dgm:prSet/>
      <dgm:spPr/>
      <dgm:t>
        <a:bodyPr/>
        <a:lstStyle/>
        <a:p>
          <a:r>
            <a:rPr lang="vi-VN" b="0" i="0"/>
            <a:t>D. 6 bước</a:t>
          </a:r>
          <a:endParaRPr lang="en-US"/>
        </a:p>
      </dgm:t>
    </dgm:pt>
    <dgm:pt modelId="{2D15328E-45EC-44C0-9AA2-DEF0EBD3B2EA}" type="parTrans" cxnId="{D580E008-C6FC-44C4-AF1C-A11CA65D3995}">
      <dgm:prSet/>
      <dgm:spPr/>
      <dgm:t>
        <a:bodyPr/>
        <a:lstStyle/>
        <a:p>
          <a:endParaRPr lang="en-US"/>
        </a:p>
      </dgm:t>
    </dgm:pt>
    <dgm:pt modelId="{CF03DB65-D6C8-453B-A674-AE49B487C976}" type="sibTrans" cxnId="{D580E008-C6FC-44C4-AF1C-A11CA65D3995}">
      <dgm:prSet/>
      <dgm:spPr/>
      <dgm:t>
        <a:bodyPr/>
        <a:lstStyle/>
        <a:p>
          <a:endParaRPr lang="en-US"/>
        </a:p>
      </dgm:t>
    </dgm:pt>
    <dgm:pt modelId="{80171603-0E5B-4B56-A3E0-578C08BD785F}" type="pres">
      <dgm:prSet presAssocID="{267EE190-50F6-4A76-9ECA-3C0C4A2A5D63}" presName="linear" presStyleCnt="0">
        <dgm:presLayoutVars>
          <dgm:animLvl val="lvl"/>
          <dgm:resizeHandles val="exact"/>
        </dgm:presLayoutVars>
      </dgm:prSet>
      <dgm:spPr/>
      <dgm:t>
        <a:bodyPr/>
        <a:lstStyle/>
        <a:p>
          <a:endParaRPr lang="en-US"/>
        </a:p>
      </dgm:t>
    </dgm:pt>
    <dgm:pt modelId="{439ED380-C49A-4425-B0C3-66D101072F23}" type="pres">
      <dgm:prSet presAssocID="{A418F013-775F-4501-B595-9710FD04E861}" presName="parentText" presStyleLbl="node1" presStyleIdx="0" presStyleCnt="4">
        <dgm:presLayoutVars>
          <dgm:chMax val="0"/>
          <dgm:bulletEnabled val="1"/>
        </dgm:presLayoutVars>
      </dgm:prSet>
      <dgm:spPr/>
      <dgm:t>
        <a:bodyPr/>
        <a:lstStyle/>
        <a:p>
          <a:endParaRPr lang="en-US"/>
        </a:p>
      </dgm:t>
    </dgm:pt>
    <dgm:pt modelId="{2D8B958B-ED76-4E41-9421-A72FC8DEF5E6}" type="pres">
      <dgm:prSet presAssocID="{EEC01065-1888-493F-AFC4-1B08DE57818D}" presName="spacer" presStyleCnt="0"/>
      <dgm:spPr/>
    </dgm:pt>
    <dgm:pt modelId="{A08065EA-1D83-4895-9D9C-B3B325AFD15B}" type="pres">
      <dgm:prSet presAssocID="{74405153-C3AC-43DE-913A-75D6A5A193D6}" presName="parentText" presStyleLbl="node1" presStyleIdx="1" presStyleCnt="4">
        <dgm:presLayoutVars>
          <dgm:chMax val="0"/>
          <dgm:bulletEnabled val="1"/>
        </dgm:presLayoutVars>
      </dgm:prSet>
      <dgm:spPr/>
      <dgm:t>
        <a:bodyPr/>
        <a:lstStyle/>
        <a:p>
          <a:endParaRPr lang="en-US"/>
        </a:p>
      </dgm:t>
    </dgm:pt>
    <dgm:pt modelId="{F7C5EF16-9970-418D-8AA1-FCDAF5D5CE71}" type="pres">
      <dgm:prSet presAssocID="{9D661A76-D7CC-4299-8ECC-1E37F1C30BD1}" presName="spacer" presStyleCnt="0"/>
      <dgm:spPr/>
    </dgm:pt>
    <dgm:pt modelId="{41DD7D59-136F-457E-9F3C-A8D6C6AFCEA3}" type="pres">
      <dgm:prSet presAssocID="{D605B120-2A32-4712-87CD-F49E1843DDB6}" presName="parentText" presStyleLbl="node1" presStyleIdx="2" presStyleCnt="4">
        <dgm:presLayoutVars>
          <dgm:chMax val="0"/>
          <dgm:bulletEnabled val="1"/>
        </dgm:presLayoutVars>
      </dgm:prSet>
      <dgm:spPr/>
      <dgm:t>
        <a:bodyPr/>
        <a:lstStyle/>
        <a:p>
          <a:endParaRPr lang="en-US"/>
        </a:p>
      </dgm:t>
    </dgm:pt>
    <dgm:pt modelId="{5A3CE137-9BC7-41D0-88A7-CEE2A167BCB0}" type="pres">
      <dgm:prSet presAssocID="{65657EBD-E8AC-4E68-AAD2-73BE8B5A4E12}" presName="spacer" presStyleCnt="0"/>
      <dgm:spPr/>
    </dgm:pt>
    <dgm:pt modelId="{DE690BFF-77D9-467C-B223-962630D570B8}" type="pres">
      <dgm:prSet presAssocID="{1101F9B3-AC8E-484A-BDB2-DDC99F72510F}" presName="parentText" presStyleLbl="node1" presStyleIdx="3" presStyleCnt="4">
        <dgm:presLayoutVars>
          <dgm:chMax val="0"/>
          <dgm:bulletEnabled val="1"/>
        </dgm:presLayoutVars>
      </dgm:prSet>
      <dgm:spPr/>
      <dgm:t>
        <a:bodyPr/>
        <a:lstStyle/>
        <a:p>
          <a:endParaRPr lang="en-US"/>
        </a:p>
      </dgm:t>
    </dgm:pt>
  </dgm:ptLst>
  <dgm:cxnLst>
    <dgm:cxn modelId="{C6ABC097-A573-47C7-87FE-99F8A4E5E28B}" type="presOf" srcId="{267EE190-50F6-4A76-9ECA-3C0C4A2A5D63}" destId="{80171603-0E5B-4B56-A3E0-578C08BD785F}" srcOrd="0" destOrd="0" presId="urn:microsoft.com/office/officeart/2005/8/layout/vList2#2"/>
    <dgm:cxn modelId="{B8D656C2-BE32-48E5-BA62-86AE52D3E6F2}" type="presOf" srcId="{74405153-C3AC-43DE-913A-75D6A5A193D6}" destId="{A08065EA-1D83-4895-9D9C-B3B325AFD15B}" srcOrd="0" destOrd="0" presId="urn:microsoft.com/office/officeart/2005/8/layout/vList2#2"/>
    <dgm:cxn modelId="{C890D8BB-6366-4107-B9CC-82649A68BFC3}" type="presOf" srcId="{1101F9B3-AC8E-484A-BDB2-DDC99F72510F}" destId="{DE690BFF-77D9-467C-B223-962630D570B8}" srcOrd="0" destOrd="0" presId="urn:microsoft.com/office/officeart/2005/8/layout/vList2#2"/>
    <dgm:cxn modelId="{BB8C7F2D-CCB5-41BB-9FFF-3225985DB73B}" type="presOf" srcId="{D605B120-2A32-4712-87CD-F49E1843DDB6}" destId="{41DD7D59-136F-457E-9F3C-A8D6C6AFCEA3}" srcOrd="0" destOrd="0" presId="urn:microsoft.com/office/officeart/2005/8/layout/vList2#2"/>
    <dgm:cxn modelId="{00ACAD1D-1F5D-4919-9CDE-3632E6A31EDA}" type="presOf" srcId="{A418F013-775F-4501-B595-9710FD04E861}" destId="{439ED380-C49A-4425-B0C3-66D101072F23}" srcOrd="0" destOrd="0" presId="urn:microsoft.com/office/officeart/2005/8/layout/vList2#2"/>
    <dgm:cxn modelId="{364769B6-5F86-428B-BE4C-6234FC6126E5}" srcId="{267EE190-50F6-4A76-9ECA-3C0C4A2A5D63}" destId="{D605B120-2A32-4712-87CD-F49E1843DDB6}" srcOrd="2" destOrd="0" parTransId="{A778565A-30CF-4FF7-BEC3-DDAEF9EA6373}" sibTransId="{65657EBD-E8AC-4E68-AAD2-73BE8B5A4E12}"/>
    <dgm:cxn modelId="{1E48D412-004D-4489-94CD-8806DF297433}" srcId="{267EE190-50F6-4A76-9ECA-3C0C4A2A5D63}" destId="{A418F013-775F-4501-B595-9710FD04E861}" srcOrd="0" destOrd="0" parTransId="{0A858A88-F60E-40D4-856E-43F4AD5D1650}" sibTransId="{EEC01065-1888-493F-AFC4-1B08DE57818D}"/>
    <dgm:cxn modelId="{4C7917B1-94C4-4DEB-ACDF-ED4D3A3A887A}" srcId="{267EE190-50F6-4A76-9ECA-3C0C4A2A5D63}" destId="{74405153-C3AC-43DE-913A-75D6A5A193D6}" srcOrd="1" destOrd="0" parTransId="{493F43E0-B628-4FD3-8769-F9982C5A0547}" sibTransId="{9D661A76-D7CC-4299-8ECC-1E37F1C30BD1}"/>
    <dgm:cxn modelId="{D580E008-C6FC-44C4-AF1C-A11CA65D3995}" srcId="{267EE190-50F6-4A76-9ECA-3C0C4A2A5D63}" destId="{1101F9B3-AC8E-484A-BDB2-DDC99F72510F}" srcOrd="3" destOrd="0" parTransId="{2D15328E-45EC-44C0-9AA2-DEF0EBD3B2EA}" sibTransId="{CF03DB65-D6C8-453B-A674-AE49B487C976}"/>
    <dgm:cxn modelId="{3759A2CF-4556-4BEE-A70C-AD936D758639}" type="presParOf" srcId="{80171603-0E5B-4B56-A3E0-578C08BD785F}" destId="{439ED380-C49A-4425-B0C3-66D101072F23}" srcOrd="0" destOrd="0" presId="urn:microsoft.com/office/officeart/2005/8/layout/vList2#2"/>
    <dgm:cxn modelId="{BE8C4A9B-6597-4166-82F7-4A2180BBC6CB}" type="presParOf" srcId="{80171603-0E5B-4B56-A3E0-578C08BD785F}" destId="{2D8B958B-ED76-4E41-9421-A72FC8DEF5E6}" srcOrd="1" destOrd="0" presId="urn:microsoft.com/office/officeart/2005/8/layout/vList2#2"/>
    <dgm:cxn modelId="{26D62999-BC83-49C8-AEDD-6079D6B5251C}" type="presParOf" srcId="{80171603-0E5B-4B56-A3E0-578C08BD785F}" destId="{A08065EA-1D83-4895-9D9C-B3B325AFD15B}" srcOrd="2" destOrd="0" presId="urn:microsoft.com/office/officeart/2005/8/layout/vList2#2"/>
    <dgm:cxn modelId="{D385B43A-FC58-4107-9975-4F0CFE7B495E}" type="presParOf" srcId="{80171603-0E5B-4B56-A3E0-578C08BD785F}" destId="{F7C5EF16-9970-418D-8AA1-FCDAF5D5CE71}" srcOrd="3" destOrd="0" presId="urn:microsoft.com/office/officeart/2005/8/layout/vList2#2"/>
    <dgm:cxn modelId="{129D34BE-990E-4A30-AF19-9710AA7FC245}" type="presParOf" srcId="{80171603-0E5B-4B56-A3E0-578C08BD785F}" destId="{41DD7D59-136F-457E-9F3C-A8D6C6AFCEA3}" srcOrd="4" destOrd="0" presId="urn:microsoft.com/office/officeart/2005/8/layout/vList2#2"/>
    <dgm:cxn modelId="{B6E33ADA-0AA8-4DA8-8F55-BF79EEE1E1CF}" type="presParOf" srcId="{80171603-0E5B-4B56-A3E0-578C08BD785F}" destId="{5A3CE137-9BC7-41D0-88A7-CEE2A167BCB0}" srcOrd="5" destOrd="0" presId="urn:microsoft.com/office/officeart/2005/8/layout/vList2#2"/>
    <dgm:cxn modelId="{1554EE60-0F79-4470-983B-A253D192BACA}" type="presParOf" srcId="{80171603-0E5B-4B56-A3E0-578C08BD785F}" destId="{DE690BFF-77D9-467C-B223-962630D570B8}" srcOrd="6" destOrd="0" presId="urn:microsoft.com/office/officeart/2005/8/layout/vList2#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1">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8A7FAA-0A03-44DC-882C-5D2EA6A34A9D}" type="datetimeFigureOut">
              <a:rPr lang="en-US" smtClean="0"/>
              <a:t>4/10/2024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5B2AA2-9718-448F-8202-0303C22B5872}" type="slidenum">
              <a:rPr lang="en-US" smtClean="0"/>
              <a:t>‹#›</a:t>
            </a:fld>
            <a:endParaRPr lang="en-US"/>
          </a:p>
        </p:txBody>
      </p:sp>
    </p:spTree>
    <p:extLst>
      <p:ext uri="{BB962C8B-B14F-4D97-AF65-F5344CB8AC3E}">
        <p14:creationId xmlns:p14="http://schemas.microsoft.com/office/powerpoint/2010/main" val="2645164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5B2AA2-9718-448F-8202-0303C22B5872}" type="slidenum">
              <a:rPr lang="en-US" smtClean="0"/>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5B2AA2-9718-448F-8202-0303C22B5872}" type="slidenum">
              <a:rPr lang="en-US" smtClean="0"/>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5B2AA2-9718-448F-8202-0303C22B5872}" type="slidenum">
              <a:rPr lang="en-US" smtClean="0"/>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5B2AA2-9718-448F-8202-0303C22B5872}" type="slidenum">
              <a:rPr lang="en-US" smtClean="0"/>
              <a:t>17</a:t>
            </a:fld>
            <a:endParaRPr lang="en-US"/>
          </a:p>
        </p:txBody>
      </p:sp>
    </p:spTree>
    <p:extLst>
      <p:ext uri="{BB962C8B-B14F-4D97-AF65-F5344CB8AC3E}">
        <p14:creationId xmlns:p14="http://schemas.microsoft.com/office/powerpoint/2010/main" val="3418687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5B2AA2-9718-448F-8202-0303C22B5872}" type="slidenum">
              <a:rPr lang="en-US" smtClean="0"/>
              <a:t>18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5B2AA2-9718-448F-8202-0303C22B5872}" type="slidenum">
              <a:rPr lang="en-US" smtClean="0"/>
              <a:t>19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5B2AA2-9718-448F-8202-0303C22B5872}" type="slidenum">
              <a:rPr lang="en-US" smtClean="0"/>
              <a:t>20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5B2AA2-9718-448F-8202-0303C22B5872}" type="slidenum">
              <a:rPr lang="en-US" smtClean="0"/>
              <a:t>21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5B2AA2-9718-448F-8202-0303C22B5872}" type="slidenum">
              <a:rPr lang="en-US" smtClean="0"/>
              <a:t>22</a:t>
            </a:fld>
            <a:endParaRPr lang="en-US"/>
          </a:p>
        </p:txBody>
      </p:sp>
    </p:spTree>
    <p:extLst>
      <p:ext uri="{BB962C8B-B14F-4D97-AF65-F5344CB8AC3E}">
        <p14:creationId xmlns:p14="http://schemas.microsoft.com/office/powerpoint/2010/main" val="42314489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5B2AA2-9718-448F-8202-0303C22B5872}" type="slidenum">
              <a:rPr lang="en-US" smtClean="0"/>
              <a:t>23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5B2AA2-9718-448F-8202-0303C22B5872}" type="slidenum">
              <a:rPr lang="en-US" smtClean="0"/>
              <a:t>24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5B2AA2-9718-448F-8202-0303C22B5872}" type="slidenum">
              <a:rPr lang="en-US" smtClean="0"/>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5B2AA2-9718-448F-8202-0303C22B5872}" type="slidenum">
              <a:rPr lang="en-US" smtClean="0"/>
              <a:t>25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5B2AA2-9718-448F-8202-0303C22B5872}" type="slidenum">
              <a:rPr lang="en-US" smtClean="0"/>
              <a:t>26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5B2AA2-9718-448F-8202-0303C22B5872}" type="slidenum">
              <a:rPr lang="en-US" smtClean="0"/>
              <a:t>28</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5B2AA2-9718-448F-8202-0303C22B5872}" type="slidenum">
              <a:rPr lang="en-US" smtClean="0"/>
              <a:t>30</a:t>
            </a:fld>
            <a:endParaRPr lang="en-US"/>
          </a:p>
        </p:txBody>
      </p:sp>
    </p:spTree>
    <p:extLst>
      <p:ext uri="{BB962C8B-B14F-4D97-AF65-F5344CB8AC3E}">
        <p14:creationId xmlns:p14="http://schemas.microsoft.com/office/powerpoint/2010/main" val="34594381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5B2AA2-9718-448F-8202-0303C22B5872}" type="slidenum">
              <a:rPr lang="en-US" smtClean="0"/>
              <a:t>31</a:t>
            </a:fld>
            <a:endParaRPr lang="en-US"/>
          </a:p>
        </p:txBody>
      </p:sp>
    </p:spTree>
    <p:extLst>
      <p:ext uri="{BB962C8B-B14F-4D97-AF65-F5344CB8AC3E}">
        <p14:creationId xmlns:p14="http://schemas.microsoft.com/office/powerpoint/2010/main" val="25984995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5B2AA2-9718-448F-8202-0303C22B5872}" type="slidenum">
              <a:rPr lang="en-US" smtClean="0"/>
              <a:t>32</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5B2AA2-9718-448F-8202-0303C22B5872}" type="slidenum">
              <a:rPr lang="en-US" smtClean="0"/>
              <a:t>33</a:t>
            </a:fld>
            <a:endParaRPr lang="en-US"/>
          </a:p>
        </p:txBody>
      </p:sp>
    </p:spTree>
    <p:extLst>
      <p:ext uri="{BB962C8B-B14F-4D97-AF65-F5344CB8AC3E}">
        <p14:creationId xmlns:p14="http://schemas.microsoft.com/office/powerpoint/2010/main" val="28406051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5B2AA2-9718-448F-8202-0303C22B5872}" type="slidenum">
              <a:rPr lang="en-US" smtClean="0"/>
              <a:t>34</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5B2AA2-9718-448F-8202-0303C22B5872}" type="slidenum">
              <a:rPr lang="en-US" smtClean="0"/>
              <a:t>35</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5B2AA2-9718-448F-8202-0303C22B5872}" type="slidenum">
              <a:rPr lang="en-US" smtClean="0"/>
              <a:t>36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5B2AA2-9718-448F-8202-0303C22B5872}" type="slidenum">
              <a:rPr lang="en-US" smtClean="0"/>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5B2AA2-9718-448F-8202-0303C22B5872}" type="slidenum">
              <a:rPr lang="en-US" smtClean="0"/>
              <a:t>37</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5B2AA2-9718-448F-8202-0303C22B5872}" type="slidenum">
              <a:rPr lang="en-US" smtClean="0"/>
              <a:t>38</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5B2AA2-9718-448F-8202-0303C22B5872}" type="slidenum">
              <a:rPr lang="en-US" smtClean="0"/>
              <a:t>40</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5B2AA2-9718-448F-8202-0303C22B5872}" type="slidenum">
              <a:rPr lang="en-US" smtClean="0"/>
              <a:t>41</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5B2AA2-9718-448F-8202-0303C22B5872}" type="slidenum">
              <a:rPr lang="en-US" smtClean="0"/>
              <a:t>42</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5B2AA2-9718-448F-8202-0303C22B5872}" type="slidenum">
              <a:rPr lang="en-US" smtClean="0"/>
              <a:t>43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5B2AA2-9718-448F-8202-0303C22B5872}" type="slidenum">
              <a:rPr lang="en-US" smtClean="0"/>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5B2AA2-9718-448F-8202-0303C22B5872}" type="slidenum">
              <a:rPr lang="en-US" smtClean="0"/>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5B2AA2-9718-448F-8202-0303C22B5872}" type="slidenum">
              <a:rPr lang="en-US" smtClean="0"/>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5B2AA2-9718-448F-8202-0303C22B5872}" type="slidenum">
              <a:rPr lang="en-US" smtClean="0"/>
              <a:t>11</a:t>
            </a:fld>
            <a:endParaRPr lang="en-US"/>
          </a:p>
        </p:txBody>
      </p:sp>
    </p:spTree>
    <p:extLst>
      <p:ext uri="{BB962C8B-B14F-4D97-AF65-F5344CB8AC3E}">
        <p14:creationId xmlns:p14="http://schemas.microsoft.com/office/powerpoint/2010/main" val="370222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5B2AA2-9718-448F-8202-0303C22B5872}" type="slidenum">
              <a:rPr lang="en-US" smtClean="0"/>
              <a:t>12</a:t>
            </a:fld>
            <a:endParaRPr lang="en-US"/>
          </a:p>
        </p:txBody>
      </p:sp>
    </p:spTree>
    <p:extLst>
      <p:ext uri="{BB962C8B-B14F-4D97-AF65-F5344CB8AC3E}">
        <p14:creationId xmlns:p14="http://schemas.microsoft.com/office/powerpoint/2010/main" val="2874513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5B2AA2-9718-448F-8202-0303C22B5872}" type="slidenum">
              <a:rPr lang="en-US" smtClean="0"/>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5" Type="http://schemas.openxmlformats.org/officeDocument/2006/relationships/slideMaster" Target="../slideMasters/slideMaster2.xml"/><Relationship Id="rId4" Type="http://schemas.openxmlformats.org/officeDocument/2006/relationships/tags" Target="../tags/tag32.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slideMaster" Target="../slideMasters/slideMaster1.xml"/><Relationship Id="rId4" Type="http://schemas.openxmlformats.org/officeDocument/2006/relationships/tags" Target="../tags/tag20.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3"/>
            </p:custDataLst>
          </p:nvPr>
        </p:nvSpPr>
        <p:spPr/>
        <p:txBody>
          <a:bodyPr/>
          <a:lstStyle/>
          <a:p>
            <a:fld id="{8E99BDB4-6B9D-427A-B689-00642CCC2080}" type="datetimeFigureOut">
              <a:rPr lang="en-US" smtClean="0"/>
              <a:t>4/10/2024</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27E4C89F-CCC3-404C-874E-939975DF0F9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99BDB4-6B9D-427A-B689-00642CCC2080}" type="datetimeFigureOut">
              <a:rPr lang="en-US" smtClean="0"/>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E4C89F-CCC3-404C-874E-939975DF0F9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99BDB4-6B9D-427A-B689-00642CCC2080}" type="datetimeFigureOut">
              <a:rPr lang="en-US" smtClean="0"/>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E4C89F-CCC3-404C-874E-939975DF0F9C}"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fld id="{8E99BDB4-6B9D-427A-B689-00642CCC2080}" type="datetimeFigureOut">
              <a:rPr lang="en-US" smtClean="0"/>
              <a:t>4/10/2024</a:t>
            </a:fld>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27E4C89F-CCC3-404C-874E-939975DF0F9C}" type="slidenum">
              <a:rPr lang="en-US" smtClean="0"/>
              <a:t>‹#›</a:t>
            </a:fld>
            <a:endParaRPr lang="en-US"/>
          </a:p>
        </p:txBody>
      </p:sp>
    </p:spTree>
  </p:cSld>
  <p:clrMapOvr>
    <a:masterClrMapping/>
  </p:clrMapOvr>
  <p:transition>
    <p:strips dir="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8E99BDB4-6B9D-427A-B689-00642CCC2080}" type="datetimeFigureOut">
              <a:rPr lang="en-US" smtClean="0"/>
              <a:t>4/10/2024</a:t>
            </a:fld>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27E4C89F-CCC3-404C-874E-939975DF0F9C}" type="slidenum">
              <a:rPr lang="en-US" smtClean="0"/>
              <a:t>‹#›</a:t>
            </a:fld>
            <a:endParaRPr lang="en-US"/>
          </a:p>
        </p:txBody>
      </p:sp>
    </p:spTree>
  </p:cSld>
  <p:clrMapOvr>
    <a:masterClrMapping/>
  </p:clrMapOvr>
  <p:transition>
    <p:strips dir="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fld id="{8E99BDB4-6B9D-427A-B689-00642CCC2080}" type="datetimeFigureOut">
              <a:rPr lang="en-US" smtClean="0"/>
              <a:t>4/10/2024</a:t>
            </a:fld>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27E4C89F-CCC3-404C-874E-939975DF0F9C}" type="slidenum">
              <a:rPr lang="en-US" smtClean="0"/>
              <a:t>‹#›</a:t>
            </a:fld>
            <a:endParaRPr lang="en-US"/>
          </a:p>
        </p:txBody>
      </p:sp>
    </p:spTree>
  </p:cSld>
  <p:clrMapOvr>
    <a:masterClrMapping/>
  </p:clrMapOvr>
  <p:transition>
    <p:strips dir="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fld id="{8E99BDB4-6B9D-427A-B689-00642CCC2080}" type="datetimeFigureOut">
              <a:rPr lang="en-US" smtClean="0"/>
              <a:t>4/10/2024</a:t>
            </a:fld>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lvl1pPr>
          </a:lstStyle>
          <a:p>
            <a:fld id="{27E4C89F-CCC3-404C-874E-939975DF0F9C}" type="slidenum">
              <a:rPr lang="en-US" smtClean="0"/>
              <a:t>‹#›</a:t>
            </a:fld>
            <a:endParaRPr lang="en-US"/>
          </a:p>
        </p:txBody>
      </p:sp>
    </p:spTree>
  </p:cSld>
  <p:clrMapOvr>
    <a:masterClrMapping/>
  </p:clrMapOvr>
  <p:transition>
    <p:strips dir="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fld id="{8E99BDB4-6B9D-427A-B689-00642CCC2080}" type="datetimeFigureOut">
              <a:rPr lang="en-US" smtClean="0"/>
              <a:t>4/10/2024</a:t>
            </a:fld>
            <a:endParaRPr lang="en-US"/>
          </a:p>
        </p:txBody>
      </p:sp>
      <p:sp>
        <p:nvSpPr>
          <p:cNvPr id="8" name="Rectangle 5"/>
          <p:cNvSpPr>
            <a:spLocks noGrp="1" noChangeArrowheads="1"/>
          </p:cNvSpPr>
          <p:nvPr>
            <p:ph type="ftr" sz="quarter" idx="11"/>
          </p:nvPr>
        </p:nvSpPr>
        <p:spPr/>
        <p:txBody>
          <a:bodyPr/>
          <a:lstStyle>
            <a:lvl1pPr>
              <a:defRPr/>
            </a:lvl1pPr>
          </a:lstStyle>
          <a:p>
            <a:endParaRPr lang="en-US"/>
          </a:p>
        </p:txBody>
      </p:sp>
      <p:sp>
        <p:nvSpPr>
          <p:cNvPr id="9" name="Rectangle 6"/>
          <p:cNvSpPr>
            <a:spLocks noGrp="1" noChangeArrowheads="1"/>
          </p:cNvSpPr>
          <p:nvPr>
            <p:ph type="sldNum" sz="quarter" idx="12"/>
          </p:nvPr>
        </p:nvSpPr>
        <p:spPr/>
        <p:txBody>
          <a:bodyPr/>
          <a:lstStyle>
            <a:lvl1pPr>
              <a:defRPr/>
            </a:lvl1pPr>
          </a:lstStyle>
          <a:p>
            <a:fld id="{27E4C89F-CCC3-404C-874E-939975DF0F9C}" type="slidenum">
              <a:rPr lang="en-US" smtClean="0"/>
              <a:t>‹#›</a:t>
            </a:fld>
            <a:endParaRPr lang="en-US"/>
          </a:p>
        </p:txBody>
      </p:sp>
    </p:spTree>
  </p:cSld>
  <p:clrMapOvr>
    <a:masterClrMapping/>
  </p:clrMapOvr>
  <p:transition>
    <p:strips dir="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Rectangle 4"/>
          <p:cNvSpPr>
            <a:spLocks noGrp="1" noChangeArrowheads="1"/>
          </p:cNvSpPr>
          <p:nvPr>
            <p:ph type="dt" sz="half" idx="10"/>
            <p:custDataLst>
              <p:tags r:id="rId2"/>
            </p:custDataLst>
          </p:nvPr>
        </p:nvSpPr>
        <p:spPr/>
        <p:txBody>
          <a:bodyPr/>
          <a:lstStyle>
            <a:lvl1pPr>
              <a:defRPr/>
            </a:lvl1pPr>
          </a:lstStyle>
          <a:p>
            <a:fld id="{8E99BDB4-6B9D-427A-B689-00642CCC2080}" type="datetimeFigureOut">
              <a:rPr lang="en-US" smtClean="0"/>
              <a:t>4/10/2024</a:t>
            </a:fld>
            <a:endParaRPr lang="en-US"/>
          </a:p>
        </p:txBody>
      </p:sp>
      <p:sp>
        <p:nvSpPr>
          <p:cNvPr id="4" name="Rectangle 5"/>
          <p:cNvSpPr>
            <a:spLocks noGrp="1" noChangeArrowheads="1"/>
          </p:cNvSpPr>
          <p:nvPr>
            <p:ph type="ftr" sz="quarter" idx="11"/>
            <p:custDataLst>
              <p:tags r:id="rId3"/>
            </p:custDataLst>
          </p:nvPr>
        </p:nvSpPr>
        <p:spPr/>
        <p:txBody>
          <a:bodyPr/>
          <a:lstStyle>
            <a:lvl1pPr>
              <a:defRPr/>
            </a:lvl1pPr>
          </a:lstStyle>
          <a:p>
            <a:endParaRPr lang="en-US"/>
          </a:p>
        </p:txBody>
      </p:sp>
      <p:sp>
        <p:nvSpPr>
          <p:cNvPr id="5" name="Rectangle 6"/>
          <p:cNvSpPr>
            <a:spLocks noGrp="1" noChangeArrowheads="1"/>
          </p:cNvSpPr>
          <p:nvPr>
            <p:ph type="sldNum" sz="quarter" idx="12"/>
            <p:custDataLst>
              <p:tags r:id="rId4"/>
            </p:custDataLst>
          </p:nvPr>
        </p:nvSpPr>
        <p:spPr/>
        <p:txBody>
          <a:bodyPr/>
          <a:lstStyle>
            <a:lvl1pPr>
              <a:defRPr/>
            </a:lvl1pPr>
          </a:lstStyle>
          <a:p>
            <a:fld id="{27E4C89F-CCC3-404C-874E-939975DF0F9C}" type="slidenum">
              <a:rPr lang="en-US" smtClean="0"/>
              <a:t>‹#›</a:t>
            </a:fld>
            <a:endParaRPr lang="en-US"/>
          </a:p>
        </p:txBody>
      </p:sp>
    </p:spTree>
  </p:cSld>
  <p:clrMapOvr>
    <a:masterClrMapping/>
  </p:clrMapOvr>
  <p:transition>
    <p:strips dir="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p:txBody>
          <a:bodyPr/>
          <a:lstStyle>
            <a:lvl1pPr>
              <a:defRPr/>
            </a:lvl1pPr>
          </a:lstStyle>
          <a:p>
            <a:fld id="{8E99BDB4-6B9D-427A-B689-00642CCC2080}" type="datetimeFigureOut">
              <a:rPr lang="en-US" smtClean="0"/>
              <a:t>4/10/2024</a:t>
            </a:fld>
            <a:endParaRPr lang="en-US"/>
          </a:p>
        </p:txBody>
      </p:sp>
      <p:sp>
        <p:nvSpPr>
          <p:cNvPr id="3" name="Rectangle 5"/>
          <p:cNvSpPr>
            <a:spLocks noGrp="1" noChangeArrowheads="1"/>
          </p:cNvSpPr>
          <p:nvPr>
            <p:ph type="ftr" sz="quarter" idx="11"/>
            <p:custDataLst>
              <p:tags r:id="rId2"/>
            </p:custDataLst>
          </p:nvPr>
        </p:nvSpPr>
        <p:spPr/>
        <p:txBody>
          <a:bodyPr/>
          <a:lstStyle>
            <a:lvl1pPr>
              <a:defRPr/>
            </a:lvl1pPr>
          </a:lstStyle>
          <a:p>
            <a:endParaRPr lang="en-US"/>
          </a:p>
        </p:txBody>
      </p:sp>
      <p:sp>
        <p:nvSpPr>
          <p:cNvPr id="4" name="Rectangle 6"/>
          <p:cNvSpPr>
            <a:spLocks noGrp="1" noChangeArrowheads="1"/>
          </p:cNvSpPr>
          <p:nvPr>
            <p:ph type="sldNum" sz="quarter" idx="12"/>
            <p:custDataLst>
              <p:tags r:id="rId3"/>
            </p:custDataLst>
          </p:nvPr>
        </p:nvSpPr>
        <p:spPr/>
        <p:txBody>
          <a:bodyPr/>
          <a:lstStyle>
            <a:lvl1pPr>
              <a:defRPr/>
            </a:lvl1pPr>
          </a:lstStyle>
          <a:p>
            <a:fld id="{27E4C89F-CCC3-404C-874E-939975DF0F9C}" type="slidenum">
              <a:rPr lang="en-US" smtClean="0"/>
              <a:t>‹#›</a:t>
            </a:fld>
            <a:endParaRPr lang="en-US"/>
          </a:p>
        </p:txBody>
      </p:sp>
    </p:spTree>
  </p:cSld>
  <p:clrMapOvr>
    <a:masterClrMapping/>
  </p:clrMapOvr>
  <p:transition>
    <p:strips dir="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fld id="{8E99BDB4-6B9D-427A-B689-00642CCC2080}" type="datetimeFigureOut">
              <a:rPr lang="en-US" smtClean="0"/>
              <a:t>4/10/2024</a:t>
            </a:fld>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lvl1pPr>
          </a:lstStyle>
          <a:p>
            <a:fld id="{27E4C89F-CCC3-404C-874E-939975DF0F9C}" type="slidenum">
              <a:rPr lang="en-US" smtClean="0"/>
              <a:t>‹#›</a:t>
            </a:fld>
            <a:endParaRPr lang="en-US"/>
          </a:p>
        </p:txBody>
      </p:sp>
    </p:spTree>
  </p:cSld>
  <p:clrMapOvr>
    <a:masterClrMapping/>
  </p:clrMapOvr>
  <p:transition>
    <p:strips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p:txBody>
          <a:bodyPr/>
          <a:lstStyle/>
          <a:p>
            <a:fld id="{8E99BDB4-6B9D-427A-B689-00642CCC2080}" type="datetimeFigureOut">
              <a:rPr lang="en-US" smtClean="0"/>
              <a:t>4/10/2024</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27E4C89F-CCC3-404C-874E-939975DF0F9C}"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fld id="{8E99BDB4-6B9D-427A-B689-00642CCC2080}" type="datetimeFigureOut">
              <a:rPr lang="en-US" smtClean="0"/>
              <a:t>4/10/2024</a:t>
            </a:fld>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lvl1pPr>
          </a:lstStyle>
          <a:p>
            <a:fld id="{27E4C89F-CCC3-404C-874E-939975DF0F9C}" type="slidenum">
              <a:rPr lang="en-US" smtClean="0"/>
              <a:t>‹#›</a:t>
            </a:fld>
            <a:endParaRPr lang="en-US"/>
          </a:p>
        </p:txBody>
      </p:sp>
    </p:spTree>
  </p:cSld>
  <p:clrMapOvr>
    <a:masterClrMapping/>
  </p:clrMapOvr>
  <p:transition>
    <p:strips dir="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8E99BDB4-6B9D-427A-B689-00642CCC2080}" type="datetimeFigureOut">
              <a:rPr lang="en-US" smtClean="0"/>
              <a:t>4/10/2024</a:t>
            </a:fld>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27E4C89F-CCC3-404C-874E-939975DF0F9C}" type="slidenum">
              <a:rPr lang="en-US" smtClean="0"/>
              <a:t>‹#›</a:t>
            </a:fld>
            <a:endParaRPr lang="en-US"/>
          </a:p>
        </p:txBody>
      </p:sp>
    </p:spTree>
  </p:cSld>
  <p:clrMapOvr>
    <a:masterClrMapping/>
  </p:clrMapOvr>
  <p:transition>
    <p:strips dir="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8E99BDB4-6B9D-427A-B689-00642CCC2080}" type="datetimeFigureOut">
              <a:rPr lang="en-US" smtClean="0"/>
              <a:t>4/10/2024</a:t>
            </a:fld>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27E4C89F-CCC3-404C-874E-939975DF0F9C}" type="slidenum">
              <a:rPr lang="en-US" smtClean="0"/>
              <a:t>‹#›</a:t>
            </a:fld>
            <a:endParaRPr lang="en-US"/>
          </a:p>
        </p:txBody>
      </p:sp>
    </p:spTree>
  </p:cSld>
  <p:clrMapOvr>
    <a:masterClrMapping/>
  </p:clrMapOvr>
  <p:transition>
    <p:strips dir="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99BDB4-6B9D-427A-B689-00642CCC2080}" type="datetimeFigureOut">
              <a:rPr lang="en-US" smtClean="0"/>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E4C89F-CCC3-404C-874E-939975DF0F9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99BDB4-6B9D-427A-B689-00642CCC2080}" type="datetimeFigureOut">
              <a:rPr lang="en-US" smtClean="0"/>
              <a:t>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E4C89F-CCC3-404C-874E-939975DF0F9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99BDB4-6B9D-427A-B689-00642CCC2080}" type="datetimeFigureOut">
              <a:rPr lang="en-US" smtClean="0"/>
              <a:t>4/10/2024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E4C89F-CCC3-404C-874E-939975DF0F9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Date Placeholder 2"/>
          <p:cNvSpPr>
            <a:spLocks noGrp="1"/>
          </p:cNvSpPr>
          <p:nvPr>
            <p:ph type="dt" sz="half" idx="10"/>
            <p:custDataLst>
              <p:tags r:id="rId2"/>
            </p:custDataLst>
          </p:nvPr>
        </p:nvSpPr>
        <p:spPr/>
        <p:txBody>
          <a:bodyPr/>
          <a:lstStyle/>
          <a:p>
            <a:fld id="{8E99BDB4-6B9D-427A-B689-00642CCC2080}" type="datetimeFigureOut">
              <a:rPr lang="en-US" smtClean="0"/>
              <a:t>4/10/2024</a:t>
            </a:fld>
            <a:endParaRPr lang="en-US"/>
          </a:p>
        </p:txBody>
      </p:sp>
      <p:sp>
        <p:nvSpPr>
          <p:cNvPr id="4" name="Footer Placeholder 3"/>
          <p:cNvSpPr>
            <a:spLocks noGrp="1"/>
          </p:cNvSpPr>
          <p:nvPr>
            <p:ph type="ftr" sz="quarter" idx="11"/>
            <p:custDataLst>
              <p:tags r:id="rId3"/>
            </p:custDataLst>
          </p:nvPr>
        </p:nvSpPr>
        <p:spPr/>
        <p:txBody>
          <a:bodyPr/>
          <a:lstStyle/>
          <a:p>
            <a:endParaRPr lang="en-US"/>
          </a:p>
        </p:txBody>
      </p:sp>
      <p:sp>
        <p:nvSpPr>
          <p:cNvPr id="5" name="Slide Number Placeholder 4"/>
          <p:cNvSpPr>
            <a:spLocks noGrp="1"/>
          </p:cNvSpPr>
          <p:nvPr>
            <p:ph type="sldNum" sz="quarter" idx="12"/>
            <p:custDataLst>
              <p:tags r:id="rId4"/>
            </p:custDataLst>
          </p:nvPr>
        </p:nvSpPr>
        <p:spPr/>
        <p:txBody>
          <a:bodyPr/>
          <a:lstStyle/>
          <a:p>
            <a:fld id="{27E4C89F-CCC3-404C-874E-939975DF0F9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p>
            <a:fld id="{8E99BDB4-6B9D-427A-B689-00642CCC2080}" type="datetimeFigureOut">
              <a:rPr lang="en-US" smtClean="0"/>
              <a:t>4/10/2024</a:t>
            </a:fld>
            <a:endParaRPr lang="en-US"/>
          </a:p>
        </p:txBody>
      </p:sp>
      <p:sp>
        <p:nvSpPr>
          <p:cNvPr id="3" name="Footer Placeholder 2"/>
          <p:cNvSpPr>
            <a:spLocks noGrp="1"/>
          </p:cNvSpPr>
          <p:nvPr>
            <p:ph type="ftr" sz="quarter" idx="11"/>
            <p:custDataLst>
              <p:tags r:id="rId2"/>
            </p:custDataLst>
          </p:nvPr>
        </p:nvSpPr>
        <p:spPr/>
        <p:txBody>
          <a:bodyPr/>
          <a:lstStyle/>
          <a:p>
            <a:endParaRPr lang="en-US"/>
          </a:p>
        </p:txBody>
      </p:sp>
      <p:sp>
        <p:nvSpPr>
          <p:cNvPr id="4" name="Slide Number Placeholder 3"/>
          <p:cNvSpPr>
            <a:spLocks noGrp="1"/>
          </p:cNvSpPr>
          <p:nvPr>
            <p:ph type="sldNum" sz="quarter" idx="12"/>
            <p:custDataLst>
              <p:tags r:id="rId3"/>
            </p:custDataLst>
          </p:nvPr>
        </p:nvSpPr>
        <p:spPr/>
        <p:txBody>
          <a:bodyPr/>
          <a:lstStyle/>
          <a:p>
            <a:fld id="{27E4C89F-CCC3-404C-874E-939975DF0F9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99BDB4-6B9D-427A-B689-00642CCC2080}" type="datetimeFigureOut">
              <a:rPr lang="en-US" smtClean="0"/>
              <a:t>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E4C89F-CCC3-404C-874E-939975DF0F9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99BDB4-6B9D-427A-B689-00642CCC2080}" type="datetimeFigureOut">
              <a:rPr lang="en-US" smtClean="0"/>
              <a:t>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E4C89F-CCC3-404C-874E-939975DF0F9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24.xml"/><Relationship Id="rId18"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tags" Target="../tags/tag28.xml"/><Relationship Id="rId2" Type="http://schemas.openxmlformats.org/officeDocument/2006/relationships/slideLayout" Target="../slideLayouts/slideLayout13.xml"/><Relationship Id="rId16" Type="http://schemas.openxmlformats.org/officeDocument/2006/relationships/tags" Target="../tags/tag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custDataLst>
              <p:tags r:id="rId13"/>
            </p:custDataLst>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custDataLst>
              <p:tags r:id="rId14"/>
            </p:custDataLst>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99BDB4-6B9D-427A-B689-00642CCC2080}" type="datetimeFigureOut">
              <a:rPr lang="en-US" smtClean="0"/>
              <a:t>4/10/2024</a:t>
            </a:fld>
            <a:endParaRPr 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E4C89F-CCC3-404C-874E-939975DF0F9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274434" name="Rectangle 2"/>
          <p:cNvSpPr>
            <a:spLocks noGrp="1" noChangeArrowheads="1"/>
          </p:cNvSpPr>
          <p:nvPr>
            <p:ph type="title"/>
            <p:custDataLst>
              <p:tags r:id="rId13"/>
            </p:custDataLst>
          </p:nvPr>
        </p:nvSpPr>
        <p:spPr bwMode="auto">
          <a:xfrm>
            <a:off x="685800" y="609600"/>
            <a:ext cx="7772400" cy="1143000"/>
          </a:xfrm>
          <a:prstGeom prst="rect">
            <a:avLst/>
          </a:prstGeom>
          <a:noFill/>
          <a:ln w="9525">
            <a:noFill/>
            <a:miter lim="800000"/>
          </a:ln>
          <a:effectLst>
            <a:outerShdw dist="35921" dir="2700000" algn="ctr" rotWithShape="0">
              <a:schemeClr val="bg2"/>
            </a:outerShdw>
          </a:effectLst>
        </p:spPr>
        <p:txBody>
          <a:bodyPr vert="horz" wrap="square" lIns="91440" tIns="45720" rIns="91440" bIns="45720" numCol="1" anchor="ctr" anchorCtr="0" compatLnSpc="1"/>
          <a:lstStyle/>
          <a:p>
            <a:pPr lvl="0"/>
            <a:r>
              <a:rPr lang="en-US"/>
              <a:t>Click to edit Master title style</a:t>
            </a:r>
          </a:p>
        </p:txBody>
      </p:sp>
      <p:sp>
        <p:nvSpPr>
          <p:cNvPr id="274435" name="Rectangle 3"/>
          <p:cNvSpPr>
            <a:spLocks noGrp="1" noChangeArrowheads="1"/>
          </p:cNvSpPr>
          <p:nvPr>
            <p:ph type="body" idx="1"/>
            <p:custDataLst>
              <p:tags r:id="rId14"/>
            </p:custDataLst>
          </p:nvPr>
        </p:nvSpPr>
        <p:spPr bwMode="auto">
          <a:xfrm>
            <a:off x="685800" y="1981200"/>
            <a:ext cx="7772400" cy="4114800"/>
          </a:xfrm>
          <a:prstGeom prst="rect">
            <a:avLst/>
          </a:prstGeom>
          <a:noFill/>
          <a:ln w="9525">
            <a:noFill/>
            <a:miter lim="800000"/>
          </a:ln>
          <a:effectLst>
            <a:outerShdw dist="35921" dir="2700000" algn="ctr" rotWithShape="0">
              <a:schemeClr val="bg2"/>
            </a:outerShdw>
          </a:effec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4436" name="Rectangle 4"/>
          <p:cNvSpPr>
            <a:spLocks noGrp="1" noChangeArrowheads="1"/>
          </p:cNvSpPr>
          <p:nvPr>
            <p:ph type="dt" sz="half" idx="2"/>
            <p:custDataLst>
              <p:tags r:id="rId15"/>
            </p:custDataLst>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b="0">
                <a:latin typeface="Times New Roman" panose="02020603050405020304" pitchFamily="18" charset="0"/>
              </a:defRPr>
            </a:lvl1pPr>
          </a:lstStyle>
          <a:p>
            <a:fld id="{8E99BDB4-6B9D-427A-B689-00642CCC2080}" type="datetimeFigureOut">
              <a:rPr lang="en-US" smtClean="0"/>
              <a:t>4/10/2024</a:t>
            </a:fld>
            <a:endParaRPr lang="en-US"/>
          </a:p>
        </p:txBody>
      </p:sp>
      <p:sp>
        <p:nvSpPr>
          <p:cNvPr id="274437" name="Rectangle 5"/>
          <p:cNvSpPr>
            <a:spLocks noGrp="1" noChangeArrowheads="1"/>
          </p:cNvSpPr>
          <p:nvPr>
            <p:ph type="ftr" sz="quarter" idx="3"/>
            <p:custDataLst>
              <p:tags r:id="rId16"/>
            </p:custDataLst>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b="0">
                <a:latin typeface="Times New Roman" panose="02020603050405020304" pitchFamily="18" charset="0"/>
              </a:defRPr>
            </a:lvl1pPr>
          </a:lstStyle>
          <a:p>
            <a:endParaRPr lang="en-US"/>
          </a:p>
        </p:txBody>
      </p:sp>
      <p:sp>
        <p:nvSpPr>
          <p:cNvPr id="274438" name="Rectangle 6"/>
          <p:cNvSpPr>
            <a:spLocks noGrp="1" noChangeArrowheads="1"/>
          </p:cNvSpPr>
          <p:nvPr>
            <p:ph type="sldNum" sz="quarter" idx="4"/>
            <p:custDataLst>
              <p:tags r:id="rId17"/>
            </p:custDataLst>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400" b="0">
                <a:latin typeface="Times New Roman" panose="02020603050405020304" pitchFamily="18" charset="0"/>
              </a:defRPr>
            </a:lvl1pPr>
          </a:lstStyle>
          <a:p>
            <a:fld id="{27E4C89F-CCC3-404C-874E-939975DF0F9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grpId="0" nodeType="withEffect">
                                  <p:stCondLst>
                                    <p:cond delay="0"/>
                                  </p:stCondLst>
                                  <p:iterate type="lt">
                                    <p:tmPct val="10000"/>
                                  </p:iterate>
                                  <p:childTnLst>
                                    <p:animMotion origin="layout" path="M 3.61111E-6 3.33333E-6  C 0.06892 3.33333E-6  0.125 0.02847  0.125 0.06389  C 0.125 0.09907  0.06892 0.12777  3.61111E-6 0.12777  C -0.0691 0.12777  -0.125 0.09907  -0.125 0.06389  C -0.125 0.02847  -0.0691 3.33333E-6  3.61111E-6 3.33333E-6  Z " pathEditMode="relative">
                                      <p:cBhvr>
                                        <p:cTn id="6" dur="2000" fill="hold"/>
                                        <p:tgtEl>
                                          <p:spTgt spid="274434"/>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74435">
                                            <p:txEl>
                                              <p:pRg st="0" end="0"/>
                                            </p:txEl>
                                          </p:spTgt>
                                        </p:tgtEl>
                                        <p:attrNameLst>
                                          <p:attrName>style.visibility</p:attrName>
                                        </p:attrNameLst>
                                      </p:cBhvr>
                                      <p:to>
                                        <p:strVal val="visible"/>
                                      </p:to>
                                    </p:set>
                                    <p:animEffect transition="in" filter="fade">
                                      <p:cBhvr>
                                        <p:cTn id="11" dur="1000">
                                          <p:stCondLst>
                                            <p:cond delay="0"/>
                                          </p:stCondLst>
                                        </p:cTn>
                                        <p:tgtEl>
                                          <p:spTgt spid="274435">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74435">
                                            <p:txEl>
                                              <p:pRg st="1" end="1"/>
                                            </p:txEl>
                                          </p:spTgt>
                                        </p:tgtEl>
                                        <p:attrNameLst>
                                          <p:attrName>style.visibility</p:attrName>
                                        </p:attrNameLst>
                                      </p:cBhvr>
                                      <p:to>
                                        <p:strVal val="visible"/>
                                      </p:to>
                                    </p:set>
                                    <p:animEffect transition="in" filter="fade">
                                      <p:cBhvr>
                                        <p:cTn id="14" dur="1000">
                                          <p:stCondLst>
                                            <p:cond delay="0"/>
                                          </p:stCondLst>
                                        </p:cTn>
                                        <p:tgtEl>
                                          <p:spTgt spid="274435">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4435">
                                            <p:txEl>
                                              <p:pRg st="2" end="2"/>
                                            </p:txEl>
                                          </p:spTgt>
                                        </p:tgtEl>
                                        <p:attrNameLst>
                                          <p:attrName>style.visibility</p:attrName>
                                        </p:attrNameLst>
                                      </p:cBhvr>
                                      <p:to>
                                        <p:strVal val="visible"/>
                                      </p:to>
                                    </p:set>
                                    <p:animEffect transition="in" filter="fade">
                                      <p:cBhvr>
                                        <p:cTn id="17" dur="1000">
                                          <p:stCondLst>
                                            <p:cond delay="0"/>
                                          </p:stCondLst>
                                        </p:cTn>
                                        <p:tgtEl>
                                          <p:spTgt spid="274435">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74435">
                                            <p:txEl>
                                              <p:pRg st="3" end="3"/>
                                            </p:txEl>
                                          </p:spTgt>
                                        </p:tgtEl>
                                        <p:attrNameLst>
                                          <p:attrName>style.visibility</p:attrName>
                                        </p:attrNameLst>
                                      </p:cBhvr>
                                      <p:to>
                                        <p:strVal val="visible"/>
                                      </p:to>
                                    </p:set>
                                    <p:animEffect transition="in" filter="fade">
                                      <p:cBhvr>
                                        <p:cTn id="20" dur="1000">
                                          <p:stCondLst>
                                            <p:cond delay="0"/>
                                          </p:stCondLst>
                                        </p:cTn>
                                        <p:tgtEl>
                                          <p:spTgt spid="274435">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4435">
                                            <p:txEl>
                                              <p:pRg st="4" end="4"/>
                                            </p:txEl>
                                          </p:spTgt>
                                        </p:tgtEl>
                                        <p:attrNameLst>
                                          <p:attrName>style.visibility</p:attrName>
                                        </p:attrNameLst>
                                      </p:cBhvr>
                                      <p:to>
                                        <p:strVal val="visible"/>
                                      </p:to>
                                    </p:set>
                                    <p:animEffect transition="in" filter="fade">
                                      <p:cBhvr>
                                        <p:cTn id="23" dur="1000">
                                          <p:stCondLst>
                                            <p:cond delay="0"/>
                                          </p:stCondLst>
                                        </p:cTn>
                                        <p:tgtEl>
                                          <p:spTgt spid="2744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4" grpId="0"/>
      <p:bldP spid="274435" grpId="0" build="p">
        <p:tmplLst>
          <p:tmpl lvl="1">
            <p:tnLst>
              <p:par>
                <p:cTn presetID="10" presetClass="entr" presetSubtype="0" fill="hold" nodeType="clickEffect">
                  <p:stCondLst>
                    <p:cond delay="0"/>
                  </p:stCondLst>
                  <p:childTnLst>
                    <p:set>
                      <p:cBhvr>
                        <p:cTn dur="1" fill="hold">
                          <p:stCondLst>
                            <p:cond delay="0"/>
                          </p:stCondLst>
                        </p:cTn>
                        <p:tgtEl>
                          <p:spTgt spid="274435"/>
                        </p:tgtEl>
                        <p:attrNameLst>
                          <p:attrName>style.visibility</p:attrName>
                        </p:attrNameLst>
                      </p:cBhvr>
                      <p:to>
                        <p:strVal val="visible"/>
                      </p:to>
                    </p:set>
                    <p:animEffect transition="in" filter="fade">
                      <p:cBhvr>
                        <p:cTn dur="1000">
                          <p:stCondLst>
                            <p:cond delay="0"/>
                          </p:stCondLst>
                        </p:cTn>
                        <p:tgtEl>
                          <p:spTgt spid="274435"/>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74435"/>
                        </p:tgtEl>
                        <p:attrNameLst>
                          <p:attrName>style.visibility</p:attrName>
                        </p:attrNameLst>
                      </p:cBhvr>
                      <p:to>
                        <p:strVal val="visible"/>
                      </p:to>
                    </p:set>
                    <p:animEffect transition="in" filter="fade">
                      <p:cBhvr>
                        <p:cTn dur="1000">
                          <p:stCondLst>
                            <p:cond delay="0"/>
                          </p:stCondLst>
                        </p:cTn>
                        <p:tgtEl>
                          <p:spTgt spid="274435"/>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74435"/>
                        </p:tgtEl>
                        <p:attrNameLst>
                          <p:attrName>style.visibility</p:attrName>
                        </p:attrNameLst>
                      </p:cBhvr>
                      <p:to>
                        <p:strVal val="visible"/>
                      </p:to>
                    </p:set>
                    <p:animEffect transition="in" filter="fade">
                      <p:cBhvr>
                        <p:cTn dur="1000">
                          <p:stCondLst>
                            <p:cond delay="0"/>
                          </p:stCondLst>
                        </p:cTn>
                        <p:tgtEl>
                          <p:spTgt spid="274435"/>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74435"/>
                        </p:tgtEl>
                        <p:attrNameLst>
                          <p:attrName>style.visibility</p:attrName>
                        </p:attrNameLst>
                      </p:cBhvr>
                      <p:to>
                        <p:strVal val="visible"/>
                      </p:to>
                    </p:set>
                    <p:animEffect transition="in" filter="fade">
                      <p:cBhvr>
                        <p:cTn dur="1000">
                          <p:stCondLst>
                            <p:cond delay="0"/>
                          </p:stCondLst>
                        </p:cTn>
                        <p:tgtEl>
                          <p:spTgt spid="274435"/>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74435"/>
                        </p:tgtEl>
                        <p:attrNameLst>
                          <p:attrName>style.visibility</p:attrName>
                        </p:attrNameLst>
                      </p:cBhvr>
                      <p:to>
                        <p:strVal val="visible"/>
                      </p:to>
                    </p:set>
                    <p:animEffect transition="in" filter="fade">
                      <p:cBhvr>
                        <p:cTn dur="1000">
                          <p:stCondLst>
                            <p:cond delay="0"/>
                          </p:stCondLst>
                        </p:cTn>
                        <p:tgtEl>
                          <p:spTgt spid="274435"/>
                        </p:tgtEl>
                      </p:cBhvr>
                    </p:animEffect>
                  </p:childTnLst>
                </p:cTn>
              </p:par>
            </p:tnLst>
          </p:tmpl>
        </p:tmplLst>
      </p:bldP>
    </p:bldLst>
  </p:timing>
  <p:txStyles>
    <p:titleStyle>
      <a:lvl1pPr algn="ctr" rtl="0" eaLnBrk="0" fontAlgn="base" hangingPunct="0">
        <a:spcBef>
          <a:spcPct val="0"/>
        </a:spcBef>
        <a:spcAft>
          <a:spcPct val="0"/>
        </a:spcAft>
        <a:defRPr sz="4400" b="1">
          <a:solidFill>
            <a:srgbClr val="FFFF99"/>
          </a:solidFill>
          <a:latin typeface="+mj-lt"/>
          <a:ea typeface="+mj-ea"/>
          <a:cs typeface="+mj-cs"/>
        </a:defRPr>
      </a:lvl1pPr>
      <a:lvl2pPr algn="ctr" rtl="0" eaLnBrk="0" fontAlgn="base" hangingPunct="0">
        <a:spcBef>
          <a:spcPct val="0"/>
        </a:spcBef>
        <a:spcAft>
          <a:spcPct val="0"/>
        </a:spcAft>
        <a:defRPr sz="4400" b="1">
          <a:solidFill>
            <a:srgbClr val="FFFF99"/>
          </a:solidFill>
          <a:latin typeface="Arial" panose="020B0604020202020204" pitchFamily="34" charset="0"/>
        </a:defRPr>
      </a:lvl2pPr>
      <a:lvl3pPr algn="ctr" rtl="0" eaLnBrk="0" fontAlgn="base" hangingPunct="0">
        <a:spcBef>
          <a:spcPct val="0"/>
        </a:spcBef>
        <a:spcAft>
          <a:spcPct val="0"/>
        </a:spcAft>
        <a:defRPr sz="4400" b="1">
          <a:solidFill>
            <a:srgbClr val="FFFF99"/>
          </a:solidFill>
          <a:latin typeface="Arial" panose="020B0604020202020204" pitchFamily="34" charset="0"/>
        </a:defRPr>
      </a:lvl3pPr>
      <a:lvl4pPr algn="ctr" rtl="0" eaLnBrk="0" fontAlgn="base" hangingPunct="0">
        <a:spcBef>
          <a:spcPct val="0"/>
        </a:spcBef>
        <a:spcAft>
          <a:spcPct val="0"/>
        </a:spcAft>
        <a:defRPr sz="4400" b="1">
          <a:solidFill>
            <a:srgbClr val="FFFF99"/>
          </a:solidFill>
          <a:latin typeface="Arial" panose="020B0604020202020204" pitchFamily="34" charset="0"/>
        </a:defRPr>
      </a:lvl4pPr>
      <a:lvl5pPr algn="ctr" rtl="0" eaLnBrk="0" fontAlgn="base" hangingPunct="0">
        <a:spcBef>
          <a:spcPct val="0"/>
        </a:spcBef>
        <a:spcAft>
          <a:spcPct val="0"/>
        </a:spcAft>
        <a:defRPr sz="4400" b="1">
          <a:solidFill>
            <a:srgbClr val="FFFF99"/>
          </a:solidFill>
          <a:latin typeface="Arial" panose="020B0604020202020204" pitchFamily="34" charset="0"/>
        </a:defRPr>
      </a:lvl5pPr>
      <a:lvl6pPr marL="457200" algn="ctr" rtl="0" eaLnBrk="0" fontAlgn="base" hangingPunct="0">
        <a:spcBef>
          <a:spcPct val="0"/>
        </a:spcBef>
        <a:spcAft>
          <a:spcPct val="0"/>
        </a:spcAft>
        <a:defRPr sz="4400" b="1">
          <a:solidFill>
            <a:srgbClr val="FFFF99"/>
          </a:solidFill>
          <a:latin typeface="Arial" panose="020B0604020202020204" pitchFamily="34" charset="0"/>
        </a:defRPr>
      </a:lvl6pPr>
      <a:lvl7pPr marL="914400" algn="ctr" rtl="0" eaLnBrk="0" fontAlgn="base" hangingPunct="0">
        <a:spcBef>
          <a:spcPct val="0"/>
        </a:spcBef>
        <a:spcAft>
          <a:spcPct val="0"/>
        </a:spcAft>
        <a:defRPr sz="4400" b="1">
          <a:solidFill>
            <a:srgbClr val="FFFF99"/>
          </a:solidFill>
          <a:latin typeface="Arial" panose="020B0604020202020204" pitchFamily="34" charset="0"/>
        </a:defRPr>
      </a:lvl7pPr>
      <a:lvl8pPr marL="1371600" algn="ctr" rtl="0" eaLnBrk="0" fontAlgn="base" hangingPunct="0">
        <a:spcBef>
          <a:spcPct val="0"/>
        </a:spcBef>
        <a:spcAft>
          <a:spcPct val="0"/>
        </a:spcAft>
        <a:defRPr sz="4400" b="1">
          <a:solidFill>
            <a:srgbClr val="FFFF99"/>
          </a:solidFill>
          <a:latin typeface="Arial" panose="020B0604020202020204" pitchFamily="34" charset="0"/>
        </a:defRPr>
      </a:lvl8pPr>
      <a:lvl9pPr marL="1828800" algn="ctr" rtl="0" eaLnBrk="0" fontAlgn="base" hangingPunct="0">
        <a:spcBef>
          <a:spcPct val="0"/>
        </a:spcBef>
        <a:spcAft>
          <a:spcPct val="0"/>
        </a:spcAft>
        <a:defRPr sz="4400" b="1">
          <a:solidFill>
            <a:srgbClr val="FFFF99"/>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b="1">
          <a:solidFill>
            <a:srgbClr val="FFFF99"/>
          </a:solidFill>
          <a:latin typeface="+mn-lt"/>
          <a:ea typeface="+mn-ea"/>
          <a:cs typeface="+mn-cs"/>
        </a:defRPr>
      </a:lvl1pPr>
      <a:lvl2pPr marL="742950" indent="-285750" algn="l" rtl="0" eaLnBrk="0" fontAlgn="base" hangingPunct="0">
        <a:spcBef>
          <a:spcPct val="20000"/>
        </a:spcBef>
        <a:spcAft>
          <a:spcPct val="0"/>
        </a:spcAft>
        <a:buChar char="–"/>
        <a:defRPr sz="2800" b="1">
          <a:solidFill>
            <a:srgbClr val="FFFF99"/>
          </a:solidFill>
          <a:latin typeface="+mn-lt"/>
        </a:defRPr>
      </a:lvl2pPr>
      <a:lvl3pPr marL="1143000" indent="-228600" algn="l" rtl="0" eaLnBrk="0" fontAlgn="base" hangingPunct="0">
        <a:spcBef>
          <a:spcPct val="20000"/>
        </a:spcBef>
        <a:spcAft>
          <a:spcPct val="0"/>
        </a:spcAft>
        <a:buChar char="•"/>
        <a:defRPr sz="2400" b="1">
          <a:solidFill>
            <a:srgbClr val="FFFF99"/>
          </a:solidFill>
          <a:latin typeface="+mn-lt"/>
        </a:defRPr>
      </a:lvl3pPr>
      <a:lvl4pPr marL="1600200" indent="-228600" algn="l" rtl="0" eaLnBrk="0" fontAlgn="base" hangingPunct="0">
        <a:spcBef>
          <a:spcPct val="20000"/>
        </a:spcBef>
        <a:spcAft>
          <a:spcPct val="0"/>
        </a:spcAft>
        <a:buChar char="–"/>
        <a:defRPr sz="2000" b="1">
          <a:solidFill>
            <a:srgbClr val="FFFF99"/>
          </a:solidFill>
          <a:latin typeface="+mn-lt"/>
        </a:defRPr>
      </a:lvl4pPr>
      <a:lvl5pPr marL="2057400" indent="-228600" algn="l" rtl="0" eaLnBrk="0" fontAlgn="base" hangingPunct="0">
        <a:spcBef>
          <a:spcPct val="20000"/>
        </a:spcBef>
        <a:spcAft>
          <a:spcPct val="0"/>
        </a:spcAft>
        <a:buChar char="»"/>
        <a:defRPr sz="2000" b="1">
          <a:solidFill>
            <a:srgbClr val="FFFF99"/>
          </a:solidFill>
          <a:latin typeface="+mn-lt"/>
        </a:defRPr>
      </a:lvl5pPr>
      <a:lvl6pPr marL="2514600" indent="-228600" algn="l" rtl="0" eaLnBrk="0" fontAlgn="base" hangingPunct="0">
        <a:spcBef>
          <a:spcPct val="20000"/>
        </a:spcBef>
        <a:spcAft>
          <a:spcPct val="0"/>
        </a:spcAft>
        <a:buChar char="»"/>
        <a:defRPr sz="2000" b="1">
          <a:solidFill>
            <a:srgbClr val="FFFF99"/>
          </a:solidFill>
          <a:latin typeface="+mn-lt"/>
        </a:defRPr>
      </a:lvl6pPr>
      <a:lvl7pPr marL="2971800" indent="-228600" algn="l" rtl="0" eaLnBrk="0" fontAlgn="base" hangingPunct="0">
        <a:spcBef>
          <a:spcPct val="20000"/>
        </a:spcBef>
        <a:spcAft>
          <a:spcPct val="0"/>
        </a:spcAft>
        <a:buChar char="»"/>
        <a:defRPr sz="2000" b="1">
          <a:solidFill>
            <a:srgbClr val="FFFF99"/>
          </a:solidFill>
          <a:latin typeface="+mn-lt"/>
        </a:defRPr>
      </a:lvl7pPr>
      <a:lvl8pPr marL="3429000" indent="-228600" algn="l" rtl="0" eaLnBrk="0" fontAlgn="base" hangingPunct="0">
        <a:spcBef>
          <a:spcPct val="20000"/>
        </a:spcBef>
        <a:spcAft>
          <a:spcPct val="0"/>
        </a:spcAft>
        <a:buChar char="»"/>
        <a:defRPr sz="2000" b="1">
          <a:solidFill>
            <a:srgbClr val="FFFF99"/>
          </a:solidFill>
          <a:latin typeface="+mn-lt"/>
        </a:defRPr>
      </a:lvl8pPr>
      <a:lvl9pPr marL="3886200" indent="-228600" algn="l" rtl="0" eaLnBrk="0" fontAlgn="base" hangingPunct="0">
        <a:spcBef>
          <a:spcPct val="20000"/>
        </a:spcBef>
        <a:spcAft>
          <a:spcPct val="0"/>
        </a:spcAft>
        <a:buChar char="»"/>
        <a:defRPr sz="2000" b="1">
          <a:solidFill>
            <a:srgbClr val="FFFF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7.xml"/><Relationship Id="rId7" Type="http://schemas.openxmlformats.org/officeDocument/2006/relationships/image" Target="../media/image4.png"/><Relationship Id="rId2" Type="http://schemas.openxmlformats.org/officeDocument/2006/relationships/tags" Target="../tags/tag36.xml"/><Relationship Id="rId1" Type="http://schemas.openxmlformats.org/officeDocument/2006/relationships/themeOverride" Target="../theme/themeOverride1.xml"/><Relationship Id="rId6" Type="http://schemas.openxmlformats.org/officeDocument/2006/relationships/image" Target="../media/image3.GIF"/><Relationship Id="rId5" Type="http://schemas.openxmlformats.org/officeDocument/2006/relationships/image" Target="../media/image2.jpeg"/><Relationship Id="rId4"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image" Target="../media/image5.jpe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3.xml"/><Relationship Id="rId1" Type="http://schemas.openxmlformats.org/officeDocument/2006/relationships/tags" Target="../tags/tag52.xml"/><Relationship Id="rId5" Type="http://schemas.openxmlformats.org/officeDocument/2006/relationships/image" Target="../media/image5.jpe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image" Target="../media/image5.jpe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1.jpeg"/><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image" Target="../media/image7.GIF"/><Relationship Id="rId5" Type="http://schemas.openxmlformats.org/officeDocument/2006/relationships/image" Target="../media/image5.jpe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image" Target="../media/image5.jpe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1.xml"/><Relationship Id="rId1" Type="http://schemas.openxmlformats.org/officeDocument/2006/relationships/tags" Target="../tags/tag60.xml"/><Relationship Id="rId5" Type="http://schemas.openxmlformats.org/officeDocument/2006/relationships/image" Target="../media/image4.png"/><Relationship Id="rId4" Type="http://schemas.openxmlformats.org/officeDocument/2006/relationships/image" Target="../media/image3.GI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3.xml"/><Relationship Id="rId1" Type="http://schemas.openxmlformats.org/officeDocument/2006/relationships/tags" Target="../tags/tag62.xml"/><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8" Type="http://schemas.openxmlformats.org/officeDocument/2006/relationships/image" Target="../media/image12.jpeg"/><Relationship Id="rId3" Type="http://schemas.microsoft.com/office/2007/relationships/media" Target="../media/media1.mp4"/><Relationship Id="rId7" Type="http://schemas.openxmlformats.org/officeDocument/2006/relationships/image" Target="../media/image5.jpe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notesSlide" Target="../notesSlides/notesSlide13.xml"/><Relationship Id="rId5" Type="http://schemas.openxmlformats.org/officeDocument/2006/relationships/slideLayout" Target="../slideLayouts/slideLayout7.xml"/><Relationship Id="rId4" Type="http://schemas.openxmlformats.org/officeDocument/2006/relationships/video" Target="../media/media1.mp4"/><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7.xml"/><Relationship Id="rId1" Type="http://schemas.openxmlformats.org/officeDocument/2006/relationships/tags" Target="../tags/tag66.xml"/><Relationship Id="rId5" Type="http://schemas.openxmlformats.org/officeDocument/2006/relationships/image" Target="../media/image12.jpe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video" Target="../media/media1.mp4"/><Relationship Id="rId7" Type="http://schemas.openxmlformats.org/officeDocument/2006/relationships/image" Target="../media/image6.jpeg"/><Relationship Id="rId2" Type="http://schemas.microsoft.com/office/2007/relationships/media" Target="../media/media1.mp4"/><Relationship Id="rId1" Type="http://schemas.openxmlformats.org/officeDocument/2006/relationships/tags" Target="../tags/tag38.xml"/><Relationship Id="rId6" Type="http://schemas.openxmlformats.org/officeDocument/2006/relationships/image" Target="../media/image5.jpeg"/><Relationship Id="rId5" Type="http://schemas.openxmlformats.org/officeDocument/2006/relationships/notesSlide" Target="../notesSlides/notesSlide1.xml"/><Relationship Id="rId4" Type="http://schemas.openxmlformats.org/officeDocument/2006/relationships/slideLayout" Target="../slideLayouts/slideLayout7.xm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9.xml"/><Relationship Id="rId1" Type="http://schemas.openxmlformats.org/officeDocument/2006/relationships/tags" Target="../tags/tag68.xml"/><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1.xml"/><Relationship Id="rId1" Type="http://schemas.openxmlformats.org/officeDocument/2006/relationships/tags" Target="../tags/tag70.xml"/><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3.xml"/><Relationship Id="rId1" Type="http://schemas.openxmlformats.org/officeDocument/2006/relationships/tags" Target="../tags/tag72.xml"/><Relationship Id="rId5" Type="http://schemas.openxmlformats.org/officeDocument/2006/relationships/image" Target="../media/image5.jpeg"/><Relationship Id="rId4"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image" Target="../media/image13.jpeg"/><Relationship Id="rId4"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7.xml"/><Relationship Id="rId1" Type="http://schemas.openxmlformats.org/officeDocument/2006/relationships/tags" Target="../tags/tag76.xml"/><Relationship Id="rId5" Type="http://schemas.openxmlformats.org/officeDocument/2006/relationships/image" Target="../media/image13.jpeg"/><Relationship Id="rId4"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image" Target="../media/image7.GIF"/><Relationship Id="rId5" Type="http://schemas.openxmlformats.org/officeDocument/2006/relationships/image" Target="../media/image14.jpeg"/><Relationship Id="rId4"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1.xml"/><Relationship Id="rId1" Type="http://schemas.openxmlformats.org/officeDocument/2006/relationships/tags" Target="../tags/tag80.xml"/><Relationship Id="rId4"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3.xml"/><Relationship Id="rId1" Type="http://schemas.openxmlformats.org/officeDocument/2006/relationships/tags" Target="../tags/tag82.xml"/><Relationship Id="rId5" Type="http://schemas.openxmlformats.org/officeDocument/2006/relationships/image" Target="../media/image4.png"/><Relationship Id="rId4" Type="http://schemas.openxmlformats.org/officeDocument/2006/relationships/image" Target="../media/image3.GIF"/></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5.xml"/><Relationship Id="rId1" Type="http://schemas.openxmlformats.org/officeDocument/2006/relationships/tags" Target="../tags/tag84.xml"/><Relationship Id="rId4"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8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9.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8.xml"/><Relationship Id="rId1" Type="http://schemas.openxmlformats.org/officeDocument/2006/relationships/tags" Target="../tags/tag87.xml"/><Relationship Id="rId5" Type="http://schemas.openxmlformats.org/officeDocument/2006/relationships/image" Target="../media/image19.png"/><Relationship Id="rId4"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0.xml"/><Relationship Id="rId1" Type="http://schemas.openxmlformats.org/officeDocument/2006/relationships/tags" Target="../tags/tag89.xml"/><Relationship Id="rId4"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image" Target="../media/image7.GIF"/><Relationship Id="rId5" Type="http://schemas.openxmlformats.org/officeDocument/2006/relationships/image" Target="../media/image20.jpeg"/><Relationship Id="rId4"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4.xml"/><Relationship Id="rId1" Type="http://schemas.openxmlformats.org/officeDocument/2006/relationships/tags" Target="../tags/tag93.xml"/><Relationship Id="rId5" Type="http://schemas.openxmlformats.org/officeDocument/2006/relationships/image" Target="../media/image5.jpeg"/><Relationship Id="rId4"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image" Target="../media/image21.jpeg"/><Relationship Id="rId5" Type="http://schemas.openxmlformats.org/officeDocument/2006/relationships/image" Target="../media/image5.jpeg"/><Relationship Id="rId4"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image" Target="../media/image5.jpeg"/><Relationship Id="rId4"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GIF"/><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image" Target="../media/image22.jpeg"/><Relationship Id="rId5" Type="http://schemas.openxmlformats.org/officeDocument/2006/relationships/image" Target="../media/image5.jpeg"/><Relationship Id="rId4" Type="http://schemas.openxmlformats.org/officeDocument/2006/relationships/notesSlide" Target="../notesSlides/notesSlide29.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2.xml"/><Relationship Id="rId1" Type="http://schemas.openxmlformats.org/officeDocument/2006/relationships/tags" Target="../tags/tag101.xml"/><Relationship Id="rId4" Type="http://schemas.openxmlformats.org/officeDocument/2006/relationships/notesSlide" Target="../notesSlides/notesSlide30.xml"/></Relationships>
</file>

<file path=ppt/slides/_rels/slide3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104.xml"/><Relationship Id="rId7" Type="http://schemas.openxmlformats.org/officeDocument/2006/relationships/oleObject" Target="../embeddings/oleObject1.bin"/><Relationship Id="rId2" Type="http://schemas.openxmlformats.org/officeDocument/2006/relationships/tags" Target="../tags/tag103.xml"/><Relationship Id="rId1" Type="http://schemas.openxmlformats.org/officeDocument/2006/relationships/vmlDrawing" Target="../drawings/vmlDrawing1.vml"/><Relationship Id="rId6" Type="http://schemas.openxmlformats.org/officeDocument/2006/relationships/image" Target="../media/image5.jpeg"/><Relationship Id="rId11" Type="http://schemas.openxmlformats.org/officeDocument/2006/relationships/image" Target="../media/image25.jpeg"/><Relationship Id="rId5" Type="http://schemas.openxmlformats.org/officeDocument/2006/relationships/notesSlide" Target="../notesSlides/notesSlide31.xml"/><Relationship Id="rId10" Type="http://schemas.openxmlformats.org/officeDocument/2006/relationships/image" Target="../media/image24.png"/><Relationship Id="rId4" Type="http://schemas.openxmlformats.org/officeDocument/2006/relationships/slideLayout" Target="../slideLayouts/slideLayout7.xml"/><Relationship Id="rId9" Type="http://schemas.openxmlformats.org/officeDocument/2006/relationships/oleObject" Target="../embeddings/oleObject2.bin"/></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6.xml"/><Relationship Id="rId1" Type="http://schemas.openxmlformats.org/officeDocument/2006/relationships/tags" Target="../tags/tag105.xml"/><Relationship Id="rId5" Type="http://schemas.openxmlformats.org/officeDocument/2006/relationships/image" Target="../media/image4.png"/><Relationship Id="rId4" Type="http://schemas.openxmlformats.org/officeDocument/2006/relationships/image" Target="../media/image3.GIF"/></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tags" Target="../tags/tag40.xml"/><Relationship Id="rId5" Type="http://schemas.openxmlformats.org/officeDocument/2006/relationships/image" Target="../media/image9.jpeg"/><Relationship Id="rId4" Type="http://schemas.openxmlformats.org/officeDocument/2006/relationships/image" Target="../media/image7.GIF"/></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8.xml"/><Relationship Id="rId1" Type="http://schemas.openxmlformats.org/officeDocument/2006/relationships/tags" Target="../tags/tag107.xml"/><Relationship Id="rId5" Type="http://schemas.openxmlformats.org/officeDocument/2006/relationships/image" Target="../media/image5.jpeg"/><Relationship Id="rId4" Type="http://schemas.openxmlformats.org/officeDocument/2006/relationships/notesSlide" Target="../notesSlides/notesSlide3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10.xml"/><Relationship Id="rId1" Type="http://schemas.openxmlformats.org/officeDocument/2006/relationships/tags" Target="../tags/tag109.xml"/><Relationship Id="rId5" Type="http://schemas.openxmlformats.org/officeDocument/2006/relationships/image" Target="../media/image5.jpeg"/><Relationship Id="rId4" Type="http://schemas.openxmlformats.org/officeDocument/2006/relationships/notesSlide" Target="../notesSlides/notesSlide33.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12.xml"/><Relationship Id="rId1" Type="http://schemas.openxmlformats.org/officeDocument/2006/relationships/tags" Target="../tags/tag111.xml"/><Relationship Id="rId5" Type="http://schemas.openxmlformats.org/officeDocument/2006/relationships/image" Target="../media/image5.jpeg"/><Relationship Id="rId4" Type="http://schemas.openxmlformats.org/officeDocument/2006/relationships/notesSlide" Target="../notesSlides/notesSlide34.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14.xml"/><Relationship Id="rId1" Type="http://schemas.openxmlformats.org/officeDocument/2006/relationships/tags" Target="../tags/tag113.xml"/><Relationship Id="rId5" Type="http://schemas.openxmlformats.org/officeDocument/2006/relationships/image" Target="../media/image5.jpeg"/><Relationship Id="rId4" Type="http://schemas.openxmlformats.org/officeDocument/2006/relationships/notesSlide" Target="../notesSlides/notesSlide35.xml"/></Relationships>
</file>

<file path=ppt/slides/_rels/slide4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8.png"/><Relationship Id="rId4" Type="http://schemas.openxmlformats.org/officeDocument/2006/relationships/image" Target="../media/image27.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8.png"/><Relationship Id="rId4" Type="http://schemas.openxmlformats.org/officeDocument/2006/relationships/image" Target="../media/image27.jpeg"/></Relationships>
</file>

<file path=ppt/slides/_rels/slide4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7.xml"/><Relationship Id="rId7" Type="http://schemas.openxmlformats.org/officeDocument/2006/relationships/diagramQuickStyle" Target="../diagrams/quickStyle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8.png"/><Relationship Id="rId4" Type="http://schemas.openxmlformats.org/officeDocument/2006/relationships/image" Target="../media/image27.jpeg"/><Relationship Id="rId9" Type="http://schemas.microsoft.com/office/2007/relationships/diagramDrawing" Target="../diagrams/drawing1.xml"/></Relationships>
</file>

<file path=ppt/slides/_rels/slide4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7.xml"/><Relationship Id="rId7" Type="http://schemas.openxmlformats.org/officeDocument/2006/relationships/diagramQuickStyle" Target="../diagrams/quickStyle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8.png"/><Relationship Id="rId4" Type="http://schemas.openxmlformats.org/officeDocument/2006/relationships/image" Target="../media/image27.jpeg"/><Relationship Id="rId9" Type="http://schemas.microsoft.com/office/2007/relationships/diagramDrawing" Target="../diagrams/drawing2.xml"/></Relationships>
</file>

<file path=ppt/slides/_rels/slide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tags" Target="../tags/tag115.xml"/></Relationships>
</file>

<file path=ppt/slides/_rels/slide5.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5.jpe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image" Target="../media/image5.jpe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10.jpeg"/><Relationship Id="rId5" Type="http://schemas.openxmlformats.org/officeDocument/2006/relationships/image" Target="../media/image5.jpe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9.xml"/><Relationship Id="rId1" Type="http://schemas.openxmlformats.org/officeDocument/2006/relationships/tags" Target="../tags/tag48.xml"/><Relationship Id="rId5" Type="http://schemas.openxmlformats.org/officeDocument/2006/relationships/image" Target="../media/image5.jpe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grpSp>
        <p:nvGrpSpPr>
          <p:cNvPr id="2" name="Group 6"/>
          <p:cNvGrpSpPr/>
          <p:nvPr>
            <p:custDataLst>
              <p:tags r:id="rId3"/>
            </p:custDataLst>
          </p:nvPr>
        </p:nvGrpSpPr>
        <p:grpSpPr>
          <a:xfrm>
            <a:off x="890155" y="412577"/>
            <a:ext cx="8305800" cy="5543550"/>
            <a:chOff x="533400" y="914400"/>
            <a:chExt cx="8305800" cy="5543550"/>
          </a:xfrm>
        </p:grpSpPr>
        <p:pic>
          <p:nvPicPr>
            <p:cNvPr id="5123" name="Picture 3" descr="original_pencil_w"/>
            <p:cNvPicPr>
              <a:picLocks noChangeAspect="1" noChangeArrowheads="1" noCrop="1"/>
            </p:cNvPicPr>
            <p:nvPr/>
          </p:nvPicPr>
          <p:blipFill>
            <a:blip r:embed="rId6"/>
            <a:srcRect/>
            <a:stretch>
              <a:fillRect/>
            </a:stretch>
          </p:blipFill>
          <p:spPr bwMode="auto">
            <a:xfrm>
              <a:off x="5715000" y="4114800"/>
              <a:ext cx="3124200" cy="2343150"/>
            </a:xfrm>
            <a:prstGeom prst="rect">
              <a:avLst/>
            </a:prstGeom>
            <a:noFill/>
            <a:ln w="9525">
              <a:noFill/>
              <a:miter lim="800000"/>
              <a:headEnd/>
              <a:tailEnd/>
            </a:ln>
            <a:effectLst/>
          </p:spPr>
        </p:pic>
        <p:pic>
          <p:nvPicPr>
            <p:cNvPr id="5124" name="Picture 5" descr="014"/>
            <p:cNvPicPr>
              <a:picLocks noChangeAspect="1" noChangeArrowheads="1"/>
            </p:cNvPicPr>
            <p:nvPr/>
          </p:nvPicPr>
          <p:blipFill>
            <a:blip r:embed="rId7"/>
            <a:srcRect/>
            <a:stretch>
              <a:fillRect/>
            </a:stretch>
          </p:blipFill>
          <p:spPr bwMode="auto">
            <a:xfrm>
              <a:off x="533400" y="914400"/>
              <a:ext cx="2362200" cy="1041400"/>
            </a:xfrm>
            <a:prstGeom prst="rect">
              <a:avLst/>
            </a:prstGeom>
            <a:noFill/>
            <a:ln w="9525">
              <a:noFill/>
              <a:miter lim="800000"/>
              <a:headEnd/>
              <a:tailEnd/>
            </a:ln>
            <a:effectLst/>
          </p:spPr>
        </p:pic>
      </p:grpSp>
      <p:sp>
        <p:nvSpPr>
          <p:cNvPr id="7" name="AutoShape 74"/>
          <p:cNvSpPr>
            <a:spLocks noChangeArrowheads="1"/>
          </p:cNvSpPr>
          <p:nvPr/>
        </p:nvSpPr>
        <p:spPr bwMode="auto">
          <a:xfrm>
            <a:off x="318655" y="5200449"/>
            <a:ext cx="5243945" cy="746125"/>
          </a:xfrm>
          <a:prstGeom prst="roundRect">
            <a:avLst>
              <a:gd name="adj" fmla="val 208"/>
            </a:avLst>
          </a:prstGeom>
          <a:solidFill>
            <a:srgbClr val="CFE7F5"/>
          </a:solidFill>
          <a:ln w="9525">
            <a:solidFill>
              <a:srgbClr val="808080"/>
            </a:solidFill>
            <a:round/>
          </a:ln>
        </p:spPr>
        <p:txBody>
          <a:bodyPr lIns="90000" tIns="45000" rIns="90000" bIns="45000" anchor="ctr"/>
          <a:lstStyle/>
          <a:p>
            <a:pPr algn="ctr">
              <a:buClr>
                <a:srgbClr val="000000"/>
              </a:buClr>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2800" b="1" dirty="0">
                <a:ea typeface="Microsoft YaHei" panose="020B0503020204020204" pitchFamily="34" charset="-122"/>
              </a:rPr>
              <a:t>  </a:t>
            </a:r>
            <a:endParaRPr lang="en-US" altLang="en-US" sz="2400" b="1" dirty="0">
              <a:ea typeface="Microsoft YaHei" panose="020B0503020204020204" pitchFamily="34" charset="-122"/>
            </a:endParaRPr>
          </a:p>
          <a:p>
            <a:pPr algn="ctr">
              <a:buClr>
                <a:srgbClr val="000000"/>
              </a:buClr>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2400" b="1" dirty="0">
                <a:ea typeface="Microsoft YaHei" panose="020B0503020204020204" pitchFamily="34" charset="-122"/>
              </a:rPr>
              <a:t>   </a:t>
            </a:r>
            <a:r>
              <a:rPr lang="en-US" altLang="en-US" sz="2400" b="1" dirty="0">
                <a:highlight>
                  <a:srgbClr val="FFFF00"/>
                </a:highlight>
                <a:ea typeface="Microsoft YaHei" panose="020B0503020204020204" pitchFamily="34" charset="-122"/>
              </a:rPr>
              <a:t> </a:t>
            </a:r>
            <a:r>
              <a:rPr lang="en-US" altLang="en-US" sz="2400" b="1" dirty="0">
                <a:highlight>
                  <a:srgbClr val="FFFF00"/>
                </a:highlight>
                <a:latin typeface="Times New Roman" panose="02020603050405020304" pitchFamily="18" charset="0"/>
                <a:ea typeface="Microsoft YaHei" panose="020B0503020204020204" pitchFamily="34" charset="-122"/>
                <a:cs typeface="Times New Roman" panose="02020603050405020304" pitchFamily="18" charset="0"/>
              </a:rPr>
              <a:t>MÔN: CÔNG NGHỆ 6</a:t>
            </a:r>
          </a:p>
        </p:txBody>
      </p:sp>
      <p:sp>
        <p:nvSpPr>
          <p:cNvPr id="3" name="Rectangle 2"/>
          <p:cNvSpPr/>
          <p:nvPr/>
        </p:nvSpPr>
        <p:spPr>
          <a:xfrm>
            <a:off x="419100" y="1299677"/>
            <a:ext cx="8305800" cy="1200329"/>
          </a:xfrm>
          <a:prstGeom prst="rect">
            <a:avLst/>
          </a:prstGeom>
        </p:spPr>
        <p:txBody>
          <a:bodyPr wrap="square">
            <a:spAutoFit/>
          </a:bodyPr>
          <a:lstStyle/>
          <a:p>
            <a:pPr algn="ctr"/>
            <a:r>
              <a:rPr lang="en-US" sz="3600" b="1" dirty="0">
                <a:solidFill>
                  <a:srgbClr val="FF0000"/>
                </a:solidFill>
              </a:rPr>
              <a:t>CHƯƠNG IV. ĐỒ DÙNG ĐIỆN </a:t>
            </a:r>
          </a:p>
          <a:p>
            <a:pPr algn="ctr"/>
            <a:r>
              <a:rPr lang="en-US" sz="3600" b="1" dirty="0">
                <a:solidFill>
                  <a:srgbClr val="FF0000"/>
                </a:solidFill>
              </a:rPr>
              <a:t>TRONG GIA ĐÌNH</a:t>
            </a:r>
            <a:endParaRPr lang="en-US" sz="3600" dirty="0">
              <a:solidFill>
                <a:srgbClr val="FF0000"/>
              </a:solidFill>
            </a:endParaRPr>
          </a:p>
        </p:txBody>
      </p:sp>
      <p:sp>
        <p:nvSpPr>
          <p:cNvPr id="4" name="TextBox 3"/>
          <p:cNvSpPr txBox="1"/>
          <p:nvPr/>
        </p:nvSpPr>
        <p:spPr>
          <a:xfrm>
            <a:off x="0" y="2411152"/>
            <a:ext cx="9144000" cy="954107"/>
          </a:xfrm>
          <a:prstGeom prst="rect">
            <a:avLst/>
          </a:prstGeom>
          <a:noFill/>
        </p:spPr>
        <p:txBody>
          <a:bodyPr wrap="square" rtlCol="0">
            <a:spAutoFit/>
          </a:bodyPr>
          <a:lstStyle/>
          <a:p>
            <a:pPr algn="ctr"/>
            <a:r>
              <a:rPr lang="en-US" sz="2800" b="1"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BÀI 9</a:t>
            </a:r>
          </a:p>
          <a:p>
            <a:pPr algn="ctr"/>
            <a:r>
              <a:rPr lang="en-US" sz="2800" b="1"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SỬ DỤNG ĐỒ DÙNG ĐIỆN TRONG GIA ĐÌNH</a:t>
            </a:r>
          </a:p>
        </p:txBody>
      </p:sp>
      <p:sp>
        <p:nvSpPr>
          <p:cNvPr id="5" name="TextBox 4">
            <a:extLst>
              <a:ext uri="{FF2B5EF4-FFF2-40B4-BE49-F238E27FC236}">
                <a16:creationId xmlns:a16="http://schemas.microsoft.com/office/drawing/2014/main" xmlns="" id="{FECC92B1-2651-4F83-B3C5-36D0C8C71EB4}"/>
              </a:ext>
            </a:extLst>
          </p:cNvPr>
          <p:cNvSpPr txBox="1"/>
          <p:nvPr/>
        </p:nvSpPr>
        <p:spPr>
          <a:xfrm>
            <a:off x="3048000" y="609600"/>
            <a:ext cx="3657600"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TUẦN 27 – TIẾT 27</a:t>
            </a:r>
          </a:p>
        </p:txBody>
      </p:sp>
    </p:spTree>
    <p:custDataLst>
      <p:tags r:id="rId2"/>
    </p:custDataLst>
  </p:cSld>
  <p:clrMapOvr>
    <a:overrideClrMapping bg1="lt1" tx1="dk1" bg2="lt2" tx2="dk2" accent1="accent1" accent2="accent2" accent3="accent3" accent4="accent4" accent5="accent5" accent6="accent6" hlink="hlink" folHlink="folHlink"/>
  </p:clrMapOvr>
  <p:transition spd="slow">
    <p:split dir="in"/>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4FE1B00E-A81F-4759-8E72-3389068D5665}"/>
              </a:ext>
            </a:extLst>
          </p:cNvPr>
          <p:cNvSpPr/>
          <p:nvPr/>
        </p:nvSpPr>
        <p:spPr>
          <a:xfrm>
            <a:off x="609600" y="533400"/>
            <a:ext cx="7394863" cy="646331"/>
          </a:xfrm>
          <a:prstGeom prst="rect">
            <a:avLst/>
          </a:prstGeom>
        </p:spPr>
        <p:txBody>
          <a:bodyPr wrap="square">
            <a:spAutoFit/>
          </a:bodyPr>
          <a:lstStyle/>
          <a:p>
            <a:r>
              <a:rPr lang="en-US" sz="3600" b="1" dirty="0">
                <a:solidFill>
                  <a:srgbClr val="FF0000"/>
                </a:solidFill>
                <a:latin typeface="Times New Roman" panose="02020603050405020304" pitchFamily="18" charset="0"/>
                <a:cs typeface="Times New Roman" panose="02020603050405020304" pitchFamily="18" charset="0"/>
              </a:rPr>
              <a:t>c. </a:t>
            </a:r>
            <a:r>
              <a:rPr lang="en-US" sz="3600" b="1" dirty="0" err="1">
                <a:solidFill>
                  <a:srgbClr val="FF0000"/>
                </a:solidFill>
                <a:latin typeface="Times New Roman" panose="02020603050405020304" pitchFamily="18" charset="0"/>
                <a:cs typeface="Times New Roman" panose="02020603050405020304" pitchFamily="18" charset="0"/>
              </a:rPr>
              <a:t>Sử</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dụng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bàn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4880331F-8B39-41B9-82AB-8E91CD2D8640}"/>
              </a:ext>
            </a:extLst>
          </p:cNvPr>
          <p:cNvSpPr txBox="1"/>
          <p:nvPr/>
        </p:nvSpPr>
        <p:spPr>
          <a:xfrm>
            <a:off x="228600" y="1447800"/>
            <a:ext cx="8686800" cy="1200329"/>
          </a:xfrm>
          <a:prstGeom prst="rect">
            <a:avLst/>
          </a:prstGeom>
          <a:noFill/>
        </p:spPr>
        <p:txBody>
          <a:bodyPr wrap="square" rtlCol="0">
            <a:spAutoFit/>
          </a:bodyPr>
          <a:lstStyle/>
          <a:p>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Các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kí</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hiệu</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trên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bộ</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điều</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chỉnh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nhiệt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độ</a:t>
            </a:r>
            <a:r>
              <a:rPr lang="en-US" sz="3600" b="1" dirty="0">
                <a:solidFill>
                  <a:srgbClr val="002060"/>
                </a:solidFill>
                <a:latin typeface="Times New Roman" panose="02020603050405020304" pitchFamily="18" charset="0"/>
                <a:cs typeface="Times New Roman" panose="02020603050405020304" pitchFamily="18" charset="0"/>
              </a:rPr>
              <a:t> </a:t>
            </a:r>
          </a:p>
          <a:p>
            <a:r>
              <a:rPr lang="en-US" sz="3600" dirty="0">
                <a:latin typeface="Times New Roman" panose="02020603050405020304" pitchFamily="18" charset="0"/>
                <a:cs typeface="Times New Roman" panose="02020603050405020304" pitchFamily="18" charset="0"/>
              </a:rPr>
              <a:t>                    SGK/ Trang 66</a:t>
            </a:r>
          </a:p>
        </p:txBody>
      </p:sp>
    </p:spTree>
    <p:extLst>
      <p:ext uri="{BB962C8B-B14F-4D97-AF65-F5344CB8AC3E}">
        <p14:creationId xmlns:p14="http://schemas.microsoft.com/office/powerpoint/2010/main" val="111816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nen 25"/>
          <p:cNvPicPr>
            <a:picLocks noChangeAspect="1" noChangeArrowheads="1"/>
          </p:cNvPicPr>
          <p:nvPr/>
        </p:nvPicPr>
        <p:blipFill>
          <a:blip r:embed="rId5"/>
          <a:srcRect/>
          <a:stretch>
            <a:fillRect/>
          </a:stretch>
        </p:blipFill>
        <p:spPr bwMode="auto">
          <a:xfrm>
            <a:off x="190500" y="108978"/>
            <a:ext cx="9144000" cy="7010400"/>
          </a:xfrm>
          <a:prstGeom prst="rect">
            <a:avLst/>
          </a:prstGeom>
          <a:noFill/>
          <a:ln w="9525">
            <a:noFill/>
            <a:miter lim="800000"/>
            <a:headEnd/>
            <a:tailEnd/>
          </a:ln>
          <a:effectLst/>
        </p:spPr>
      </p:pic>
      <p:sp>
        <p:nvSpPr>
          <p:cNvPr id="14" name="Rectangle 14"/>
          <p:cNvSpPr txBox="1">
            <a:spLocks noChangeArrowheads="1"/>
          </p:cNvSpPr>
          <p:nvPr>
            <p:custDataLst>
              <p:tags r:id="rId2"/>
            </p:custDataLst>
          </p:nvPr>
        </p:nvSpPr>
        <p:spPr>
          <a:xfrm>
            <a:off x="190500" y="533400"/>
            <a:ext cx="3581400" cy="838200"/>
          </a:xfrm>
          <a:prstGeom prst="rect">
            <a:avLst/>
          </a:prstGeom>
          <a:effectLst/>
        </p:spPr>
        <p:txBody>
          <a:bodyPr/>
          <a:lstStyle/>
          <a:p>
            <a:pPr algn="ctr">
              <a:defRPr/>
            </a:pPr>
            <a:endParaRPr lang="en-US" sz="3600" b="1" kern="0" dirty="0">
              <a:solidFill>
                <a:srgbClr val="0000FF"/>
              </a:solidFill>
              <a:latin typeface="+mj-lt"/>
              <a:ea typeface="+mj-ea"/>
              <a:cs typeface="+mj-cs"/>
            </a:endParaRPr>
          </a:p>
        </p:txBody>
      </p:sp>
      <p:sp>
        <p:nvSpPr>
          <p:cNvPr id="3" name="Rectangle 2"/>
          <p:cNvSpPr/>
          <p:nvPr/>
        </p:nvSpPr>
        <p:spPr>
          <a:xfrm>
            <a:off x="1122218" y="952500"/>
            <a:ext cx="6882245"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c. </a:t>
            </a:r>
            <a:r>
              <a:rPr lang="en-US" sz="2800" b="1" dirty="0" err="1">
                <a:latin typeface="Times New Roman" panose="02020603050405020304" pitchFamily="18" charset="0"/>
                <a:cs typeface="Times New Roman" panose="02020603050405020304" pitchFamily="18" charset="0"/>
              </a:rPr>
              <a:t>Sử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endParaRPr lang="en-US" sz="2800"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524000" y="1475720"/>
            <a:ext cx="6400800" cy="5262979"/>
          </a:xfrm>
          <a:prstGeom prst="rect">
            <a:avLst/>
          </a:prstGeom>
          <a:noFill/>
        </p:spPr>
        <p:txBody>
          <a:bodyPr wrap="square" rtlCol="0">
            <a:spAutoFit/>
          </a:bodyPr>
          <a:lstStyle/>
          <a:p>
            <a:pPr algn="just"/>
            <a:r>
              <a:rPr lang="en-US" sz="2800" dirty="0">
                <a:solidFill>
                  <a:srgbClr val="FF0066"/>
                </a:solidFill>
                <a:latin typeface="Times New Roman" panose="02020603050405020304" pitchFamily="18" charset="0"/>
                <a:cs typeface="Times New Roman" panose="02020603050405020304" pitchFamily="18" charset="0"/>
              </a:rPr>
              <a:t>*</a:t>
            </a:r>
            <a:r>
              <a:rPr lang="en-US" sz="2800" dirty="0" err="1">
                <a:solidFill>
                  <a:srgbClr val="FF0066"/>
                </a:solidFill>
                <a:latin typeface="Times New Roman" panose="02020603050405020304" pitchFamily="18" charset="0"/>
                <a:cs typeface="Times New Roman" panose="02020603050405020304" pitchFamily="18" charset="0"/>
              </a:rPr>
              <a:t>Các</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kí</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hiệu</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trên</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bộ</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điều</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chỉnh</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nhiệt</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độ</a:t>
            </a:r>
            <a:endParaRPr lang="en-US" sz="2800" dirty="0">
              <a:solidFill>
                <a:srgbClr val="FF0066"/>
              </a:solidFill>
              <a:latin typeface="Times New Roman" panose="02020603050405020304" pitchFamily="18" charset="0"/>
              <a:cs typeface="Times New Roman" panose="02020603050405020304" pitchFamily="18" charset="0"/>
            </a:endParaRPr>
          </a:p>
          <a:p>
            <a:pPr algn="just"/>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Kí</a:t>
            </a:r>
            <a:r>
              <a:rPr lang="en-US" sz="2800" dirty="0">
                <a:solidFill>
                  <a:srgbClr val="FF0066"/>
                </a:solidFill>
                <a:latin typeface="Times New Roman" panose="02020603050405020304" pitchFamily="18" charset="0"/>
                <a:cs typeface="Times New Roman" panose="02020603050405020304" pitchFamily="18" charset="0"/>
              </a:rPr>
              <a:t>  </a:t>
            </a:r>
            <a:r>
              <a:rPr lang="vi-VN" sz="2800" dirty="0">
                <a:solidFill>
                  <a:srgbClr val="FF0066"/>
                </a:solidFill>
                <a:latin typeface="Times New Roman" panose="02020603050405020304" pitchFamily="18" charset="0"/>
                <a:cs typeface="Times New Roman" panose="02020603050405020304" pitchFamily="18" charset="0"/>
              </a:rPr>
              <a:t>hiệu </a:t>
            </a:r>
            <a:r>
              <a:rPr lang="en-US" sz="2800" dirty="0">
                <a:solidFill>
                  <a:srgbClr val="FF0066"/>
                </a:solidFill>
                <a:latin typeface="Times New Roman" panose="02020603050405020304" pitchFamily="18" charset="0"/>
                <a:cs typeface="Times New Roman" panose="02020603050405020304" pitchFamily="18" charset="0"/>
              </a:rPr>
              <a:t>NYLON</a:t>
            </a:r>
            <a:r>
              <a:rPr lang="vi-VN" sz="2800" dirty="0">
                <a:solidFill>
                  <a:srgbClr val="FF0066"/>
                </a:solidFill>
                <a:latin typeface="Times New Roman" panose="02020603050405020304" pitchFamily="18" charset="0"/>
                <a:cs typeface="Times New Roman" panose="02020603050405020304" pitchFamily="18" charset="0"/>
              </a:rPr>
              <a:t>: vị trí đặt nhiệt độ bàn là phù hợp vói nhóm quần áo may bằng vải </a:t>
            </a:r>
            <a:r>
              <a:rPr lang="en-US" sz="2800" dirty="0">
                <a:solidFill>
                  <a:srgbClr val="FF0066"/>
                </a:solidFill>
                <a:latin typeface="Times New Roman" panose="02020603050405020304" pitchFamily="18" charset="0"/>
                <a:cs typeface="Times New Roman" panose="02020603050405020304" pitchFamily="18" charset="0"/>
              </a:rPr>
              <a:t>nylon.</a:t>
            </a:r>
          </a:p>
          <a:p>
            <a:pPr algn="just"/>
            <a:r>
              <a:rPr lang="en-US" sz="2800" dirty="0">
                <a:solidFill>
                  <a:srgbClr val="FF0066"/>
                </a:solidFill>
                <a:latin typeface="Times New Roman" panose="02020603050405020304" pitchFamily="18" charset="0"/>
                <a:cs typeface="Times New Roman" panose="02020603050405020304" pitchFamily="18" charset="0"/>
              </a:rPr>
              <a:t>- </a:t>
            </a:r>
            <a:r>
              <a:rPr lang="vi-VN" sz="2800" dirty="0">
                <a:solidFill>
                  <a:srgbClr val="FF0066"/>
                </a:solidFill>
                <a:latin typeface="Times New Roman" panose="02020603050405020304" pitchFamily="18" charset="0"/>
                <a:cs typeface="Times New Roman" panose="02020603050405020304" pitchFamily="18" charset="0"/>
              </a:rPr>
              <a:t>Kí hiệu </a:t>
            </a:r>
            <a:r>
              <a:rPr lang="en-US" sz="2800" dirty="0">
                <a:solidFill>
                  <a:srgbClr val="FF0066"/>
                </a:solidFill>
                <a:latin typeface="Times New Roman" panose="02020603050405020304" pitchFamily="18" charset="0"/>
                <a:cs typeface="Times New Roman" panose="02020603050405020304" pitchFamily="18" charset="0"/>
              </a:rPr>
              <a:t>SILK: </a:t>
            </a:r>
            <a:r>
              <a:rPr lang="vi-VN" sz="2800" dirty="0">
                <a:solidFill>
                  <a:srgbClr val="FF0066"/>
                </a:solidFill>
                <a:latin typeface="Times New Roman" panose="02020603050405020304" pitchFamily="18" charset="0"/>
                <a:cs typeface="Times New Roman" panose="02020603050405020304" pitchFamily="18" charset="0"/>
              </a:rPr>
              <a:t>vị tr</a:t>
            </a:r>
            <a:r>
              <a:rPr lang="en-US" sz="2800" dirty="0">
                <a:solidFill>
                  <a:srgbClr val="FF0066"/>
                </a:solidFill>
                <a:latin typeface="Times New Roman" panose="02020603050405020304" pitchFamily="18" charset="0"/>
                <a:cs typeface="Times New Roman" panose="02020603050405020304" pitchFamily="18" charset="0"/>
              </a:rPr>
              <a:t>í </a:t>
            </a:r>
            <a:r>
              <a:rPr lang="vi-VN" sz="2800" dirty="0">
                <a:solidFill>
                  <a:srgbClr val="FF0066"/>
                </a:solidFill>
                <a:latin typeface="Times New Roman" panose="02020603050405020304" pitchFamily="18" charset="0"/>
                <a:cs typeface="Times New Roman" panose="02020603050405020304" pitchFamily="18" charset="0"/>
              </a:rPr>
              <a:t>đặt nhiệt độ bàn là phù hợ</a:t>
            </a:r>
            <a:r>
              <a:rPr lang="en-US" sz="2800" dirty="0">
                <a:solidFill>
                  <a:srgbClr val="FF0066"/>
                </a:solidFill>
                <a:latin typeface="Times New Roman" panose="02020603050405020304" pitchFamily="18" charset="0"/>
                <a:cs typeface="Times New Roman" panose="02020603050405020304" pitchFamily="18" charset="0"/>
              </a:rPr>
              <a:t>p </a:t>
            </a:r>
            <a:r>
              <a:rPr lang="vi-VN" sz="2800">
                <a:solidFill>
                  <a:srgbClr val="FF0066"/>
                </a:solidFill>
                <a:latin typeface="Times New Roman" panose="02020603050405020304" pitchFamily="18" charset="0"/>
                <a:cs typeface="Times New Roman" panose="02020603050405020304" pitchFamily="18" charset="0"/>
              </a:rPr>
              <a:t>với nhóm quần áo may bằng vải lụa, tơ tằm.</a:t>
            </a:r>
            <a:endParaRPr lang="en-US" sz="2800">
              <a:solidFill>
                <a:srgbClr val="FF0066"/>
              </a:solidFill>
              <a:latin typeface="Times New Roman" panose="02020603050405020304" pitchFamily="18" charset="0"/>
              <a:cs typeface="Times New Roman" panose="02020603050405020304" pitchFamily="18" charset="0"/>
            </a:endParaRPr>
          </a:p>
          <a:p>
            <a:pPr algn="just"/>
            <a:r>
              <a:rPr lang="en-US" sz="2800" dirty="0">
                <a:solidFill>
                  <a:srgbClr val="FF0066"/>
                </a:solidFill>
                <a:latin typeface="Times New Roman" panose="02020603050405020304" pitchFamily="18" charset="0"/>
                <a:cs typeface="Times New Roman" panose="02020603050405020304" pitchFamily="18" charset="0"/>
              </a:rPr>
              <a:t>- </a:t>
            </a:r>
            <a:r>
              <a:rPr lang="vi-VN" sz="2800" dirty="0">
                <a:solidFill>
                  <a:srgbClr val="FF0066"/>
                </a:solidFill>
                <a:latin typeface="Times New Roman" panose="02020603050405020304" pitchFamily="18" charset="0"/>
                <a:cs typeface="Times New Roman" panose="02020603050405020304" pitchFamily="18" charset="0"/>
              </a:rPr>
              <a:t> Kí hiệu </a:t>
            </a:r>
            <a:r>
              <a:rPr lang="en-US" sz="2800" dirty="0">
                <a:solidFill>
                  <a:srgbClr val="FF0066"/>
                </a:solidFill>
                <a:latin typeface="Times New Roman" panose="02020603050405020304" pitchFamily="18" charset="0"/>
                <a:cs typeface="Times New Roman" panose="02020603050405020304" pitchFamily="18" charset="0"/>
              </a:rPr>
              <a:t>WOOL: </a:t>
            </a:r>
            <a:r>
              <a:rPr lang="vi-VN" sz="2800" dirty="0">
                <a:solidFill>
                  <a:srgbClr val="FF0066"/>
                </a:solidFill>
                <a:latin typeface="Times New Roman" panose="02020603050405020304" pitchFamily="18" charset="0"/>
                <a:cs typeface="Times New Roman" panose="02020603050405020304" pitchFamily="18" charset="0"/>
              </a:rPr>
              <a:t>vị trí đặt nhiệt độ bàn là phù hợp với nhóm quần áo may bằng vải len.</a:t>
            </a:r>
            <a:endParaRPr lang="en-US" sz="2800" dirty="0">
              <a:solidFill>
                <a:srgbClr val="FF0066"/>
              </a:solidFill>
              <a:latin typeface="Times New Roman" panose="02020603050405020304" pitchFamily="18" charset="0"/>
              <a:cs typeface="Times New Roman" panose="02020603050405020304" pitchFamily="18" charset="0"/>
            </a:endParaRPr>
          </a:p>
          <a:p>
            <a:pPr algn="just"/>
            <a:endParaRPr lang="en-US" sz="2800" dirty="0">
              <a:solidFill>
                <a:srgbClr val="FF0066"/>
              </a:solidFill>
              <a:latin typeface="Times New Roman" panose="02020603050405020304" pitchFamily="18" charset="0"/>
              <a:cs typeface="Times New Roman" panose="02020603050405020304" pitchFamily="18" charset="0"/>
            </a:endParaRPr>
          </a:p>
          <a:p>
            <a:pPr algn="just"/>
            <a:endParaRPr lang="en-US" sz="2800" dirty="0"/>
          </a:p>
        </p:txBody>
      </p:sp>
    </p:spTree>
    <p:custDataLst>
      <p:tags r:id="rId1"/>
    </p:custDataLst>
    <p:extLst>
      <p:ext uri="{BB962C8B-B14F-4D97-AF65-F5344CB8AC3E}">
        <p14:creationId xmlns:p14="http://schemas.microsoft.com/office/powerpoint/2010/main" val="546598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nen 25"/>
          <p:cNvPicPr>
            <a:picLocks noChangeAspect="1" noChangeArrowheads="1"/>
          </p:cNvPicPr>
          <p:nvPr/>
        </p:nvPicPr>
        <p:blipFill>
          <a:blip r:embed="rId5"/>
          <a:srcRect/>
          <a:stretch>
            <a:fillRect/>
          </a:stretch>
        </p:blipFill>
        <p:spPr bwMode="auto">
          <a:xfrm>
            <a:off x="190500" y="108978"/>
            <a:ext cx="9144000" cy="7010400"/>
          </a:xfrm>
          <a:prstGeom prst="rect">
            <a:avLst/>
          </a:prstGeom>
          <a:noFill/>
          <a:ln w="9525">
            <a:noFill/>
            <a:miter lim="800000"/>
            <a:headEnd/>
            <a:tailEnd/>
          </a:ln>
          <a:effectLst/>
        </p:spPr>
      </p:pic>
      <p:sp>
        <p:nvSpPr>
          <p:cNvPr id="14" name="Rectangle 14"/>
          <p:cNvSpPr txBox="1">
            <a:spLocks noChangeArrowheads="1"/>
          </p:cNvSpPr>
          <p:nvPr>
            <p:custDataLst>
              <p:tags r:id="rId2"/>
            </p:custDataLst>
          </p:nvPr>
        </p:nvSpPr>
        <p:spPr>
          <a:xfrm>
            <a:off x="190500" y="533400"/>
            <a:ext cx="3581400" cy="838200"/>
          </a:xfrm>
          <a:prstGeom prst="rect">
            <a:avLst/>
          </a:prstGeom>
          <a:effectLst/>
        </p:spPr>
        <p:txBody>
          <a:bodyPr/>
          <a:lstStyle/>
          <a:p>
            <a:pPr algn="ctr">
              <a:defRPr/>
            </a:pPr>
            <a:endParaRPr lang="en-US" sz="3600" b="1" kern="0" dirty="0">
              <a:solidFill>
                <a:srgbClr val="0000FF"/>
              </a:solidFill>
              <a:latin typeface="+mj-lt"/>
              <a:ea typeface="+mj-ea"/>
              <a:cs typeface="+mj-cs"/>
            </a:endParaRPr>
          </a:p>
        </p:txBody>
      </p:sp>
      <p:sp>
        <p:nvSpPr>
          <p:cNvPr id="3" name="Rectangle 2"/>
          <p:cNvSpPr/>
          <p:nvPr/>
        </p:nvSpPr>
        <p:spPr>
          <a:xfrm>
            <a:off x="1122218" y="762000"/>
            <a:ext cx="6882245" cy="523220"/>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bàn</a:t>
            </a:r>
            <a:r>
              <a:rPr lang="en-US" sz="2800">
                <a:latin typeface="Times New Roman" panose="02020603050405020304" pitchFamily="18" charset="0"/>
                <a:cs typeface="Times New Roman" panose="02020603050405020304" pitchFamily="18" charset="0"/>
              </a:rPr>
              <a:t> là</a:t>
            </a:r>
            <a:endParaRPr lang="en-US" sz="28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066800" y="1295400"/>
            <a:ext cx="7013863" cy="5262979"/>
          </a:xfrm>
          <a:prstGeom prst="rect">
            <a:avLst/>
          </a:prstGeom>
          <a:noFill/>
        </p:spPr>
        <p:txBody>
          <a:bodyPr wrap="square" rtlCol="0">
            <a:spAutoFit/>
          </a:bodyPr>
          <a:lstStyle/>
          <a:p>
            <a:r>
              <a:rPr lang="en-US" sz="2800">
                <a:solidFill>
                  <a:srgbClr val="FF0000"/>
                </a:solidFill>
                <a:latin typeface="Times New Roman" panose="02020603050405020304" pitchFamily="18" charset="0"/>
                <a:cs typeface="Times New Roman" panose="02020603050405020304" pitchFamily="18" charset="0"/>
              </a:rPr>
              <a:t>*Các kí hiệu trên bộ điều chỉnh nhiệt độ</a:t>
            </a:r>
          </a:p>
          <a:p>
            <a:r>
              <a:rPr lang="en-US" sz="280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 Kí hiệu </a:t>
            </a:r>
            <a:r>
              <a:rPr lang="en-US" sz="2800">
                <a:solidFill>
                  <a:srgbClr val="FF0000"/>
                </a:solidFill>
                <a:latin typeface="Times New Roman" panose="02020603050405020304" pitchFamily="18" charset="0"/>
                <a:cs typeface="Times New Roman" panose="02020603050405020304" pitchFamily="18" charset="0"/>
              </a:rPr>
              <a:t>COTTON: </a:t>
            </a:r>
            <a:r>
              <a:rPr lang="vi-VN" sz="2800">
                <a:solidFill>
                  <a:srgbClr val="FF0000"/>
                </a:solidFill>
                <a:latin typeface="Times New Roman" panose="02020603050405020304" pitchFamily="18" charset="0"/>
                <a:cs typeface="Times New Roman" panose="02020603050405020304" pitchFamily="18" charset="0"/>
              </a:rPr>
              <a:t>vị trí đặt nhiệt độ bàn là phù hợp với nhóm quần áo may bằng vải bông (vải </a:t>
            </a:r>
            <a:r>
              <a:rPr lang="en-US" sz="2800">
                <a:solidFill>
                  <a:srgbClr val="FF0000"/>
                </a:solidFill>
                <a:latin typeface="Times New Roman" panose="02020603050405020304" pitchFamily="18" charset="0"/>
                <a:cs typeface="Times New Roman" panose="02020603050405020304" pitchFamily="18" charset="0"/>
              </a:rPr>
              <a:t>cotton).</a:t>
            </a:r>
          </a:p>
          <a:p>
            <a:r>
              <a:rPr lang="en-US" sz="280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Kí hiệu </a:t>
            </a:r>
            <a:r>
              <a:rPr lang="en-US" sz="2800">
                <a:solidFill>
                  <a:srgbClr val="FF0000"/>
                </a:solidFill>
                <a:latin typeface="Times New Roman" panose="02020603050405020304" pitchFamily="18" charset="0"/>
                <a:cs typeface="Times New Roman" panose="02020603050405020304" pitchFamily="18" charset="0"/>
              </a:rPr>
              <a:t>LINEN: </a:t>
            </a:r>
            <a:r>
              <a:rPr lang="vi-VN" sz="2800">
                <a:solidFill>
                  <a:srgbClr val="FF0000"/>
                </a:solidFill>
                <a:latin typeface="Times New Roman" panose="02020603050405020304" pitchFamily="18" charset="0"/>
                <a:cs typeface="Times New Roman" panose="02020603050405020304" pitchFamily="18" charset="0"/>
              </a:rPr>
              <a:t>vị trí đặt nhiệt độ bàn là phù hợp với nhóm quần áo may bằng vải lanh (vải </a:t>
            </a:r>
            <a:r>
              <a:rPr lang="en-US" sz="2800">
                <a:solidFill>
                  <a:srgbClr val="FF0000"/>
                </a:solidFill>
                <a:latin typeface="Times New Roman" panose="02020603050405020304" pitchFamily="18" charset="0"/>
                <a:cs typeface="Times New Roman" panose="02020603050405020304" pitchFamily="18" charset="0"/>
              </a:rPr>
              <a:t>linen).</a:t>
            </a:r>
          </a:p>
          <a:p>
            <a:r>
              <a:rPr lang="en-US" sz="280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Kí hiệu </a:t>
            </a:r>
            <a:r>
              <a:rPr lang="en-US" sz="2800">
                <a:solidFill>
                  <a:srgbClr val="FF0000"/>
                </a:solidFill>
                <a:latin typeface="Times New Roman" panose="02020603050405020304" pitchFamily="18" charset="0"/>
                <a:cs typeface="Times New Roman" panose="02020603050405020304" pitchFamily="18" charset="0"/>
              </a:rPr>
              <a:t>MAX: </a:t>
            </a:r>
            <a:r>
              <a:rPr lang="vi-VN" sz="2800">
                <a:solidFill>
                  <a:srgbClr val="FF0000"/>
                </a:solidFill>
                <a:latin typeface="Times New Roman" panose="02020603050405020304" pitchFamily="18" charset="0"/>
                <a:cs typeface="Times New Roman" panose="02020603050405020304" pitchFamily="18" charset="0"/>
              </a:rPr>
              <a:t>vị trí đặt nhiệt độ bàn là ở mức cao nhất.</a:t>
            </a:r>
            <a:endParaRPr lang="en-US" sz="2800">
              <a:solidFill>
                <a:srgbClr val="FF0000"/>
              </a:solidFill>
              <a:latin typeface="Times New Roman" panose="02020603050405020304" pitchFamily="18" charset="0"/>
              <a:cs typeface="Times New Roman" panose="02020603050405020304" pitchFamily="18" charset="0"/>
            </a:endParaRPr>
          </a:p>
          <a:p>
            <a:r>
              <a:rPr lang="en-US" sz="280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 Kí hiệu MIN: vị trí đặt nhiệt độ bàn là ở mức thấp nhất.</a:t>
            </a:r>
            <a:endParaRPr lang="en-US" sz="2800">
              <a:solidFill>
                <a:srgbClr val="FF0000"/>
              </a:solidFill>
              <a:latin typeface="Times New Roman" panose="02020603050405020304" pitchFamily="18" charset="0"/>
              <a:cs typeface="Times New Roman" panose="02020603050405020304" pitchFamily="18" charset="0"/>
            </a:endParaRPr>
          </a:p>
          <a:p>
            <a:endParaRPr lang="en-US" sz="2800"/>
          </a:p>
        </p:txBody>
      </p:sp>
    </p:spTree>
    <p:custDataLst>
      <p:tags r:id="rId1"/>
    </p:custDataLst>
    <p:extLst>
      <p:ext uri="{BB962C8B-B14F-4D97-AF65-F5344CB8AC3E}">
        <p14:creationId xmlns:p14="http://schemas.microsoft.com/office/powerpoint/2010/main" val="242024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nen 25"/>
          <p:cNvPicPr>
            <a:picLocks noChangeAspect="1" noChangeArrowheads="1"/>
          </p:cNvPicPr>
          <p:nvPr/>
        </p:nvPicPr>
        <p:blipFill>
          <a:blip r:embed="rId5"/>
          <a:srcRect/>
          <a:stretch>
            <a:fillRect/>
          </a:stretch>
        </p:blipFill>
        <p:spPr bwMode="auto">
          <a:xfrm>
            <a:off x="190500" y="-221673"/>
            <a:ext cx="9144000" cy="7010400"/>
          </a:xfrm>
          <a:prstGeom prst="rect">
            <a:avLst/>
          </a:prstGeom>
          <a:noFill/>
          <a:ln w="9525">
            <a:noFill/>
            <a:miter lim="800000"/>
            <a:headEnd/>
            <a:tailEnd/>
          </a:ln>
          <a:effectLst/>
        </p:spPr>
      </p:pic>
      <p:sp>
        <p:nvSpPr>
          <p:cNvPr id="14" name="Rectangle 14"/>
          <p:cNvSpPr txBox="1">
            <a:spLocks noChangeArrowheads="1"/>
          </p:cNvSpPr>
          <p:nvPr>
            <p:custDataLst>
              <p:tags r:id="rId2"/>
            </p:custDataLst>
          </p:nvPr>
        </p:nvSpPr>
        <p:spPr>
          <a:xfrm>
            <a:off x="190500" y="533400"/>
            <a:ext cx="3581400" cy="838200"/>
          </a:xfrm>
          <a:prstGeom prst="rect">
            <a:avLst/>
          </a:prstGeom>
          <a:effectLst/>
        </p:spPr>
        <p:txBody>
          <a:bodyPr/>
          <a:lstStyle/>
          <a:p>
            <a:pPr algn="ctr">
              <a:defRPr/>
            </a:pPr>
            <a:endParaRPr lang="en-US" sz="3600" b="1" kern="0" dirty="0">
              <a:solidFill>
                <a:srgbClr val="0000FF"/>
              </a:solidFill>
              <a:latin typeface="+mj-lt"/>
              <a:ea typeface="+mj-ea"/>
              <a:cs typeface="+mj-cs"/>
            </a:endParaRPr>
          </a:p>
        </p:txBody>
      </p:sp>
      <p:sp>
        <p:nvSpPr>
          <p:cNvPr id="2" name="Rectangle 1"/>
          <p:cNvSpPr/>
          <p:nvPr/>
        </p:nvSpPr>
        <p:spPr>
          <a:xfrm>
            <a:off x="190500" y="475446"/>
            <a:ext cx="7848601" cy="953135"/>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chỉnh</a:t>
            </a:r>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002150090"/>
              </p:ext>
            </p:extLst>
          </p:nvPr>
        </p:nvGraphicFramePr>
        <p:xfrm>
          <a:off x="2971800" y="1195416"/>
          <a:ext cx="5334000" cy="4464001"/>
        </p:xfrm>
        <a:graphic>
          <a:graphicData uri="http://schemas.openxmlformats.org/drawingml/2006/table">
            <a:tbl>
              <a:tblPr firstRow="1" firstCol="1" bandRow="1">
                <a:tableStyleId>{5C22544A-7EE6-4342-B048-85BDC9FD1C3A}</a:tableStyleId>
              </a:tblPr>
              <a:tblGrid>
                <a:gridCol w="1844842">
                  <a:extLst>
                    <a:ext uri="{9D8B030D-6E8A-4147-A177-3AD203B41FA5}">
                      <a16:colId xmlns:a16="http://schemas.microsoft.com/office/drawing/2014/main" xmlns="" val="20000"/>
                    </a:ext>
                  </a:extLst>
                </a:gridCol>
                <a:gridCol w="3489158">
                  <a:extLst>
                    <a:ext uri="{9D8B030D-6E8A-4147-A177-3AD203B41FA5}">
                      <a16:colId xmlns:a16="http://schemas.microsoft.com/office/drawing/2014/main" xmlns="" val="20001"/>
                    </a:ext>
                  </a:extLst>
                </a:gridCol>
              </a:tblGrid>
              <a:tr h="0">
                <a:tc>
                  <a:txBody>
                    <a:bodyPr/>
                    <a:lstStyle/>
                    <a:p>
                      <a:pPr marL="0" marR="0" algn="ctr">
                        <a:lnSpc>
                          <a:spcPct val="120000"/>
                        </a:lnSpc>
                        <a:spcBef>
                          <a:spcPts val="0"/>
                        </a:spcBef>
                        <a:spcAft>
                          <a:spcPts val="0"/>
                        </a:spcAft>
                      </a:pPr>
                      <a:r>
                        <a:rPr lang="en-US" sz="1200" dirty="0" err="1">
                          <a:effectLst/>
                          <a:latin typeface="Times New Roman" panose="02020603050405020304" pitchFamily="18" charset="0"/>
                          <a:cs typeface="Times New Roman" panose="02020603050405020304" pitchFamily="18" charset="0"/>
                        </a:rPr>
                        <a:t>Cột</a:t>
                      </a:r>
                      <a:r>
                        <a:rPr lang="en-US" sz="1200" dirty="0">
                          <a:effectLst/>
                          <a:latin typeface="Times New Roman" panose="02020603050405020304" pitchFamily="18" charset="0"/>
                          <a:cs typeface="Times New Roman" panose="02020603050405020304" pitchFamily="18" charset="0"/>
                        </a:rPr>
                        <a:t> A</a:t>
                      </a:r>
                      <a:endParaRPr lang="en-US" sz="1200" dirty="0">
                        <a:effectLst/>
                        <a:latin typeface="Times New Roman" panose="02020603050405020304" pitchFamily="18" charset="0"/>
                        <a:ea typeface="Times New Roman" panose="02020603050405020304"/>
                        <a:cs typeface="Times New Roman" panose="02020603050405020304" pitchFamily="18" charset="0"/>
                      </a:endParaRPr>
                    </a:p>
                  </a:txBody>
                  <a:tcPr marL="66506" marR="66506" marT="0" marB="0"/>
                </a:tc>
                <a:tc>
                  <a:txBody>
                    <a:bodyPr/>
                    <a:lstStyle/>
                    <a:p>
                      <a:pPr marL="0" marR="0" algn="ctr">
                        <a:lnSpc>
                          <a:spcPct val="120000"/>
                        </a:lnSpc>
                        <a:spcBef>
                          <a:spcPts val="0"/>
                        </a:spcBef>
                        <a:spcAft>
                          <a:spcPts val="0"/>
                        </a:spcAft>
                      </a:pPr>
                      <a:r>
                        <a:rPr lang="en-US" sz="1200" dirty="0" err="1">
                          <a:effectLst/>
                          <a:latin typeface="Times New Roman" panose="02020603050405020304" pitchFamily="18" charset="0"/>
                          <a:cs typeface="Times New Roman" panose="02020603050405020304" pitchFamily="18" charset="0"/>
                        </a:rPr>
                        <a:t>Cột</a:t>
                      </a:r>
                      <a:r>
                        <a:rPr lang="en-US" sz="1200" dirty="0">
                          <a:effectLst/>
                          <a:latin typeface="Times New Roman" panose="02020603050405020304" pitchFamily="18" charset="0"/>
                          <a:cs typeface="Times New Roman" panose="02020603050405020304" pitchFamily="18" charset="0"/>
                        </a:rPr>
                        <a:t> B</a:t>
                      </a:r>
                      <a:endParaRPr lang="en-US" sz="1200" dirty="0">
                        <a:effectLst/>
                        <a:latin typeface="Times New Roman" panose="02020603050405020304" pitchFamily="18" charset="0"/>
                        <a:ea typeface="Times New Roman" panose="02020603050405020304"/>
                        <a:cs typeface="Times New Roman" panose="02020603050405020304" pitchFamily="18" charset="0"/>
                      </a:endParaRPr>
                    </a:p>
                  </a:txBody>
                  <a:tcPr marL="66506" marR="66506" marT="0" marB="0"/>
                </a:tc>
                <a:extLst>
                  <a:ext uri="{0D108BD9-81ED-4DB2-BD59-A6C34878D82A}">
                    <a16:rowId xmlns:a16="http://schemas.microsoft.com/office/drawing/2014/main" xmlns="" val="10000"/>
                  </a:ext>
                </a:extLst>
              </a:tr>
              <a:tr h="638455">
                <a:tc>
                  <a:txBody>
                    <a:bodyPr/>
                    <a:lstStyle/>
                    <a:p>
                      <a:pPr marL="0" marR="0">
                        <a:lnSpc>
                          <a:spcPct val="12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1.SILK</a:t>
                      </a:r>
                      <a:endParaRPr lang="en-US" sz="1200" dirty="0">
                        <a:effectLst/>
                        <a:latin typeface="Times New Roman" panose="02020603050405020304" pitchFamily="18" charset="0"/>
                        <a:ea typeface="Times New Roman" panose="02020603050405020304"/>
                        <a:cs typeface="Times New Roman" panose="02020603050405020304" pitchFamily="18" charset="0"/>
                      </a:endParaRPr>
                    </a:p>
                  </a:txBody>
                  <a:tcPr marL="66506" marR="66506" marT="0" marB="0"/>
                </a:tc>
                <a:tc>
                  <a:txBody>
                    <a:bodyPr/>
                    <a:lstStyle/>
                    <a:p>
                      <a:pPr marL="0" marR="0">
                        <a:lnSpc>
                          <a:spcPct val="120000"/>
                        </a:lnSpc>
                        <a:spcBef>
                          <a:spcPts val="0"/>
                        </a:spcBef>
                        <a:spcAft>
                          <a:spcPts val="0"/>
                        </a:spcAft>
                      </a:pPr>
                      <a:r>
                        <a:rPr lang="en-US" sz="1200" dirty="0" err="1">
                          <a:effectLst/>
                          <a:latin typeface="Times New Roman" panose="02020603050405020304" pitchFamily="18" charset="0"/>
                          <a:cs typeface="Times New Roman" panose="02020603050405020304" pitchFamily="18" charset="0"/>
                        </a:rPr>
                        <a:t>a.vị</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trí</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đặt</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nhiệt</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độ</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bàn</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là</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phù</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hợp</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vói</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nhóm</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quần</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áo</a:t>
                      </a:r>
                      <a:r>
                        <a:rPr lang="en-US" sz="1200" dirty="0">
                          <a:effectLst/>
                          <a:latin typeface="Times New Roman" panose="02020603050405020304" pitchFamily="18" charset="0"/>
                          <a:cs typeface="Times New Roman" panose="02020603050405020304" pitchFamily="18" charset="0"/>
                        </a:rPr>
                        <a:t> may </a:t>
                      </a:r>
                      <a:r>
                        <a:rPr lang="en-US" sz="1200" dirty="0" err="1">
                          <a:effectLst/>
                          <a:latin typeface="Times New Roman" panose="02020603050405020304" pitchFamily="18" charset="0"/>
                          <a:cs typeface="Times New Roman" panose="02020603050405020304" pitchFamily="18" charset="0"/>
                        </a:rPr>
                        <a:t>bằng</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vải</a:t>
                      </a:r>
                      <a:r>
                        <a:rPr lang="en-US" sz="1200" dirty="0">
                          <a:effectLst/>
                          <a:latin typeface="Times New Roman" panose="02020603050405020304" pitchFamily="18" charset="0"/>
                          <a:cs typeface="Times New Roman" panose="02020603050405020304" pitchFamily="18" charset="0"/>
                        </a:rPr>
                        <a:t> nylon</a:t>
                      </a:r>
                      <a:endParaRPr lang="en-US" sz="1200" dirty="0">
                        <a:effectLst/>
                        <a:latin typeface="Times New Roman" panose="02020603050405020304" pitchFamily="18" charset="0"/>
                        <a:ea typeface="Times New Roman" panose="02020603050405020304"/>
                        <a:cs typeface="Times New Roman" panose="02020603050405020304" pitchFamily="18" charset="0"/>
                      </a:endParaRPr>
                    </a:p>
                  </a:txBody>
                  <a:tcPr marL="66506" marR="66506" marT="0" marB="0"/>
                </a:tc>
                <a:extLst>
                  <a:ext uri="{0D108BD9-81ED-4DB2-BD59-A6C34878D82A}">
                    <a16:rowId xmlns:a16="http://schemas.microsoft.com/office/drawing/2014/main" xmlns="" val="10001"/>
                  </a:ext>
                </a:extLst>
              </a:tr>
              <a:tr h="638455">
                <a:tc>
                  <a:txBody>
                    <a:bodyPr/>
                    <a:lstStyle/>
                    <a:p>
                      <a:pPr marL="0" marR="0">
                        <a:lnSpc>
                          <a:spcPct val="12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2.Kí </a:t>
                      </a:r>
                      <a:r>
                        <a:rPr lang="en-US" sz="1200" dirty="0" err="1">
                          <a:effectLst/>
                          <a:latin typeface="Times New Roman" panose="02020603050405020304" pitchFamily="18" charset="0"/>
                          <a:cs typeface="Times New Roman" panose="02020603050405020304" pitchFamily="18" charset="0"/>
                        </a:rPr>
                        <a:t>hiệu</a:t>
                      </a:r>
                      <a:r>
                        <a:rPr lang="en-US" sz="1200" dirty="0">
                          <a:effectLst/>
                          <a:latin typeface="Times New Roman" panose="02020603050405020304" pitchFamily="18" charset="0"/>
                          <a:cs typeface="Times New Roman" panose="02020603050405020304" pitchFamily="18" charset="0"/>
                        </a:rPr>
                        <a:t> NYLON</a:t>
                      </a:r>
                      <a:endParaRPr lang="en-US" sz="1200" dirty="0">
                        <a:effectLst/>
                        <a:latin typeface="Times New Roman" panose="02020603050405020304" pitchFamily="18" charset="0"/>
                        <a:ea typeface="Times New Roman" panose="02020603050405020304"/>
                        <a:cs typeface="Times New Roman" panose="02020603050405020304" pitchFamily="18" charset="0"/>
                      </a:endParaRPr>
                    </a:p>
                  </a:txBody>
                  <a:tcPr marL="66506" marR="66506" marT="0" marB="0"/>
                </a:tc>
                <a:tc>
                  <a:txBody>
                    <a:bodyPr/>
                    <a:lstStyle/>
                    <a:p>
                      <a:pPr marL="0" marR="0">
                        <a:lnSpc>
                          <a:spcPct val="120000"/>
                        </a:lnSpc>
                        <a:spcBef>
                          <a:spcPts val="0"/>
                        </a:spcBef>
                        <a:spcAft>
                          <a:spcPts val="0"/>
                        </a:spcAft>
                      </a:pPr>
                      <a:r>
                        <a:rPr lang="en-US" sz="1200" dirty="0" err="1">
                          <a:effectLst/>
                          <a:latin typeface="Times New Roman" panose="02020603050405020304" pitchFamily="18" charset="0"/>
                          <a:cs typeface="Times New Roman" panose="02020603050405020304" pitchFamily="18" charset="0"/>
                        </a:rPr>
                        <a:t>b.vị</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trí</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đặt</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nhiệt</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độ</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bàn</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là</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phù</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hợp</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với</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nhóm</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quần</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áo</a:t>
                      </a:r>
                      <a:r>
                        <a:rPr lang="en-US" sz="1200" dirty="0">
                          <a:effectLst/>
                          <a:latin typeface="Times New Roman" panose="02020603050405020304" pitchFamily="18" charset="0"/>
                          <a:cs typeface="Times New Roman" panose="02020603050405020304" pitchFamily="18" charset="0"/>
                        </a:rPr>
                        <a:t> may </a:t>
                      </a:r>
                      <a:r>
                        <a:rPr lang="en-US" sz="1200" dirty="0" err="1">
                          <a:effectLst/>
                          <a:latin typeface="Times New Roman" panose="02020603050405020304" pitchFamily="18" charset="0"/>
                          <a:cs typeface="Times New Roman" panose="02020603050405020304" pitchFamily="18" charset="0"/>
                        </a:rPr>
                        <a:t>bằng</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vải</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len</a:t>
                      </a:r>
                      <a:r>
                        <a:rPr lang="en-US" sz="1200" dirty="0">
                          <a:effectLst/>
                          <a:latin typeface="Times New Roman" panose="02020603050405020304" pitchFamily="18" charset="0"/>
                          <a:cs typeface="Times New Roman" panose="02020603050405020304" pitchFamily="18" charset="0"/>
                        </a:rPr>
                        <a:t>.</a:t>
                      </a:r>
                      <a:endParaRPr lang="en-US" sz="1200" dirty="0">
                        <a:effectLst/>
                        <a:latin typeface="Times New Roman" panose="02020603050405020304" pitchFamily="18" charset="0"/>
                        <a:ea typeface="Times New Roman" panose="02020603050405020304"/>
                        <a:cs typeface="Times New Roman" panose="02020603050405020304" pitchFamily="18" charset="0"/>
                      </a:endParaRPr>
                    </a:p>
                  </a:txBody>
                  <a:tcPr marL="66506" marR="66506" marT="0" marB="0"/>
                </a:tc>
                <a:extLst>
                  <a:ext uri="{0D108BD9-81ED-4DB2-BD59-A6C34878D82A}">
                    <a16:rowId xmlns:a16="http://schemas.microsoft.com/office/drawing/2014/main" xmlns="" val="10002"/>
                  </a:ext>
                </a:extLst>
              </a:tr>
              <a:tr h="638455">
                <a:tc>
                  <a:txBody>
                    <a:bodyPr/>
                    <a:lstStyle/>
                    <a:p>
                      <a:pPr marL="0" marR="0">
                        <a:lnSpc>
                          <a:spcPct val="12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3. </a:t>
                      </a:r>
                      <a:r>
                        <a:rPr lang="en-US" sz="1200" dirty="0" err="1">
                          <a:effectLst/>
                          <a:latin typeface="Times New Roman" panose="02020603050405020304" pitchFamily="18" charset="0"/>
                          <a:cs typeface="Times New Roman" panose="02020603050405020304" pitchFamily="18" charset="0"/>
                        </a:rPr>
                        <a:t>Kí</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hiệu</a:t>
                      </a:r>
                      <a:r>
                        <a:rPr lang="en-US" sz="1200" dirty="0">
                          <a:effectLst/>
                          <a:latin typeface="Times New Roman" panose="02020603050405020304" pitchFamily="18" charset="0"/>
                          <a:cs typeface="Times New Roman" panose="02020603050405020304" pitchFamily="18" charset="0"/>
                        </a:rPr>
                        <a:t> WOOL</a:t>
                      </a:r>
                      <a:endParaRPr lang="en-US" sz="1200" dirty="0">
                        <a:effectLst/>
                        <a:latin typeface="Times New Roman" panose="02020603050405020304" pitchFamily="18" charset="0"/>
                        <a:ea typeface="Times New Roman" panose="02020603050405020304"/>
                        <a:cs typeface="Times New Roman" panose="02020603050405020304" pitchFamily="18" charset="0"/>
                      </a:endParaRPr>
                    </a:p>
                  </a:txBody>
                  <a:tcPr marL="66506" marR="66506" marT="0" marB="0"/>
                </a:tc>
                <a:tc>
                  <a:txBody>
                    <a:bodyPr/>
                    <a:lstStyle/>
                    <a:p>
                      <a:pPr marL="0" marR="0">
                        <a:lnSpc>
                          <a:spcPct val="12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c. </a:t>
                      </a:r>
                      <a:r>
                        <a:rPr lang="en-US" sz="1200" dirty="0" err="1">
                          <a:effectLst/>
                          <a:latin typeface="Times New Roman" panose="02020603050405020304" pitchFamily="18" charset="0"/>
                          <a:cs typeface="Times New Roman" panose="02020603050405020304" pitchFamily="18" charset="0"/>
                        </a:rPr>
                        <a:t>vị</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trí</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đặt</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nhiệt</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độ</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bàn</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là</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phù</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hợp</a:t>
                      </a:r>
                      <a:r>
                        <a:rPr lang="en-US" sz="1200" u="none" strike="noStrike" spc="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với</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nhóm</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quần</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áo</a:t>
                      </a:r>
                      <a:r>
                        <a:rPr lang="en-US" sz="1200" dirty="0">
                          <a:effectLst/>
                          <a:latin typeface="Times New Roman" panose="02020603050405020304" pitchFamily="18" charset="0"/>
                          <a:cs typeface="Times New Roman" panose="02020603050405020304" pitchFamily="18" charset="0"/>
                        </a:rPr>
                        <a:t> may </a:t>
                      </a:r>
                      <a:r>
                        <a:rPr lang="en-US" sz="1200" dirty="0" err="1">
                          <a:effectLst/>
                          <a:latin typeface="Times New Roman" panose="02020603050405020304" pitchFamily="18" charset="0"/>
                          <a:cs typeface="Times New Roman" panose="02020603050405020304" pitchFamily="18" charset="0"/>
                        </a:rPr>
                        <a:t>bằng</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vải</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lụa</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tơ</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tằm</a:t>
                      </a:r>
                      <a:endParaRPr lang="en-US" sz="1200" dirty="0">
                        <a:effectLst/>
                        <a:latin typeface="Times New Roman" panose="02020603050405020304" pitchFamily="18" charset="0"/>
                        <a:ea typeface="Times New Roman" panose="02020603050405020304"/>
                        <a:cs typeface="Times New Roman" panose="02020603050405020304" pitchFamily="18" charset="0"/>
                      </a:endParaRPr>
                    </a:p>
                  </a:txBody>
                  <a:tcPr marL="66506" marR="66506" marT="0" marB="0"/>
                </a:tc>
                <a:extLst>
                  <a:ext uri="{0D108BD9-81ED-4DB2-BD59-A6C34878D82A}">
                    <a16:rowId xmlns:a16="http://schemas.microsoft.com/office/drawing/2014/main" xmlns="" val="10003"/>
                  </a:ext>
                </a:extLst>
              </a:tr>
              <a:tr h="738953">
                <a:tc>
                  <a:txBody>
                    <a:bodyPr/>
                    <a:lstStyle/>
                    <a:p>
                      <a:pPr marL="0" marR="0">
                        <a:lnSpc>
                          <a:spcPct val="120000"/>
                        </a:lnSpc>
                        <a:spcBef>
                          <a:spcPts val="0"/>
                        </a:spcBef>
                        <a:spcAft>
                          <a:spcPts val="0"/>
                        </a:spcAft>
                      </a:pPr>
                      <a:r>
                        <a:rPr lang="en-US" sz="1200">
                          <a:effectLst/>
                          <a:latin typeface="Times New Roman" panose="02020603050405020304" pitchFamily="18" charset="0"/>
                          <a:cs typeface="Times New Roman" panose="02020603050405020304" pitchFamily="18" charset="0"/>
                        </a:rPr>
                        <a:t>4.Kí hiệu LINEN</a:t>
                      </a:r>
                      <a:endParaRPr lang="en-US" sz="1200">
                        <a:effectLst/>
                        <a:latin typeface="Times New Roman" panose="02020603050405020304" pitchFamily="18" charset="0"/>
                        <a:ea typeface="Times New Roman" panose="02020603050405020304"/>
                        <a:cs typeface="Times New Roman" panose="02020603050405020304" pitchFamily="18" charset="0"/>
                      </a:endParaRPr>
                    </a:p>
                  </a:txBody>
                  <a:tcPr marL="66506" marR="66506" marT="0" marB="0"/>
                </a:tc>
                <a:tc>
                  <a:txBody>
                    <a:bodyPr/>
                    <a:lstStyle/>
                    <a:p>
                      <a:pPr marL="0" marR="0" indent="0" algn="just">
                        <a:lnSpc>
                          <a:spcPts val="1490"/>
                        </a:lnSpc>
                        <a:spcBef>
                          <a:spcPts val="0"/>
                        </a:spcBef>
                        <a:spcAft>
                          <a:spcPts val="265"/>
                        </a:spcAft>
                      </a:pPr>
                      <a:r>
                        <a:rPr lang="en-US" sz="1200" dirty="0">
                          <a:effectLst/>
                          <a:latin typeface="Times New Roman" panose="02020603050405020304" pitchFamily="18" charset="0"/>
                          <a:cs typeface="Times New Roman" panose="02020603050405020304" pitchFamily="18" charset="0"/>
                        </a:rPr>
                        <a:t>d. </a:t>
                      </a:r>
                      <a:r>
                        <a:rPr lang="vi-VN" sz="1200" dirty="0">
                          <a:effectLst/>
                          <a:latin typeface="Times New Roman" panose="02020603050405020304" pitchFamily="18" charset="0"/>
                          <a:cs typeface="Times New Roman" panose="02020603050405020304" pitchFamily="18" charset="0"/>
                        </a:rPr>
                        <a:t>vị trí đặt nhiệt độ bàn là phù hợp với nhóm quần áo may bằng vải bông (vải </a:t>
                      </a:r>
                      <a:r>
                        <a:rPr lang="en-US" sz="1200" dirty="0">
                          <a:effectLst/>
                          <a:latin typeface="Times New Roman" panose="02020603050405020304" pitchFamily="18" charset="0"/>
                          <a:cs typeface="Times New Roman" panose="02020603050405020304" pitchFamily="18" charset="0"/>
                        </a:rPr>
                        <a:t>cotton).</a:t>
                      </a:r>
                      <a:endParaRPr lang="en-US" sz="1200" dirty="0">
                        <a:solidFill>
                          <a:srgbClr val="000000"/>
                        </a:solidFill>
                        <a:effectLst/>
                        <a:latin typeface="Times New Roman" panose="02020603050405020304" pitchFamily="18" charset="0"/>
                        <a:ea typeface="Times New Roman" panose="02020603050405020304"/>
                        <a:cs typeface="Times New Roman" panose="02020603050405020304" pitchFamily="18" charset="0"/>
                      </a:endParaRPr>
                    </a:p>
                  </a:txBody>
                  <a:tcPr marL="66506" marR="66506" marT="0" marB="0"/>
                </a:tc>
                <a:extLst>
                  <a:ext uri="{0D108BD9-81ED-4DB2-BD59-A6C34878D82A}">
                    <a16:rowId xmlns:a16="http://schemas.microsoft.com/office/drawing/2014/main" xmlns="" val="10004"/>
                  </a:ext>
                </a:extLst>
              </a:tr>
              <a:tr h="425637">
                <a:tc>
                  <a:txBody>
                    <a:bodyPr/>
                    <a:lstStyle/>
                    <a:p>
                      <a:pPr marL="0" marR="0">
                        <a:lnSpc>
                          <a:spcPct val="120000"/>
                        </a:lnSpc>
                        <a:spcBef>
                          <a:spcPts val="0"/>
                        </a:spcBef>
                        <a:spcAft>
                          <a:spcPts val="0"/>
                        </a:spcAft>
                      </a:pPr>
                      <a:r>
                        <a:rPr lang="en-US" sz="1200">
                          <a:effectLst/>
                          <a:latin typeface="Times New Roman" panose="02020603050405020304" pitchFamily="18" charset="0"/>
                          <a:cs typeface="Times New Roman" panose="02020603050405020304" pitchFamily="18" charset="0"/>
                        </a:rPr>
                        <a:t>5.Kí hiệu COTTON</a:t>
                      </a:r>
                      <a:endParaRPr lang="en-US" sz="1200">
                        <a:effectLst/>
                        <a:latin typeface="Times New Roman" panose="02020603050405020304" pitchFamily="18" charset="0"/>
                        <a:ea typeface="Times New Roman" panose="02020603050405020304"/>
                        <a:cs typeface="Times New Roman" panose="02020603050405020304" pitchFamily="18" charset="0"/>
                      </a:endParaRPr>
                    </a:p>
                  </a:txBody>
                  <a:tcPr marL="66506" marR="66506" marT="0" marB="0"/>
                </a:tc>
                <a:tc>
                  <a:txBody>
                    <a:bodyPr/>
                    <a:lstStyle/>
                    <a:p>
                      <a:pPr marL="0" marR="0">
                        <a:lnSpc>
                          <a:spcPct val="12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e. </a:t>
                      </a:r>
                      <a:r>
                        <a:rPr lang="en-US" sz="1200" dirty="0" err="1">
                          <a:effectLst/>
                          <a:latin typeface="Times New Roman" panose="02020603050405020304" pitchFamily="18" charset="0"/>
                          <a:cs typeface="Times New Roman" panose="02020603050405020304" pitchFamily="18" charset="0"/>
                        </a:rPr>
                        <a:t>vị</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trí</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đặt</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nhiệt</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độ</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bàn</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là</a:t>
                      </a:r>
                      <a:r>
                        <a:rPr lang="en-US" sz="1200" dirty="0">
                          <a:effectLst/>
                          <a:latin typeface="Times New Roman" panose="02020603050405020304" pitchFamily="18" charset="0"/>
                          <a:cs typeface="Times New Roman" panose="02020603050405020304" pitchFamily="18" charset="0"/>
                        </a:rPr>
                        <a:t> ở </a:t>
                      </a:r>
                      <a:r>
                        <a:rPr lang="en-US" sz="1200" dirty="0" err="1">
                          <a:effectLst/>
                          <a:latin typeface="Times New Roman" panose="02020603050405020304" pitchFamily="18" charset="0"/>
                          <a:cs typeface="Times New Roman" panose="02020603050405020304" pitchFamily="18" charset="0"/>
                        </a:rPr>
                        <a:t>mức</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cao</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nhất</a:t>
                      </a:r>
                      <a:r>
                        <a:rPr lang="en-US" sz="1200" dirty="0">
                          <a:effectLst/>
                          <a:latin typeface="Times New Roman" panose="02020603050405020304" pitchFamily="18" charset="0"/>
                          <a:cs typeface="Times New Roman" panose="02020603050405020304" pitchFamily="18" charset="0"/>
                        </a:rPr>
                        <a:t>.</a:t>
                      </a:r>
                      <a:endParaRPr lang="en-US" sz="1200" dirty="0">
                        <a:effectLst/>
                        <a:latin typeface="Times New Roman" panose="02020603050405020304" pitchFamily="18" charset="0"/>
                        <a:ea typeface="Times New Roman" panose="02020603050405020304"/>
                        <a:cs typeface="Times New Roman" panose="02020603050405020304" pitchFamily="18" charset="0"/>
                      </a:endParaRPr>
                    </a:p>
                  </a:txBody>
                  <a:tcPr marL="66506" marR="66506" marT="0" marB="0"/>
                </a:tc>
                <a:extLst>
                  <a:ext uri="{0D108BD9-81ED-4DB2-BD59-A6C34878D82A}">
                    <a16:rowId xmlns:a16="http://schemas.microsoft.com/office/drawing/2014/main" xmlns="" val="10005"/>
                  </a:ext>
                </a:extLst>
              </a:tr>
              <a:tr h="425637">
                <a:tc>
                  <a:txBody>
                    <a:bodyPr/>
                    <a:lstStyle/>
                    <a:p>
                      <a:pPr marL="0" marR="0">
                        <a:lnSpc>
                          <a:spcPct val="120000"/>
                        </a:lnSpc>
                        <a:spcBef>
                          <a:spcPts val="0"/>
                        </a:spcBef>
                        <a:spcAft>
                          <a:spcPts val="0"/>
                        </a:spcAft>
                      </a:pPr>
                      <a:r>
                        <a:rPr lang="en-US" sz="1200">
                          <a:effectLst/>
                          <a:latin typeface="Times New Roman" panose="02020603050405020304" pitchFamily="18" charset="0"/>
                          <a:cs typeface="Times New Roman" panose="02020603050405020304" pitchFamily="18" charset="0"/>
                        </a:rPr>
                        <a:t>6.Kí hiệu MAX</a:t>
                      </a:r>
                      <a:endParaRPr lang="en-US" sz="1200">
                        <a:effectLst/>
                        <a:latin typeface="Times New Roman" panose="02020603050405020304" pitchFamily="18" charset="0"/>
                        <a:ea typeface="Times New Roman" panose="02020603050405020304"/>
                        <a:cs typeface="Times New Roman" panose="02020603050405020304" pitchFamily="18" charset="0"/>
                      </a:endParaRPr>
                    </a:p>
                  </a:txBody>
                  <a:tcPr marL="66506" marR="66506" marT="0" marB="0"/>
                </a:tc>
                <a:tc>
                  <a:txBody>
                    <a:bodyPr/>
                    <a:lstStyle/>
                    <a:p>
                      <a:pPr marL="0" marR="0">
                        <a:lnSpc>
                          <a:spcPct val="120000"/>
                        </a:lnSpc>
                        <a:spcBef>
                          <a:spcPts val="0"/>
                        </a:spcBef>
                        <a:spcAft>
                          <a:spcPts val="0"/>
                        </a:spcAft>
                      </a:pPr>
                      <a:r>
                        <a:rPr lang="en-US" sz="1200">
                          <a:effectLst/>
                          <a:latin typeface="Times New Roman" panose="02020603050405020304" pitchFamily="18" charset="0"/>
                          <a:cs typeface="Times New Roman" panose="02020603050405020304" pitchFamily="18" charset="0"/>
                        </a:rPr>
                        <a:t>g. vị trí đặt nhiệt độ bàn là ở mức thấp nhất.</a:t>
                      </a:r>
                      <a:endParaRPr lang="en-US" sz="1200">
                        <a:effectLst/>
                        <a:latin typeface="Times New Roman" panose="02020603050405020304" pitchFamily="18" charset="0"/>
                        <a:ea typeface="Times New Roman" panose="02020603050405020304"/>
                        <a:cs typeface="Times New Roman" panose="02020603050405020304" pitchFamily="18" charset="0"/>
                      </a:endParaRPr>
                    </a:p>
                  </a:txBody>
                  <a:tcPr marL="66506" marR="66506" marT="0" marB="0"/>
                </a:tc>
                <a:extLst>
                  <a:ext uri="{0D108BD9-81ED-4DB2-BD59-A6C34878D82A}">
                    <a16:rowId xmlns:a16="http://schemas.microsoft.com/office/drawing/2014/main" xmlns="" val="10006"/>
                  </a:ext>
                </a:extLst>
              </a:tr>
              <a:tr h="738953">
                <a:tc>
                  <a:txBody>
                    <a:bodyPr/>
                    <a:lstStyle/>
                    <a:p>
                      <a:pPr marL="0" marR="0">
                        <a:lnSpc>
                          <a:spcPct val="120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7. </a:t>
                      </a:r>
                      <a:r>
                        <a:rPr lang="en-US" sz="1200" dirty="0" err="1">
                          <a:effectLst/>
                          <a:latin typeface="Times New Roman" panose="02020603050405020304" pitchFamily="18" charset="0"/>
                          <a:cs typeface="Times New Roman" panose="02020603050405020304" pitchFamily="18" charset="0"/>
                        </a:rPr>
                        <a:t>Kí</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hiệu</a:t>
                      </a:r>
                      <a:r>
                        <a:rPr lang="en-US" sz="1200" dirty="0">
                          <a:effectLst/>
                          <a:latin typeface="Times New Roman" panose="02020603050405020304" pitchFamily="18" charset="0"/>
                          <a:cs typeface="Times New Roman" panose="02020603050405020304" pitchFamily="18" charset="0"/>
                        </a:rPr>
                        <a:t> MIN</a:t>
                      </a:r>
                      <a:endParaRPr lang="en-US" sz="1200" dirty="0">
                        <a:effectLst/>
                        <a:latin typeface="Times New Roman" panose="02020603050405020304" pitchFamily="18" charset="0"/>
                        <a:ea typeface="Times New Roman" panose="02020603050405020304"/>
                        <a:cs typeface="Times New Roman" panose="02020603050405020304" pitchFamily="18" charset="0"/>
                      </a:endParaRPr>
                    </a:p>
                  </a:txBody>
                  <a:tcPr marL="66506" marR="66506" marT="0" marB="0"/>
                </a:tc>
                <a:tc>
                  <a:txBody>
                    <a:bodyPr/>
                    <a:lstStyle/>
                    <a:p>
                      <a:pPr marL="0" marR="0" indent="0" algn="just">
                        <a:lnSpc>
                          <a:spcPts val="1535"/>
                        </a:lnSpc>
                        <a:spcBef>
                          <a:spcPts val="0"/>
                        </a:spcBef>
                        <a:spcAft>
                          <a:spcPts val="650"/>
                        </a:spcAft>
                      </a:pPr>
                      <a:r>
                        <a:rPr lang="en-US" sz="1200" dirty="0">
                          <a:effectLst/>
                          <a:latin typeface="Times New Roman" panose="02020603050405020304" pitchFamily="18" charset="0"/>
                          <a:cs typeface="Times New Roman" panose="02020603050405020304" pitchFamily="18" charset="0"/>
                        </a:rPr>
                        <a:t>h. </a:t>
                      </a:r>
                      <a:r>
                        <a:rPr lang="vi-VN" sz="1200" dirty="0">
                          <a:effectLst/>
                          <a:latin typeface="Times New Roman" panose="02020603050405020304" pitchFamily="18" charset="0"/>
                          <a:cs typeface="Times New Roman" panose="02020603050405020304" pitchFamily="18" charset="0"/>
                        </a:rPr>
                        <a:t>vị trí đặt nhiệt độ bàn là phù hợp với nhóm quần áo may bằng vải lanh (vải </a:t>
                      </a:r>
                      <a:r>
                        <a:rPr lang="en-US" sz="1200" dirty="0">
                          <a:effectLst/>
                          <a:latin typeface="Times New Roman" panose="02020603050405020304" pitchFamily="18" charset="0"/>
                          <a:cs typeface="Times New Roman" panose="02020603050405020304" pitchFamily="18" charset="0"/>
                        </a:rPr>
                        <a:t>linen).</a:t>
                      </a:r>
                      <a:endParaRPr lang="en-US" sz="1200" dirty="0">
                        <a:solidFill>
                          <a:srgbClr val="000000"/>
                        </a:solidFill>
                        <a:effectLst/>
                        <a:latin typeface="Times New Roman" panose="02020603050405020304" pitchFamily="18" charset="0"/>
                        <a:ea typeface="Times New Roman" panose="02020603050405020304"/>
                        <a:cs typeface="Times New Roman" panose="02020603050405020304" pitchFamily="18" charset="0"/>
                      </a:endParaRPr>
                    </a:p>
                  </a:txBody>
                  <a:tcPr marL="66506" marR="66506" marT="0" marB="0"/>
                </a:tc>
                <a:extLst>
                  <a:ext uri="{0D108BD9-81ED-4DB2-BD59-A6C34878D82A}">
                    <a16:rowId xmlns:a16="http://schemas.microsoft.com/office/drawing/2014/main" xmlns="" val="10007"/>
                  </a:ext>
                </a:extLst>
              </a:tr>
            </a:tbl>
          </a:graphicData>
        </a:graphic>
      </p:graphicFrame>
      <p:sp>
        <p:nvSpPr>
          <p:cNvPr id="6" name="Rectangle 5"/>
          <p:cNvSpPr/>
          <p:nvPr/>
        </p:nvSpPr>
        <p:spPr>
          <a:xfrm>
            <a:off x="1905000" y="5619690"/>
            <a:ext cx="6895514" cy="400110"/>
          </a:xfrm>
          <a:prstGeom prst="rect">
            <a:avLst/>
          </a:prstGeom>
        </p:spPr>
        <p:txBody>
          <a:bodyPr wrap="square">
            <a:spAutoFit/>
          </a:bodyPr>
          <a:lstStyle/>
          <a:p>
            <a:r>
              <a:rPr lang="en-US" sz="2000" b="1" dirty="0">
                <a:solidFill>
                  <a:srgbClr val="002060"/>
                </a:solidFill>
                <a:latin typeface="Times New Roman" panose="02020603050405020304" pitchFamily="18" charset="0"/>
                <a:cs typeface="Times New Roman" panose="02020603050405020304" pitchFamily="18" charset="0"/>
              </a:rPr>
              <a:t>1.Nối  </a:t>
            </a:r>
            <a:r>
              <a:rPr lang="en-US" sz="2000" b="1" dirty="0" err="1">
                <a:solidFill>
                  <a:srgbClr val="002060"/>
                </a:solidFill>
                <a:latin typeface="Times New Roman" panose="02020603050405020304" pitchFamily="18" charset="0"/>
                <a:cs typeface="Times New Roman" panose="02020603050405020304" pitchFamily="18" charset="0"/>
              </a:rPr>
              <a:t>mối</a:t>
            </a:r>
            <a:r>
              <a:rPr lang="en-US" sz="2000" b="1" dirty="0">
                <a:solidFill>
                  <a:srgbClr val="002060"/>
                </a:solidFill>
                <a:latin typeface="Times New Roman" panose="02020603050405020304" pitchFamily="18" charset="0"/>
                <a:cs typeface="Times New Roman" panose="02020603050405020304" pitchFamily="18" charset="0"/>
              </a:rPr>
              <a:t> ý </a:t>
            </a:r>
            <a:r>
              <a:rPr lang="en-US" sz="2000" b="1" dirty="0" err="1">
                <a:solidFill>
                  <a:srgbClr val="002060"/>
                </a:solidFill>
                <a:latin typeface="Times New Roman" panose="02020603050405020304" pitchFamily="18" charset="0"/>
                <a:cs typeface="Times New Roman" panose="02020603050405020304" pitchFamily="18" charset="0"/>
              </a:rPr>
              <a:t>của</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cột</a:t>
            </a:r>
            <a:r>
              <a:rPr lang="en-US" sz="2000" b="1" dirty="0">
                <a:solidFill>
                  <a:srgbClr val="002060"/>
                </a:solidFill>
                <a:latin typeface="Times New Roman" panose="02020603050405020304" pitchFamily="18" charset="0"/>
                <a:cs typeface="Times New Roman" panose="02020603050405020304" pitchFamily="18" charset="0"/>
              </a:rPr>
              <a:t> A </a:t>
            </a:r>
            <a:r>
              <a:rPr lang="en-US" sz="2000" b="1" dirty="0" err="1">
                <a:solidFill>
                  <a:srgbClr val="002060"/>
                </a:solidFill>
                <a:latin typeface="Times New Roman" panose="02020603050405020304" pitchFamily="18" charset="0"/>
                <a:cs typeface="Times New Roman" panose="02020603050405020304" pitchFamily="18" charset="0"/>
              </a:rPr>
              <a:t>với</a:t>
            </a:r>
            <a:r>
              <a:rPr lang="en-US" sz="2000" b="1" dirty="0">
                <a:solidFill>
                  <a:srgbClr val="002060"/>
                </a:solidFill>
                <a:latin typeface="Times New Roman" panose="02020603050405020304" pitchFamily="18" charset="0"/>
                <a:cs typeface="Times New Roman" panose="02020603050405020304" pitchFamily="18" charset="0"/>
              </a:rPr>
              <a:t> ý </a:t>
            </a:r>
            <a:r>
              <a:rPr lang="en-US" sz="2000" b="1" dirty="0" err="1">
                <a:solidFill>
                  <a:srgbClr val="002060"/>
                </a:solidFill>
                <a:latin typeface="Times New Roman" panose="02020603050405020304" pitchFamily="18" charset="0"/>
                <a:cs typeface="Times New Roman" panose="02020603050405020304" pitchFamily="18" charset="0"/>
              </a:rPr>
              <a:t>của</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cột</a:t>
            </a:r>
            <a:r>
              <a:rPr lang="en-US" sz="2000" b="1" dirty="0">
                <a:solidFill>
                  <a:srgbClr val="002060"/>
                </a:solidFill>
                <a:latin typeface="Times New Roman" panose="02020603050405020304" pitchFamily="18" charset="0"/>
                <a:cs typeface="Times New Roman" panose="02020603050405020304" pitchFamily="18" charset="0"/>
              </a:rPr>
              <a:t> B </a:t>
            </a:r>
            <a:r>
              <a:rPr lang="en-US" sz="2000" b="1" dirty="0" err="1">
                <a:solidFill>
                  <a:srgbClr val="002060"/>
                </a:solidFill>
                <a:latin typeface="Times New Roman" panose="02020603050405020304" pitchFamily="18" charset="0"/>
                <a:cs typeface="Times New Roman" panose="02020603050405020304" pitchFamily="18" charset="0"/>
              </a:rPr>
              <a:t>để</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được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câu</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hoàn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chỉnh</a:t>
            </a:r>
            <a:endParaRPr lang="en-US" sz="2000" b="1" dirty="0">
              <a:solidFill>
                <a:srgbClr val="002060"/>
              </a:solidFill>
              <a:latin typeface="Times New Roman" panose="02020603050405020304" pitchFamily="18" charset="0"/>
              <a:cs typeface="Times New Roman" panose="02020603050405020304" pitchFamily="18" charset="0"/>
            </a:endParaRPr>
          </a:p>
        </p:txBody>
      </p:sp>
      <p:cxnSp>
        <p:nvCxnSpPr>
          <p:cNvPr id="5" name="Straight Arrow Connector 4"/>
          <p:cNvCxnSpPr/>
          <p:nvPr/>
        </p:nvCxnSpPr>
        <p:spPr>
          <a:xfrm flipV="1">
            <a:off x="4339239" y="1918367"/>
            <a:ext cx="846522" cy="416610"/>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267200" y="3429000"/>
            <a:ext cx="762000" cy="1600200"/>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4191000" y="4275408"/>
            <a:ext cx="846522" cy="416610"/>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4267200" y="4712034"/>
            <a:ext cx="846522" cy="416610"/>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356882" y="3783828"/>
            <a:ext cx="846522" cy="416610"/>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396389" y="1723271"/>
            <a:ext cx="789372" cy="1100520"/>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4419600" y="2379636"/>
            <a:ext cx="846522" cy="416610"/>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circle(in)">
                                      <p:cBhvr>
                                        <p:cTn id="23" dur="20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circle(in)">
                                      <p:cBhvr>
                                        <p:cTn id="28" dur="2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circle(in)">
                                      <p:cBhvr>
                                        <p:cTn id="33" dur="20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circle(in)">
                                      <p:cBhvr>
                                        <p:cTn id="38" dur="20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circle(in)">
                                      <p:cBhvr>
                                        <p:cTn id="43" dur="20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circle(in)">
                                      <p:cBhvr>
                                        <p:cTn id="48" dur="20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circle(in)">
                                      <p:cBhvr>
                                        <p:cTn id="5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nen 25"/>
          <p:cNvPicPr>
            <a:picLocks noChangeAspect="1" noChangeArrowheads="1"/>
          </p:cNvPicPr>
          <p:nvPr/>
        </p:nvPicPr>
        <p:blipFill>
          <a:blip r:embed="rId5"/>
          <a:srcRect/>
          <a:stretch>
            <a:fillRect/>
          </a:stretch>
        </p:blipFill>
        <p:spPr bwMode="auto">
          <a:xfrm>
            <a:off x="190500" y="108978"/>
            <a:ext cx="9144000" cy="7010400"/>
          </a:xfrm>
          <a:prstGeom prst="rect">
            <a:avLst/>
          </a:prstGeom>
          <a:noFill/>
          <a:ln w="9525">
            <a:noFill/>
            <a:miter lim="800000"/>
            <a:headEnd/>
            <a:tailEnd/>
          </a:ln>
          <a:effectLst/>
        </p:spPr>
      </p:pic>
      <p:sp>
        <p:nvSpPr>
          <p:cNvPr id="14" name="Rectangle 14"/>
          <p:cNvSpPr txBox="1">
            <a:spLocks noChangeArrowheads="1"/>
          </p:cNvSpPr>
          <p:nvPr>
            <p:custDataLst>
              <p:tags r:id="rId2"/>
            </p:custDataLst>
          </p:nvPr>
        </p:nvSpPr>
        <p:spPr>
          <a:xfrm>
            <a:off x="190500" y="533400"/>
            <a:ext cx="3581400" cy="838200"/>
          </a:xfrm>
          <a:prstGeom prst="rect">
            <a:avLst/>
          </a:prstGeom>
          <a:effectLst/>
        </p:spPr>
        <p:txBody>
          <a:bodyPr/>
          <a:lstStyle/>
          <a:p>
            <a:pPr algn="ctr">
              <a:defRPr/>
            </a:pPr>
            <a:endParaRPr lang="en-US" sz="3600" b="1" kern="0" dirty="0">
              <a:solidFill>
                <a:srgbClr val="0000FF"/>
              </a:solidFill>
              <a:latin typeface="+mj-lt"/>
              <a:ea typeface="+mj-ea"/>
              <a:cs typeface="+mj-cs"/>
            </a:endParaRPr>
          </a:p>
        </p:txBody>
      </p:sp>
      <p:sp>
        <p:nvSpPr>
          <p:cNvPr id="3" name="TextBox 2"/>
          <p:cNvSpPr txBox="1"/>
          <p:nvPr/>
        </p:nvSpPr>
        <p:spPr>
          <a:xfrm>
            <a:off x="1447800" y="2161309"/>
            <a:ext cx="7162800" cy="523220"/>
          </a:xfrm>
          <a:prstGeom prst="rect">
            <a:avLst/>
          </a:prstGeom>
          <a:noFill/>
        </p:spPr>
        <p:txBody>
          <a:bodyPr wrap="square" rtlCol="0">
            <a:spAutoFit/>
          </a:bodyPr>
          <a:lstStyle/>
          <a:p>
            <a:r>
              <a:rPr lang="en-US" sz="2800" dirty="0" err="1">
                <a:solidFill>
                  <a:srgbClr val="002060"/>
                </a:solidFill>
                <a:latin typeface="Times New Roman" panose="02020603050405020304" pitchFamily="18" charset="0"/>
                <a:cs typeface="Times New Roman" panose="02020603050405020304" pitchFamily="18" charset="0"/>
              </a:rPr>
              <a:t>Em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hãy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nêu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bước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dụng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bàn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điện</a:t>
            </a:r>
            <a:r>
              <a:rPr lang="en-US" sz="2800" dirty="0">
                <a:solidFill>
                  <a:srgbClr val="002060"/>
                </a:solidFill>
                <a:latin typeface="Times New Roman" panose="02020603050405020304" pitchFamily="18" charset="0"/>
                <a:cs typeface="Times New Roman" panose="02020603050405020304" pitchFamily="18" charset="0"/>
              </a:rPr>
              <a:t>?</a:t>
            </a:r>
          </a:p>
        </p:txBody>
      </p:sp>
      <p:pic>
        <p:nvPicPr>
          <p:cNvPr id="6" name="Picture 4" descr="hoi"/>
          <p:cNvPicPr>
            <a:picLocks noChangeAspect="1" noChangeArrowheads="1" noCrop="1"/>
          </p:cNvPicPr>
          <p:nvPr/>
        </p:nvPicPr>
        <p:blipFill>
          <a:blip r:embed="rId6"/>
          <a:srcRect/>
          <a:stretch>
            <a:fillRect/>
          </a:stretch>
        </p:blipFill>
        <p:spPr bwMode="auto">
          <a:xfrm>
            <a:off x="685800" y="1932709"/>
            <a:ext cx="762000" cy="980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2" name="Picture 2" descr="Cách ủi đồ nhanh, phẳng và đẹp bằng bàn là cực đơn giả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79724" y="3352800"/>
            <a:ext cx="4283075" cy="2133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322"/>
                                        </p:tgtEl>
                                        <p:attrNameLst>
                                          <p:attrName>style.visibility</p:attrName>
                                        </p:attrNameLst>
                                      </p:cBhvr>
                                      <p:to>
                                        <p:strVal val="visible"/>
                                      </p:to>
                                    </p:set>
                                    <p:animEffect transition="in" filter="fade">
                                      <p:cBhvr>
                                        <p:cTn id="7" dur="500"/>
                                        <p:tgtEl>
                                          <p:spTgt spid="563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nen 25"/>
          <p:cNvPicPr>
            <a:picLocks noChangeAspect="1" noChangeArrowheads="1"/>
          </p:cNvPicPr>
          <p:nvPr/>
        </p:nvPicPr>
        <p:blipFill>
          <a:blip r:embed="rId5"/>
          <a:srcRect/>
          <a:stretch>
            <a:fillRect/>
          </a:stretch>
        </p:blipFill>
        <p:spPr bwMode="auto">
          <a:xfrm>
            <a:off x="190500" y="0"/>
            <a:ext cx="9144000" cy="7010400"/>
          </a:xfrm>
          <a:prstGeom prst="rect">
            <a:avLst/>
          </a:prstGeom>
          <a:noFill/>
          <a:ln w="9525">
            <a:noFill/>
            <a:miter lim="800000"/>
            <a:headEnd/>
            <a:tailEnd/>
          </a:ln>
          <a:effectLst/>
        </p:spPr>
      </p:pic>
      <p:sp>
        <p:nvSpPr>
          <p:cNvPr id="14" name="Rectangle 14"/>
          <p:cNvSpPr txBox="1">
            <a:spLocks noChangeArrowheads="1"/>
          </p:cNvSpPr>
          <p:nvPr>
            <p:custDataLst>
              <p:tags r:id="rId2"/>
            </p:custDataLst>
          </p:nvPr>
        </p:nvSpPr>
        <p:spPr>
          <a:xfrm>
            <a:off x="190500" y="533400"/>
            <a:ext cx="3581400" cy="838200"/>
          </a:xfrm>
          <a:prstGeom prst="rect">
            <a:avLst/>
          </a:prstGeom>
          <a:effectLst/>
        </p:spPr>
        <p:txBody>
          <a:bodyPr/>
          <a:lstStyle/>
          <a:p>
            <a:pPr algn="ctr">
              <a:defRPr/>
            </a:pPr>
            <a:endParaRPr lang="en-US" sz="3600" b="1" kern="0" dirty="0">
              <a:solidFill>
                <a:srgbClr val="0000FF"/>
              </a:solidFill>
              <a:latin typeface="+mj-lt"/>
              <a:ea typeface="+mj-ea"/>
              <a:cs typeface="+mj-cs"/>
            </a:endParaRPr>
          </a:p>
        </p:txBody>
      </p:sp>
      <p:sp>
        <p:nvSpPr>
          <p:cNvPr id="2" name="Rectangle 1"/>
          <p:cNvSpPr/>
          <p:nvPr/>
        </p:nvSpPr>
        <p:spPr>
          <a:xfrm>
            <a:off x="876300" y="613064"/>
            <a:ext cx="7962900" cy="953135"/>
          </a:xfrm>
          <a:prstGeom prst="rect">
            <a:avLst/>
          </a:prstGeom>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c. </a:t>
            </a:r>
            <a:r>
              <a:rPr lang="en-US" sz="2800" b="1" dirty="0" err="1">
                <a:solidFill>
                  <a:srgbClr val="FF0000"/>
                </a:solidFill>
                <a:latin typeface="Times New Roman" panose="02020603050405020304" pitchFamily="18" charset="0"/>
                <a:cs typeface="Times New Roman" panose="02020603050405020304" pitchFamily="18" charset="0"/>
              </a:rPr>
              <a:t>Sử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dụng bàn là</a:t>
            </a:r>
            <a:endParaRPr lang="en-US" sz="2800" dirty="0">
              <a:solidFill>
                <a:srgbClr val="FF0000"/>
              </a:solidFill>
              <a:latin typeface="Times New Roman" panose="02020603050405020304" pitchFamily="18" charset="0"/>
              <a:cs typeface="Times New Roman" panose="02020603050405020304" pitchFamily="18" charset="0"/>
            </a:endParaRPr>
          </a:p>
          <a:p>
            <a:r>
              <a:rPr lang="vi-VN" sz="2800" b="1" dirty="0">
                <a:solidFill>
                  <a:srgbClr val="FF0000"/>
                </a:solidFill>
                <a:latin typeface="Times New Roman" panose="02020603050405020304" pitchFamily="18" charset="0"/>
                <a:cs typeface="Times New Roman" panose="02020603050405020304" pitchFamily="18" charset="0"/>
              </a:rPr>
              <a:t>* Các bước sử dụng bàn là</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067435" y="1567180"/>
            <a:ext cx="7771765" cy="3969385"/>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 Đọc nhãn </a:t>
            </a:r>
            <a:r>
              <a:rPr lang="en-US" altLang="vi-VN" sz="2800" dirty="0" err="1">
                <a:latin typeface="Times New Roman" panose="02020603050405020304" pitchFamily="18" charset="0"/>
                <a:cs typeface="Times New Roman" panose="02020603050405020304" pitchFamily="18" charset="0"/>
              </a:rPr>
              <a:t>hướng</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dẫn</a:t>
            </a:r>
            <a:r>
              <a:rPr lang="en-US" altLang="vi-VN"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sử dụng quần áo và phân loại, sắp xếp quần áo cần là theo loại vải</a:t>
            </a:r>
            <a:r>
              <a:rPr lang="en-US" altLang="vi-VN"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Kiểm tra độ an toàn của dây dẫn điện, phích cắm và mặt bàn là</a:t>
            </a:r>
            <a:r>
              <a:rPr lang="en-US" altLang="vi-VN" sz="2800" dirty="0">
                <a:latin typeface="Times New Roman" panose="02020603050405020304" pitchFamily="18" charset="0"/>
                <a:cs typeface="Times New Roman" panose="02020603050405020304" pitchFamily="18" charset="0"/>
              </a:rPr>
              <a:t>.</a:t>
            </a:r>
          </a:p>
          <a:p>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Cấp</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điện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cho</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bàn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là</a:t>
            </a:r>
            <a:r>
              <a:rPr lang="en-US" altLang="vi-VN"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Đi</a:t>
            </a:r>
            <a:r>
              <a:rPr lang="en-US" altLang="vi-VN" sz="2800" dirty="0">
                <a:latin typeface="Times New Roman" panose="02020603050405020304" pitchFamily="18" charset="0"/>
                <a:cs typeface="Times New Roman" panose="02020603050405020304" pitchFamily="18" charset="0"/>
              </a:rPr>
              <a:t>ề</a:t>
            </a:r>
            <a:r>
              <a:rPr lang="vi-VN" sz="2800" dirty="0">
                <a:latin typeface="Times New Roman" panose="02020603050405020304" pitchFamily="18" charset="0"/>
                <a:cs typeface="Times New Roman" panose="02020603050405020304" pitchFamily="18" charset="0"/>
              </a:rPr>
              <a:t>u chỉnh nhiệt độ cho các loại vải cần là</a:t>
            </a:r>
            <a:r>
              <a:rPr lang="en-US" altLang="vi-VN"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cắm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nguội</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custDataLst>
              <p:tags r:id="rId2"/>
            </p:custDataLst>
          </p:nvPr>
        </p:nvGrpSpPr>
        <p:grpSpPr>
          <a:xfrm>
            <a:off x="890155" y="412577"/>
            <a:ext cx="8305800" cy="5543550"/>
            <a:chOff x="533400" y="914400"/>
            <a:chExt cx="8305800" cy="5543550"/>
          </a:xfrm>
        </p:grpSpPr>
        <p:pic>
          <p:nvPicPr>
            <p:cNvPr id="5123" name="Picture 3" descr="original_pencil_w"/>
            <p:cNvPicPr>
              <a:picLocks noChangeAspect="1" noChangeArrowheads="1" noCrop="1"/>
            </p:cNvPicPr>
            <p:nvPr/>
          </p:nvPicPr>
          <p:blipFill>
            <a:blip r:embed="rId4"/>
            <a:srcRect/>
            <a:stretch>
              <a:fillRect/>
            </a:stretch>
          </p:blipFill>
          <p:spPr bwMode="auto">
            <a:xfrm>
              <a:off x="5715000" y="4114800"/>
              <a:ext cx="3124200" cy="2343150"/>
            </a:xfrm>
            <a:prstGeom prst="rect">
              <a:avLst/>
            </a:prstGeom>
            <a:noFill/>
            <a:ln w="9525">
              <a:noFill/>
              <a:miter lim="800000"/>
              <a:headEnd/>
              <a:tailEnd/>
            </a:ln>
            <a:effectLst/>
          </p:spPr>
        </p:pic>
        <p:pic>
          <p:nvPicPr>
            <p:cNvPr id="5124" name="Picture 5" descr="014"/>
            <p:cNvPicPr>
              <a:picLocks noChangeAspect="1" noChangeArrowheads="1"/>
            </p:cNvPicPr>
            <p:nvPr/>
          </p:nvPicPr>
          <p:blipFill>
            <a:blip r:embed="rId5"/>
            <a:srcRect/>
            <a:stretch>
              <a:fillRect/>
            </a:stretch>
          </p:blipFill>
          <p:spPr bwMode="auto">
            <a:xfrm>
              <a:off x="533400" y="914400"/>
              <a:ext cx="2362200" cy="1041400"/>
            </a:xfrm>
            <a:prstGeom prst="rect">
              <a:avLst/>
            </a:prstGeom>
            <a:noFill/>
            <a:ln w="9525">
              <a:noFill/>
              <a:miter lim="800000"/>
              <a:headEnd/>
              <a:tailEnd/>
            </a:ln>
            <a:effectLst/>
          </p:spPr>
        </p:pic>
      </p:grpSp>
      <p:sp>
        <p:nvSpPr>
          <p:cNvPr id="4" name="TextBox 3"/>
          <p:cNvSpPr txBox="1"/>
          <p:nvPr/>
        </p:nvSpPr>
        <p:spPr>
          <a:xfrm>
            <a:off x="-23813" y="1739948"/>
            <a:ext cx="9144000" cy="954107"/>
          </a:xfrm>
          <a:prstGeom prst="rect">
            <a:avLst/>
          </a:prstGeom>
          <a:noFill/>
        </p:spPr>
        <p:txBody>
          <a:bodyPr wrap="square" rtlCol="0">
            <a:spAutoFit/>
          </a:bodyPr>
          <a:lstStyle/>
          <a:p>
            <a:pPr algn="ctr"/>
            <a:r>
              <a:rPr lang="en-US" sz="2800" b="1"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BÀI 9</a:t>
            </a:r>
          </a:p>
          <a:p>
            <a:pPr algn="ctr"/>
            <a:r>
              <a:rPr lang="en-US" sz="2800" b="1"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SỬ DỤNG ĐỒ DÙNG ĐIỆN TRONG GIA ĐÌNH (</a:t>
            </a:r>
            <a:r>
              <a:rPr lang="en-US" sz="2800" b="1" dirty="0" err="1">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tt</a:t>
            </a:r>
            <a:r>
              <a:rPr lang="en-US" sz="2800" b="1"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xmlns="" id="{FECC92B1-2651-4F83-B3C5-36D0C8C71EB4}"/>
              </a:ext>
            </a:extLst>
          </p:cNvPr>
          <p:cNvSpPr txBox="1"/>
          <p:nvPr/>
        </p:nvSpPr>
        <p:spPr>
          <a:xfrm>
            <a:off x="3048000" y="609600"/>
            <a:ext cx="3657600"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TUẦN 28 – TIẾT 28</a:t>
            </a:r>
          </a:p>
        </p:txBody>
      </p:sp>
    </p:spTree>
    <p:custDataLst>
      <p:tags r:id="rId1"/>
    </p:custDataLst>
    <p:extLst>
      <p:ext uri="{BB962C8B-B14F-4D97-AF65-F5344CB8AC3E}">
        <p14:creationId xmlns:p14="http://schemas.microsoft.com/office/powerpoint/2010/main" val="3271785497"/>
      </p:ext>
    </p:extLst>
  </p:cSld>
  <p:clrMapOvr>
    <a:masterClrMapping/>
  </p:clrMapOvr>
  <p:transition spd="slow">
    <p:split dir="in"/>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4"/>
          <p:cNvSpPr txBox="1">
            <a:spLocks noChangeArrowheads="1"/>
          </p:cNvSpPr>
          <p:nvPr>
            <p:custDataLst>
              <p:tags r:id="rId2"/>
            </p:custDataLst>
          </p:nvPr>
        </p:nvSpPr>
        <p:spPr>
          <a:xfrm>
            <a:off x="190500" y="533400"/>
            <a:ext cx="3581400" cy="838200"/>
          </a:xfrm>
          <a:prstGeom prst="rect">
            <a:avLst/>
          </a:prstGeom>
          <a:effectLst/>
        </p:spPr>
        <p:txBody>
          <a:bodyPr/>
          <a:lstStyle/>
          <a:p>
            <a:pPr algn="ctr">
              <a:defRPr/>
            </a:pPr>
            <a:endParaRPr lang="en-US" sz="3600" b="1" kern="0" dirty="0">
              <a:solidFill>
                <a:srgbClr val="0000FF"/>
              </a:solidFill>
              <a:latin typeface="+mj-lt"/>
              <a:ea typeface="+mj-ea"/>
              <a:cs typeface="+mj-cs"/>
            </a:endParaRPr>
          </a:p>
        </p:txBody>
      </p:sp>
      <p:sp>
        <p:nvSpPr>
          <p:cNvPr id="2" name="Rectangle 1"/>
          <p:cNvSpPr/>
          <p:nvPr/>
        </p:nvSpPr>
        <p:spPr>
          <a:xfrm>
            <a:off x="533400" y="179951"/>
            <a:ext cx="6781800" cy="1323439"/>
          </a:xfrm>
          <a:prstGeom prst="rect">
            <a:avLst/>
          </a:prstGeom>
        </p:spPr>
        <p:txBody>
          <a:bodyPr wrap="square">
            <a:spAutoFit/>
          </a:bodyPr>
          <a:lstStyle/>
          <a:p>
            <a:r>
              <a:rPr lang="en-US" sz="4000" dirty="0">
                <a:solidFill>
                  <a:srgbClr val="FF0000"/>
                </a:solidFill>
                <a:latin typeface="Times New Roman" panose="02020603050405020304" pitchFamily="18" charset="0"/>
                <a:cs typeface="Times New Roman" panose="02020603050405020304" pitchFamily="18" charset="0"/>
              </a:rPr>
              <a:t>1.2. </a:t>
            </a:r>
            <a:r>
              <a:rPr lang="en-US" sz="4000" dirty="0" err="1">
                <a:solidFill>
                  <a:srgbClr val="FF0000"/>
                </a:solidFill>
                <a:latin typeface="Times New Roman" panose="02020603050405020304" pitchFamily="18" charset="0"/>
                <a:cs typeface="Times New Roman" panose="02020603050405020304" pitchFamily="18" charset="0"/>
              </a:rPr>
              <a:t>Đèn</a:t>
            </a:r>
            <a:r>
              <a:rPr lang="en-US" sz="4000" dirty="0">
                <a:solidFill>
                  <a:srgbClr val="FF0000"/>
                </a:solidFill>
                <a:latin typeface="Times New Roman" panose="02020603050405020304" pitchFamily="18" charset="0"/>
                <a:cs typeface="Times New Roman" panose="02020603050405020304" pitchFamily="18" charset="0"/>
              </a:rPr>
              <a:t> LED</a:t>
            </a:r>
          </a:p>
          <a:p>
            <a:r>
              <a:rPr lang="en-US" sz="4000" dirty="0">
                <a:solidFill>
                  <a:srgbClr val="FF0000"/>
                </a:solidFill>
                <a:latin typeface="Times New Roman" panose="02020603050405020304" pitchFamily="18" charset="0"/>
                <a:cs typeface="Times New Roman" panose="02020603050405020304" pitchFamily="18" charset="0"/>
              </a:rPr>
              <a:t>a. </a:t>
            </a:r>
            <a:r>
              <a:rPr lang="en-US" sz="4000" dirty="0" err="1">
                <a:solidFill>
                  <a:srgbClr val="FF0000"/>
                </a:solidFill>
                <a:latin typeface="Times New Roman" panose="02020603050405020304" pitchFamily="18" charset="0"/>
                <a:cs typeface="Times New Roman" panose="02020603050405020304" pitchFamily="18" charset="0"/>
              </a:rPr>
              <a:t>Cấu</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tạo</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và</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thông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số</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kỹ</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thuật</a:t>
            </a:r>
            <a:r>
              <a:rPr lang="en-US" sz="4000" dirty="0">
                <a:solidFill>
                  <a:srgbClr val="FF0000"/>
                </a:solidFill>
                <a:latin typeface="Times New Roman" panose="02020603050405020304" pitchFamily="18" charset="0"/>
                <a:cs typeface="Times New Roman" panose="02020603050405020304" pitchFamily="18" charset="0"/>
              </a:rPr>
              <a:t> </a:t>
            </a:r>
          </a:p>
        </p:txBody>
      </p:sp>
    </p:spTree>
    <p:custDataLst>
      <p:tags r:id="rId1"/>
    </p:custDataLst>
    <p:extLst>
      <p:ext uri="{BB962C8B-B14F-4D97-AF65-F5344CB8AC3E}">
        <p14:creationId xmlns:p14="http://schemas.microsoft.com/office/powerpoint/2010/main" val="112057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nen 25"/>
          <p:cNvPicPr>
            <a:picLocks noChangeAspect="1" noChangeArrowheads="1"/>
          </p:cNvPicPr>
          <p:nvPr/>
        </p:nvPicPr>
        <p:blipFill>
          <a:blip r:embed="rId7"/>
          <a:srcRect/>
          <a:stretch>
            <a:fillRect/>
          </a:stretch>
        </p:blipFill>
        <p:spPr bwMode="auto">
          <a:xfrm>
            <a:off x="-20782" y="-20782"/>
            <a:ext cx="9144000" cy="7010400"/>
          </a:xfrm>
          <a:prstGeom prst="rect">
            <a:avLst/>
          </a:prstGeom>
          <a:noFill/>
          <a:ln w="9525">
            <a:noFill/>
            <a:miter lim="800000"/>
            <a:headEnd/>
            <a:tailEnd/>
          </a:ln>
          <a:effectLst/>
        </p:spPr>
      </p:pic>
      <p:sp>
        <p:nvSpPr>
          <p:cNvPr id="14" name="Rectangle 14"/>
          <p:cNvSpPr txBox="1">
            <a:spLocks noChangeArrowheads="1"/>
          </p:cNvSpPr>
          <p:nvPr>
            <p:custDataLst>
              <p:tags r:id="rId2"/>
            </p:custDataLst>
          </p:nvPr>
        </p:nvSpPr>
        <p:spPr>
          <a:xfrm>
            <a:off x="190500" y="533400"/>
            <a:ext cx="3581400" cy="838200"/>
          </a:xfrm>
          <a:prstGeom prst="rect">
            <a:avLst/>
          </a:prstGeom>
          <a:effectLst/>
        </p:spPr>
        <p:txBody>
          <a:bodyPr/>
          <a:lstStyle/>
          <a:p>
            <a:pPr algn="ctr">
              <a:defRPr/>
            </a:pPr>
            <a:endParaRPr lang="en-US" sz="3600" b="1" kern="0" dirty="0">
              <a:solidFill>
                <a:srgbClr val="0000FF"/>
              </a:solidFill>
              <a:latin typeface="+mj-lt"/>
              <a:ea typeface="+mj-ea"/>
              <a:cs typeface="+mj-cs"/>
            </a:endParaRPr>
          </a:p>
        </p:txBody>
      </p:sp>
      <p:pic>
        <p:nvPicPr>
          <p:cNvPr id="8" name="Picture 7" descr="C:\Users\USER\Desktop\0001.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8532" y="567108"/>
            <a:ext cx="6705600" cy="2480892"/>
          </a:xfrm>
          <a:prstGeom prst="rect">
            <a:avLst/>
          </a:prstGeom>
          <a:noFill/>
          <a:ln>
            <a:noFill/>
          </a:ln>
        </p:spPr>
      </p:pic>
      <p:sp>
        <p:nvSpPr>
          <p:cNvPr id="4" name="Explosion 1 3"/>
          <p:cNvSpPr/>
          <p:nvPr/>
        </p:nvSpPr>
        <p:spPr>
          <a:xfrm>
            <a:off x="621723" y="3250974"/>
            <a:ext cx="7599218" cy="28956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srgbClr val="002060"/>
              </a:solidFill>
              <a:latin typeface="Times New Roman" panose="02020603050405020304" pitchFamily="18" charset="0"/>
              <a:cs typeface="Times New Roman" panose="02020603050405020304" pitchFamily="18" charset="0"/>
            </a:endParaRPr>
          </a:p>
          <a:p>
            <a:r>
              <a:rPr lang="en-US" sz="2000" dirty="0">
                <a:solidFill>
                  <a:srgbClr val="FFFF99"/>
                </a:solidFill>
                <a:latin typeface="Times New Roman" panose="02020603050405020304" pitchFamily="18" charset="0"/>
                <a:cs typeface="Times New Roman" panose="02020603050405020304" pitchFamily="18" charset="0"/>
              </a:rPr>
              <a:t>-    </a:t>
            </a:r>
            <a:r>
              <a:rPr lang="en-US" sz="2000" dirty="0" err="1">
                <a:solidFill>
                  <a:srgbClr val="FFFF99"/>
                </a:solidFill>
                <a:latin typeface="Times New Roman" panose="02020603050405020304" pitchFamily="18" charset="0"/>
                <a:cs typeface="Times New Roman" panose="02020603050405020304" pitchFamily="18" charset="0"/>
              </a:rPr>
              <a:t>Các</a:t>
            </a:r>
            <a:r>
              <a:rPr lang="en-US" sz="2000" dirty="0">
                <a:solidFill>
                  <a:srgbClr val="FFFF99"/>
                </a:solidFill>
                <a:latin typeface="Times New Roman" panose="02020603050405020304" pitchFamily="18" charset="0"/>
                <a:cs typeface="Times New Roman" panose="02020603050405020304" pitchFamily="18" charset="0"/>
              </a:rPr>
              <a:t> </a:t>
            </a:r>
            <a:r>
              <a:rPr lang="en-US" sz="2000" dirty="0" err="1">
                <a:solidFill>
                  <a:srgbClr val="FFFF99"/>
                </a:solidFill>
                <a:latin typeface="Times New Roman" panose="02020603050405020304" pitchFamily="18" charset="0"/>
                <a:cs typeface="Times New Roman" panose="02020603050405020304" pitchFamily="18" charset="0"/>
              </a:rPr>
              <a:t>nhóm</a:t>
            </a:r>
            <a:r>
              <a:rPr lang="en-US" sz="2000" dirty="0">
                <a:solidFill>
                  <a:srgbClr val="FFFF99"/>
                </a:solidFill>
                <a:latin typeface="Times New Roman" panose="02020603050405020304" pitchFamily="18" charset="0"/>
                <a:cs typeface="Times New Roman" panose="02020603050405020304" pitchFamily="18" charset="0"/>
              </a:rPr>
              <a:t> </a:t>
            </a:r>
            <a:r>
              <a:rPr lang="en-US" sz="2000" dirty="0" err="1">
                <a:solidFill>
                  <a:srgbClr val="FFFF99"/>
                </a:solidFill>
                <a:latin typeface="Times New Roman" panose="02020603050405020304" pitchFamily="18" charset="0"/>
                <a:cs typeface="Times New Roman" panose="02020603050405020304" pitchFamily="18" charset="0"/>
              </a:rPr>
              <a:t>thảo</a:t>
            </a:r>
            <a:r>
              <a:rPr lang="en-US" sz="2000" dirty="0">
                <a:solidFill>
                  <a:srgbClr val="FFFF99"/>
                </a:solidFill>
                <a:latin typeface="Times New Roman" panose="02020603050405020304" pitchFamily="18" charset="0"/>
                <a:cs typeface="Times New Roman" panose="02020603050405020304" pitchFamily="18" charset="0"/>
              </a:rPr>
              <a:t> </a:t>
            </a:r>
            <a:r>
              <a:rPr lang="en-US" sz="2000" dirty="0" err="1">
                <a:solidFill>
                  <a:srgbClr val="FFFF99"/>
                </a:solidFill>
                <a:latin typeface="Times New Roman" panose="02020603050405020304" pitchFamily="18" charset="0"/>
                <a:cs typeface="Times New Roman" panose="02020603050405020304" pitchFamily="18" charset="0"/>
              </a:rPr>
              <a:t>luận</a:t>
            </a:r>
            <a:r>
              <a:rPr lang="en-US" sz="2000" dirty="0">
                <a:solidFill>
                  <a:srgbClr val="FFFF99"/>
                </a:solidFill>
                <a:latin typeface="Times New Roman" panose="02020603050405020304" pitchFamily="18" charset="0"/>
                <a:cs typeface="Times New Roman" panose="02020603050405020304" pitchFamily="18" charset="0"/>
              </a:rPr>
              <a:t> </a:t>
            </a:r>
            <a:r>
              <a:rPr lang="en-US" sz="2000" dirty="0" err="1">
                <a:solidFill>
                  <a:srgbClr val="FFFF99"/>
                </a:solidFill>
                <a:latin typeface="Times New Roman" panose="02020603050405020304" pitchFamily="18" charset="0"/>
                <a:cs typeface="Times New Roman" panose="02020603050405020304" pitchFamily="18" charset="0"/>
              </a:rPr>
              <a:t>và</a:t>
            </a:r>
            <a:r>
              <a:rPr lang="en-US" sz="2000" dirty="0">
                <a:solidFill>
                  <a:srgbClr val="FFFF99"/>
                </a:solidFill>
                <a:latin typeface="Times New Roman" panose="02020603050405020304" pitchFamily="18" charset="0"/>
                <a:cs typeface="Times New Roman" panose="02020603050405020304" pitchFamily="18" charset="0"/>
              </a:rPr>
              <a:t> </a:t>
            </a:r>
            <a:r>
              <a:rPr lang="en-US" sz="2000" dirty="0" err="1">
                <a:solidFill>
                  <a:srgbClr val="FFFF99"/>
                </a:solidFill>
                <a:latin typeface="Times New Roman" panose="02020603050405020304" pitchFamily="18" charset="0"/>
                <a:cs typeface="Times New Roman" panose="02020603050405020304" pitchFamily="18" charset="0"/>
              </a:rPr>
              <a:t>ghi</a:t>
            </a:r>
            <a:r>
              <a:rPr lang="en-US" sz="2000" dirty="0">
                <a:solidFill>
                  <a:srgbClr val="FFFF99"/>
                </a:solidFill>
                <a:latin typeface="Times New Roman" panose="02020603050405020304" pitchFamily="18" charset="0"/>
                <a:cs typeface="Times New Roman" panose="02020603050405020304" pitchFamily="18" charset="0"/>
              </a:rPr>
              <a:t> </a:t>
            </a:r>
            <a:r>
              <a:rPr lang="en-US" sz="2000" dirty="0" err="1">
                <a:solidFill>
                  <a:srgbClr val="FFFF99"/>
                </a:solidFill>
                <a:latin typeface="Times New Roman" panose="02020603050405020304" pitchFamily="18" charset="0"/>
                <a:cs typeface="Times New Roman" panose="02020603050405020304" pitchFamily="18" charset="0"/>
              </a:rPr>
              <a:t>tên</a:t>
            </a:r>
            <a:r>
              <a:rPr lang="en-US" sz="2000" dirty="0">
                <a:solidFill>
                  <a:srgbClr val="FFFF99"/>
                </a:solidFill>
                <a:latin typeface="Times New Roman" panose="02020603050405020304" pitchFamily="18" charset="0"/>
                <a:cs typeface="Times New Roman" panose="02020603050405020304" pitchFamily="18" charset="0"/>
              </a:rPr>
              <a:t> </a:t>
            </a:r>
            <a:r>
              <a:rPr lang="en-US" sz="2000" dirty="0" err="1">
                <a:solidFill>
                  <a:srgbClr val="FFFF99"/>
                </a:solidFill>
                <a:latin typeface="Times New Roman" panose="02020603050405020304" pitchFamily="18" charset="0"/>
                <a:cs typeface="Times New Roman" panose="02020603050405020304" pitchFamily="18" charset="0"/>
              </a:rPr>
              <a:t>từng</a:t>
            </a:r>
            <a:r>
              <a:rPr lang="en-US" sz="2000" dirty="0">
                <a:solidFill>
                  <a:srgbClr val="FFFF99"/>
                </a:solidFill>
                <a:latin typeface="Times New Roman" panose="02020603050405020304" pitchFamily="18" charset="0"/>
                <a:cs typeface="Times New Roman" panose="02020603050405020304" pitchFamily="18" charset="0"/>
              </a:rPr>
              <a:t> </a:t>
            </a:r>
            <a:r>
              <a:rPr lang="en-US" sz="2000" dirty="0" err="1">
                <a:solidFill>
                  <a:srgbClr val="FFFF99"/>
                </a:solidFill>
                <a:latin typeface="Times New Roman" panose="02020603050405020304" pitchFamily="18" charset="0"/>
                <a:cs typeface="Times New Roman" panose="02020603050405020304" pitchFamily="18" charset="0"/>
              </a:rPr>
              <a:t>bộ</a:t>
            </a:r>
            <a:r>
              <a:rPr lang="en-US" sz="2000" dirty="0">
                <a:solidFill>
                  <a:srgbClr val="FFFF99"/>
                </a:solidFill>
                <a:latin typeface="Times New Roman" panose="02020603050405020304" pitchFamily="18" charset="0"/>
                <a:cs typeface="Times New Roman" panose="02020603050405020304" pitchFamily="18" charset="0"/>
              </a:rPr>
              <a:t> </a:t>
            </a:r>
            <a:r>
              <a:rPr lang="en-US" sz="2000" dirty="0" err="1">
                <a:solidFill>
                  <a:srgbClr val="FFFF99"/>
                </a:solidFill>
                <a:latin typeface="Times New Roman" panose="02020603050405020304" pitchFamily="18" charset="0"/>
                <a:cs typeface="Times New Roman" panose="02020603050405020304" pitchFamily="18" charset="0"/>
              </a:rPr>
              <a:t>phận</a:t>
            </a:r>
            <a:r>
              <a:rPr lang="en-US" sz="2000" dirty="0">
                <a:solidFill>
                  <a:srgbClr val="FFFF99"/>
                </a:solidFill>
                <a:latin typeface="Times New Roman" panose="02020603050405020304" pitchFamily="18" charset="0"/>
                <a:cs typeface="Times New Roman" panose="02020603050405020304" pitchFamily="18" charset="0"/>
              </a:rPr>
              <a:t> </a:t>
            </a:r>
            <a:r>
              <a:rPr lang="en-US" sz="2000" dirty="0" err="1">
                <a:solidFill>
                  <a:srgbClr val="FFFF99"/>
                </a:solidFill>
                <a:latin typeface="Times New Roman" panose="02020603050405020304" pitchFamily="18" charset="0"/>
                <a:cs typeface="Times New Roman" panose="02020603050405020304" pitchFamily="18" charset="0"/>
              </a:rPr>
              <a:t>của</a:t>
            </a:r>
            <a:r>
              <a:rPr lang="en-US" sz="2000" dirty="0">
                <a:solidFill>
                  <a:srgbClr val="FFFF99"/>
                </a:solidFill>
                <a:latin typeface="Times New Roman" panose="02020603050405020304" pitchFamily="18" charset="0"/>
                <a:cs typeface="Times New Roman" panose="02020603050405020304" pitchFamily="18" charset="0"/>
              </a:rPr>
              <a:t> </a:t>
            </a:r>
            <a:r>
              <a:rPr lang="en-US" sz="2000" dirty="0" err="1">
                <a:solidFill>
                  <a:srgbClr val="FFFF99"/>
                </a:solidFill>
                <a:latin typeface="Times New Roman" panose="02020603050405020304" pitchFamily="18" charset="0"/>
                <a:cs typeface="Times New Roman" panose="02020603050405020304" pitchFamily="18" charset="0"/>
              </a:rPr>
              <a:t>đèn</a:t>
            </a:r>
            <a:r>
              <a:rPr lang="en-US" sz="2000" dirty="0">
                <a:solidFill>
                  <a:srgbClr val="FFFF99"/>
                </a:solidFill>
                <a:latin typeface="Times New Roman" panose="02020603050405020304" pitchFamily="18" charset="0"/>
                <a:cs typeface="Times New Roman" panose="02020603050405020304" pitchFamily="18" charset="0"/>
              </a:rPr>
              <a:t> LED </a:t>
            </a:r>
            <a:r>
              <a:rPr lang="en-US" sz="2000" dirty="0" err="1">
                <a:solidFill>
                  <a:srgbClr val="FFFF99"/>
                </a:solidFill>
                <a:latin typeface="Times New Roman" panose="02020603050405020304" pitchFamily="18" charset="0"/>
                <a:cs typeface="Times New Roman" panose="02020603050405020304" pitchFamily="18" charset="0"/>
              </a:rPr>
              <a:t>tương</a:t>
            </a:r>
            <a:r>
              <a:rPr lang="en-US" sz="2000" dirty="0">
                <a:solidFill>
                  <a:srgbClr val="FFFF99"/>
                </a:solidFill>
                <a:latin typeface="Times New Roman" panose="02020603050405020304" pitchFamily="18" charset="0"/>
                <a:cs typeface="Times New Roman" panose="02020603050405020304" pitchFamily="18" charset="0"/>
              </a:rPr>
              <a:t> </a:t>
            </a:r>
            <a:r>
              <a:rPr lang="en-US" sz="2000" dirty="0" err="1">
                <a:solidFill>
                  <a:srgbClr val="FFFF99"/>
                </a:solidFill>
                <a:latin typeface="Times New Roman" panose="02020603050405020304" pitchFamily="18" charset="0"/>
                <a:cs typeface="Times New Roman" panose="02020603050405020304" pitchFamily="18" charset="0"/>
              </a:rPr>
              <a:t>ứng</a:t>
            </a:r>
            <a:r>
              <a:rPr lang="en-US" sz="2000" dirty="0">
                <a:solidFill>
                  <a:srgbClr val="FFFF99"/>
                </a:solidFill>
                <a:latin typeface="Times New Roman" panose="02020603050405020304" pitchFamily="18" charset="0"/>
                <a:cs typeface="Times New Roman" panose="02020603050405020304" pitchFamily="18" charset="0"/>
              </a:rPr>
              <a:t> </a:t>
            </a:r>
            <a:r>
              <a:rPr lang="en-US" sz="2000" dirty="0" err="1">
                <a:solidFill>
                  <a:srgbClr val="FFFF99"/>
                </a:solidFill>
                <a:latin typeface="Times New Roman" panose="02020603050405020304" pitchFamily="18" charset="0"/>
                <a:cs typeface="Times New Roman" panose="02020603050405020304" pitchFamily="18" charset="0"/>
              </a:rPr>
              <a:t>với</a:t>
            </a:r>
            <a:r>
              <a:rPr lang="en-US" sz="2000" dirty="0">
                <a:solidFill>
                  <a:srgbClr val="FFFF99"/>
                </a:solidFill>
                <a:latin typeface="Times New Roman" panose="02020603050405020304" pitchFamily="18" charset="0"/>
                <a:cs typeface="Times New Roman" panose="02020603050405020304" pitchFamily="18" charset="0"/>
              </a:rPr>
              <a:t> </a:t>
            </a:r>
            <a:r>
              <a:rPr lang="en-US" sz="2000" dirty="0" err="1">
                <a:solidFill>
                  <a:srgbClr val="FFFF99"/>
                </a:solidFill>
                <a:latin typeface="Times New Roman" panose="02020603050405020304" pitchFamily="18" charset="0"/>
                <a:cs typeface="Times New Roman" panose="02020603050405020304" pitchFamily="18" charset="0"/>
              </a:rPr>
              <a:t>chỉ</a:t>
            </a:r>
            <a:r>
              <a:rPr lang="en-US" sz="2000" dirty="0">
                <a:solidFill>
                  <a:srgbClr val="FFFF99"/>
                </a:solidFill>
                <a:latin typeface="Times New Roman" panose="02020603050405020304" pitchFamily="18" charset="0"/>
                <a:cs typeface="Times New Roman" panose="02020603050405020304" pitchFamily="18" charset="0"/>
              </a:rPr>
              <a:t> </a:t>
            </a:r>
            <a:r>
              <a:rPr lang="en-US" sz="2000" dirty="0" err="1">
                <a:solidFill>
                  <a:srgbClr val="FFFF99"/>
                </a:solidFill>
                <a:latin typeface="Times New Roman" panose="02020603050405020304" pitchFamily="18" charset="0"/>
                <a:cs typeface="Times New Roman" panose="02020603050405020304" pitchFamily="18" charset="0"/>
              </a:rPr>
              <a:t>số</a:t>
            </a:r>
            <a:r>
              <a:rPr lang="en-US" sz="2000" dirty="0">
                <a:solidFill>
                  <a:srgbClr val="FFFF99"/>
                </a:solidFill>
                <a:latin typeface="Times New Roman" panose="02020603050405020304" pitchFamily="18" charset="0"/>
                <a:cs typeface="Times New Roman" panose="02020603050405020304" pitchFamily="18" charset="0"/>
              </a:rPr>
              <a:t> 1, 2, 3 </a:t>
            </a:r>
            <a:r>
              <a:rPr lang="en-US" sz="2000" dirty="0" err="1">
                <a:solidFill>
                  <a:srgbClr val="FFFF99"/>
                </a:solidFill>
                <a:latin typeface="Times New Roman" panose="02020603050405020304" pitchFamily="18" charset="0"/>
                <a:cs typeface="Times New Roman" panose="02020603050405020304" pitchFamily="18" charset="0"/>
              </a:rPr>
              <a:t>trong</a:t>
            </a:r>
            <a:r>
              <a:rPr lang="en-US" sz="2000" dirty="0">
                <a:solidFill>
                  <a:srgbClr val="FFFF99"/>
                </a:solidFill>
                <a:latin typeface="Times New Roman" panose="02020603050405020304" pitchFamily="18" charset="0"/>
                <a:cs typeface="Times New Roman" panose="02020603050405020304" pitchFamily="18" charset="0"/>
              </a:rPr>
              <a:t> </a:t>
            </a:r>
            <a:r>
              <a:rPr lang="en-US" sz="2000" dirty="0" err="1">
                <a:solidFill>
                  <a:srgbClr val="FFFF99"/>
                </a:solidFill>
                <a:latin typeface="Times New Roman" panose="02020603050405020304" pitchFamily="18" charset="0"/>
                <a:cs typeface="Times New Roman" panose="02020603050405020304" pitchFamily="18" charset="0"/>
              </a:rPr>
              <a:t>cấu</a:t>
            </a:r>
            <a:r>
              <a:rPr lang="en-US" sz="2000" dirty="0">
                <a:solidFill>
                  <a:srgbClr val="FFFF99"/>
                </a:solidFill>
                <a:latin typeface="Times New Roman" panose="02020603050405020304" pitchFamily="18" charset="0"/>
                <a:cs typeface="Times New Roman" panose="02020603050405020304" pitchFamily="18" charset="0"/>
              </a:rPr>
              <a:t> </a:t>
            </a:r>
            <a:r>
              <a:rPr lang="en-US" sz="2000" dirty="0" err="1">
                <a:solidFill>
                  <a:srgbClr val="FFFF99"/>
                </a:solidFill>
                <a:latin typeface="Times New Roman" panose="02020603050405020304" pitchFamily="18" charset="0"/>
                <a:cs typeface="Times New Roman" panose="02020603050405020304" pitchFamily="18" charset="0"/>
              </a:rPr>
              <a:t>tạo</a:t>
            </a:r>
            <a:r>
              <a:rPr lang="en-US" sz="2000" dirty="0">
                <a:solidFill>
                  <a:srgbClr val="FFFF99"/>
                </a:solidFill>
                <a:latin typeface="Times New Roman" panose="02020603050405020304" pitchFamily="18" charset="0"/>
                <a:cs typeface="Times New Roman" panose="02020603050405020304" pitchFamily="18" charset="0"/>
              </a:rPr>
              <a:t> </a:t>
            </a:r>
            <a:r>
              <a:rPr lang="en-US" sz="2000" dirty="0" err="1">
                <a:solidFill>
                  <a:srgbClr val="FFFF99"/>
                </a:solidFill>
                <a:latin typeface="Times New Roman" panose="02020603050405020304" pitchFamily="18" charset="0"/>
                <a:cs typeface="Times New Roman" panose="02020603050405020304" pitchFamily="18" charset="0"/>
              </a:rPr>
              <a:t>đèn</a:t>
            </a:r>
            <a:r>
              <a:rPr lang="en-US" sz="2000" dirty="0">
                <a:solidFill>
                  <a:srgbClr val="FFFF99"/>
                </a:solidFill>
                <a:latin typeface="Times New Roman" panose="02020603050405020304" pitchFamily="18" charset="0"/>
                <a:cs typeface="Times New Roman" panose="02020603050405020304" pitchFamily="18" charset="0"/>
              </a:rPr>
              <a:t> LED</a:t>
            </a:r>
          </a:p>
        </p:txBody>
      </p:sp>
      <p:pic>
        <p:nvPicPr>
          <p:cNvPr id="2" name="Đồng hồ đếm ngược 2 phút - 2 Minutes countdown">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7781166" y="6235384"/>
            <a:ext cx="1369868" cy="77055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311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4"/>
          <p:cNvSpPr txBox="1">
            <a:spLocks noChangeArrowheads="1"/>
          </p:cNvSpPr>
          <p:nvPr>
            <p:custDataLst>
              <p:tags r:id="rId2"/>
            </p:custDataLst>
          </p:nvPr>
        </p:nvSpPr>
        <p:spPr>
          <a:xfrm>
            <a:off x="190500" y="533400"/>
            <a:ext cx="3581400" cy="838200"/>
          </a:xfrm>
          <a:prstGeom prst="rect">
            <a:avLst/>
          </a:prstGeom>
          <a:effectLst/>
        </p:spPr>
        <p:txBody>
          <a:bodyPr/>
          <a:lstStyle/>
          <a:p>
            <a:pPr algn="ctr">
              <a:defRPr/>
            </a:pPr>
            <a:endParaRPr lang="en-US" sz="3600" b="1" kern="0" dirty="0">
              <a:solidFill>
                <a:srgbClr val="0000FF"/>
              </a:solidFill>
              <a:latin typeface="+mj-lt"/>
              <a:ea typeface="+mj-ea"/>
              <a:cs typeface="+mj-cs"/>
            </a:endParaRPr>
          </a:p>
        </p:txBody>
      </p:sp>
      <p:pic>
        <p:nvPicPr>
          <p:cNvPr id="8" name="Picture 7" descr="C:\Users\USER\Desktop\0001.jpg"/>
          <p:cNvPicPr/>
          <p:nvPr/>
        </p:nvPicPr>
        <p:blipFill rotWithShape="1">
          <a:blip r:embed="rId5" cstate="print">
            <a:extLst>
              <a:ext uri="{28A0092B-C50C-407E-A947-70E740481C1C}">
                <a14:useLocalDpi xmlns:a14="http://schemas.microsoft.com/office/drawing/2010/main" val="0"/>
              </a:ext>
            </a:extLst>
          </a:blip>
          <a:srcRect l="10227" r="11364" b="11086"/>
          <a:stretch>
            <a:fillRect/>
          </a:stretch>
        </p:blipFill>
        <p:spPr bwMode="auto">
          <a:xfrm>
            <a:off x="1828800" y="41201"/>
            <a:ext cx="6019800" cy="3997399"/>
          </a:xfrm>
          <a:prstGeom prst="rect">
            <a:avLst/>
          </a:prstGeom>
          <a:noFill/>
          <a:ln>
            <a:noFill/>
          </a:ln>
        </p:spPr>
      </p:pic>
      <p:sp>
        <p:nvSpPr>
          <p:cNvPr id="9" name="TextBox 8"/>
          <p:cNvSpPr txBox="1"/>
          <p:nvPr/>
        </p:nvSpPr>
        <p:spPr>
          <a:xfrm>
            <a:off x="1026580" y="4160128"/>
            <a:ext cx="8063769" cy="2677656"/>
          </a:xfrm>
          <a:prstGeom prst="rect">
            <a:avLst/>
          </a:prstGeom>
          <a:noFill/>
        </p:spPr>
        <p:txBody>
          <a:bodyPr wrap="square" rtlCol="0">
            <a:spAutoFit/>
          </a:bodyPr>
          <a:lstStyle/>
          <a:p>
            <a:r>
              <a:rPr lang="vi-VN" sz="2800" i="1" dirty="0">
                <a:solidFill>
                  <a:srgbClr val="FF0000"/>
                </a:solidFill>
                <a:latin typeface="Times New Roman" panose="02020603050405020304" pitchFamily="18" charset="0"/>
                <a:cs typeface="Times New Roman" panose="02020603050405020304" pitchFamily="18" charset="0"/>
              </a:rPr>
              <a:t>1.Vỏ đèn:</a:t>
            </a:r>
            <a:r>
              <a:rPr lang="vi-VN" sz="2800" b="1" dirty="0">
                <a:solidFill>
                  <a:srgbClr val="FF0000"/>
                </a:solidFill>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Bảo vệ bảng mạch </a:t>
            </a:r>
            <a:r>
              <a:rPr lang="en-US" sz="2800" dirty="0">
                <a:latin typeface="Times New Roman" panose="02020603050405020304" pitchFamily="18" charset="0"/>
                <a:cs typeface="Times New Roman" panose="02020603050405020304" pitchFamily="18" charset="0"/>
              </a:rPr>
              <a:t>LED, </a:t>
            </a:r>
            <a:r>
              <a:rPr lang="vi-VN" sz="2800" dirty="0">
                <a:latin typeface="Times New Roman" panose="02020603050405020304" pitchFamily="18" charset="0"/>
                <a:cs typeface="Times New Roman" panose="02020603050405020304" pitchFamily="18" charset="0"/>
              </a:rPr>
              <a:t>bộ nguồn và cách điện, đảm bảo an toàn cho người sử dụng.</a:t>
            </a:r>
            <a:endParaRPr lang="en-US" sz="2800" dirty="0">
              <a:latin typeface="Times New Roman" panose="02020603050405020304" pitchFamily="18" charset="0"/>
              <a:cs typeface="Times New Roman" panose="02020603050405020304" pitchFamily="18" charset="0"/>
            </a:endParaRPr>
          </a:p>
          <a:p>
            <a:r>
              <a:rPr lang="vi-VN" sz="2800" b="1" dirty="0">
                <a:solidFill>
                  <a:srgbClr val="FF0000"/>
                </a:solidFill>
                <a:latin typeface="Times New Roman" panose="02020603050405020304" pitchFamily="18" charset="0"/>
                <a:cs typeface="Times New Roman" panose="02020603050405020304" pitchFamily="18" charset="0"/>
              </a:rPr>
              <a:t>2.</a:t>
            </a:r>
            <a:r>
              <a:rPr lang="vi-VN" sz="2800" i="1" dirty="0">
                <a:solidFill>
                  <a:srgbClr val="FF0000"/>
                </a:solidFill>
                <a:latin typeface="Times New Roman" panose="02020603050405020304" pitchFamily="18" charset="0"/>
                <a:cs typeface="Times New Roman" panose="02020603050405020304" pitchFamily="18" charset="0"/>
              </a:rPr>
              <a:t>Bộ nguồn:</a:t>
            </a:r>
            <a:r>
              <a:rPr lang="vi-VN" sz="2800" b="1" dirty="0">
                <a:solidFill>
                  <a:srgbClr val="FF0000"/>
                </a:solidFill>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biến đổi điện áp nguồn điện cho phù hợp với điện áp sử dụng của đèn </a:t>
            </a:r>
            <a:r>
              <a:rPr lang="en-US" sz="2800" dirty="0">
                <a:latin typeface="Times New Roman" panose="02020603050405020304" pitchFamily="18" charset="0"/>
                <a:cs typeface="Times New Roman" panose="02020603050405020304" pitchFamily="18" charset="0"/>
              </a:rPr>
              <a:t>LED.</a:t>
            </a:r>
          </a:p>
          <a:p>
            <a:r>
              <a:rPr lang="vi-VN" sz="2800" dirty="0">
                <a:solidFill>
                  <a:srgbClr val="FF0000"/>
                </a:solidFill>
                <a:latin typeface="Times New Roman" panose="02020603050405020304" pitchFamily="18" charset="0"/>
                <a:cs typeface="Times New Roman" panose="02020603050405020304" pitchFamily="18" charset="0"/>
              </a:rPr>
              <a:t>3.</a:t>
            </a:r>
            <a:r>
              <a:rPr lang="vi-VN" sz="2800" i="1" dirty="0">
                <a:solidFill>
                  <a:srgbClr val="FF0000"/>
                </a:solidFill>
                <a:latin typeface="Times New Roman" panose="02020603050405020304" pitchFamily="18" charset="0"/>
                <a:cs typeface="Times New Roman" panose="02020603050405020304" pitchFamily="18" charset="0"/>
              </a:rPr>
              <a:t>Bảng mạch LED:</a:t>
            </a:r>
            <a:r>
              <a:rPr lang="vi-VN" sz="2800" b="1" dirty="0">
                <a:solidFill>
                  <a:srgbClr val="FF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endParaRPr lang="en-US" sz="2800" dirty="0">
              <a:latin typeface="Times New Roman" panose="02020603050405020304" pitchFamily="18" charset="0"/>
              <a:cs typeface="Times New Roman" panose="02020603050405020304" pitchFamily="18" charset="0"/>
            </a:endParaRPr>
          </a:p>
          <a:p>
            <a:endParaRPr lang="en-US" sz="2800"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en 25"/>
          <p:cNvPicPr>
            <a:picLocks noChangeAspect="1" noChangeArrowheads="1"/>
          </p:cNvPicPr>
          <p:nvPr/>
        </p:nvPicPr>
        <p:blipFill>
          <a:blip r:embed="rId6"/>
          <a:srcRect/>
          <a:stretch>
            <a:fillRect/>
          </a:stretch>
        </p:blipFill>
        <p:spPr bwMode="auto">
          <a:xfrm>
            <a:off x="152400" y="-152400"/>
            <a:ext cx="9144000" cy="7010400"/>
          </a:xfrm>
          <a:prstGeom prst="rect">
            <a:avLst/>
          </a:prstGeom>
          <a:noFill/>
          <a:ln w="9525">
            <a:noFill/>
            <a:miter lim="800000"/>
            <a:headEnd/>
            <a:tailEnd/>
          </a:ln>
        </p:spPr>
      </p:pic>
      <p:pic>
        <p:nvPicPr>
          <p:cNvPr id="6" name="Picture 5" descr="image160"/>
          <p:cNvPicPr/>
          <p:nvPr/>
        </p:nvPicPr>
        <p:blipFill>
          <a:blip r:embed="rId7">
            <a:extLst>
              <a:ext uri="{28A0092B-C50C-407E-A947-70E740481C1C}">
                <a14:useLocalDpi xmlns:a14="http://schemas.microsoft.com/office/drawing/2010/main" val="0"/>
              </a:ext>
            </a:extLst>
          </a:blip>
          <a:srcRect/>
          <a:stretch>
            <a:fillRect/>
          </a:stretch>
        </p:blipFill>
        <p:spPr bwMode="auto">
          <a:xfrm>
            <a:off x="762000" y="714375"/>
            <a:ext cx="6400800" cy="2638425"/>
          </a:xfrm>
          <a:prstGeom prst="rect">
            <a:avLst/>
          </a:prstGeom>
          <a:noFill/>
          <a:ln>
            <a:noFill/>
          </a:ln>
        </p:spPr>
      </p:pic>
      <p:sp>
        <p:nvSpPr>
          <p:cNvPr id="2" name="TextBox 1"/>
          <p:cNvSpPr txBox="1"/>
          <p:nvPr/>
        </p:nvSpPr>
        <p:spPr>
          <a:xfrm>
            <a:off x="657225" y="3246755"/>
            <a:ext cx="8249285" cy="1076325"/>
          </a:xfrm>
          <a:prstGeom prst="rect">
            <a:avLst/>
          </a:prstGeom>
          <a:noFill/>
        </p:spPr>
        <p:txBody>
          <a:bodyPr wrap="square" rtlCol="0">
            <a:spAutoFit/>
          </a:bodyPr>
          <a:lstStyle/>
          <a:p>
            <a:r>
              <a:rPr lang="en-US" sz="3200" dirty="0">
                <a:solidFill>
                  <a:srgbClr val="0070C0"/>
                </a:solidFill>
                <a:latin typeface="Times New Roman" panose="02020603050405020304" pitchFamily="18" charset="0"/>
                <a:cs typeface="Times New Roman" panose="02020603050405020304" pitchFamily="18" charset="0"/>
              </a:rPr>
              <a:t>1. </a:t>
            </a:r>
            <a:r>
              <a:rPr lang="en-US" sz="3200" dirty="0" err="1">
                <a:solidFill>
                  <a:srgbClr val="0070C0"/>
                </a:solidFill>
                <a:latin typeface="Times New Roman" panose="02020603050405020304" pitchFamily="18" charset="0"/>
                <a:cs typeface="Times New Roman" panose="02020603050405020304" pitchFamily="18" charset="0"/>
              </a:rPr>
              <a:t>Đồ</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dùng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điện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giúp</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nâng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cao</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sự</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tiện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nghi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trong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gia</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đình</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như</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thế</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nào</a:t>
            </a:r>
            <a:r>
              <a:rPr lang="en-US" sz="3200" dirty="0">
                <a:solidFill>
                  <a:srgbClr val="0070C0"/>
                </a:solidFill>
                <a:latin typeface="Times New Roman" panose="02020603050405020304" pitchFamily="18" charset="0"/>
                <a:cs typeface="Times New Roman" panose="02020603050405020304" pitchFamily="18" charset="0"/>
              </a:rPr>
              <a:t>? </a:t>
            </a:r>
          </a:p>
        </p:txBody>
      </p:sp>
      <p:sp>
        <p:nvSpPr>
          <p:cNvPr id="3" name="TextBox 2"/>
          <p:cNvSpPr txBox="1"/>
          <p:nvPr/>
        </p:nvSpPr>
        <p:spPr>
          <a:xfrm>
            <a:off x="638255" y="4104568"/>
            <a:ext cx="7869382" cy="1076325"/>
          </a:xfrm>
          <a:prstGeom prst="rect">
            <a:avLst/>
          </a:prstGeom>
          <a:noFill/>
        </p:spPr>
        <p:txBody>
          <a:bodyPr wrap="square" rtlCol="0">
            <a:spAutoFit/>
          </a:bodyPr>
          <a:lstStyle/>
          <a:p>
            <a:r>
              <a:rPr lang="en-US" sz="3200" dirty="0">
                <a:solidFill>
                  <a:srgbClr val="FF0066"/>
                </a:solidFill>
                <a:latin typeface="Times New Roman" panose="02020603050405020304" pitchFamily="18" charset="0"/>
                <a:cs typeface="Times New Roman" panose="02020603050405020304" pitchFamily="18" charset="0"/>
              </a:rPr>
              <a:t>2. </a:t>
            </a:r>
            <a:r>
              <a:rPr lang="en-US" sz="3200" dirty="0" err="1">
                <a:solidFill>
                  <a:srgbClr val="FF0066"/>
                </a:solidFill>
                <a:latin typeface="Times New Roman" panose="02020603050405020304" pitchFamily="18" charset="0"/>
                <a:cs typeface="Times New Roman" panose="02020603050405020304" pitchFamily="18" charset="0"/>
              </a:rPr>
              <a:t>Làm</a:t>
            </a:r>
            <a:r>
              <a:rPr lang="en-US" sz="3200" dirty="0">
                <a:solidFill>
                  <a:srgbClr val="FF0066"/>
                </a:solidFill>
                <a:latin typeface="Times New Roman" panose="02020603050405020304" pitchFamily="18" charset="0"/>
                <a:cs typeface="Times New Roman" panose="02020603050405020304" pitchFamily="18" charset="0"/>
              </a:rPr>
              <a:t> </a:t>
            </a:r>
            <a:r>
              <a:rPr lang="en-US" sz="3200" dirty="0" err="1">
                <a:solidFill>
                  <a:srgbClr val="FF0066"/>
                </a:solidFill>
                <a:latin typeface="Times New Roman" panose="02020603050405020304" pitchFamily="18" charset="0"/>
                <a:cs typeface="Times New Roman" panose="02020603050405020304" pitchFamily="18" charset="0"/>
              </a:rPr>
              <a:t>thế</a:t>
            </a:r>
            <a:r>
              <a:rPr lang="en-US" sz="3200" dirty="0">
                <a:solidFill>
                  <a:srgbClr val="FF0066"/>
                </a:solidFill>
                <a:latin typeface="Times New Roman" panose="02020603050405020304" pitchFamily="18" charset="0"/>
                <a:cs typeface="Times New Roman" panose="02020603050405020304" pitchFamily="18" charset="0"/>
              </a:rPr>
              <a:t> </a:t>
            </a:r>
            <a:r>
              <a:rPr lang="en-US" sz="3200" dirty="0" err="1">
                <a:solidFill>
                  <a:srgbClr val="FF0066"/>
                </a:solidFill>
                <a:latin typeface="Times New Roman" panose="02020603050405020304" pitchFamily="18" charset="0"/>
                <a:cs typeface="Times New Roman" panose="02020603050405020304" pitchFamily="18" charset="0"/>
              </a:rPr>
              <a:t>nào</a:t>
            </a:r>
            <a:r>
              <a:rPr lang="en-US" sz="3200" dirty="0">
                <a:solidFill>
                  <a:srgbClr val="FF0066"/>
                </a:solidFill>
                <a:latin typeface="Times New Roman" panose="02020603050405020304" pitchFamily="18" charset="0"/>
                <a:cs typeface="Times New Roman" panose="02020603050405020304" pitchFamily="18" charset="0"/>
              </a:rPr>
              <a:t> </a:t>
            </a:r>
            <a:r>
              <a:rPr lang="en-US" sz="3200" dirty="0" err="1">
                <a:solidFill>
                  <a:srgbClr val="FF0066"/>
                </a:solidFill>
                <a:latin typeface="Times New Roman" panose="02020603050405020304" pitchFamily="18" charset="0"/>
                <a:cs typeface="Times New Roman" panose="02020603050405020304" pitchFamily="18" charset="0"/>
              </a:rPr>
              <a:t>để</a:t>
            </a:r>
            <a:r>
              <a:rPr lang="en-US" sz="3200" dirty="0">
                <a:solidFill>
                  <a:srgbClr val="FF0066"/>
                </a:solidFill>
                <a:latin typeface="Times New Roman" panose="02020603050405020304" pitchFamily="18" charset="0"/>
                <a:cs typeface="Times New Roman" panose="02020603050405020304" pitchFamily="18" charset="0"/>
              </a:rPr>
              <a:t> </a:t>
            </a:r>
            <a:r>
              <a:rPr lang="en-US" sz="3200" dirty="0" err="1">
                <a:solidFill>
                  <a:srgbClr val="FF0066"/>
                </a:solidFill>
                <a:latin typeface="Times New Roman" panose="02020603050405020304" pitchFamily="18" charset="0"/>
                <a:cs typeface="Times New Roman" panose="02020603050405020304" pitchFamily="18" charset="0"/>
              </a:rPr>
              <a:t>lựa</a:t>
            </a:r>
            <a:r>
              <a:rPr lang="en-US" sz="3200" dirty="0">
                <a:solidFill>
                  <a:srgbClr val="FF0066"/>
                </a:solidFill>
                <a:latin typeface="Times New Roman" panose="02020603050405020304" pitchFamily="18" charset="0"/>
                <a:cs typeface="Times New Roman" panose="02020603050405020304" pitchFamily="18" charset="0"/>
              </a:rPr>
              <a:t> </a:t>
            </a:r>
            <a:r>
              <a:rPr lang="en-US" sz="3200" dirty="0" err="1">
                <a:solidFill>
                  <a:srgbClr val="FF0066"/>
                </a:solidFill>
                <a:latin typeface="Times New Roman" panose="02020603050405020304" pitchFamily="18" charset="0"/>
                <a:cs typeface="Times New Roman" panose="02020603050405020304" pitchFamily="18" charset="0"/>
              </a:rPr>
              <a:t>chọn</a:t>
            </a:r>
            <a:r>
              <a:rPr lang="en-US" sz="3200" dirty="0">
                <a:solidFill>
                  <a:srgbClr val="FF0066"/>
                </a:solidFill>
                <a:latin typeface="Times New Roman" panose="02020603050405020304" pitchFamily="18" charset="0"/>
                <a:cs typeface="Times New Roman" panose="02020603050405020304" pitchFamily="18" charset="0"/>
              </a:rPr>
              <a:t>, </a:t>
            </a:r>
            <a:r>
              <a:rPr lang="en-US" sz="3200" dirty="0" err="1">
                <a:solidFill>
                  <a:srgbClr val="FF0066"/>
                </a:solidFill>
                <a:latin typeface="Times New Roman" panose="02020603050405020304" pitchFamily="18" charset="0"/>
                <a:cs typeface="Times New Roman" panose="02020603050405020304" pitchFamily="18" charset="0"/>
              </a:rPr>
              <a:t>sử</a:t>
            </a:r>
            <a:r>
              <a:rPr lang="en-US" sz="3200" dirty="0">
                <a:solidFill>
                  <a:srgbClr val="FF0066"/>
                </a:solidFill>
                <a:latin typeface="Times New Roman" panose="02020603050405020304" pitchFamily="18" charset="0"/>
                <a:cs typeface="Times New Roman" panose="02020603050405020304" pitchFamily="18" charset="0"/>
              </a:rPr>
              <a:t> </a:t>
            </a:r>
            <a:r>
              <a:rPr lang="en-US" sz="3200" dirty="0" err="1">
                <a:solidFill>
                  <a:srgbClr val="FF0066"/>
                </a:solidFill>
                <a:latin typeface="Times New Roman" panose="02020603050405020304" pitchFamily="18" charset="0"/>
                <a:cs typeface="Times New Roman" panose="02020603050405020304" pitchFamily="18" charset="0"/>
              </a:rPr>
              <a:t>dụng</a:t>
            </a:r>
            <a:r>
              <a:rPr lang="en-US" sz="3200" dirty="0">
                <a:solidFill>
                  <a:srgbClr val="FF0066"/>
                </a:solidFill>
                <a:latin typeface="Times New Roman" panose="02020603050405020304" pitchFamily="18" charset="0"/>
                <a:cs typeface="Times New Roman" panose="02020603050405020304" pitchFamily="18" charset="0"/>
              </a:rPr>
              <a:t> </a:t>
            </a:r>
            <a:r>
              <a:rPr lang="en-US" sz="3200" dirty="0" err="1">
                <a:solidFill>
                  <a:srgbClr val="FF0066"/>
                </a:solidFill>
                <a:latin typeface="Times New Roman" panose="02020603050405020304" pitchFamily="18" charset="0"/>
                <a:cs typeface="Times New Roman" panose="02020603050405020304" pitchFamily="18" charset="0"/>
              </a:rPr>
              <a:t>đồ</a:t>
            </a:r>
            <a:r>
              <a:rPr lang="en-US" sz="3200" dirty="0">
                <a:solidFill>
                  <a:srgbClr val="FF0066"/>
                </a:solidFill>
                <a:latin typeface="Times New Roman" panose="02020603050405020304" pitchFamily="18" charset="0"/>
                <a:cs typeface="Times New Roman" panose="02020603050405020304" pitchFamily="18" charset="0"/>
              </a:rPr>
              <a:t> </a:t>
            </a:r>
            <a:r>
              <a:rPr lang="en-US" sz="3200" dirty="0" err="1">
                <a:solidFill>
                  <a:srgbClr val="FF0066"/>
                </a:solidFill>
                <a:latin typeface="Times New Roman" panose="02020603050405020304" pitchFamily="18" charset="0"/>
                <a:cs typeface="Times New Roman" panose="02020603050405020304" pitchFamily="18" charset="0"/>
              </a:rPr>
              <a:t>dùng</a:t>
            </a:r>
            <a:r>
              <a:rPr lang="en-US" sz="3200" dirty="0">
                <a:solidFill>
                  <a:srgbClr val="FF0066"/>
                </a:solidFill>
                <a:latin typeface="Times New Roman" panose="02020603050405020304" pitchFamily="18" charset="0"/>
                <a:cs typeface="Times New Roman" panose="02020603050405020304" pitchFamily="18" charset="0"/>
              </a:rPr>
              <a:t> </a:t>
            </a:r>
            <a:r>
              <a:rPr lang="en-US" sz="3200" dirty="0" err="1">
                <a:solidFill>
                  <a:srgbClr val="FF0066"/>
                </a:solidFill>
                <a:latin typeface="Times New Roman" panose="02020603050405020304" pitchFamily="18" charset="0"/>
                <a:cs typeface="Times New Roman" panose="02020603050405020304" pitchFamily="18" charset="0"/>
              </a:rPr>
              <a:t>điện</a:t>
            </a:r>
            <a:r>
              <a:rPr lang="en-US" sz="3200" dirty="0">
                <a:solidFill>
                  <a:srgbClr val="FF0066"/>
                </a:solidFill>
                <a:latin typeface="Times New Roman" panose="02020603050405020304" pitchFamily="18" charset="0"/>
                <a:cs typeface="Times New Roman" panose="02020603050405020304" pitchFamily="18" charset="0"/>
              </a:rPr>
              <a:t> </a:t>
            </a:r>
            <a:r>
              <a:rPr lang="en-US" sz="3200" dirty="0" err="1">
                <a:solidFill>
                  <a:srgbClr val="FF0066"/>
                </a:solidFill>
                <a:latin typeface="Times New Roman" panose="02020603050405020304" pitchFamily="18" charset="0"/>
                <a:cs typeface="Times New Roman" panose="02020603050405020304" pitchFamily="18" charset="0"/>
              </a:rPr>
              <a:t>trong</a:t>
            </a:r>
            <a:r>
              <a:rPr lang="en-US" sz="3200" dirty="0">
                <a:solidFill>
                  <a:srgbClr val="FF0066"/>
                </a:solidFill>
                <a:latin typeface="Times New Roman" panose="02020603050405020304" pitchFamily="18" charset="0"/>
                <a:cs typeface="Times New Roman" panose="02020603050405020304" pitchFamily="18" charset="0"/>
              </a:rPr>
              <a:t> </a:t>
            </a:r>
            <a:r>
              <a:rPr lang="en-US" sz="3200" dirty="0" err="1">
                <a:solidFill>
                  <a:srgbClr val="FF0066"/>
                </a:solidFill>
                <a:latin typeface="Times New Roman" panose="02020603050405020304" pitchFamily="18" charset="0"/>
                <a:cs typeface="Times New Roman" panose="02020603050405020304" pitchFamily="18" charset="0"/>
              </a:rPr>
              <a:t>gia</a:t>
            </a:r>
            <a:r>
              <a:rPr lang="en-US" sz="3200" dirty="0">
                <a:solidFill>
                  <a:srgbClr val="FF0066"/>
                </a:solidFill>
                <a:latin typeface="Times New Roman" panose="02020603050405020304" pitchFamily="18" charset="0"/>
                <a:cs typeface="Times New Roman" panose="02020603050405020304" pitchFamily="18" charset="0"/>
              </a:rPr>
              <a:t> </a:t>
            </a:r>
            <a:r>
              <a:rPr lang="en-US" sz="3200" dirty="0" err="1">
                <a:solidFill>
                  <a:srgbClr val="FF0066"/>
                </a:solidFill>
                <a:latin typeface="Times New Roman" panose="02020603050405020304" pitchFamily="18" charset="0"/>
                <a:cs typeface="Times New Roman" panose="02020603050405020304" pitchFamily="18" charset="0"/>
              </a:rPr>
              <a:t>đình</a:t>
            </a:r>
            <a:r>
              <a:rPr lang="en-US" sz="3200" dirty="0">
                <a:solidFill>
                  <a:srgbClr val="FF0066"/>
                </a:solidFill>
                <a:latin typeface="Times New Roman" panose="02020603050405020304" pitchFamily="18" charset="0"/>
                <a:cs typeface="Times New Roman" panose="02020603050405020304" pitchFamily="18" charset="0"/>
              </a:rPr>
              <a:t> an </a:t>
            </a:r>
            <a:r>
              <a:rPr lang="en-US" sz="3200" dirty="0" err="1">
                <a:solidFill>
                  <a:srgbClr val="FF0066"/>
                </a:solidFill>
                <a:latin typeface="Times New Roman" panose="02020603050405020304" pitchFamily="18" charset="0"/>
                <a:cs typeface="Times New Roman" panose="02020603050405020304" pitchFamily="18" charset="0"/>
              </a:rPr>
              <a:t>toàn</a:t>
            </a:r>
            <a:r>
              <a:rPr lang="en-US" sz="3200" dirty="0">
                <a:solidFill>
                  <a:srgbClr val="FF0066"/>
                </a:solidFill>
                <a:latin typeface="Times New Roman" panose="02020603050405020304" pitchFamily="18" charset="0"/>
                <a:cs typeface="Times New Roman" panose="02020603050405020304" pitchFamily="18" charset="0"/>
              </a:rPr>
              <a:t>, </a:t>
            </a:r>
            <a:r>
              <a:rPr lang="en-US" sz="3200" dirty="0" err="1">
                <a:solidFill>
                  <a:srgbClr val="FF0066"/>
                </a:solidFill>
                <a:latin typeface="Times New Roman" panose="02020603050405020304" pitchFamily="18" charset="0"/>
                <a:cs typeface="Times New Roman" panose="02020603050405020304" pitchFamily="18" charset="0"/>
              </a:rPr>
              <a:t>hiệu</a:t>
            </a:r>
            <a:r>
              <a:rPr lang="en-US" sz="3200" dirty="0">
                <a:solidFill>
                  <a:srgbClr val="FF0066"/>
                </a:solidFill>
                <a:latin typeface="Times New Roman" panose="02020603050405020304" pitchFamily="18" charset="0"/>
                <a:cs typeface="Times New Roman" panose="02020603050405020304" pitchFamily="18" charset="0"/>
              </a:rPr>
              <a:t> </a:t>
            </a:r>
            <a:r>
              <a:rPr lang="en-US" sz="3200" dirty="0" err="1">
                <a:solidFill>
                  <a:srgbClr val="FF0066"/>
                </a:solidFill>
                <a:latin typeface="Times New Roman" panose="02020603050405020304" pitchFamily="18" charset="0"/>
                <a:cs typeface="Times New Roman" panose="02020603050405020304" pitchFamily="18" charset="0"/>
              </a:rPr>
              <a:t>quả</a:t>
            </a:r>
            <a:r>
              <a:rPr lang="en-US" sz="3200" dirty="0">
                <a:solidFill>
                  <a:srgbClr val="FF0066"/>
                </a:solidFill>
                <a:latin typeface="Times New Roman" panose="02020603050405020304" pitchFamily="18" charset="0"/>
                <a:cs typeface="Times New Roman" panose="02020603050405020304" pitchFamily="18" charset="0"/>
              </a:rPr>
              <a:t>? </a:t>
            </a:r>
          </a:p>
        </p:txBody>
      </p:sp>
      <p:pic>
        <p:nvPicPr>
          <p:cNvPr id="9" name="Picture 4" descr="hoi"/>
          <p:cNvPicPr>
            <a:picLocks noChangeAspect="1" noChangeArrowheads="1" noCrop="1"/>
          </p:cNvPicPr>
          <p:nvPr/>
        </p:nvPicPr>
        <p:blipFill>
          <a:blip r:embed="rId8"/>
          <a:srcRect/>
          <a:stretch>
            <a:fillRect/>
          </a:stretch>
        </p:blipFill>
        <p:spPr bwMode="auto">
          <a:xfrm>
            <a:off x="0" y="3048000"/>
            <a:ext cx="76200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784334" y="5101054"/>
            <a:ext cx="7848600" cy="1076325"/>
          </a:xfrm>
          <a:prstGeom prst="rect">
            <a:avLst/>
          </a:prstGeom>
          <a:noFill/>
        </p:spPr>
        <p:txBody>
          <a:bodyPr wrap="square" rtlCol="0">
            <a:spAutoFit/>
          </a:bodyPr>
          <a:lstStyle/>
          <a:p>
            <a:r>
              <a:rPr lang="en-US" sz="3200" dirty="0">
                <a:solidFill>
                  <a:srgbClr val="0070C0"/>
                </a:solidFill>
                <a:latin typeface="Times New Roman" panose="02020603050405020304" pitchFamily="18" charset="0"/>
                <a:cs typeface="Times New Roman" panose="02020603050405020304" pitchFamily="18" charset="0"/>
              </a:rPr>
              <a:t>3. </a:t>
            </a:r>
            <a:r>
              <a:rPr lang="en-US" sz="3200" dirty="0" err="1">
                <a:solidFill>
                  <a:srgbClr val="0070C0"/>
                </a:solidFill>
                <a:latin typeface="Times New Roman" panose="02020603050405020304" pitchFamily="18" charset="0"/>
                <a:cs typeface="Times New Roman" panose="02020603050405020304" pitchFamily="18" charset="0"/>
              </a:rPr>
              <a:t>Kể</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tên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các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đồ</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dùng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điện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trên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hình</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theo</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thứ</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tự</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từ</a:t>
            </a:r>
            <a:r>
              <a:rPr lang="en-US" sz="3200" dirty="0">
                <a:solidFill>
                  <a:srgbClr val="0070C0"/>
                </a:solidFill>
                <a:latin typeface="Times New Roman" panose="02020603050405020304" pitchFamily="18" charset="0"/>
                <a:cs typeface="Times New Roman" panose="02020603050405020304" pitchFamily="18" charset="0"/>
              </a:rPr>
              <a:t> a-k? </a:t>
            </a:r>
          </a:p>
        </p:txBody>
      </p:sp>
      <p:pic>
        <p:nvPicPr>
          <p:cNvPr id="7" name="Đồng hồ đếm ngược 2 phút - 2 Minutes countdown">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8109853" y="6055622"/>
            <a:ext cx="1149033" cy="64633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3116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7"/>
                </p:tgtEl>
              </p:cMediaNode>
            </p:video>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7"/>
                                        </p:tgtEl>
                                      </p:cBhvr>
                                    </p:cmd>
                                  </p:childTnLst>
                                </p:cTn>
                              </p:par>
                            </p:childTnLst>
                          </p:cTn>
                        </p:par>
                      </p:childTnLst>
                    </p:cTn>
                  </p:par>
                </p:childTnLst>
              </p:cTn>
              <p:nextCondLst>
                <p:cond evt="onClick" delay="0">
                  <p:tgtEl>
                    <p:spTgt spid="7"/>
                  </p:tgtEl>
                </p:cond>
              </p:nextCondLst>
            </p:seq>
          </p:childTnLst>
        </p:cTn>
      </p:par>
    </p:tnLst>
    <p:bldLst>
      <p:bldP spid="2" grpId="0"/>
      <p:bldP spid="3"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4"/>
          <p:cNvSpPr txBox="1">
            <a:spLocks noChangeArrowheads="1"/>
          </p:cNvSpPr>
          <p:nvPr>
            <p:custDataLst>
              <p:tags r:id="rId2"/>
            </p:custDataLst>
          </p:nvPr>
        </p:nvSpPr>
        <p:spPr>
          <a:xfrm>
            <a:off x="190500" y="533400"/>
            <a:ext cx="3581400" cy="838200"/>
          </a:xfrm>
          <a:prstGeom prst="rect">
            <a:avLst/>
          </a:prstGeom>
          <a:effectLst/>
        </p:spPr>
        <p:txBody>
          <a:bodyPr/>
          <a:lstStyle/>
          <a:p>
            <a:pPr algn="ctr">
              <a:defRPr/>
            </a:pPr>
            <a:endParaRPr lang="en-US" sz="3600" b="1" kern="0" dirty="0">
              <a:solidFill>
                <a:srgbClr val="0000FF"/>
              </a:solidFill>
              <a:latin typeface="+mj-lt"/>
              <a:ea typeface="+mj-ea"/>
              <a:cs typeface="+mj-cs"/>
            </a:endParaRPr>
          </a:p>
        </p:txBody>
      </p:sp>
      <p:sp>
        <p:nvSpPr>
          <p:cNvPr id="2" name="Rectangle 1"/>
          <p:cNvSpPr/>
          <p:nvPr/>
        </p:nvSpPr>
        <p:spPr>
          <a:xfrm>
            <a:off x="1066800" y="179951"/>
            <a:ext cx="6248400" cy="954107"/>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1.2.Đèn LED</a:t>
            </a:r>
          </a:p>
          <a:p>
            <a:r>
              <a:rPr lang="en-US" sz="2800" dirty="0" err="1">
                <a:latin typeface="Times New Roman" panose="02020603050405020304" pitchFamily="18" charset="0"/>
                <a:cs typeface="Times New Roman" panose="02020603050405020304" pitchFamily="18" charset="0"/>
              </a:rPr>
              <a:t>a.Cấu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p>
        </p:txBody>
      </p:sp>
      <p:sp>
        <p:nvSpPr>
          <p:cNvPr id="3" name="TextBox 2"/>
          <p:cNvSpPr txBox="1"/>
          <p:nvPr/>
        </p:nvSpPr>
        <p:spPr>
          <a:xfrm>
            <a:off x="800100" y="1470401"/>
            <a:ext cx="7962900" cy="2677656"/>
          </a:xfrm>
          <a:prstGeom prst="rect">
            <a:avLst/>
          </a:prstGeom>
          <a:solidFill>
            <a:srgbClr val="CCECFF"/>
          </a:solidFill>
          <a:ln w="28575">
            <a:solidFill>
              <a:srgbClr val="FF0066"/>
            </a:solidFill>
          </a:ln>
        </p:spPr>
        <p:txBody>
          <a:bodyPr wrap="square" rtlCol="0">
            <a:spAutoFit/>
          </a:bodyPr>
          <a:lstStyle/>
          <a:p>
            <a:r>
              <a:rPr lang="en-US" sz="2800" i="1" dirty="0">
                <a:solidFill>
                  <a:srgbClr val="FF0000"/>
                </a:solidFill>
                <a:latin typeface="Times New Roman" panose="02020603050405020304" pitchFamily="18" charset="0"/>
                <a:cs typeface="Times New Roman" panose="02020603050405020304" pitchFamily="18" charset="0"/>
              </a:rPr>
              <a:t>- </a:t>
            </a:r>
            <a:r>
              <a:rPr lang="vi-VN" sz="2800" i="1" dirty="0">
                <a:solidFill>
                  <a:srgbClr val="FF0000"/>
                </a:solidFill>
                <a:latin typeface="Times New Roman" panose="02020603050405020304" pitchFamily="18" charset="0"/>
                <a:cs typeface="Times New Roman" panose="02020603050405020304" pitchFamily="18" charset="0"/>
              </a:rPr>
              <a:t>Vỏ đèn:</a:t>
            </a:r>
            <a:r>
              <a:rPr lang="vi-VN" sz="2800" b="1" dirty="0">
                <a:solidFill>
                  <a:srgbClr val="FF0000"/>
                </a:solidFill>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bảo vệ bảng mạch </a:t>
            </a:r>
            <a:r>
              <a:rPr lang="en-US" sz="2800" dirty="0">
                <a:latin typeface="Times New Roman" panose="02020603050405020304" pitchFamily="18" charset="0"/>
                <a:cs typeface="Times New Roman" panose="02020603050405020304" pitchFamily="18" charset="0"/>
              </a:rPr>
              <a:t>LED, </a:t>
            </a:r>
            <a:r>
              <a:rPr lang="vi-VN" sz="2800" dirty="0">
                <a:latin typeface="Times New Roman" panose="02020603050405020304" pitchFamily="18" charset="0"/>
                <a:cs typeface="Times New Roman" panose="02020603050405020304" pitchFamily="18" charset="0"/>
              </a:rPr>
              <a:t>bộ nguồn và cách điện, đảm bảo an toàn cho người sử dụng.</a:t>
            </a:r>
            <a:endParaRPr lang="en-US" sz="2800" dirty="0">
              <a:latin typeface="Times New Roman" panose="02020603050405020304" pitchFamily="18" charset="0"/>
              <a:cs typeface="Times New Roman" panose="02020603050405020304" pitchFamily="18" charset="0"/>
            </a:endParaRPr>
          </a:p>
          <a:p>
            <a:r>
              <a:rPr lang="en-US" sz="2800" b="1" dirty="0">
                <a:solidFill>
                  <a:srgbClr val="FF0000"/>
                </a:solidFill>
                <a:latin typeface="Times New Roman" panose="02020603050405020304" pitchFamily="18" charset="0"/>
                <a:cs typeface="Times New Roman" panose="02020603050405020304" pitchFamily="18" charset="0"/>
              </a:rPr>
              <a:t>- </a:t>
            </a:r>
            <a:r>
              <a:rPr lang="vi-VN" sz="2800" i="1" dirty="0">
                <a:solidFill>
                  <a:srgbClr val="FF0000"/>
                </a:solidFill>
                <a:latin typeface="Times New Roman" panose="02020603050405020304" pitchFamily="18" charset="0"/>
                <a:cs typeface="Times New Roman" panose="02020603050405020304" pitchFamily="18" charset="0"/>
              </a:rPr>
              <a:t>Bộ nguồn:</a:t>
            </a:r>
            <a:r>
              <a:rPr lang="vi-VN" sz="2800" b="1" dirty="0">
                <a:solidFill>
                  <a:srgbClr val="FF0000"/>
                </a:solidFill>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biến đổi điện áp nguồn điện cho phù hợp với điện áp sử dụng của đèn </a:t>
            </a:r>
            <a:r>
              <a:rPr lang="en-US" sz="2800" dirty="0">
                <a:latin typeface="Times New Roman" panose="02020603050405020304" pitchFamily="18" charset="0"/>
                <a:cs typeface="Times New Roman" panose="02020603050405020304" pitchFamily="18" charset="0"/>
              </a:rPr>
              <a:t>LED.</a:t>
            </a:r>
          </a:p>
          <a:p>
            <a:r>
              <a:rPr lang="vi-VN" sz="2800" dirty="0">
                <a:solidFill>
                  <a:srgbClr val="FF0000"/>
                </a:solidFill>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 </a:t>
            </a:r>
            <a:r>
              <a:rPr lang="vi-VN" sz="2800" i="1" dirty="0">
                <a:solidFill>
                  <a:srgbClr val="FF0000"/>
                </a:solidFill>
                <a:latin typeface="Times New Roman" panose="02020603050405020304" pitchFamily="18" charset="0"/>
                <a:cs typeface="Times New Roman" panose="02020603050405020304" pitchFamily="18" charset="0"/>
              </a:rPr>
              <a:t>Bảng mạch LED:</a:t>
            </a:r>
            <a:r>
              <a:rPr lang="vi-VN" sz="2800" b="1" dirty="0">
                <a:solidFill>
                  <a:srgbClr val="FF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endParaRPr lang="en-US" sz="2800" dirty="0">
              <a:latin typeface="Times New Roman" panose="02020603050405020304" pitchFamily="18" charset="0"/>
              <a:cs typeface="Times New Roman" panose="02020603050405020304" pitchFamily="18" charset="0"/>
            </a:endParaRPr>
          </a:p>
          <a:p>
            <a:endParaRPr lang="en-US" sz="2800"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4"/>
          <p:cNvSpPr txBox="1">
            <a:spLocks noChangeArrowheads="1"/>
          </p:cNvSpPr>
          <p:nvPr>
            <p:custDataLst>
              <p:tags r:id="rId2"/>
            </p:custDataLst>
          </p:nvPr>
        </p:nvSpPr>
        <p:spPr>
          <a:xfrm>
            <a:off x="190500" y="533400"/>
            <a:ext cx="3581400" cy="838200"/>
          </a:xfrm>
          <a:prstGeom prst="rect">
            <a:avLst/>
          </a:prstGeom>
          <a:effectLst/>
        </p:spPr>
        <p:txBody>
          <a:bodyPr/>
          <a:lstStyle/>
          <a:p>
            <a:pPr algn="ctr">
              <a:defRPr/>
            </a:pPr>
            <a:endParaRPr lang="en-US" sz="3600" b="1" kern="0" dirty="0">
              <a:solidFill>
                <a:srgbClr val="0000FF"/>
              </a:solidFill>
              <a:latin typeface="+mj-lt"/>
              <a:ea typeface="+mj-ea"/>
              <a:cs typeface="+mj-cs"/>
            </a:endParaRPr>
          </a:p>
        </p:txBody>
      </p:sp>
      <p:sp>
        <p:nvSpPr>
          <p:cNvPr id="2" name="Rectangle 1"/>
          <p:cNvSpPr/>
          <p:nvPr/>
        </p:nvSpPr>
        <p:spPr>
          <a:xfrm>
            <a:off x="609600" y="685800"/>
            <a:ext cx="8382000" cy="4832092"/>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Cho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đèn</a:t>
            </a:r>
            <a:r>
              <a:rPr lang="en-US" sz="2800" dirty="0">
                <a:latin typeface="Times New Roman" panose="02020603050405020304" pitchFamily="18" charset="0"/>
                <a:cs typeface="Times New Roman" panose="02020603050405020304" pitchFamily="18" charset="0"/>
              </a:rPr>
              <a:t> LED </a:t>
            </a:r>
            <a:r>
              <a:rPr lang="en-US" sz="2800" dirty="0" err="1">
                <a:latin typeface="Times New Roman" panose="02020603050405020304" pitchFamily="18" charset="0"/>
                <a:cs typeface="Times New Roman" panose="02020603050405020304" pitchFamily="18" charset="0"/>
              </a:rPr>
              <a:t>búp</a:t>
            </a:r>
            <a:r>
              <a:rPr lang="en-US" sz="2800" dirty="0">
                <a:latin typeface="Times New Roman" panose="02020603050405020304" pitchFamily="18" charset="0"/>
                <a:cs typeface="Times New Roman" panose="02020603050405020304" pitchFamily="18" charset="0"/>
              </a:rPr>
              <a:t> 220V-6W, 8W. </a:t>
            </a:r>
            <a:endParaRPr lang="vi-VN" sz="2800" dirty="0">
              <a:latin typeface="Times New Roman" panose="02020603050405020304" pitchFamily="18" charset="0"/>
              <a:cs typeface="Times New Roman" panose="02020603050405020304" pitchFamily="18" charset="0"/>
            </a:endParaRPr>
          </a:p>
          <a:p>
            <a:endParaRPr lang="vi-VN"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Hằng</a:t>
            </a:r>
            <a:r>
              <a:rPr lang="en-US" sz="2800" dirty="0">
                <a:latin typeface="Times New Roman" panose="02020603050405020304" pitchFamily="18" charset="0"/>
                <a:cs typeface="Times New Roman" panose="02020603050405020304" pitchFamily="18" charset="0"/>
              </a:rPr>
              <a:t>, Lan, Minh </a:t>
            </a:r>
            <a:r>
              <a:rPr lang="en-US" sz="2800" dirty="0" err="1">
                <a:latin typeface="Times New Roman" panose="02020603050405020304" pitchFamily="18" charset="0"/>
                <a:cs typeface="Times New Roman" panose="02020603050405020304" pitchFamily="18" charset="0"/>
              </a:rPr>
              <a:t>ngồi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endParaRPr lang="vi-VN" sz="2800" dirty="0">
              <a:latin typeface="Times New Roman" panose="02020603050405020304" pitchFamily="18" charset="0"/>
              <a:cs typeface="Times New Roman" panose="02020603050405020304" pitchFamily="18" charset="0"/>
            </a:endParaRPr>
          </a:p>
          <a:p>
            <a:r>
              <a:rPr lang="vi-VN"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Hằng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nói</a:t>
            </a:r>
            <a:r>
              <a:rPr lang="vi-VN" sz="2800" dirty="0">
                <a:solidFill>
                  <a:srgbClr val="FF0000"/>
                </a:solidFill>
                <a:latin typeface="Times New Roman" panose="02020603050405020304" pitchFamily="18" charset="0"/>
                <a:cs typeface="Times New Roman" panose="02020603050405020304" pitchFamily="18" charset="0"/>
              </a:rPr>
              <a: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đèn</a:t>
            </a:r>
            <a:r>
              <a:rPr lang="en-US" sz="2800" dirty="0">
                <a:latin typeface="Times New Roman" panose="02020603050405020304" pitchFamily="18" charset="0"/>
                <a:cs typeface="Times New Roman" panose="02020603050405020304" pitchFamily="18" charset="0"/>
              </a:rPr>
              <a:t> LED </a:t>
            </a:r>
            <a:r>
              <a:rPr lang="en-US" sz="2800" dirty="0" err="1">
                <a:latin typeface="Times New Roman" panose="02020603050405020304" pitchFamily="18" charset="0"/>
                <a:cs typeface="Times New Roman" panose="02020603050405020304" pitchFamily="18" charset="0"/>
              </a:rPr>
              <a:t>búp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áp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định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mức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220V, </a:t>
            </a:r>
            <a:r>
              <a:rPr lang="en-US" sz="2800" dirty="0" err="1">
                <a:solidFill>
                  <a:srgbClr val="FF0000"/>
                </a:solidFill>
                <a:latin typeface="Times New Roman" panose="02020603050405020304" pitchFamily="18" charset="0"/>
                <a:cs typeface="Times New Roman" panose="02020603050405020304" pitchFamily="18" charset="0"/>
              </a:rPr>
              <a:t>công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suất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định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mức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6W</a:t>
            </a:r>
            <a:r>
              <a:rPr lang="en-US" sz="2800" dirty="0">
                <a:latin typeface="Times New Roman" panose="02020603050405020304" pitchFamily="18" charset="0"/>
                <a:cs typeface="Times New Roman" panose="02020603050405020304" pitchFamily="18" charset="0"/>
              </a:rPr>
              <a:t>”; </a:t>
            </a:r>
            <a:endParaRPr lang="vi-VN" sz="2800" dirty="0">
              <a:latin typeface="Times New Roman" panose="02020603050405020304" pitchFamily="18" charset="0"/>
              <a:cs typeface="Times New Roman" panose="02020603050405020304" pitchFamily="18" charset="0"/>
            </a:endParaRPr>
          </a:p>
          <a:p>
            <a:r>
              <a:rPr lang="vi-VN" sz="2800" dirty="0">
                <a:solidFill>
                  <a:srgbClr val="FF0000"/>
                </a:solidFill>
                <a:latin typeface="Times New Roman" panose="02020603050405020304" pitchFamily="18" charset="0"/>
                <a:cs typeface="Times New Roman" panose="02020603050405020304" pitchFamily="18" charset="0"/>
              </a:rPr>
              <a:t>+B</a:t>
            </a:r>
            <a:r>
              <a:rPr lang="en-US" sz="2800" dirty="0" err="1">
                <a:solidFill>
                  <a:srgbClr val="FF0000"/>
                </a:solidFill>
                <a:latin typeface="Times New Roman" panose="02020603050405020304" pitchFamily="18" charset="0"/>
                <a:cs typeface="Times New Roman" panose="02020603050405020304" pitchFamily="18" charset="0"/>
              </a:rPr>
              <a:t>ạn</a:t>
            </a:r>
            <a:r>
              <a:rPr lang="en-US" sz="2800" dirty="0">
                <a:solidFill>
                  <a:srgbClr val="FF0000"/>
                </a:solidFill>
                <a:latin typeface="Times New Roman" panose="02020603050405020304" pitchFamily="18" charset="0"/>
                <a:cs typeface="Times New Roman" panose="02020603050405020304" pitchFamily="18" charset="0"/>
              </a:rPr>
              <a:t> Lan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Đèn</a:t>
            </a:r>
            <a:r>
              <a:rPr lang="en-US" sz="2800" dirty="0">
                <a:latin typeface="Times New Roman" panose="02020603050405020304" pitchFamily="18" charset="0"/>
                <a:cs typeface="Times New Roman" panose="02020603050405020304" pitchFamily="18" charset="0"/>
              </a:rPr>
              <a:t> LED  </a:t>
            </a:r>
            <a:r>
              <a:rPr lang="en-US" sz="2800" dirty="0" err="1">
                <a:latin typeface="Times New Roman" panose="02020603050405020304" pitchFamily="18" charset="0"/>
                <a:cs typeface="Times New Roman" panose="02020603050405020304" pitchFamily="18" charset="0"/>
              </a:rPr>
              <a:t>búp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áp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định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mức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6W</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220V; </a:t>
            </a:r>
            <a:endParaRPr lang="vi-VN" sz="2800" dirty="0">
              <a:latin typeface="Times New Roman" panose="02020603050405020304" pitchFamily="18" charset="0"/>
              <a:cs typeface="Times New Roman" panose="02020603050405020304" pitchFamily="18" charset="0"/>
            </a:endParaRPr>
          </a:p>
          <a:p>
            <a:r>
              <a:rPr lang="vi-VN" sz="2800" dirty="0">
                <a:solidFill>
                  <a:srgbClr val="FF0000"/>
                </a:solidFill>
                <a:latin typeface="Times New Roman" panose="02020603050405020304" pitchFamily="18" charset="0"/>
                <a:cs typeface="Times New Roman" panose="02020603050405020304" pitchFamily="18" charset="0"/>
              </a:rPr>
              <a:t>+B</a:t>
            </a:r>
            <a:r>
              <a:rPr lang="en-US" sz="2800" dirty="0" err="1">
                <a:solidFill>
                  <a:srgbClr val="FF0000"/>
                </a:solidFill>
                <a:latin typeface="Times New Roman" panose="02020603050405020304" pitchFamily="18" charset="0"/>
                <a:cs typeface="Times New Roman" panose="02020603050405020304" pitchFamily="18" charset="0"/>
              </a:rPr>
              <a:t>ạn</a:t>
            </a:r>
            <a:r>
              <a:rPr lang="en-US" sz="2800" dirty="0">
                <a:solidFill>
                  <a:srgbClr val="FF0000"/>
                </a:solidFill>
                <a:latin typeface="Times New Roman" panose="02020603050405020304" pitchFamily="18" charset="0"/>
                <a:cs typeface="Times New Roman" panose="02020603050405020304" pitchFamily="18" charset="0"/>
              </a:rPr>
              <a:t> Minh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đèn</a:t>
            </a:r>
            <a:r>
              <a:rPr lang="en-US" sz="2800" dirty="0">
                <a:latin typeface="Times New Roman" panose="02020603050405020304" pitchFamily="18" charset="0"/>
                <a:cs typeface="Times New Roman" panose="02020603050405020304" pitchFamily="18" charset="0"/>
              </a:rPr>
              <a:t> LED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220V,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6W, 8W”</a:t>
            </a:r>
            <a:r>
              <a:rPr lang="vi-VN"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a:t>
            </a:r>
            <a:r>
              <a:rPr lang="en-US" sz="2800" dirty="0" err="1">
                <a:latin typeface="Times New Roman" panose="02020603050405020304" pitchFamily="18" charset="0"/>
                <a:cs typeface="Times New Roman" panose="02020603050405020304" pitchFamily="18" charset="0"/>
              </a:rPr>
              <a: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đèn</a:t>
            </a:r>
            <a:r>
              <a:rPr lang="en-US" sz="2800" dirty="0">
                <a:latin typeface="Times New Roman" panose="02020603050405020304" pitchFamily="18" charset="0"/>
                <a:cs typeface="Times New Roman" panose="02020603050405020304" pitchFamily="18" charset="0"/>
              </a:rPr>
              <a:t> LED?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nen 25"/>
          <p:cNvPicPr>
            <a:picLocks noChangeAspect="1" noChangeArrowheads="1"/>
          </p:cNvPicPr>
          <p:nvPr/>
        </p:nvPicPr>
        <p:blipFill>
          <a:blip r:embed="rId5"/>
          <a:srcRect/>
          <a:stretch>
            <a:fillRect/>
          </a:stretch>
        </p:blipFill>
        <p:spPr bwMode="auto">
          <a:xfrm>
            <a:off x="161925" y="152400"/>
            <a:ext cx="9144000" cy="7010400"/>
          </a:xfrm>
          <a:prstGeom prst="rect">
            <a:avLst/>
          </a:prstGeom>
          <a:noFill/>
          <a:ln w="9525">
            <a:noFill/>
            <a:miter lim="800000"/>
            <a:headEnd/>
            <a:tailEnd/>
          </a:ln>
          <a:effectLst/>
        </p:spPr>
      </p:pic>
      <p:sp>
        <p:nvSpPr>
          <p:cNvPr id="14" name="Rectangle 14"/>
          <p:cNvSpPr txBox="1">
            <a:spLocks noChangeArrowheads="1"/>
          </p:cNvSpPr>
          <p:nvPr>
            <p:custDataLst>
              <p:tags r:id="rId2"/>
            </p:custDataLst>
          </p:nvPr>
        </p:nvSpPr>
        <p:spPr>
          <a:xfrm>
            <a:off x="190500" y="533400"/>
            <a:ext cx="3581400" cy="838200"/>
          </a:xfrm>
          <a:prstGeom prst="rect">
            <a:avLst/>
          </a:prstGeom>
          <a:effectLst/>
        </p:spPr>
        <p:txBody>
          <a:bodyPr/>
          <a:lstStyle/>
          <a:p>
            <a:pPr algn="ctr">
              <a:defRPr/>
            </a:pPr>
            <a:endParaRPr lang="en-US" sz="3600" b="1" kern="0" dirty="0">
              <a:solidFill>
                <a:srgbClr val="0000FF"/>
              </a:solidFill>
              <a:latin typeface="+mj-lt"/>
              <a:ea typeface="+mj-ea"/>
              <a:cs typeface="+mj-cs"/>
            </a:endParaRPr>
          </a:p>
        </p:txBody>
      </p:sp>
      <p:sp>
        <p:nvSpPr>
          <p:cNvPr id="3" name="Rectangle 2"/>
          <p:cNvSpPr/>
          <p:nvPr/>
        </p:nvSpPr>
        <p:spPr>
          <a:xfrm>
            <a:off x="457200" y="990600"/>
            <a:ext cx="8305800" cy="1384995"/>
          </a:xfrm>
          <a:prstGeom prst="rect">
            <a:avLst/>
          </a:prstGeom>
        </p:spPr>
        <p:txBody>
          <a:bodyPr wrap="square">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đèn</a:t>
            </a:r>
            <a:r>
              <a:rPr lang="en-US" sz="2800" dirty="0">
                <a:latin typeface="Times New Roman" panose="02020603050405020304" pitchFamily="18" charset="0"/>
                <a:cs typeface="Times New Roman" panose="02020603050405020304" pitchFamily="18" charset="0"/>
              </a:rPr>
              <a:t> LED: </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OÁT)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W) </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V).</a:t>
            </a:r>
          </a:p>
        </p:txBody>
      </p:sp>
      <p:sp>
        <p:nvSpPr>
          <p:cNvPr id="13" name="Rectangle 12">
            <a:extLst>
              <a:ext uri="{FF2B5EF4-FFF2-40B4-BE49-F238E27FC236}">
                <a16:creationId xmlns:a16="http://schemas.microsoft.com/office/drawing/2014/main" xmlns="" id="{66291DFE-820C-403A-9FEF-04952548885B}"/>
              </a:ext>
            </a:extLst>
          </p:cNvPr>
          <p:cNvSpPr/>
          <p:nvPr/>
        </p:nvSpPr>
        <p:spPr>
          <a:xfrm>
            <a:off x="457200" y="2971800"/>
            <a:ext cx="8458200" cy="1384995"/>
          </a:xfrm>
          <a:prstGeom prst="rect">
            <a:avLst/>
          </a:prstGeom>
        </p:spPr>
        <p:txBody>
          <a:bodyPr wrap="square">
            <a:spAutoFit/>
          </a:bodyPr>
          <a:lstStyle/>
          <a:p>
            <a:r>
              <a:rPr lang="en-US" sz="2800" b="1" dirty="0">
                <a:solidFill>
                  <a:srgbClr val="7030A0"/>
                </a:solidFill>
                <a:latin typeface="Times New Roman" panose="02020603050405020304" pitchFamily="18" charset="0"/>
                <a:cs typeface="Times New Roman" panose="02020603050405020304" pitchFamily="18" charset="0"/>
              </a:rPr>
              <a:t>VD: </a:t>
            </a:r>
            <a:r>
              <a:rPr lang="en-US" sz="2800" b="1" dirty="0" err="1">
                <a:solidFill>
                  <a:srgbClr val="7030A0"/>
                </a:solidFill>
                <a:latin typeface="Times New Roman" panose="02020603050405020304" pitchFamily="18" charset="0"/>
                <a:cs typeface="Times New Roman" panose="02020603050405020304" pitchFamily="18" charset="0"/>
              </a:rPr>
              <a:t>Thông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số</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kĩ</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thuật</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của</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đèn</a:t>
            </a:r>
            <a:r>
              <a:rPr lang="en-US" sz="2800" b="1" dirty="0">
                <a:solidFill>
                  <a:srgbClr val="7030A0"/>
                </a:solidFill>
                <a:latin typeface="Times New Roman" panose="02020603050405020304" pitchFamily="18" charset="0"/>
                <a:cs typeface="Times New Roman" panose="02020603050405020304" pitchFamily="18" charset="0"/>
              </a:rPr>
              <a:t> LED </a:t>
            </a:r>
            <a:r>
              <a:rPr lang="en-US" sz="2800" b="1" dirty="0" err="1">
                <a:solidFill>
                  <a:srgbClr val="7030A0"/>
                </a:solidFill>
                <a:latin typeface="Times New Roman" panose="02020603050405020304" pitchFamily="18" charset="0"/>
                <a:cs typeface="Times New Roman" panose="02020603050405020304" pitchFamily="18" charset="0"/>
              </a:rPr>
              <a:t>búp</a:t>
            </a:r>
            <a:r>
              <a:rPr lang="en-US" sz="2800" b="1" dirty="0">
                <a:solidFill>
                  <a:srgbClr val="7030A0"/>
                </a:solidFill>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mức</a:t>
            </a:r>
            <a:r>
              <a:rPr lang="en-US" sz="2800" dirty="0">
                <a:latin typeface="Times New Roman" panose="02020603050405020304" pitchFamily="18" charset="0"/>
                <a:cs typeface="Times New Roman" panose="02020603050405020304" pitchFamily="18" charset="0"/>
              </a:rPr>
              <a:t> 3W; 6W; 8W; 10W;… </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mức</a:t>
            </a:r>
            <a:r>
              <a:rPr lang="en-US" sz="2800" dirty="0">
                <a:latin typeface="Times New Roman" panose="02020603050405020304" pitchFamily="18" charset="0"/>
                <a:cs typeface="Times New Roman" panose="02020603050405020304" pitchFamily="18" charset="0"/>
              </a:rPr>
              <a:t>  220 V</a:t>
            </a:r>
          </a:p>
        </p:txBody>
      </p:sp>
    </p:spTree>
    <p:custDataLst>
      <p:tags r:id="rId1"/>
    </p:custDataLst>
    <p:extLst>
      <p:ext uri="{BB962C8B-B14F-4D97-AF65-F5344CB8AC3E}">
        <p14:creationId xmlns:p14="http://schemas.microsoft.com/office/powerpoint/2010/main" val="414780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4"/>
          <p:cNvSpPr txBox="1">
            <a:spLocks noChangeArrowheads="1"/>
          </p:cNvSpPr>
          <p:nvPr>
            <p:custDataLst>
              <p:tags r:id="rId2"/>
            </p:custDataLst>
          </p:nvPr>
        </p:nvSpPr>
        <p:spPr>
          <a:xfrm>
            <a:off x="190500" y="533400"/>
            <a:ext cx="3581400" cy="838200"/>
          </a:xfrm>
          <a:prstGeom prst="rect">
            <a:avLst/>
          </a:prstGeom>
          <a:effectLst/>
        </p:spPr>
        <p:txBody>
          <a:bodyPr/>
          <a:lstStyle/>
          <a:p>
            <a:pPr algn="ctr">
              <a:defRPr/>
            </a:pPr>
            <a:endParaRPr lang="en-US" sz="3600" b="1" kern="0" dirty="0">
              <a:solidFill>
                <a:srgbClr val="0000FF"/>
              </a:solidFill>
              <a:latin typeface="+mj-lt"/>
              <a:ea typeface="+mj-ea"/>
              <a:cs typeface="+mj-cs"/>
            </a:endParaRPr>
          </a:p>
        </p:txBody>
      </p:sp>
      <p:pic>
        <p:nvPicPr>
          <p:cNvPr id="7" name="Picture 6" descr="image166"/>
          <p:cNvPicPr/>
          <p:nvPr/>
        </p:nvPicPr>
        <p:blipFill>
          <a:blip r:embed="rId5">
            <a:extLst>
              <a:ext uri="{28A0092B-C50C-407E-A947-70E740481C1C}">
                <a14:useLocalDpi xmlns:a14="http://schemas.microsoft.com/office/drawing/2010/main" val="0"/>
              </a:ext>
            </a:extLst>
          </a:blip>
          <a:srcRect/>
          <a:stretch>
            <a:fillRect/>
          </a:stretch>
        </p:blipFill>
        <p:spPr bwMode="auto">
          <a:xfrm>
            <a:off x="1122258" y="1143000"/>
            <a:ext cx="7391400" cy="1251978"/>
          </a:xfrm>
          <a:prstGeom prst="rect">
            <a:avLst/>
          </a:prstGeom>
          <a:noFill/>
          <a:ln>
            <a:noFill/>
          </a:ln>
        </p:spPr>
      </p:pic>
      <p:sp>
        <p:nvSpPr>
          <p:cNvPr id="4" name="Rectangle 3"/>
          <p:cNvSpPr/>
          <p:nvPr/>
        </p:nvSpPr>
        <p:spPr>
          <a:xfrm>
            <a:off x="631371" y="374074"/>
            <a:ext cx="7626927" cy="523220"/>
          </a:xfrm>
          <a:prstGeom prst="rect">
            <a:avLst/>
          </a:prstGeom>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b. </a:t>
            </a:r>
            <a:r>
              <a:rPr lang="en-US" sz="2800" b="1" dirty="0" err="1">
                <a:solidFill>
                  <a:srgbClr val="FF0000"/>
                </a:solidFill>
                <a:latin typeface="Times New Roman" panose="02020603050405020304" pitchFamily="18" charset="0"/>
                <a:cs typeface="Times New Roman" panose="02020603050405020304" pitchFamily="18" charset="0"/>
              </a:rPr>
              <a:t>Nguyên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lý</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việc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đèn</a:t>
            </a:r>
            <a:r>
              <a:rPr lang="en-US" sz="2800" b="1" dirty="0">
                <a:solidFill>
                  <a:srgbClr val="FF0000"/>
                </a:solidFill>
                <a:latin typeface="Times New Roman" panose="02020603050405020304" pitchFamily="18" charset="0"/>
                <a:cs typeface="Times New Roman" panose="02020603050405020304" pitchFamily="18" charset="0"/>
              </a:rPr>
              <a:t> LED</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122259" y="2590800"/>
            <a:ext cx="7114268" cy="461665"/>
          </a:xfrm>
          <a:prstGeom prst="rect">
            <a:avLst/>
          </a:prstGeom>
        </p:spPr>
        <p:txBody>
          <a:bodyPr wrap="square">
            <a:spAutoFit/>
          </a:bodyPr>
          <a:lstStyle/>
          <a:p>
            <a:r>
              <a:rPr lang="en-US" sz="2400" b="1" dirty="0" err="1">
                <a:latin typeface="Times New Roman" panose="02020603050405020304" pitchFamily="18" charset="0"/>
                <a:cs typeface="Times New Roman" panose="02020603050405020304" pitchFamily="18" charset="0"/>
              </a:rPr>
              <a:t>Sơ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đồ</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khối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mô</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lý</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hoạt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đèn</a:t>
            </a:r>
            <a:r>
              <a:rPr lang="en-US" sz="2400" b="1" dirty="0">
                <a:latin typeface="Times New Roman" panose="02020603050405020304" pitchFamily="18" charset="0"/>
                <a:cs typeface="Times New Roman" panose="02020603050405020304" pitchFamily="18" charset="0"/>
              </a:rPr>
              <a:t> LED</a:t>
            </a:r>
            <a:endParaRPr lang="en-US" sz="2400" dirty="0">
              <a:latin typeface="Times New Roman" panose="02020603050405020304" pitchFamily="18" charset="0"/>
              <a:cs typeface="Times New Roman" panose="02020603050405020304" pitchFamily="18" charset="0"/>
            </a:endParaRPr>
          </a:p>
        </p:txBody>
      </p:sp>
      <p:sp>
        <p:nvSpPr>
          <p:cNvPr id="6" name="Rectangle 5"/>
          <p:cNvSpPr/>
          <p:nvPr/>
        </p:nvSpPr>
        <p:spPr>
          <a:xfrm>
            <a:off x="914400" y="3238956"/>
            <a:ext cx="6381875" cy="523220"/>
          </a:xfrm>
          <a:prstGeom prst="rect">
            <a:avLst/>
          </a:prstGeom>
        </p:spPr>
        <p:txBody>
          <a:bodyPr wrap="none">
            <a:spAutoFit/>
          </a:bodyPr>
          <a:lstStyle/>
          <a:p>
            <a:r>
              <a:rPr lang="en-US" sz="2800" dirty="0">
                <a:solidFill>
                  <a:srgbClr val="0000FF"/>
                </a:solidFill>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Mô</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tả</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nguyên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lý</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hoạt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động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của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đèn</a:t>
            </a:r>
            <a:r>
              <a:rPr lang="en-US" sz="2800" dirty="0">
                <a:solidFill>
                  <a:srgbClr val="0000FF"/>
                </a:solidFill>
                <a:latin typeface="Times New Roman" panose="02020603050405020304" pitchFamily="18" charset="0"/>
                <a:cs typeface="Times New Roman" panose="02020603050405020304" pitchFamily="18" charset="0"/>
              </a:rPr>
              <a:t> LED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4"/>
          <p:cNvSpPr txBox="1">
            <a:spLocks noChangeArrowheads="1"/>
          </p:cNvSpPr>
          <p:nvPr>
            <p:custDataLst>
              <p:tags r:id="rId2"/>
            </p:custDataLst>
          </p:nvPr>
        </p:nvSpPr>
        <p:spPr>
          <a:xfrm>
            <a:off x="190500" y="533400"/>
            <a:ext cx="3581400" cy="838200"/>
          </a:xfrm>
          <a:prstGeom prst="rect">
            <a:avLst/>
          </a:prstGeom>
          <a:effectLst/>
        </p:spPr>
        <p:txBody>
          <a:bodyPr/>
          <a:lstStyle/>
          <a:p>
            <a:pPr algn="ctr">
              <a:defRPr/>
            </a:pPr>
            <a:endParaRPr lang="en-US" sz="3600" b="1" kern="0" dirty="0">
              <a:solidFill>
                <a:srgbClr val="0000FF"/>
              </a:solidFill>
              <a:latin typeface="+mj-lt"/>
              <a:ea typeface="+mj-ea"/>
              <a:cs typeface="+mj-cs"/>
            </a:endParaRPr>
          </a:p>
        </p:txBody>
      </p:sp>
      <p:pic>
        <p:nvPicPr>
          <p:cNvPr id="7" name="Picture 6" descr="image166"/>
          <p:cNvPicPr/>
          <p:nvPr/>
        </p:nvPicPr>
        <p:blipFill>
          <a:blip r:embed="rId5">
            <a:extLst>
              <a:ext uri="{28A0092B-C50C-407E-A947-70E740481C1C}">
                <a14:useLocalDpi xmlns:a14="http://schemas.microsoft.com/office/drawing/2010/main" val="0"/>
              </a:ext>
            </a:extLst>
          </a:blip>
          <a:srcRect/>
          <a:stretch>
            <a:fillRect/>
          </a:stretch>
        </p:blipFill>
        <p:spPr bwMode="auto">
          <a:xfrm>
            <a:off x="1122258" y="1143000"/>
            <a:ext cx="7391400" cy="1251978"/>
          </a:xfrm>
          <a:prstGeom prst="rect">
            <a:avLst/>
          </a:prstGeom>
          <a:noFill/>
          <a:ln>
            <a:noFill/>
          </a:ln>
        </p:spPr>
      </p:pic>
      <p:sp>
        <p:nvSpPr>
          <p:cNvPr id="4" name="Rectangle 3"/>
          <p:cNvSpPr/>
          <p:nvPr/>
        </p:nvSpPr>
        <p:spPr>
          <a:xfrm>
            <a:off x="631371" y="374074"/>
            <a:ext cx="7626927" cy="523220"/>
          </a:xfrm>
          <a:prstGeom prst="rect">
            <a:avLst/>
          </a:prstGeom>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2.2.Tìm </a:t>
            </a:r>
            <a:r>
              <a:rPr lang="en-US" sz="2800" b="1" dirty="0" err="1">
                <a:solidFill>
                  <a:srgbClr val="FF0000"/>
                </a:solidFill>
                <a:latin typeface="Times New Roman" panose="02020603050405020304" pitchFamily="18" charset="0"/>
                <a:cs typeface="Times New Roman" panose="02020603050405020304" pitchFamily="18" charset="0"/>
              </a:rPr>
              <a:t>hiểu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nguyên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lý</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hoạt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đèn</a:t>
            </a:r>
            <a:r>
              <a:rPr lang="en-US" sz="2800" b="1" dirty="0">
                <a:solidFill>
                  <a:srgbClr val="FF0000"/>
                </a:solidFill>
                <a:latin typeface="Times New Roman" panose="02020603050405020304" pitchFamily="18" charset="0"/>
                <a:cs typeface="Times New Roman" panose="02020603050405020304" pitchFamily="18" charset="0"/>
              </a:rPr>
              <a:t> LED</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122259" y="2590800"/>
            <a:ext cx="7114268" cy="461665"/>
          </a:xfrm>
          <a:prstGeom prst="rect">
            <a:avLst/>
          </a:prstGeom>
        </p:spPr>
        <p:txBody>
          <a:bodyPr wrap="square">
            <a:spAutoFit/>
          </a:bodyPr>
          <a:lstStyle/>
          <a:p>
            <a:r>
              <a:rPr lang="en-US" sz="2400" b="1" dirty="0" err="1">
                <a:latin typeface="Times New Roman" panose="02020603050405020304" pitchFamily="18" charset="0"/>
                <a:cs typeface="Times New Roman" panose="02020603050405020304" pitchFamily="18" charset="0"/>
              </a:rPr>
              <a:t>Sơ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đồ</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khối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mô</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lý</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hoạt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đèn</a:t>
            </a:r>
            <a:r>
              <a:rPr lang="en-US" sz="2400" b="1" dirty="0">
                <a:latin typeface="Times New Roman" panose="02020603050405020304" pitchFamily="18" charset="0"/>
                <a:cs typeface="Times New Roman" panose="02020603050405020304" pitchFamily="18" charset="0"/>
              </a:rPr>
              <a:t> LED</a:t>
            </a:r>
            <a:endParaRPr lang="en-US" sz="2400" dirty="0">
              <a:latin typeface="Times New Roman" panose="02020603050405020304" pitchFamily="18" charset="0"/>
              <a:cs typeface="Times New Roman" panose="02020603050405020304" pitchFamily="18" charset="0"/>
            </a:endParaRPr>
          </a:p>
        </p:txBody>
      </p:sp>
      <p:sp>
        <p:nvSpPr>
          <p:cNvPr id="6" name="Rectangle 5"/>
          <p:cNvSpPr/>
          <p:nvPr/>
        </p:nvSpPr>
        <p:spPr>
          <a:xfrm>
            <a:off x="914400" y="3238956"/>
            <a:ext cx="3393878" cy="523220"/>
          </a:xfrm>
          <a:prstGeom prst="rect">
            <a:avLst/>
          </a:prstGeom>
        </p:spPr>
        <p:txBody>
          <a:bodyPr wrap="none">
            <a:spAutoFit/>
          </a:bodyPr>
          <a:lstStyle/>
          <a:p>
            <a:r>
              <a:rPr lang="vi-VN" sz="2800" dirty="0">
                <a:solidFill>
                  <a:srgbClr val="0000FF"/>
                </a:solidFill>
                <a:latin typeface="Times New Roman" panose="02020603050405020304" pitchFamily="18" charset="0"/>
                <a:cs typeface="Times New Roman" panose="02020603050405020304" pitchFamily="18" charset="0"/>
              </a:rPr>
              <a:t>Ng</a:t>
            </a:r>
            <a:r>
              <a:rPr lang="en-US" sz="2800" dirty="0" err="1">
                <a:solidFill>
                  <a:srgbClr val="0000FF"/>
                </a:solidFill>
                <a:latin typeface="Times New Roman" panose="02020603050405020304" pitchFamily="18" charset="0"/>
                <a:cs typeface="Times New Roman" panose="02020603050405020304" pitchFamily="18" charset="0"/>
              </a:rPr>
              <a:t>uyên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lý</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hoạt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động</a:t>
            </a:r>
            <a:r>
              <a:rPr lang="en-US" sz="2800" dirty="0">
                <a:solidFill>
                  <a:srgbClr val="0000FF"/>
                </a:solidFill>
                <a:latin typeface="Times New Roman" panose="02020603050405020304" pitchFamily="18" charset="0"/>
                <a:cs typeface="Times New Roman" panose="02020603050405020304" pitchFamily="18" charset="0"/>
              </a:rPr>
              <a:t> </a:t>
            </a:r>
          </a:p>
        </p:txBody>
      </p:sp>
      <p:sp>
        <p:nvSpPr>
          <p:cNvPr id="8" name="TextBox 7"/>
          <p:cNvSpPr txBox="1"/>
          <p:nvPr/>
        </p:nvSpPr>
        <p:spPr>
          <a:xfrm>
            <a:off x="870080" y="4011880"/>
            <a:ext cx="8007907" cy="1815882"/>
          </a:xfrm>
          <a:prstGeom prst="rect">
            <a:avLst/>
          </a:prstGeom>
          <a:solidFill>
            <a:srgbClr val="CCECFF"/>
          </a:solidFill>
          <a:ln w="28575">
            <a:solidFill>
              <a:srgbClr val="FF0066"/>
            </a:solidFill>
          </a:ln>
        </p:spPr>
        <p:txBody>
          <a:bodyPr wrap="square" rtlCol="0">
            <a:spAutoFit/>
          </a:bodyPr>
          <a:lstStyle/>
          <a:p>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đèn</a:t>
            </a:r>
            <a:r>
              <a:rPr lang="en-US" sz="2800" dirty="0">
                <a:latin typeface="Times New Roman" panose="02020603050405020304" pitchFamily="18" charset="0"/>
                <a:cs typeface="Times New Roman" panose="02020603050405020304" pitchFamily="18" charset="0"/>
              </a:rPr>
              <a:t> LED,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đèn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đèn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mạch</a:t>
            </a:r>
            <a:r>
              <a:rPr lang="en-US" sz="2800" dirty="0">
                <a:latin typeface="Times New Roman" panose="02020603050405020304" pitchFamily="18" charset="0"/>
                <a:cs typeface="Times New Roman" panose="02020603050405020304" pitchFamily="18" charset="0"/>
              </a:rPr>
              <a:t> LED,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đèn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a:t>
            </a:r>
            <a:endParaRPr lang="en-US" sz="2800"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ircle(in)">
                                      <p:cBhvr>
                                        <p:cTn id="3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4"/>
          <p:cNvSpPr txBox="1">
            <a:spLocks noChangeArrowheads="1"/>
          </p:cNvSpPr>
          <p:nvPr>
            <p:custDataLst>
              <p:tags r:id="rId2"/>
            </p:custDataLst>
          </p:nvPr>
        </p:nvSpPr>
        <p:spPr>
          <a:xfrm>
            <a:off x="190500" y="533400"/>
            <a:ext cx="3581400" cy="838200"/>
          </a:xfrm>
          <a:prstGeom prst="rect">
            <a:avLst/>
          </a:prstGeom>
          <a:effectLst/>
        </p:spPr>
        <p:txBody>
          <a:bodyPr/>
          <a:lstStyle/>
          <a:p>
            <a:pPr algn="ctr">
              <a:defRPr/>
            </a:pPr>
            <a:endParaRPr lang="en-US" sz="3600" b="1" kern="0" dirty="0">
              <a:solidFill>
                <a:srgbClr val="0000FF"/>
              </a:solidFill>
              <a:latin typeface="+mj-lt"/>
              <a:ea typeface="+mj-ea"/>
              <a:cs typeface="+mj-cs"/>
            </a:endParaRPr>
          </a:p>
        </p:txBody>
      </p:sp>
      <p:sp>
        <p:nvSpPr>
          <p:cNvPr id="2" name="Rectangle 1"/>
          <p:cNvSpPr/>
          <p:nvPr/>
        </p:nvSpPr>
        <p:spPr>
          <a:xfrm>
            <a:off x="460375" y="1594201"/>
            <a:ext cx="8493125" cy="523220"/>
          </a:xfrm>
          <a:prstGeom prst="rect">
            <a:avLst/>
          </a:prstGeom>
        </p:spPr>
        <p:txBody>
          <a:bodyPr wrap="square">
            <a:spAutoFit/>
          </a:bodyPr>
          <a:lstStyle/>
          <a:p>
            <a:r>
              <a:rPr lang="en-US" sz="2800" b="1" dirty="0" err="1">
                <a:solidFill>
                  <a:srgbClr val="FF0000"/>
                </a:solidFill>
                <a:latin typeface="Times New Roman" panose="02020603050405020304" pitchFamily="18" charset="0"/>
                <a:cs typeface="Times New Roman" panose="02020603050405020304" pitchFamily="18" charset="0"/>
              </a:rPr>
              <a:t>Em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hãy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một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chú</a:t>
            </a:r>
            <a:r>
              <a:rPr lang="en-US" sz="2800" b="1" dirty="0">
                <a:solidFill>
                  <a:srgbClr val="FF0000"/>
                </a:solidFill>
                <a:latin typeface="Times New Roman" panose="02020603050405020304" pitchFamily="18" charset="0"/>
                <a:cs typeface="Times New Roman" panose="02020603050405020304" pitchFamily="18" charset="0"/>
              </a:rPr>
              <a:t> ý </a:t>
            </a:r>
            <a:r>
              <a:rPr lang="en-US" sz="2800" b="1" dirty="0" err="1">
                <a:solidFill>
                  <a:srgbClr val="FF0000"/>
                </a:solidFill>
                <a:latin typeface="Times New Roman" panose="02020603050405020304" pitchFamily="18" charset="0"/>
                <a:cs typeface="Times New Roman" panose="02020603050405020304" pitchFamily="18" charset="0"/>
              </a:rPr>
              <a:t>khi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dụng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đèn</a:t>
            </a:r>
            <a:r>
              <a:rPr lang="en-US" sz="2800" b="1" dirty="0">
                <a:solidFill>
                  <a:srgbClr val="FF0000"/>
                </a:solidFill>
                <a:latin typeface="Times New Roman" panose="02020603050405020304" pitchFamily="18" charset="0"/>
                <a:cs typeface="Times New Roman" panose="02020603050405020304" pitchFamily="18" charset="0"/>
              </a:rPr>
              <a:t> LED?</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 name="AutoShape 2" descr="Lợi ích của đèn LED trong chiếu sáng | Chiếu sáng OMLE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4" name="AutoShape 4" descr="Lợi ích của đèn LED trong chiếu sáng | Chiếu sáng OMLE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66566" name="Picture 6" descr="Lợi ích của đèn LED trong chiếu sáng | Chiếu sáng OML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2438400"/>
            <a:ext cx="6096000" cy="31051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oi"/>
          <p:cNvPicPr>
            <a:picLocks noChangeAspect="1" noChangeArrowheads="1" noCrop="1"/>
          </p:cNvPicPr>
          <p:nvPr/>
        </p:nvPicPr>
        <p:blipFill>
          <a:blip r:embed="rId6"/>
          <a:srcRect/>
          <a:stretch>
            <a:fillRect/>
          </a:stretch>
        </p:blipFill>
        <p:spPr bwMode="auto">
          <a:xfrm>
            <a:off x="-73025" y="1127670"/>
            <a:ext cx="762000" cy="980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6566"/>
                                        </p:tgtEl>
                                        <p:attrNameLst>
                                          <p:attrName>style.visibility</p:attrName>
                                        </p:attrNameLst>
                                      </p:cBhvr>
                                      <p:to>
                                        <p:strVal val="visible"/>
                                      </p:to>
                                    </p:set>
                                    <p:animEffect transition="in" filter="wipe(down)">
                                      <p:cBhvr>
                                        <p:cTn id="7" dur="500"/>
                                        <p:tgtEl>
                                          <p:spTgt spid="6656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6"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4"/>
          <p:cNvSpPr txBox="1">
            <a:spLocks noChangeArrowheads="1"/>
          </p:cNvSpPr>
          <p:nvPr>
            <p:custDataLst>
              <p:tags r:id="rId2"/>
            </p:custDataLst>
          </p:nvPr>
        </p:nvSpPr>
        <p:spPr>
          <a:xfrm>
            <a:off x="190500" y="533400"/>
            <a:ext cx="3581400" cy="838200"/>
          </a:xfrm>
          <a:prstGeom prst="rect">
            <a:avLst/>
          </a:prstGeom>
          <a:effectLst/>
        </p:spPr>
        <p:txBody>
          <a:bodyPr/>
          <a:lstStyle/>
          <a:p>
            <a:pPr algn="ctr">
              <a:defRPr/>
            </a:pPr>
            <a:endParaRPr lang="en-US" sz="3600" b="1" kern="0" dirty="0">
              <a:solidFill>
                <a:srgbClr val="0000FF"/>
              </a:solidFill>
              <a:latin typeface="+mj-lt"/>
              <a:ea typeface="+mj-ea"/>
              <a:cs typeface="+mj-cs"/>
            </a:endParaRPr>
          </a:p>
        </p:txBody>
      </p:sp>
      <p:sp>
        <p:nvSpPr>
          <p:cNvPr id="2" name="Rectangle 1"/>
          <p:cNvSpPr/>
          <p:nvPr/>
        </p:nvSpPr>
        <p:spPr>
          <a:xfrm>
            <a:off x="1600200" y="1594201"/>
            <a:ext cx="6324600" cy="369332"/>
          </a:xfrm>
          <a:prstGeom prst="rect">
            <a:avLst/>
          </a:prstGeom>
        </p:spPr>
        <p:txBody>
          <a:bodyPr wrap="square">
            <a:spAutoFit/>
          </a:bodyPr>
          <a:lstStyle/>
          <a:p>
            <a:r>
              <a:rPr lang="en-US" dirty="0"/>
              <a:t>-</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838200" y="417447"/>
            <a:ext cx="6096000" cy="707886"/>
          </a:xfrm>
          <a:prstGeom prst="rect">
            <a:avLst/>
          </a:prstGeom>
        </p:spPr>
        <p:txBody>
          <a:bodyPr wrap="square">
            <a:spAutoFit/>
          </a:bodyPr>
          <a:lstStyle/>
          <a:p>
            <a:r>
              <a:rPr lang="en-US" sz="4000" b="1" dirty="0">
                <a:solidFill>
                  <a:srgbClr val="FF0000"/>
                </a:solidFill>
                <a:latin typeface="Times New Roman" panose="02020603050405020304" pitchFamily="18" charset="0"/>
                <a:cs typeface="Times New Roman" panose="02020603050405020304" pitchFamily="18" charset="0"/>
              </a:rPr>
              <a:t>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Lưu</a:t>
            </a:r>
            <a:r>
              <a:rPr lang="en-US" sz="3200" b="1" dirty="0">
                <a:solidFill>
                  <a:srgbClr val="FF0000"/>
                </a:solidFill>
                <a:latin typeface="Times New Roman" panose="02020603050405020304" pitchFamily="18" charset="0"/>
                <a:cs typeface="Times New Roman" panose="02020603050405020304" pitchFamily="18" charset="0"/>
              </a:rPr>
              <a:t> ý </a:t>
            </a:r>
            <a:r>
              <a:rPr lang="en-US" sz="3200" b="1" dirty="0" err="1">
                <a:solidFill>
                  <a:srgbClr val="FF0000"/>
                </a:solidFill>
                <a:latin typeface="Times New Roman" panose="02020603050405020304" pitchFamily="18" charset="0"/>
                <a:cs typeface="Times New Roman" panose="02020603050405020304" pitchFamily="18" charset="0"/>
              </a:rPr>
              <a:t>khi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dụng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đèn</a:t>
            </a:r>
            <a:r>
              <a:rPr lang="en-US" sz="3200" b="1" dirty="0">
                <a:solidFill>
                  <a:srgbClr val="FF0000"/>
                </a:solidFill>
                <a:latin typeface="Times New Roman" panose="02020603050405020304" pitchFamily="18" charset="0"/>
                <a:cs typeface="Times New Roman" panose="02020603050405020304" pitchFamily="18" charset="0"/>
              </a:rPr>
              <a:t> LED</a:t>
            </a:r>
          </a:p>
        </p:txBody>
      </p:sp>
      <p:sp>
        <p:nvSpPr>
          <p:cNvPr id="4" name="TextBox 3"/>
          <p:cNvSpPr txBox="1"/>
          <p:nvPr/>
        </p:nvSpPr>
        <p:spPr>
          <a:xfrm>
            <a:off x="723900" y="1405812"/>
            <a:ext cx="8077200" cy="2061210"/>
          </a:xfrm>
          <a:prstGeom prst="rect">
            <a:avLst/>
          </a:prstGeom>
          <a:solidFill>
            <a:srgbClr val="CCECFF"/>
          </a:solidFill>
          <a:ln w="28575">
            <a:solidFill>
              <a:srgbClr val="FF0066"/>
            </a:solidFill>
          </a:ln>
        </p:spPr>
        <p:txBody>
          <a:bodyPr wrap="square" rtlCol="0">
            <a:spAutoFit/>
          </a:bodyPr>
          <a:lstStyle/>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Không đặt đèn trực tiếp d</a:t>
            </a:r>
            <a:r>
              <a:rPr lang="en-US" altLang="vi-VN" sz="3200" dirty="0">
                <a:latin typeface="Times New Roman" panose="02020603050405020304" pitchFamily="18" charset="0"/>
                <a:cs typeface="Times New Roman" panose="02020603050405020304" pitchFamily="18" charset="0"/>
              </a:rPr>
              <a:t>ư</a:t>
            </a:r>
            <a:r>
              <a:rPr lang="vi-VN" sz="3200" dirty="0">
                <a:latin typeface="Times New Roman" panose="02020603050405020304" pitchFamily="18" charset="0"/>
                <a:cs typeface="Times New Roman" panose="02020603050405020304" pitchFamily="18" charset="0"/>
              </a:rPr>
              <a:t>ới ánh sáng mặt trời hoặc những nơi có nhiệt độ cao, ẩm ướt.</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Không đặt đèn gần những chất dễ gây cháy nổ.</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đèn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sạch</a:t>
            </a:r>
            <a:r>
              <a:rPr lang="en-US" sz="3200" dirty="0">
                <a:latin typeface="Times New Roman" panose="02020603050405020304" pitchFamily="18" charset="0"/>
                <a:cs typeface="Times New Roman" panose="02020603050405020304" pitchFamily="18" charset="0"/>
              </a:rPr>
              <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custDataLst>
              <p:tags r:id="rId2"/>
            </p:custDataLst>
          </p:nvPr>
        </p:nvGrpSpPr>
        <p:grpSpPr>
          <a:xfrm>
            <a:off x="890155" y="412577"/>
            <a:ext cx="8305800" cy="5543550"/>
            <a:chOff x="533400" y="914400"/>
            <a:chExt cx="8305800" cy="5543550"/>
          </a:xfrm>
        </p:grpSpPr>
        <p:pic>
          <p:nvPicPr>
            <p:cNvPr id="5123" name="Picture 3" descr="original_pencil_w"/>
            <p:cNvPicPr>
              <a:picLocks noChangeAspect="1" noChangeArrowheads="1" noCrop="1"/>
            </p:cNvPicPr>
            <p:nvPr/>
          </p:nvPicPr>
          <p:blipFill>
            <a:blip r:embed="rId4"/>
            <a:srcRect/>
            <a:stretch>
              <a:fillRect/>
            </a:stretch>
          </p:blipFill>
          <p:spPr bwMode="auto">
            <a:xfrm>
              <a:off x="5715000" y="4114800"/>
              <a:ext cx="3124200" cy="2343150"/>
            </a:xfrm>
            <a:prstGeom prst="rect">
              <a:avLst/>
            </a:prstGeom>
            <a:noFill/>
            <a:ln w="9525">
              <a:noFill/>
              <a:miter lim="800000"/>
              <a:headEnd/>
              <a:tailEnd/>
            </a:ln>
            <a:effectLst/>
          </p:spPr>
        </p:pic>
        <p:pic>
          <p:nvPicPr>
            <p:cNvPr id="5124" name="Picture 5" descr="014"/>
            <p:cNvPicPr>
              <a:picLocks noChangeAspect="1" noChangeArrowheads="1"/>
            </p:cNvPicPr>
            <p:nvPr/>
          </p:nvPicPr>
          <p:blipFill>
            <a:blip r:embed="rId5"/>
            <a:srcRect/>
            <a:stretch>
              <a:fillRect/>
            </a:stretch>
          </p:blipFill>
          <p:spPr bwMode="auto">
            <a:xfrm>
              <a:off x="533400" y="914400"/>
              <a:ext cx="2362200" cy="1041400"/>
            </a:xfrm>
            <a:prstGeom prst="rect">
              <a:avLst/>
            </a:prstGeom>
            <a:noFill/>
            <a:ln w="9525">
              <a:noFill/>
              <a:miter lim="800000"/>
              <a:headEnd/>
              <a:tailEnd/>
            </a:ln>
            <a:effectLst/>
          </p:spPr>
        </p:pic>
      </p:grpSp>
      <p:sp>
        <p:nvSpPr>
          <p:cNvPr id="4" name="TextBox 3"/>
          <p:cNvSpPr txBox="1"/>
          <p:nvPr/>
        </p:nvSpPr>
        <p:spPr>
          <a:xfrm>
            <a:off x="-23813" y="1739948"/>
            <a:ext cx="9144000" cy="954107"/>
          </a:xfrm>
          <a:prstGeom prst="rect">
            <a:avLst/>
          </a:prstGeom>
          <a:noFill/>
        </p:spPr>
        <p:txBody>
          <a:bodyPr wrap="square" rtlCol="0">
            <a:spAutoFit/>
          </a:bodyPr>
          <a:lstStyle/>
          <a:p>
            <a:pPr algn="ctr"/>
            <a:r>
              <a:rPr lang="en-US" sz="2800" b="1"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BÀI 9</a:t>
            </a:r>
          </a:p>
          <a:p>
            <a:pPr algn="ctr"/>
            <a:r>
              <a:rPr lang="en-US" sz="2800" b="1"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SỬ DỤNG ĐỒ DÙNG ĐIỆN TRONG GIA ĐÌNH (</a:t>
            </a:r>
            <a:r>
              <a:rPr lang="en-US" sz="2800" b="1" dirty="0" err="1">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tt</a:t>
            </a:r>
            <a:r>
              <a:rPr lang="en-US" sz="2800" b="1"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xmlns="" id="{FECC92B1-2651-4F83-B3C5-36D0C8C71EB4}"/>
              </a:ext>
            </a:extLst>
          </p:cNvPr>
          <p:cNvSpPr txBox="1"/>
          <p:nvPr/>
        </p:nvSpPr>
        <p:spPr>
          <a:xfrm>
            <a:off x="3124200" y="609600"/>
            <a:ext cx="57150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TUẦN 29 – TIẾT 29</a:t>
            </a:r>
          </a:p>
        </p:txBody>
      </p:sp>
    </p:spTree>
    <p:custDataLst>
      <p:tags r:id="rId1"/>
    </p:custDataLst>
    <p:extLst>
      <p:ext uri="{BB962C8B-B14F-4D97-AF65-F5344CB8AC3E}">
        <p14:creationId xmlns:p14="http://schemas.microsoft.com/office/powerpoint/2010/main" val="3041129976"/>
      </p:ext>
    </p:extLst>
  </p:cSld>
  <p:clrMapOvr>
    <a:masterClrMapping/>
  </p:clrMapOvr>
  <p:transition spd="slow">
    <p:split dir="in"/>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4"/>
          <p:cNvSpPr txBox="1">
            <a:spLocks noChangeArrowheads="1"/>
          </p:cNvSpPr>
          <p:nvPr>
            <p:custDataLst>
              <p:tags r:id="rId2"/>
            </p:custDataLst>
          </p:nvPr>
        </p:nvSpPr>
        <p:spPr>
          <a:xfrm>
            <a:off x="190500" y="533400"/>
            <a:ext cx="3581400" cy="838200"/>
          </a:xfrm>
          <a:prstGeom prst="rect">
            <a:avLst/>
          </a:prstGeom>
          <a:effectLst/>
        </p:spPr>
        <p:txBody>
          <a:bodyPr/>
          <a:lstStyle/>
          <a:p>
            <a:pPr algn="ctr">
              <a:defRPr/>
            </a:pPr>
            <a:endParaRPr lang="en-US" sz="3600" b="1" kern="0" dirty="0">
              <a:solidFill>
                <a:srgbClr val="0000FF"/>
              </a:solidFill>
              <a:latin typeface="+mj-lt"/>
              <a:ea typeface="+mj-ea"/>
              <a:cs typeface="+mj-cs"/>
            </a:endParaRPr>
          </a:p>
        </p:txBody>
      </p:sp>
      <p:sp>
        <p:nvSpPr>
          <p:cNvPr id="2" name="Rectangle 1"/>
          <p:cNvSpPr/>
          <p:nvPr/>
        </p:nvSpPr>
        <p:spPr>
          <a:xfrm>
            <a:off x="1600200" y="1594201"/>
            <a:ext cx="6324600" cy="369332"/>
          </a:xfrm>
          <a:prstGeom prst="rect">
            <a:avLst/>
          </a:prstGeom>
        </p:spPr>
        <p:txBody>
          <a:bodyPr wrap="square">
            <a:spAutoFit/>
          </a:bodyPr>
          <a:lstStyle/>
          <a:p>
            <a:r>
              <a:rPr lang="en-US" dirty="0"/>
              <a:t>-</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762000" y="76200"/>
            <a:ext cx="8001000" cy="646331"/>
          </a:xfrm>
          <a:prstGeom prst="rect">
            <a:avLst/>
          </a:prstGeom>
        </p:spPr>
        <p:txBody>
          <a:bodyPr wrap="square">
            <a:spAutoFit/>
          </a:bodyPr>
          <a:lstStyle/>
          <a:p>
            <a:r>
              <a:rPr lang="en-US" sz="3600" b="1" dirty="0">
                <a:solidFill>
                  <a:srgbClr val="FF0000"/>
                </a:solidFill>
                <a:latin typeface="Times New Roman" panose="02020603050405020304" pitchFamily="18" charset="0"/>
                <a:cs typeface="Times New Roman" panose="02020603050405020304" pitchFamily="18" charset="0"/>
              </a:rPr>
              <a:t>1.3. </a:t>
            </a:r>
            <a:r>
              <a:rPr lang="en-US" sz="3600" b="1" dirty="0" err="1">
                <a:solidFill>
                  <a:srgbClr val="FF0000"/>
                </a:solidFill>
                <a:latin typeface="Times New Roman" panose="02020603050405020304" pitchFamily="18" charset="0"/>
                <a:cs typeface="Times New Roman" panose="02020603050405020304" pitchFamily="18" charset="0"/>
              </a:rPr>
              <a:t>Máy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xay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thực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phẩm</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685800" y="533400"/>
            <a:ext cx="6858000" cy="1200329"/>
          </a:xfrm>
          <a:prstGeom prst="rect">
            <a:avLst/>
          </a:prstGeom>
          <a:noFill/>
        </p:spPr>
        <p:txBody>
          <a:bodyPr wrap="squar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a. </a:t>
            </a:r>
            <a:r>
              <a:rPr lang="en-US" sz="3600" dirty="0" err="1">
                <a:solidFill>
                  <a:srgbClr val="0070C0"/>
                </a:solidFill>
                <a:latin typeface="Times New Roman" panose="02020603050405020304" pitchFamily="18" charset="0"/>
                <a:cs typeface="Times New Roman" panose="02020603050405020304" pitchFamily="18" charset="0"/>
              </a:rPr>
              <a:t>Cấu</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tạo</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và</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thông</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số</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kĩ</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thuật</a:t>
            </a:r>
            <a:r>
              <a:rPr lang="en-US" sz="3600" dirty="0">
                <a:solidFill>
                  <a:srgbClr val="0070C0"/>
                </a:solidFill>
                <a:latin typeface="Times New Roman" panose="02020603050405020304" pitchFamily="18" charset="0"/>
                <a:cs typeface="Times New Roman" panose="02020603050405020304" pitchFamily="18" charset="0"/>
              </a:rPr>
              <a:t> </a:t>
            </a:r>
          </a:p>
          <a:p>
            <a:endParaRPr lang="en-US" sz="3600" dirty="0">
              <a:solidFill>
                <a:srgbClr val="0070C0"/>
              </a:solidFill>
            </a:endParaRPr>
          </a:p>
        </p:txBody>
      </p:sp>
      <p:sp>
        <p:nvSpPr>
          <p:cNvPr id="6" name="TextBox 5">
            <a:extLst>
              <a:ext uri="{FF2B5EF4-FFF2-40B4-BE49-F238E27FC236}">
                <a16:creationId xmlns:a16="http://schemas.microsoft.com/office/drawing/2014/main" xmlns="" id="{A6E294F2-399C-46AD-A9A9-14D87AD2B15C}"/>
              </a:ext>
            </a:extLst>
          </p:cNvPr>
          <p:cNvSpPr txBox="1"/>
          <p:nvPr/>
        </p:nvSpPr>
        <p:spPr>
          <a:xfrm>
            <a:off x="914400" y="1143000"/>
            <a:ext cx="6858000"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Cấu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may </a:t>
            </a:r>
            <a:r>
              <a:rPr lang="en-US" sz="3600" dirty="0" err="1">
                <a:latin typeface="Times New Roman" panose="02020603050405020304" pitchFamily="18" charset="0"/>
                <a:cs typeface="Times New Roman" panose="02020603050405020304" pitchFamily="18" charset="0"/>
              </a:rPr>
              <a:t>xay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phẩm</a:t>
            </a:r>
            <a:r>
              <a:rPr lang="en-US" sz="3600" dirty="0">
                <a:latin typeface="Times New Roman" panose="02020603050405020304" pitchFamily="18" charset="0"/>
                <a:cs typeface="Times New Roman" panose="02020603050405020304" pitchFamily="18" charset="0"/>
              </a:rPr>
              <a:t>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6">
            <a:extLst>
              <a:ext uri="{FF2B5EF4-FFF2-40B4-BE49-F238E27FC236}">
                <a16:creationId xmlns:a16="http://schemas.microsoft.com/office/drawing/2014/main" xmlns="" id="{39CFAD5D-F7C7-4069-9730-48554CBBF5DD}"/>
              </a:ext>
            </a:extLst>
          </p:cNvPr>
          <p:cNvSpPr txBox="1">
            <a:spLocks noChangeArrowheads="1"/>
          </p:cNvSpPr>
          <p:nvPr/>
        </p:nvSpPr>
        <p:spPr bwMode="auto">
          <a:xfrm>
            <a:off x="4572000" y="1633538"/>
            <a:ext cx="4059238"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3200">
                <a:solidFill>
                  <a:srgbClr val="FFFFFF"/>
                </a:solidFill>
                <a:latin typeface="Calibri" panose="020F0502020204030204" pitchFamily="34" charset="0"/>
              </a:rPr>
              <a:t>N</a:t>
            </a:r>
            <a:r>
              <a:rPr lang="vi-VN" altLang="en-US" sz="3200">
                <a:solidFill>
                  <a:srgbClr val="FFFFFF"/>
                </a:solidFill>
              </a:rPr>
              <a:t>gôi nhà được trang bị hệ thống điều khiển tự động hay bán tự động cho các thiết bị trong gia đình Điều đó giúp cuộc sống trở nên tiện nghi hơn đảm bảo an ninh an toàn và tiết kiệm năng lượng</a:t>
            </a:r>
            <a:r>
              <a:rPr lang="en-US" altLang="vi-VN" sz="3200">
                <a:solidFill>
                  <a:srgbClr val="FFFFFF"/>
                </a:solidFill>
                <a:latin typeface="Calibri" panose="020F0502020204030204" pitchFamily="34" charset="0"/>
              </a:rPr>
              <a:t>.</a:t>
            </a:r>
          </a:p>
        </p:txBody>
      </p:sp>
      <p:sp>
        <p:nvSpPr>
          <p:cNvPr id="35843" name="Text Box 5">
            <a:extLst>
              <a:ext uri="{FF2B5EF4-FFF2-40B4-BE49-F238E27FC236}">
                <a16:creationId xmlns:a16="http://schemas.microsoft.com/office/drawing/2014/main" xmlns="" id="{67AEEF75-C554-4008-BCDA-7B5336E71957}"/>
              </a:ext>
            </a:extLst>
          </p:cNvPr>
          <p:cNvSpPr txBox="1">
            <a:spLocks noChangeArrowheads="1"/>
          </p:cNvSpPr>
          <p:nvPr/>
        </p:nvSpPr>
        <p:spPr bwMode="auto">
          <a:xfrm>
            <a:off x="152400" y="50800"/>
            <a:ext cx="7248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3200" b="1">
                <a:solidFill>
                  <a:srgbClr val="FF3300"/>
                </a:solidFill>
              </a:rPr>
              <a:t>1.3. Máy xay thực phẩm</a:t>
            </a:r>
          </a:p>
        </p:txBody>
      </p:sp>
      <p:sp>
        <p:nvSpPr>
          <p:cNvPr id="35844" name="Rectangle 1">
            <a:extLst>
              <a:ext uri="{FF2B5EF4-FFF2-40B4-BE49-F238E27FC236}">
                <a16:creationId xmlns:a16="http://schemas.microsoft.com/office/drawing/2014/main" xmlns="" id="{37FE3718-7EE0-4734-A3CB-4D038219A350}"/>
              </a:ext>
            </a:extLst>
          </p:cNvPr>
          <p:cNvSpPr>
            <a:spLocks noChangeArrowheads="1"/>
          </p:cNvSpPr>
          <p:nvPr/>
        </p:nvSpPr>
        <p:spPr bwMode="auto">
          <a:xfrm>
            <a:off x="285750" y="660400"/>
            <a:ext cx="4206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b="1">
                <a:solidFill>
                  <a:srgbClr val="00B0F0"/>
                </a:solidFill>
                <a:cs typeface="Times New Roman" panose="02020603050405020304" pitchFamily="18" charset="0"/>
              </a:rPr>
              <a:t>a. Cấu tạo và thông số kĩ thuật</a:t>
            </a:r>
            <a:endParaRPr lang="en-US" altLang="en-US" sz="1800">
              <a:solidFill>
                <a:srgbClr val="00B0F0"/>
              </a:solidFill>
              <a:cs typeface="Times New Roman" panose="02020603050405020304" pitchFamily="18" charset="0"/>
            </a:endParaRPr>
          </a:p>
        </p:txBody>
      </p:sp>
      <p:pic>
        <p:nvPicPr>
          <p:cNvPr id="33797" name="Picture 19" descr="Screen Clipping">
            <a:extLst>
              <a:ext uri="{FF2B5EF4-FFF2-40B4-BE49-F238E27FC236}">
                <a16:creationId xmlns:a16="http://schemas.microsoft.com/office/drawing/2014/main" xmlns="" id="{CF24D69F-F5E5-4B61-9DAF-456712EDB2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67300" y="-139700"/>
            <a:ext cx="3287713"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20" descr="Screen Clipping">
            <a:extLst>
              <a:ext uri="{FF2B5EF4-FFF2-40B4-BE49-F238E27FC236}">
                <a16:creationId xmlns:a16="http://schemas.microsoft.com/office/drawing/2014/main" xmlns="" id="{99816CF6-220D-4E19-A01E-E4585FCE275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3213" y="1054100"/>
            <a:ext cx="3667125" cy="332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21" descr="Screen Clipping">
            <a:extLst>
              <a:ext uri="{FF2B5EF4-FFF2-40B4-BE49-F238E27FC236}">
                <a16:creationId xmlns:a16="http://schemas.microsoft.com/office/drawing/2014/main" xmlns="" id="{289B2FCD-ECDE-4B31-82A7-964CD99BF54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16463" y="3395663"/>
            <a:ext cx="3914775"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22" descr="Screen Clipping">
            <a:extLst>
              <a:ext uri="{FF2B5EF4-FFF2-40B4-BE49-F238E27FC236}">
                <a16:creationId xmlns:a16="http://schemas.microsoft.com/office/drawing/2014/main" xmlns="" id="{99CB725D-FF49-4AEA-BD3F-7D1651D0A4B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8013" y="3206750"/>
            <a:ext cx="3114675"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9" name="Rectangle 1">
            <a:extLst>
              <a:ext uri="{FF2B5EF4-FFF2-40B4-BE49-F238E27FC236}">
                <a16:creationId xmlns:a16="http://schemas.microsoft.com/office/drawing/2014/main" xmlns="" id="{D18DF08D-22DA-4969-AF6A-FDDDCF074E7F}"/>
              </a:ext>
            </a:extLst>
          </p:cNvPr>
          <p:cNvSpPr>
            <a:spLocks noChangeArrowheads="1"/>
          </p:cNvSpPr>
          <p:nvPr/>
        </p:nvSpPr>
        <p:spPr bwMode="auto">
          <a:xfrm>
            <a:off x="5053013" y="939800"/>
            <a:ext cx="338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b="1">
                <a:solidFill>
                  <a:srgbClr val="00B0F0"/>
                </a:solidFill>
                <a:cs typeface="Times New Roman" panose="02020603050405020304" pitchFamily="18" charset="0"/>
              </a:rPr>
              <a:t>1</a:t>
            </a:r>
            <a:endParaRPr lang="en-US" altLang="en-US" sz="1800">
              <a:solidFill>
                <a:srgbClr val="00B0F0"/>
              </a:solidFill>
              <a:cs typeface="Times New Roman" panose="02020603050405020304" pitchFamily="18" charset="0"/>
            </a:endParaRPr>
          </a:p>
        </p:txBody>
      </p:sp>
      <p:sp>
        <p:nvSpPr>
          <p:cNvPr id="35850" name="Rectangle 1">
            <a:extLst>
              <a:ext uri="{FF2B5EF4-FFF2-40B4-BE49-F238E27FC236}">
                <a16:creationId xmlns:a16="http://schemas.microsoft.com/office/drawing/2014/main" xmlns="" id="{E6F5DE24-511F-4D6E-92E6-20827C5890EF}"/>
              </a:ext>
            </a:extLst>
          </p:cNvPr>
          <p:cNvSpPr>
            <a:spLocks noChangeArrowheads="1"/>
          </p:cNvSpPr>
          <p:nvPr/>
        </p:nvSpPr>
        <p:spPr bwMode="auto">
          <a:xfrm>
            <a:off x="5086350" y="2124075"/>
            <a:ext cx="338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b="1">
                <a:solidFill>
                  <a:srgbClr val="00B0F0"/>
                </a:solidFill>
                <a:cs typeface="Times New Roman" panose="02020603050405020304" pitchFamily="18" charset="0"/>
              </a:rPr>
              <a:t>2</a:t>
            </a:r>
            <a:endParaRPr lang="en-US" altLang="en-US" sz="1800">
              <a:solidFill>
                <a:srgbClr val="00B0F0"/>
              </a:solidFill>
              <a:cs typeface="Times New Roman" panose="02020603050405020304" pitchFamily="18" charset="0"/>
            </a:endParaRPr>
          </a:p>
        </p:txBody>
      </p:sp>
      <p:sp>
        <p:nvSpPr>
          <p:cNvPr id="35851" name="Rectangle 1">
            <a:extLst>
              <a:ext uri="{FF2B5EF4-FFF2-40B4-BE49-F238E27FC236}">
                <a16:creationId xmlns:a16="http://schemas.microsoft.com/office/drawing/2014/main" xmlns="" id="{611BAB87-048D-41C7-A23C-4CDAB13112A6}"/>
              </a:ext>
            </a:extLst>
          </p:cNvPr>
          <p:cNvSpPr>
            <a:spLocks noChangeArrowheads="1"/>
          </p:cNvSpPr>
          <p:nvPr/>
        </p:nvSpPr>
        <p:spPr bwMode="auto">
          <a:xfrm>
            <a:off x="7805738" y="1816100"/>
            <a:ext cx="338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b="1">
                <a:solidFill>
                  <a:srgbClr val="00B0F0"/>
                </a:solidFill>
                <a:cs typeface="Times New Roman" panose="02020603050405020304" pitchFamily="18" charset="0"/>
              </a:rPr>
              <a:t>3</a:t>
            </a:r>
            <a:endParaRPr lang="en-US" altLang="en-US" sz="1800">
              <a:solidFill>
                <a:srgbClr val="00B0F0"/>
              </a:solidFill>
              <a:cs typeface="Times New Roman" panose="02020603050405020304" pitchFamily="18" charset="0"/>
            </a:endParaRPr>
          </a:p>
        </p:txBody>
      </p:sp>
      <p:sp>
        <p:nvSpPr>
          <p:cNvPr id="33804" name="Rectangle 1">
            <a:extLst>
              <a:ext uri="{FF2B5EF4-FFF2-40B4-BE49-F238E27FC236}">
                <a16:creationId xmlns:a16="http://schemas.microsoft.com/office/drawing/2014/main" xmlns="" id="{D4453141-265A-4900-BC21-02A41158B1D3}"/>
              </a:ext>
            </a:extLst>
          </p:cNvPr>
          <p:cNvSpPr>
            <a:spLocks noChangeArrowheads="1"/>
          </p:cNvSpPr>
          <p:nvPr/>
        </p:nvSpPr>
        <p:spPr bwMode="auto">
          <a:xfrm>
            <a:off x="4611688" y="3859213"/>
            <a:ext cx="12874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b="1">
                <a:solidFill>
                  <a:srgbClr val="00B0F0"/>
                </a:solidFill>
                <a:cs typeface="Times New Roman" panose="02020603050405020304" pitchFamily="18" charset="0"/>
              </a:rPr>
              <a:t>Tắt máy</a:t>
            </a:r>
            <a:endParaRPr lang="en-US" altLang="en-US" sz="1800">
              <a:solidFill>
                <a:srgbClr val="00B0F0"/>
              </a:solidFill>
              <a:cs typeface="Times New Roman" panose="02020603050405020304" pitchFamily="18" charset="0"/>
            </a:endParaRPr>
          </a:p>
        </p:txBody>
      </p:sp>
      <p:sp>
        <p:nvSpPr>
          <p:cNvPr id="33805" name="Rectangle 1">
            <a:extLst>
              <a:ext uri="{FF2B5EF4-FFF2-40B4-BE49-F238E27FC236}">
                <a16:creationId xmlns:a16="http://schemas.microsoft.com/office/drawing/2014/main" xmlns="" id="{047EA115-4196-48F0-B647-8EC4230DA49C}"/>
              </a:ext>
            </a:extLst>
          </p:cNvPr>
          <p:cNvSpPr>
            <a:spLocks noChangeArrowheads="1"/>
          </p:cNvSpPr>
          <p:nvPr/>
        </p:nvSpPr>
        <p:spPr bwMode="auto">
          <a:xfrm>
            <a:off x="6677025" y="3840163"/>
            <a:ext cx="2228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b="1">
                <a:solidFill>
                  <a:srgbClr val="00B0F0"/>
                </a:solidFill>
                <a:cs typeface="Times New Roman" panose="02020603050405020304" pitchFamily="18" charset="0"/>
              </a:rPr>
              <a:t>Chế độ xay đập</a:t>
            </a:r>
            <a:endParaRPr lang="en-US" altLang="en-US" sz="1800">
              <a:solidFill>
                <a:srgbClr val="00B0F0"/>
              </a:solidFill>
              <a:cs typeface="Times New Roman" panose="02020603050405020304" pitchFamily="18" charset="0"/>
            </a:endParaRPr>
          </a:p>
        </p:txBody>
      </p:sp>
      <p:sp>
        <p:nvSpPr>
          <p:cNvPr id="2" name="TextBox 1">
            <a:extLst>
              <a:ext uri="{FF2B5EF4-FFF2-40B4-BE49-F238E27FC236}">
                <a16:creationId xmlns:a16="http://schemas.microsoft.com/office/drawing/2014/main" xmlns="" id="{D6099228-E26C-42EE-9EA4-16188AEDB423}"/>
              </a:ext>
            </a:extLst>
          </p:cNvPr>
          <p:cNvSpPr txBox="1"/>
          <p:nvPr/>
        </p:nvSpPr>
        <p:spPr>
          <a:xfrm>
            <a:off x="199528" y="4148691"/>
            <a:ext cx="341126" cy="461665"/>
          </a:xfrm>
          <a:prstGeom prst="rect">
            <a:avLst/>
          </a:prstGeom>
          <a:noFill/>
        </p:spPr>
        <p:txBody>
          <a:bodyPr>
            <a:spAutoFit/>
          </a:bodyPr>
          <a:lstStyle/>
          <a:p>
            <a:pPr>
              <a:defRPr/>
            </a:pPr>
            <a:r>
              <a:rPr lang="en-US" b="1">
                <a:solidFill>
                  <a:prstClr val="black"/>
                </a:solidFill>
                <a:highlight>
                  <a:srgbClr val="FFFF00"/>
                </a:highlight>
              </a:rPr>
              <a:t>1</a:t>
            </a:r>
          </a:p>
        </p:txBody>
      </p:sp>
      <p:sp>
        <p:nvSpPr>
          <p:cNvPr id="3" name="TextBox 2">
            <a:extLst>
              <a:ext uri="{FF2B5EF4-FFF2-40B4-BE49-F238E27FC236}">
                <a16:creationId xmlns:a16="http://schemas.microsoft.com/office/drawing/2014/main" xmlns="" id="{18C4EB2E-B3A7-471F-9BA8-903880E3E54C}"/>
              </a:ext>
            </a:extLst>
          </p:cNvPr>
          <p:cNvSpPr txBox="1"/>
          <p:nvPr/>
        </p:nvSpPr>
        <p:spPr>
          <a:xfrm>
            <a:off x="4992315" y="6082085"/>
            <a:ext cx="398835" cy="461665"/>
          </a:xfrm>
          <a:prstGeom prst="rect">
            <a:avLst/>
          </a:prstGeom>
          <a:noFill/>
        </p:spPr>
        <p:txBody>
          <a:bodyPr>
            <a:spAutoFit/>
          </a:bodyPr>
          <a:lstStyle/>
          <a:p>
            <a:pPr>
              <a:defRPr/>
            </a:pPr>
            <a:r>
              <a:rPr lang="en-US" b="1">
                <a:solidFill>
                  <a:prstClr val="black"/>
                </a:solidFill>
                <a:highlight>
                  <a:srgbClr val="FFFF00"/>
                </a:highlight>
              </a:rPr>
              <a:t>2</a:t>
            </a:r>
          </a:p>
        </p:txBody>
      </p:sp>
      <p:sp>
        <p:nvSpPr>
          <p:cNvPr id="4" name="TextBox 3">
            <a:extLst>
              <a:ext uri="{FF2B5EF4-FFF2-40B4-BE49-F238E27FC236}">
                <a16:creationId xmlns:a16="http://schemas.microsoft.com/office/drawing/2014/main" xmlns="" id="{7F223451-F6A5-4970-B729-DDC175E562DE}"/>
              </a:ext>
            </a:extLst>
          </p:cNvPr>
          <p:cNvSpPr txBox="1"/>
          <p:nvPr/>
        </p:nvSpPr>
        <p:spPr>
          <a:xfrm>
            <a:off x="362700" y="6197600"/>
            <a:ext cx="614779" cy="461665"/>
          </a:xfrm>
          <a:prstGeom prst="rect">
            <a:avLst/>
          </a:prstGeom>
          <a:noFill/>
        </p:spPr>
        <p:txBody>
          <a:bodyPr>
            <a:spAutoFit/>
          </a:bodyPr>
          <a:lstStyle/>
          <a:p>
            <a:pPr>
              <a:defRPr/>
            </a:pPr>
            <a:r>
              <a:rPr lang="en-US" b="1">
                <a:solidFill>
                  <a:prstClr val="black"/>
                </a:solidFill>
                <a:highlight>
                  <a:srgbClr val="FFFF00"/>
                </a:highlight>
              </a:rPr>
              <a:t>3</a:t>
            </a:r>
          </a:p>
        </p:txBody>
      </p:sp>
      <p:sp>
        <p:nvSpPr>
          <p:cNvPr id="5" name="TextBox 4">
            <a:extLst>
              <a:ext uri="{FF2B5EF4-FFF2-40B4-BE49-F238E27FC236}">
                <a16:creationId xmlns:a16="http://schemas.microsoft.com/office/drawing/2014/main" xmlns="" id="{3D77A38C-CC19-4B18-8FB9-D392E50FCA0F}"/>
              </a:ext>
            </a:extLst>
          </p:cNvPr>
          <p:cNvSpPr txBox="1">
            <a:spLocks noChangeArrowheads="1"/>
          </p:cNvSpPr>
          <p:nvPr/>
        </p:nvSpPr>
        <p:spPr bwMode="auto">
          <a:xfrm>
            <a:off x="690563" y="4173538"/>
            <a:ext cx="21669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b="1">
                <a:solidFill>
                  <a:srgbClr val="FF0000"/>
                </a:solidFill>
              </a:rPr>
              <a:t>Cối xay</a:t>
            </a:r>
          </a:p>
        </p:txBody>
      </p:sp>
      <p:sp>
        <p:nvSpPr>
          <p:cNvPr id="6" name="TextBox 5">
            <a:extLst>
              <a:ext uri="{FF2B5EF4-FFF2-40B4-BE49-F238E27FC236}">
                <a16:creationId xmlns:a16="http://schemas.microsoft.com/office/drawing/2014/main" xmlns="" id="{C7DD0D08-15CC-4ACB-B446-E4F953D4A737}"/>
              </a:ext>
            </a:extLst>
          </p:cNvPr>
          <p:cNvSpPr txBox="1">
            <a:spLocks noChangeArrowheads="1"/>
          </p:cNvSpPr>
          <p:nvPr/>
        </p:nvSpPr>
        <p:spPr bwMode="auto">
          <a:xfrm>
            <a:off x="5424488" y="6065838"/>
            <a:ext cx="2868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b="1">
                <a:solidFill>
                  <a:srgbClr val="FF0000"/>
                </a:solidFill>
              </a:rPr>
              <a:t>Bộ phận điều khiển</a:t>
            </a:r>
          </a:p>
        </p:txBody>
      </p:sp>
      <p:sp>
        <p:nvSpPr>
          <p:cNvPr id="7" name="TextBox 6">
            <a:extLst>
              <a:ext uri="{FF2B5EF4-FFF2-40B4-BE49-F238E27FC236}">
                <a16:creationId xmlns:a16="http://schemas.microsoft.com/office/drawing/2014/main" xmlns="" id="{BEE8C9E6-6005-4659-8463-154415E055D8}"/>
              </a:ext>
            </a:extLst>
          </p:cNvPr>
          <p:cNvSpPr txBox="1">
            <a:spLocks noChangeArrowheads="1"/>
          </p:cNvSpPr>
          <p:nvPr/>
        </p:nvSpPr>
        <p:spPr bwMode="auto">
          <a:xfrm>
            <a:off x="801688" y="6197600"/>
            <a:ext cx="20716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b="1">
                <a:solidFill>
                  <a:srgbClr val="FF0000"/>
                </a:solidFill>
              </a:rPr>
              <a:t>Thân máy</a:t>
            </a: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3797"/>
                                        </p:tgtEl>
                                        <p:attrNameLst>
                                          <p:attrName>style.visibility</p:attrName>
                                        </p:attrNameLst>
                                      </p:cBhvr>
                                      <p:to>
                                        <p:strVal val="visible"/>
                                      </p:to>
                                    </p:set>
                                    <p:animEffect transition="in" filter="fade">
                                      <p:cBhvr>
                                        <p:cTn id="7" dur="500"/>
                                        <p:tgtEl>
                                          <p:spTgt spid="337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3798"/>
                                        </p:tgtEl>
                                        <p:attrNameLst>
                                          <p:attrName>style.visibility</p:attrName>
                                        </p:attrNameLst>
                                      </p:cBhvr>
                                      <p:to>
                                        <p:strVal val="visible"/>
                                      </p:to>
                                    </p:set>
                                    <p:animEffect transition="in" filter="fade">
                                      <p:cBhvr>
                                        <p:cTn id="12" dur="500"/>
                                        <p:tgtEl>
                                          <p:spTgt spid="3379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3799"/>
                                        </p:tgtEl>
                                        <p:attrNameLst>
                                          <p:attrName>style.visibility</p:attrName>
                                        </p:attrNameLst>
                                      </p:cBhvr>
                                      <p:to>
                                        <p:strVal val="visible"/>
                                      </p:to>
                                    </p:set>
                                    <p:animEffect transition="in" filter="fade">
                                      <p:cBhvr>
                                        <p:cTn id="17" dur="500"/>
                                        <p:tgtEl>
                                          <p:spTgt spid="3379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3804"/>
                                        </p:tgtEl>
                                        <p:attrNameLst>
                                          <p:attrName>style.visibility</p:attrName>
                                        </p:attrNameLst>
                                      </p:cBhvr>
                                      <p:to>
                                        <p:strVal val="visible"/>
                                      </p:to>
                                    </p:set>
                                    <p:animEffect transition="in" filter="fade">
                                      <p:cBhvr>
                                        <p:cTn id="22" dur="500"/>
                                        <p:tgtEl>
                                          <p:spTgt spid="3380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3805"/>
                                        </p:tgtEl>
                                        <p:attrNameLst>
                                          <p:attrName>style.visibility</p:attrName>
                                        </p:attrNameLst>
                                      </p:cBhvr>
                                      <p:to>
                                        <p:strVal val="visible"/>
                                      </p:to>
                                    </p:set>
                                    <p:animEffect transition="in" filter="fade">
                                      <p:cBhvr>
                                        <p:cTn id="27" dur="500"/>
                                        <p:tgtEl>
                                          <p:spTgt spid="3380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33800"/>
                                        </p:tgtEl>
                                        <p:attrNameLst>
                                          <p:attrName>style.visibility</p:attrName>
                                        </p:attrNameLst>
                                      </p:cBhvr>
                                      <p:to>
                                        <p:strVal val="visible"/>
                                      </p:to>
                                    </p:set>
                                    <p:animEffect transition="in" filter="fade">
                                      <p:cBhvr>
                                        <p:cTn id="32" dur="500"/>
                                        <p:tgtEl>
                                          <p:spTgt spid="3380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4" grpId="0"/>
      <p:bldP spid="33805" grpId="0"/>
      <p:bldP spid="5" grpId="0"/>
      <p:bldP spid="5" grpId="1"/>
      <p:bldP spid="6" grpId="0"/>
      <p:bldP spid="6" grpId="1"/>
      <p:bldP spid="7" grpId="0"/>
      <p:bldP spid="7"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en 25"/>
          <p:cNvPicPr>
            <a:picLocks noChangeAspect="1" noChangeArrowheads="1"/>
          </p:cNvPicPr>
          <p:nvPr/>
        </p:nvPicPr>
        <p:blipFill>
          <a:blip r:embed="rId4"/>
          <a:srcRect/>
          <a:stretch>
            <a:fillRect/>
          </a:stretch>
        </p:blipFill>
        <p:spPr bwMode="auto">
          <a:xfrm>
            <a:off x="0" y="0"/>
            <a:ext cx="9144000" cy="7010400"/>
          </a:xfrm>
          <a:prstGeom prst="rect">
            <a:avLst/>
          </a:prstGeom>
          <a:noFill/>
          <a:ln w="9525">
            <a:noFill/>
            <a:miter lim="800000"/>
            <a:headEnd/>
            <a:tailEnd/>
          </a:ln>
        </p:spPr>
      </p:pic>
      <p:sp>
        <p:nvSpPr>
          <p:cNvPr id="2" name="Rectangle 1"/>
          <p:cNvSpPr/>
          <p:nvPr/>
        </p:nvSpPr>
        <p:spPr>
          <a:xfrm>
            <a:off x="1066800" y="1219200"/>
            <a:ext cx="6324600" cy="3539430"/>
          </a:xfrm>
          <a:prstGeom prst="rect">
            <a:avLst/>
          </a:prstGeom>
        </p:spPr>
        <p:txBody>
          <a:bodyPr wrap="square">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giúp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nâng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lựa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an </a:t>
            </a:r>
            <a:r>
              <a:rPr lang="en-US" sz="3200" dirty="0" err="1">
                <a:latin typeface="Times New Roman" panose="02020603050405020304" pitchFamily="18" charset="0"/>
                <a:cs typeface="Times New Roman" panose="02020603050405020304" pitchFamily="18" charset="0"/>
              </a:rPr>
              <a:t>toàn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kiệm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ta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hôm</a:t>
            </a:r>
            <a:r>
              <a:rPr lang="en-US" sz="3200" dirty="0">
                <a:latin typeface="Times New Roman" panose="02020603050405020304" pitchFamily="18" charset="0"/>
                <a:cs typeface="Times New Roman" panose="02020603050405020304" pitchFamily="18" charset="0"/>
              </a:rPr>
              <a:t> nay.</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4"/>
          <p:cNvSpPr txBox="1">
            <a:spLocks noChangeArrowheads="1"/>
          </p:cNvSpPr>
          <p:nvPr>
            <p:custDataLst>
              <p:tags r:id="rId2"/>
            </p:custDataLst>
          </p:nvPr>
        </p:nvSpPr>
        <p:spPr>
          <a:xfrm>
            <a:off x="190500" y="533400"/>
            <a:ext cx="3581400" cy="838200"/>
          </a:xfrm>
          <a:prstGeom prst="rect">
            <a:avLst/>
          </a:prstGeom>
          <a:effectLst/>
        </p:spPr>
        <p:txBody>
          <a:bodyPr/>
          <a:lstStyle/>
          <a:p>
            <a:pPr algn="ctr">
              <a:defRPr/>
            </a:pPr>
            <a:endParaRPr lang="en-US" sz="3600" b="1" kern="0" dirty="0">
              <a:solidFill>
                <a:srgbClr val="0000FF"/>
              </a:solidFill>
              <a:latin typeface="+mj-lt"/>
              <a:ea typeface="+mj-ea"/>
              <a:cs typeface="+mj-cs"/>
            </a:endParaRPr>
          </a:p>
        </p:txBody>
      </p:sp>
      <p:pic>
        <p:nvPicPr>
          <p:cNvPr id="5" name="Picture 4" descr="C:\Users\USER\Desktop\anh_chup_man_hinh_2021-03-16_luc_12.35.06.png"/>
          <p:cNvPicPr/>
          <p:nvPr/>
        </p:nvPicPr>
        <p:blipFill rotWithShape="1">
          <a:blip r:embed="rId5">
            <a:extLst>
              <a:ext uri="{28A0092B-C50C-407E-A947-70E740481C1C}">
                <a14:useLocalDpi xmlns:a14="http://schemas.microsoft.com/office/drawing/2010/main" val="0"/>
              </a:ext>
            </a:extLst>
          </a:blip>
          <a:srcRect l="-917" t="3158" r="8257" b="-3158"/>
          <a:stretch>
            <a:fillRect/>
          </a:stretch>
        </p:blipFill>
        <p:spPr bwMode="auto">
          <a:xfrm>
            <a:off x="381000" y="152400"/>
            <a:ext cx="8572500" cy="5105399"/>
          </a:xfrm>
          <a:prstGeom prst="rect">
            <a:avLst/>
          </a:prstGeom>
          <a:noFill/>
          <a:ln>
            <a:noFill/>
          </a:ln>
        </p:spPr>
      </p:pic>
      <p:sp>
        <p:nvSpPr>
          <p:cNvPr id="3" name="Rectangle 2"/>
          <p:cNvSpPr/>
          <p:nvPr/>
        </p:nvSpPr>
        <p:spPr>
          <a:xfrm>
            <a:off x="381000" y="5416023"/>
            <a:ext cx="7924800" cy="1051955"/>
          </a:xfrm>
          <a:prstGeom prst="rect">
            <a:avLst/>
          </a:prstGeom>
        </p:spPr>
        <p:txBody>
          <a:bodyPr wrap="square">
            <a:spAutoFit/>
          </a:bodyPr>
          <a:lstStyle/>
          <a:p>
            <a:pPr algn="just">
              <a:lnSpc>
                <a:spcPct val="115000"/>
              </a:lnSpc>
              <a:spcAft>
                <a:spcPts val="0"/>
              </a:spcAft>
            </a:pPr>
            <a:r>
              <a:rPr lang="en-US" sz="2800" dirty="0" err="1">
                <a:latin typeface="Times New Roman" panose="02020603050405020304" pitchFamily="18" charset="0"/>
                <a:ea typeface="SimSun" panose="02010600030101010101" pitchFamily="2" charset="-122"/>
                <a:cs typeface="Times New Roman" panose="02020603050405020304" pitchFamily="18" charset="0"/>
              </a:rPr>
              <a:t>Quan</a:t>
            </a:r>
            <a:r>
              <a:rPr lang="en-US" sz="2800" dirty="0">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latin typeface="Times New Roman" panose="02020603050405020304" pitchFamily="18" charset="0"/>
                <a:ea typeface="SimSun" panose="02010600030101010101" pitchFamily="2" charset="-122"/>
                <a:cs typeface="Times New Roman" panose="02020603050405020304" pitchFamily="18" charset="0"/>
              </a:rPr>
              <a:t>sát</a:t>
            </a:r>
            <a:r>
              <a:rPr lang="en-US" sz="2800" dirty="0">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latin typeface="Times New Roman" panose="02020603050405020304" pitchFamily="18" charset="0"/>
                <a:ea typeface="SimSun" panose="02010600030101010101" pitchFamily="2" charset="-122"/>
                <a:cs typeface="Times New Roman" panose="02020603050405020304" pitchFamily="18" charset="0"/>
              </a:rPr>
              <a:t>Hình</a:t>
            </a:r>
            <a:r>
              <a:rPr lang="en-US" sz="2800" dirty="0">
                <a:latin typeface="Times New Roman" panose="02020603050405020304" pitchFamily="18" charset="0"/>
                <a:ea typeface="SimSun" panose="02010600030101010101" pitchFamily="2" charset="-122"/>
                <a:cs typeface="Times New Roman" panose="02020603050405020304" pitchFamily="18" charset="0"/>
              </a:rPr>
              <a:t> 9.6 SGK </a:t>
            </a:r>
            <a:r>
              <a:rPr lang="en-US" sz="2800" dirty="0" err="1">
                <a:latin typeface="Times New Roman" panose="02020603050405020304" pitchFamily="18" charset="0"/>
                <a:ea typeface="SimSun" panose="02010600030101010101" pitchFamily="2" charset="-122"/>
                <a:cs typeface="Times New Roman" panose="02020603050405020304" pitchFamily="18" charset="0"/>
              </a:rPr>
              <a:t>trang</a:t>
            </a:r>
            <a:r>
              <a:rPr lang="en-US" sz="2800" dirty="0">
                <a:latin typeface="Times New Roman" panose="02020603050405020304" pitchFamily="18" charset="0"/>
                <a:ea typeface="SimSun" panose="02010600030101010101" pitchFamily="2" charset="-122"/>
                <a:cs typeface="Times New Roman" panose="02020603050405020304" pitchFamily="18" charset="0"/>
              </a:rPr>
              <a:t> 69 </a:t>
            </a:r>
            <a:r>
              <a:rPr lang="en-US" sz="2800" dirty="0" err="1">
                <a:latin typeface="Times New Roman" panose="02020603050405020304" pitchFamily="18" charset="0"/>
                <a:ea typeface="SimSun" panose="02010600030101010101" pitchFamily="2" charset="-122"/>
                <a:cs typeface="Times New Roman" panose="02020603050405020304" pitchFamily="18" charset="0"/>
              </a:rPr>
              <a:t>và</a:t>
            </a:r>
            <a:r>
              <a:rPr lang="en-US" sz="2800" dirty="0">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latin typeface="Times New Roman" panose="02020603050405020304" pitchFamily="18" charset="0"/>
                <a:ea typeface="SimSun" panose="02010600030101010101" pitchFamily="2" charset="-122"/>
                <a:cs typeface="Times New Roman" panose="02020603050405020304" pitchFamily="18" charset="0"/>
              </a:rPr>
              <a:t>cho</a:t>
            </a:r>
            <a:r>
              <a:rPr lang="en-US" sz="2800" dirty="0">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latin typeface="Times New Roman" panose="02020603050405020304" pitchFamily="18" charset="0"/>
                <a:ea typeface="SimSun" panose="02010600030101010101" pitchFamily="2" charset="-122"/>
                <a:cs typeface="Times New Roman" panose="02020603050405020304" pitchFamily="18" charset="0"/>
              </a:rPr>
              <a:t>biết</a:t>
            </a:r>
            <a:r>
              <a:rPr lang="en-US" sz="2800" dirty="0">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tên</a:t>
            </a:r>
            <a:r>
              <a:rPr lang="en-US" sz="28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chức</a:t>
            </a:r>
            <a:r>
              <a:rPr lang="en-US" sz="28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năng</a:t>
            </a:r>
            <a:r>
              <a:rPr lang="en-US" sz="28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các</a:t>
            </a:r>
            <a:r>
              <a:rPr lang="en-US" sz="28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bộ</a:t>
            </a:r>
            <a:r>
              <a:rPr lang="en-US" sz="28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phận</a:t>
            </a:r>
            <a:r>
              <a:rPr lang="en-US" sz="28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chính</a:t>
            </a:r>
            <a:r>
              <a:rPr lang="en-US" sz="28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của</a:t>
            </a:r>
            <a:r>
              <a:rPr lang="en-US" sz="28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máy</a:t>
            </a:r>
            <a:r>
              <a:rPr lang="en-US" sz="28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xay</a:t>
            </a:r>
            <a:r>
              <a:rPr lang="en-US" sz="28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thực</a:t>
            </a:r>
            <a:r>
              <a:rPr lang="en-US" sz="28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phẩm</a:t>
            </a:r>
            <a:r>
              <a:rPr lang="vi-VN" sz="2800" dirty="0">
                <a:latin typeface="Times New Roman" panose="02020603050405020304" pitchFamily="18" charset="0"/>
                <a:ea typeface="SimSun" panose="02010600030101010101" pitchFamily="2" charset="-122"/>
                <a:cs typeface="Times New Roman" panose="02020603050405020304" pitchFamily="18" charset="0"/>
              </a:rPr>
              <a:t>?</a:t>
            </a:r>
            <a:endParaRPr lang="en-US" sz="2800" dirty="0">
              <a:effectLst/>
              <a:latin typeface="Calibri" panose="020F0502020204030204" charset="0"/>
              <a:ea typeface="SimSun" panose="02010600030101010101" pitchFamily="2"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271316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4"/>
          <p:cNvSpPr txBox="1">
            <a:spLocks noChangeArrowheads="1"/>
          </p:cNvSpPr>
          <p:nvPr>
            <p:custDataLst>
              <p:tags r:id="rId2"/>
            </p:custDataLst>
          </p:nvPr>
        </p:nvSpPr>
        <p:spPr>
          <a:xfrm>
            <a:off x="190500" y="533400"/>
            <a:ext cx="3581400" cy="838200"/>
          </a:xfrm>
          <a:prstGeom prst="rect">
            <a:avLst/>
          </a:prstGeom>
          <a:effectLst/>
        </p:spPr>
        <p:txBody>
          <a:bodyPr/>
          <a:lstStyle/>
          <a:p>
            <a:pPr algn="ctr">
              <a:defRPr/>
            </a:pPr>
            <a:endParaRPr lang="en-US" sz="3600" b="1" kern="0" dirty="0">
              <a:solidFill>
                <a:srgbClr val="0000FF"/>
              </a:solidFill>
              <a:latin typeface="+mj-lt"/>
              <a:ea typeface="+mj-ea"/>
              <a:cs typeface="+mj-cs"/>
            </a:endParaRPr>
          </a:p>
        </p:txBody>
      </p:sp>
      <p:sp>
        <p:nvSpPr>
          <p:cNvPr id="2" name="Rectangle 1"/>
          <p:cNvSpPr/>
          <p:nvPr/>
        </p:nvSpPr>
        <p:spPr>
          <a:xfrm>
            <a:off x="1600200" y="1594201"/>
            <a:ext cx="6324600" cy="369332"/>
          </a:xfrm>
          <a:prstGeom prst="rect">
            <a:avLst/>
          </a:prstGeom>
        </p:spPr>
        <p:txBody>
          <a:bodyPr wrap="square">
            <a:spAutoFit/>
          </a:bodyPr>
          <a:lstStyle/>
          <a:p>
            <a:r>
              <a:rPr lang="en-US" dirty="0"/>
              <a:t>-</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762000" y="76200"/>
            <a:ext cx="8001000" cy="646331"/>
          </a:xfrm>
          <a:prstGeom prst="rect">
            <a:avLst/>
          </a:prstGeom>
        </p:spPr>
        <p:txBody>
          <a:bodyPr wrap="square">
            <a:spAutoFit/>
          </a:bodyPr>
          <a:lstStyle/>
          <a:p>
            <a:r>
              <a:rPr lang="en-US" sz="3600" b="1" dirty="0">
                <a:solidFill>
                  <a:srgbClr val="FF0000"/>
                </a:solidFill>
                <a:latin typeface="Times New Roman" panose="02020603050405020304" pitchFamily="18" charset="0"/>
                <a:cs typeface="Times New Roman" panose="02020603050405020304" pitchFamily="18" charset="0"/>
              </a:rPr>
              <a:t>1.3. </a:t>
            </a:r>
            <a:r>
              <a:rPr lang="en-US" sz="3600" b="1" dirty="0" err="1">
                <a:solidFill>
                  <a:srgbClr val="FF0000"/>
                </a:solidFill>
                <a:latin typeface="Times New Roman" panose="02020603050405020304" pitchFamily="18" charset="0"/>
                <a:cs typeface="Times New Roman" panose="02020603050405020304" pitchFamily="18" charset="0"/>
              </a:rPr>
              <a:t>Máy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xay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thực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phẩm</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685800" y="533400"/>
            <a:ext cx="6858000" cy="1200329"/>
          </a:xfrm>
          <a:prstGeom prst="rect">
            <a:avLst/>
          </a:prstGeom>
          <a:noFill/>
        </p:spPr>
        <p:txBody>
          <a:bodyPr wrap="squar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a. </a:t>
            </a:r>
            <a:r>
              <a:rPr lang="en-US" sz="3600" dirty="0" err="1">
                <a:solidFill>
                  <a:srgbClr val="0070C0"/>
                </a:solidFill>
                <a:latin typeface="Times New Roman" panose="02020603050405020304" pitchFamily="18" charset="0"/>
                <a:cs typeface="Times New Roman" panose="02020603050405020304" pitchFamily="18" charset="0"/>
              </a:rPr>
              <a:t>Cấu</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tạo</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và</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thông</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số</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kĩ</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thuật</a:t>
            </a:r>
            <a:r>
              <a:rPr lang="en-US" sz="3600" dirty="0">
                <a:solidFill>
                  <a:srgbClr val="0070C0"/>
                </a:solidFill>
                <a:latin typeface="Times New Roman" panose="02020603050405020304" pitchFamily="18" charset="0"/>
                <a:cs typeface="Times New Roman" panose="02020603050405020304" pitchFamily="18" charset="0"/>
              </a:rPr>
              <a:t> </a:t>
            </a:r>
          </a:p>
          <a:p>
            <a:endParaRPr lang="en-US" sz="3600" dirty="0">
              <a:solidFill>
                <a:srgbClr val="0070C0"/>
              </a:solidFill>
            </a:endParaRPr>
          </a:p>
        </p:txBody>
      </p:sp>
      <p:sp>
        <p:nvSpPr>
          <p:cNvPr id="5" name="TextBox 4"/>
          <p:cNvSpPr txBox="1"/>
          <p:nvPr/>
        </p:nvSpPr>
        <p:spPr>
          <a:xfrm>
            <a:off x="304800" y="2057400"/>
            <a:ext cx="8458200" cy="3970318"/>
          </a:xfrm>
          <a:prstGeom prst="rect">
            <a:avLst/>
          </a:prstGeom>
          <a:solidFill>
            <a:srgbClr val="CCECFF"/>
          </a:solidFill>
          <a:ln w="28575">
            <a:solidFill>
              <a:srgbClr val="FF0066"/>
            </a:solidFill>
          </a:ln>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Th</a:t>
            </a:r>
            <a:r>
              <a:rPr lang="en-US" sz="2800" dirty="0">
                <a:solidFill>
                  <a:srgbClr val="FF0000"/>
                </a:solidFill>
                <a:latin typeface="Times New Roman" panose="02020603050405020304" pitchFamily="18" charset="0"/>
                <a:cs typeface="Times New Roman" panose="02020603050405020304" pitchFamily="18" charset="0"/>
              </a:rPr>
              <a:t>â</a:t>
            </a:r>
            <a:r>
              <a:rPr lang="vi-VN" sz="2800" dirty="0">
                <a:solidFill>
                  <a:srgbClr val="FF0000"/>
                </a:solidFill>
                <a:latin typeface="Times New Roman" panose="02020603050405020304" pitchFamily="18" charset="0"/>
                <a:cs typeface="Times New Roman" panose="02020603050405020304" pitchFamily="18" charset="0"/>
              </a:rPr>
              <a:t>n máy: </a:t>
            </a:r>
            <a:r>
              <a:rPr lang="vi-VN" sz="2800" dirty="0">
                <a:latin typeface="Times New Roman" panose="02020603050405020304" pitchFamily="18" charset="0"/>
                <a:cs typeface="Times New Roman" panose="02020603050405020304" pitchFamily="18" charset="0"/>
              </a:rPr>
              <a:t>bao gồm một động cơ điện đặt bên trong. Động cơ sẽ hoạt động khi có dòng điện truyền qua để làm quay lưỡi dao trong cối.</a:t>
            </a:r>
            <a:endParaRPr lang="en-US" sz="2800" dirty="0">
              <a:latin typeface="Times New Roman" panose="02020603050405020304" pitchFamily="18" charset="0"/>
              <a:cs typeface="Times New Roman" panose="02020603050405020304" pitchFamily="18" charset="0"/>
            </a:endParaRPr>
          </a:p>
          <a:p>
            <a:pPr algn="just"/>
            <a:r>
              <a:rPr lang="en-US" sz="2800" dirty="0">
                <a:solidFill>
                  <a:srgbClr val="FF0000"/>
                </a:solidFill>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Cối xay: </a:t>
            </a:r>
            <a:r>
              <a:rPr lang="vi-VN" sz="2800" dirty="0">
                <a:latin typeface="Times New Roman" panose="02020603050405020304" pitchFamily="18" charset="0"/>
                <a:cs typeface="Times New Roman" panose="02020603050405020304" pitchFamily="18" charset="0"/>
              </a:rPr>
              <a:t>gồm cối xay lớn, cối xay nhỏ. Trong cối xay có lưỡi dao được nối với trục động cơ trong thân máy để cắt nhỏ thực phẩm khi động cơ hoạt động.</a:t>
            </a:r>
            <a:endParaRPr lang="en-US" sz="2800" dirty="0">
              <a:latin typeface="Times New Roman" panose="02020603050405020304" pitchFamily="18" charset="0"/>
              <a:cs typeface="Times New Roman" panose="02020603050405020304" pitchFamily="18" charset="0"/>
            </a:endParaRPr>
          </a:p>
          <a:p>
            <a:pPr algn="just"/>
            <a:r>
              <a:rPr lang="vi-VN" sz="2800" dirty="0">
                <a:solidFill>
                  <a:srgbClr val="FF0000"/>
                </a:solidFill>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a:t>
            </a:r>
            <a:r>
              <a:rPr lang="vi-VN" sz="2800" dirty="0">
                <a:solidFill>
                  <a:srgbClr val="FF0000"/>
                </a:solidFill>
                <a:latin typeface="Times New Roman" panose="02020603050405020304" pitchFamily="18" charset="0"/>
                <a:cs typeface="Times New Roman" panose="02020603050405020304" pitchFamily="18" charset="0"/>
              </a:rPr>
              <a:t> Bộ phận điều khiển: </a:t>
            </a:r>
            <a:r>
              <a:rPr lang="en-US" sz="2800" dirty="0" err="1">
                <a:latin typeface="Times New Roman" panose="02020603050405020304" pitchFamily="18" charset="0"/>
                <a:cs typeface="Times New Roman" panose="02020603050405020304" pitchFamily="18" charset="0"/>
              </a:rPr>
              <a:t>gồm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phím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quay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dao</a:t>
            </a:r>
            <a:endParaRPr lang="en-US" sz="2800" dirty="0">
              <a:latin typeface="Times New Roman" panose="02020603050405020304" pitchFamily="18" charset="0"/>
              <a:cs typeface="Times New Roman" panose="02020603050405020304" pitchFamily="18" charset="0"/>
            </a:endParaRPr>
          </a:p>
          <a:p>
            <a:pPr algn="just"/>
            <a:endParaRPr lang="en-US" sz="2800" dirty="0"/>
          </a:p>
        </p:txBody>
      </p:sp>
      <p:sp>
        <p:nvSpPr>
          <p:cNvPr id="6" name="TextBox 5">
            <a:extLst>
              <a:ext uri="{FF2B5EF4-FFF2-40B4-BE49-F238E27FC236}">
                <a16:creationId xmlns:a16="http://schemas.microsoft.com/office/drawing/2014/main" xmlns="" id="{A6E294F2-399C-46AD-A9A9-14D87AD2B15C}"/>
              </a:ext>
            </a:extLst>
          </p:cNvPr>
          <p:cNvSpPr txBox="1"/>
          <p:nvPr/>
        </p:nvSpPr>
        <p:spPr>
          <a:xfrm>
            <a:off x="914400" y="1143000"/>
            <a:ext cx="6858000"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Cấu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may </a:t>
            </a:r>
            <a:r>
              <a:rPr lang="en-US" sz="3600" dirty="0" err="1">
                <a:latin typeface="Times New Roman" panose="02020603050405020304" pitchFamily="18" charset="0"/>
                <a:cs typeface="Times New Roman" panose="02020603050405020304" pitchFamily="18" charset="0"/>
              </a:rPr>
              <a:t>xay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phẩm</a:t>
            </a:r>
            <a:r>
              <a:rPr lang="en-US" sz="3600" dirty="0">
                <a:latin typeface="Times New Roman" panose="02020603050405020304" pitchFamily="18" charset="0"/>
                <a:cs typeface="Times New Roman" panose="02020603050405020304" pitchFamily="18" charset="0"/>
              </a:rPr>
              <a:t> </a:t>
            </a:r>
          </a:p>
        </p:txBody>
      </p:sp>
    </p:spTree>
    <p:custDataLst>
      <p:tags r:id="rId1"/>
    </p:custDataLst>
    <p:extLst>
      <p:ext uri="{BB962C8B-B14F-4D97-AF65-F5344CB8AC3E}">
        <p14:creationId xmlns:p14="http://schemas.microsoft.com/office/powerpoint/2010/main" val="260541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4"/>
          <p:cNvSpPr txBox="1">
            <a:spLocks noChangeArrowheads="1"/>
          </p:cNvSpPr>
          <p:nvPr>
            <p:custDataLst>
              <p:tags r:id="rId2"/>
            </p:custDataLst>
          </p:nvPr>
        </p:nvSpPr>
        <p:spPr>
          <a:xfrm>
            <a:off x="190500" y="533400"/>
            <a:ext cx="3581400" cy="838200"/>
          </a:xfrm>
          <a:prstGeom prst="rect">
            <a:avLst/>
          </a:prstGeom>
          <a:effectLst/>
        </p:spPr>
        <p:txBody>
          <a:bodyPr/>
          <a:lstStyle/>
          <a:p>
            <a:pPr algn="ctr">
              <a:defRPr/>
            </a:pPr>
            <a:endParaRPr lang="en-US" sz="3600" b="1" kern="0" dirty="0">
              <a:solidFill>
                <a:srgbClr val="0000FF"/>
              </a:solidFill>
              <a:latin typeface="+mj-lt"/>
              <a:ea typeface="+mj-ea"/>
              <a:cs typeface="+mj-cs"/>
            </a:endParaRPr>
          </a:p>
        </p:txBody>
      </p:sp>
      <p:pic>
        <p:nvPicPr>
          <p:cNvPr id="5" name="Picture 4" descr="C:\Users\USER\Desktop\Supor-SJ503-500.jpg"/>
          <p:cNvPicPr/>
          <p:nvPr/>
        </p:nvPicPr>
        <p:blipFill>
          <a:blip r:embed="rId5">
            <a:extLst>
              <a:ext uri="{28A0092B-C50C-407E-A947-70E740481C1C}">
                <a14:useLocalDpi xmlns:a14="http://schemas.microsoft.com/office/drawing/2010/main" val="0"/>
              </a:ext>
            </a:extLst>
          </a:blip>
          <a:srcRect/>
          <a:stretch>
            <a:fillRect/>
          </a:stretch>
        </p:blipFill>
        <p:spPr bwMode="auto">
          <a:xfrm>
            <a:off x="3771900" y="76807"/>
            <a:ext cx="5495925" cy="4114800"/>
          </a:xfrm>
          <a:prstGeom prst="rect">
            <a:avLst/>
          </a:prstGeom>
          <a:noFill/>
          <a:ln>
            <a:noFill/>
          </a:ln>
        </p:spPr>
      </p:pic>
      <p:sp>
        <p:nvSpPr>
          <p:cNvPr id="3" name="Rectangle 2"/>
          <p:cNvSpPr/>
          <p:nvPr/>
        </p:nvSpPr>
        <p:spPr>
          <a:xfrm>
            <a:off x="2001982" y="4767822"/>
            <a:ext cx="6700838" cy="954107"/>
          </a:xfrm>
          <a:prstGeom prst="rect">
            <a:avLst/>
          </a:prstGeom>
        </p:spPr>
        <p:txBody>
          <a:bodyPr wrap="square">
            <a:spAutoFit/>
          </a:bodyPr>
          <a:lstStyle/>
          <a:p>
            <a:r>
              <a:rPr lang="vi-VN" sz="2800" dirty="0">
                <a:latin typeface="Times New Roman" panose="02020603050405020304" pitchFamily="18" charset="0"/>
                <a:cs typeface="Times New Roman" panose="02020603050405020304" pitchFamily="18" charset="0"/>
              </a:rPr>
              <a:t>N</a:t>
            </a:r>
            <a:r>
              <a:rPr lang="en-US" sz="2800" dirty="0" err="1">
                <a:latin typeface="Times New Roman" panose="02020603050405020304" pitchFamily="18" charset="0"/>
                <a:cs typeface="Times New Roman" panose="02020603050405020304" pitchFamily="18" charset="0"/>
              </a:rPr>
              <a:t>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vi-VN"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7" name="Picture 4" descr="hoi"/>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372624" y="4787824"/>
            <a:ext cx="762000" cy="980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457200" y="1676400"/>
            <a:ext cx="5715000" cy="1938992"/>
          </a:xfrm>
          <a:prstGeom prst="rect">
            <a:avLst/>
          </a:prstGeom>
        </p:spPr>
        <p:txBody>
          <a:bodyPr wrap="square">
            <a:spAutoFit/>
          </a:bodyPr>
          <a:lstStyle/>
          <a:p>
            <a:pPr lvl="0"/>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Supor</a:t>
            </a:r>
            <a:endParaRPr lang="en-US" sz="2400" dirty="0">
              <a:latin typeface="Times New Roman" panose="02020603050405020304" pitchFamily="18" charset="0"/>
              <a:cs typeface="Times New Roman" panose="02020603050405020304" pitchFamily="18" charset="0"/>
            </a:endParaRPr>
          </a:p>
          <a:p>
            <a:pPr lvl="0"/>
            <a:r>
              <a:rPr lang="en-US" sz="2400" dirty="0" err="1">
                <a:latin typeface="Times New Roman" panose="02020603050405020304" pitchFamily="18" charset="0"/>
                <a:cs typeface="Times New Roman" panose="02020603050405020304" pitchFamily="18" charset="0"/>
              </a:rPr>
              <a:t>Mã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SJ502-500</a:t>
            </a:r>
          </a:p>
          <a:p>
            <a:pPr lvl="0"/>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suất</a:t>
            </a:r>
            <a:r>
              <a:rPr lang="en-US" sz="2400" dirty="0">
                <a:latin typeface="Times New Roman" panose="02020603050405020304" pitchFamily="18" charset="0"/>
                <a:cs typeface="Times New Roman" panose="02020603050405020304" pitchFamily="18" charset="0"/>
              </a:rPr>
              <a:t>: 500W</a:t>
            </a:r>
          </a:p>
          <a:p>
            <a:pPr lvl="0"/>
            <a:r>
              <a:rPr lang="en-US" sz="2400" dirty="0">
                <a:latin typeface="Times New Roman" panose="02020603050405020304" pitchFamily="18" charset="0"/>
                <a:cs typeface="Times New Roman" panose="02020603050405020304" pitchFamily="18" charset="0"/>
              </a:rPr>
              <a:t>Dung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cối</a:t>
            </a:r>
            <a:r>
              <a:rPr lang="en-US" sz="2400" dirty="0">
                <a:latin typeface="Times New Roman" panose="02020603050405020304" pitchFamily="18" charset="0"/>
                <a:cs typeface="Times New Roman" panose="02020603050405020304" pitchFamily="18" charset="0"/>
              </a:rPr>
              <a:t>: 1.5L</a:t>
            </a:r>
          </a:p>
          <a:p>
            <a:pPr lvl="0"/>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áp</a:t>
            </a:r>
            <a:r>
              <a:rPr lang="en-US" sz="2400" dirty="0">
                <a:latin typeface="Times New Roman" panose="02020603050405020304" pitchFamily="18" charset="0"/>
                <a:cs typeface="Times New Roman" panose="02020603050405020304" pitchFamily="18" charset="0"/>
              </a:rPr>
              <a:t>: 220-240V/ 50-60Hz</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6"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nen 25"/>
          <p:cNvPicPr>
            <a:picLocks noChangeAspect="1" noChangeArrowheads="1"/>
          </p:cNvPicPr>
          <p:nvPr/>
        </p:nvPicPr>
        <p:blipFill>
          <a:blip r:embed="rId5"/>
          <a:srcRect/>
          <a:stretch>
            <a:fillRect/>
          </a:stretch>
        </p:blipFill>
        <p:spPr bwMode="auto">
          <a:xfrm>
            <a:off x="161925" y="152400"/>
            <a:ext cx="9144000" cy="7010400"/>
          </a:xfrm>
          <a:prstGeom prst="rect">
            <a:avLst/>
          </a:prstGeom>
          <a:noFill/>
          <a:ln w="9525">
            <a:noFill/>
            <a:miter lim="800000"/>
            <a:headEnd/>
            <a:tailEnd/>
          </a:ln>
          <a:effectLst/>
        </p:spPr>
      </p:pic>
      <p:sp>
        <p:nvSpPr>
          <p:cNvPr id="14" name="Rectangle 14"/>
          <p:cNvSpPr txBox="1">
            <a:spLocks noChangeArrowheads="1"/>
          </p:cNvSpPr>
          <p:nvPr>
            <p:custDataLst>
              <p:tags r:id="rId2"/>
            </p:custDataLst>
          </p:nvPr>
        </p:nvSpPr>
        <p:spPr>
          <a:xfrm>
            <a:off x="190500" y="533400"/>
            <a:ext cx="3581400" cy="838200"/>
          </a:xfrm>
          <a:prstGeom prst="rect">
            <a:avLst/>
          </a:prstGeom>
          <a:effectLst/>
        </p:spPr>
        <p:txBody>
          <a:bodyPr/>
          <a:lstStyle/>
          <a:p>
            <a:pPr algn="ctr">
              <a:defRPr/>
            </a:pPr>
            <a:endParaRPr lang="en-US" sz="3600" b="1" kern="0" dirty="0">
              <a:solidFill>
                <a:srgbClr val="0000FF"/>
              </a:solidFill>
              <a:latin typeface="+mj-lt"/>
              <a:ea typeface="+mj-ea"/>
              <a:cs typeface="+mj-cs"/>
            </a:endParaRPr>
          </a:p>
        </p:txBody>
      </p:sp>
      <p:sp>
        <p:nvSpPr>
          <p:cNvPr id="3" name="Rectangle 2"/>
          <p:cNvSpPr/>
          <p:nvPr/>
        </p:nvSpPr>
        <p:spPr>
          <a:xfrm>
            <a:off x="457200" y="990600"/>
            <a:ext cx="8305800" cy="1815882"/>
          </a:xfrm>
          <a:prstGeom prst="rect">
            <a:avLst/>
          </a:prstGeom>
        </p:spPr>
        <p:txBody>
          <a:bodyPr wrap="square">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OÁT)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W) </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V).</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xay</a:t>
            </a:r>
            <a:endParaRPr lang="en-US" sz="2800"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xmlns="" id="{66291DFE-820C-403A-9FEF-04952548885B}"/>
              </a:ext>
            </a:extLst>
          </p:cNvPr>
          <p:cNvSpPr/>
          <p:nvPr/>
        </p:nvSpPr>
        <p:spPr>
          <a:xfrm>
            <a:off x="457200" y="2971800"/>
            <a:ext cx="8458200" cy="1815882"/>
          </a:xfrm>
          <a:prstGeom prst="rect">
            <a:avLst/>
          </a:prstGeom>
        </p:spPr>
        <p:txBody>
          <a:bodyPr wrap="square">
            <a:spAutoFit/>
          </a:bodyPr>
          <a:lstStyle/>
          <a:p>
            <a:r>
              <a:rPr lang="en-US" sz="2800" b="1" dirty="0">
                <a:solidFill>
                  <a:srgbClr val="7030A0"/>
                </a:solidFill>
                <a:latin typeface="Times New Roman" panose="02020603050405020304" pitchFamily="18" charset="0"/>
                <a:cs typeface="Times New Roman" panose="02020603050405020304" pitchFamily="18" charset="0"/>
              </a:rPr>
              <a:t>VD: </a:t>
            </a:r>
            <a:r>
              <a:rPr lang="en-US" sz="2800" b="1" dirty="0" err="1">
                <a:solidFill>
                  <a:srgbClr val="7030A0"/>
                </a:solidFill>
                <a:latin typeface="Times New Roman" panose="02020603050405020304" pitchFamily="18" charset="0"/>
                <a:cs typeface="Times New Roman" panose="02020603050405020304" pitchFamily="18" charset="0"/>
              </a:rPr>
              <a:t>Thông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số</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kĩ</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thuật</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của</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máy</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xay</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sinh</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tố</a:t>
            </a:r>
            <a:r>
              <a:rPr lang="en-US" sz="2800" b="1" dirty="0">
                <a:solidFill>
                  <a:srgbClr val="7030A0"/>
                </a:solidFill>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mức</a:t>
            </a:r>
            <a:r>
              <a:rPr lang="en-US" sz="2800" dirty="0">
                <a:latin typeface="Times New Roman" panose="02020603050405020304" pitchFamily="18" charset="0"/>
                <a:cs typeface="Times New Roman" panose="02020603050405020304" pitchFamily="18" charset="0"/>
              </a:rPr>
              <a:t> 500W;… </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mức</a:t>
            </a:r>
            <a:r>
              <a:rPr lang="en-US" sz="2800" dirty="0">
                <a:latin typeface="Times New Roman" panose="02020603050405020304" pitchFamily="18" charset="0"/>
                <a:cs typeface="Times New Roman" panose="02020603050405020304" pitchFamily="18" charset="0"/>
              </a:rPr>
              <a:t>  220 V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240V</a:t>
            </a:r>
          </a:p>
          <a:p>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cối</a:t>
            </a:r>
            <a:r>
              <a:rPr lang="en-US" sz="2800" dirty="0">
                <a:latin typeface="Times New Roman" panose="02020603050405020304" pitchFamily="18" charset="0"/>
                <a:cs typeface="Times New Roman" panose="02020603050405020304" pitchFamily="18" charset="0"/>
              </a:rPr>
              <a:t> 1,5 </a:t>
            </a:r>
            <a:r>
              <a:rPr lang="en-US" sz="2800" dirty="0" err="1">
                <a:latin typeface="Times New Roman" panose="02020603050405020304" pitchFamily="18" charset="0"/>
                <a:cs typeface="Times New Roman" panose="02020603050405020304" pitchFamily="18" charset="0"/>
              </a:rPr>
              <a:t>lít</a:t>
            </a:r>
            <a:endParaRPr lang="en-US" sz="28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2878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nen 25"/>
          <p:cNvPicPr>
            <a:picLocks noChangeAspect="1" noChangeArrowheads="1"/>
          </p:cNvPicPr>
          <p:nvPr/>
        </p:nvPicPr>
        <p:blipFill>
          <a:blip r:embed="rId5"/>
          <a:srcRect/>
          <a:stretch>
            <a:fillRect/>
          </a:stretch>
        </p:blipFill>
        <p:spPr bwMode="auto">
          <a:xfrm>
            <a:off x="190500" y="-198521"/>
            <a:ext cx="9144000" cy="7010400"/>
          </a:xfrm>
          <a:prstGeom prst="rect">
            <a:avLst/>
          </a:prstGeom>
          <a:noFill/>
          <a:ln w="9525">
            <a:noFill/>
            <a:miter lim="800000"/>
            <a:headEnd/>
            <a:tailEnd/>
          </a:ln>
          <a:effectLst/>
        </p:spPr>
      </p:pic>
      <p:sp>
        <p:nvSpPr>
          <p:cNvPr id="14" name="Rectangle 14"/>
          <p:cNvSpPr txBox="1">
            <a:spLocks noChangeArrowheads="1"/>
          </p:cNvSpPr>
          <p:nvPr>
            <p:custDataLst>
              <p:tags r:id="rId2"/>
            </p:custDataLst>
          </p:nvPr>
        </p:nvSpPr>
        <p:spPr>
          <a:xfrm>
            <a:off x="190500" y="533400"/>
            <a:ext cx="3581400" cy="838200"/>
          </a:xfrm>
          <a:prstGeom prst="rect">
            <a:avLst/>
          </a:prstGeom>
          <a:effectLst/>
        </p:spPr>
        <p:txBody>
          <a:bodyPr/>
          <a:lstStyle/>
          <a:p>
            <a:pPr algn="ctr">
              <a:defRPr/>
            </a:pPr>
            <a:endParaRPr lang="en-US" sz="3600" b="1" kern="0" dirty="0">
              <a:solidFill>
                <a:srgbClr val="0000FF"/>
              </a:solidFill>
              <a:latin typeface="+mj-lt"/>
              <a:ea typeface="+mj-ea"/>
              <a:cs typeface="+mj-cs"/>
            </a:endParaRPr>
          </a:p>
        </p:txBody>
      </p:sp>
      <p:pic>
        <p:nvPicPr>
          <p:cNvPr id="5" name="Picture 4" descr="image170"/>
          <p:cNvPicPr/>
          <p:nvPr/>
        </p:nvPicPr>
        <p:blipFill>
          <a:blip r:embed="rId6">
            <a:extLst>
              <a:ext uri="{28A0092B-C50C-407E-A947-70E740481C1C}">
                <a14:useLocalDpi xmlns:a14="http://schemas.microsoft.com/office/drawing/2010/main" val="0"/>
              </a:ext>
            </a:extLst>
          </a:blip>
          <a:srcRect/>
          <a:stretch>
            <a:fillRect/>
          </a:stretch>
        </p:blipFill>
        <p:spPr bwMode="auto">
          <a:xfrm>
            <a:off x="685800" y="1594202"/>
            <a:ext cx="7848600" cy="1834798"/>
          </a:xfrm>
          <a:prstGeom prst="rect">
            <a:avLst/>
          </a:prstGeom>
          <a:noFill/>
          <a:ln>
            <a:noFill/>
          </a:ln>
        </p:spPr>
      </p:pic>
      <p:sp>
        <p:nvSpPr>
          <p:cNvPr id="8" name="Rectangle 7">
            <a:extLst>
              <a:ext uri="{FF2B5EF4-FFF2-40B4-BE49-F238E27FC236}">
                <a16:creationId xmlns:a16="http://schemas.microsoft.com/office/drawing/2014/main" xmlns="" id="{4C8B5AEA-FE7C-4913-B9FF-BD775BE02FC6}"/>
              </a:ext>
            </a:extLst>
          </p:cNvPr>
          <p:cNvSpPr/>
          <p:nvPr/>
        </p:nvSpPr>
        <p:spPr>
          <a:xfrm>
            <a:off x="533400" y="838200"/>
            <a:ext cx="7315200" cy="584775"/>
          </a:xfrm>
          <a:prstGeom prst="rect">
            <a:avLst/>
          </a:prstGeom>
        </p:spPr>
        <p:txBody>
          <a:bodyPr wrap="square">
            <a:spAutoFit/>
          </a:bodyPr>
          <a:lstStyle/>
          <a:p>
            <a:r>
              <a:rPr lang="en-US" sz="3200" dirty="0">
                <a:solidFill>
                  <a:srgbClr val="FF0000"/>
                </a:solidFill>
                <a:latin typeface="Times New Roman" panose="02020603050405020304" pitchFamily="18" charset="0"/>
                <a:cs typeface="Times New Roman" panose="02020603050405020304" pitchFamily="18" charset="0"/>
              </a:rPr>
              <a:t>b. </a:t>
            </a:r>
            <a:r>
              <a:rPr lang="en-US" sz="2800" dirty="0" err="1">
                <a:solidFill>
                  <a:srgbClr val="FF0000"/>
                </a:solidFill>
                <a:latin typeface="Times New Roman" panose="02020603050405020304" pitchFamily="18" charset="0"/>
                <a:cs typeface="Times New Roman" panose="02020603050405020304" pitchFamily="18" charset="0"/>
              </a:rPr>
              <a:t>Nguyên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việc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máy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xay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thực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phẩm</a:t>
            </a:r>
            <a:r>
              <a:rPr lang="en-US" sz="2800" dirty="0">
                <a:solidFill>
                  <a:srgbClr val="FF0000"/>
                </a:solidFill>
                <a:latin typeface="Times New Roman" panose="02020603050405020304" pitchFamily="18" charset="0"/>
                <a:cs typeface="Times New Roman" panose="02020603050405020304" pitchFamily="18" charset="0"/>
              </a:rPr>
              <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nen 25"/>
          <p:cNvPicPr>
            <a:picLocks noChangeAspect="1" noChangeArrowheads="1"/>
          </p:cNvPicPr>
          <p:nvPr/>
        </p:nvPicPr>
        <p:blipFill>
          <a:blip r:embed="rId5"/>
          <a:srcRect/>
          <a:stretch>
            <a:fillRect/>
          </a:stretch>
        </p:blipFill>
        <p:spPr bwMode="auto">
          <a:xfrm>
            <a:off x="14068" y="-152400"/>
            <a:ext cx="9144000" cy="7010400"/>
          </a:xfrm>
          <a:prstGeom prst="rect">
            <a:avLst/>
          </a:prstGeom>
          <a:noFill/>
          <a:ln w="9525">
            <a:noFill/>
            <a:miter lim="800000"/>
            <a:headEnd/>
            <a:tailEnd/>
          </a:ln>
          <a:effectLst/>
        </p:spPr>
      </p:pic>
      <p:sp>
        <p:nvSpPr>
          <p:cNvPr id="14" name="Rectangle 14"/>
          <p:cNvSpPr txBox="1">
            <a:spLocks noChangeArrowheads="1"/>
          </p:cNvSpPr>
          <p:nvPr>
            <p:custDataLst>
              <p:tags r:id="rId2"/>
            </p:custDataLst>
          </p:nvPr>
        </p:nvSpPr>
        <p:spPr>
          <a:xfrm>
            <a:off x="190500" y="533400"/>
            <a:ext cx="3581400" cy="838200"/>
          </a:xfrm>
          <a:prstGeom prst="rect">
            <a:avLst/>
          </a:prstGeom>
          <a:effectLst/>
        </p:spPr>
        <p:txBody>
          <a:bodyPr/>
          <a:lstStyle/>
          <a:p>
            <a:pPr algn="ctr">
              <a:defRPr/>
            </a:pPr>
            <a:endParaRPr lang="en-US" sz="3600" b="1" kern="0" dirty="0">
              <a:solidFill>
                <a:srgbClr val="0000FF"/>
              </a:solidFill>
              <a:latin typeface="+mj-lt"/>
              <a:ea typeface="+mj-ea"/>
              <a:cs typeface="+mj-cs"/>
            </a:endParaRPr>
          </a:p>
        </p:txBody>
      </p:sp>
      <p:sp>
        <p:nvSpPr>
          <p:cNvPr id="2" name="TextBox 1"/>
          <p:cNvSpPr txBox="1"/>
          <p:nvPr/>
        </p:nvSpPr>
        <p:spPr>
          <a:xfrm>
            <a:off x="533400" y="1544309"/>
            <a:ext cx="8001000" cy="255454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Khi </a:t>
            </a:r>
            <a:r>
              <a:rPr lang="en-US" sz="3200" dirty="0" err="1">
                <a:latin typeface="Times New Roman" panose="02020603050405020304" pitchFamily="18" charset="0"/>
                <a:cs typeface="Times New Roman" panose="02020603050405020304" pitchFamily="18" charset="0"/>
              </a:rPr>
              <a:t>cấp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xay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phẩm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lựa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xay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tắc</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bộ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quay </a:t>
            </a:r>
            <a:r>
              <a:rPr lang="en-US" sz="3200" dirty="0" err="1">
                <a:latin typeface="Times New Roman" panose="02020603050405020304" pitchFamily="18" charset="0"/>
                <a:cs typeface="Times New Roman" panose="02020603050405020304" pitchFamily="18" charset="0"/>
              </a:rPr>
              <a:t>lưỡi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xay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phẩm</a:t>
            </a:r>
            <a:endParaRPr lang="en-US" sz="3200"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nen 25"/>
          <p:cNvPicPr>
            <a:picLocks noChangeAspect="1" noChangeArrowheads="1"/>
          </p:cNvPicPr>
          <p:nvPr/>
        </p:nvPicPr>
        <p:blipFill>
          <a:blip r:embed="rId5"/>
          <a:srcRect/>
          <a:stretch>
            <a:fillRect/>
          </a:stretch>
        </p:blipFill>
        <p:spPr bwMode="auto">
          <a:xfrm>
            <a:off x="134793" y="-144463"/>
            <a:ext cx="9144000" cy="7010400"/>
          </a:xfrm>
          <a:prstGeom prst="rect">
            <a:avLst/>
          </a:prstGeom>
          <a:noFill/>
          <a:ln w="9525">
            <a:noFill/>
            <a:miter lim="800000"/>
            <a:headEnd/>
            <a:tailEnd/>
          </a:ln>
          <a:effectLst/>
        </p:spPr>
      </p:pic>
      <p:sp>
        <p:nvSpPr>
          <p:cNvPr id="14" name="Rectangle 14"/>
          <p:cNvSpPr txBox="1">
            <a:spLocks noChangeArrowheads="1"/>
          </p:cNvSpPr>
          <p:nvPr>
            <p:custDataLst>
              <p:tags r:id="rId2"/>
            </p:custDataLst>
          </p:nvPr>
        </p:nvSpPr>
        <p:spPr>
          <a:xfrm>
            <a:off x="190500" y="533400"/>
            <a:ext cx="3581400" cy="838200"/>
          </a:xfrm>
          <a:prstGeom prst="rect">
            <a:avLst/>
          </a:prstGeom>
          <a:effectLst/>
        </p:spPr>
        <p:txBody>
          <a:bodyPr/>
          <a:lstStyle/>
          <a:p>
            <a:pPr algn="ctr">
              <a:defRPr/>
            </a:pPr>
            <a:endParaRPr lang="en-US" sz="3600" b="1" kern="0" dirty="0">
              <a:solidFill>
                <a:srgbClr val="0000FF"/>
              </a:solidFill>
              <a:latin typeface="+mj-lt"/>
              <a:ea typeface="+mj-ea"/>
              <a:cs typeface="+mj-cs"/>
            </a:endParaRPr>
          </a:p>
        </p:txBody>
      </p:sp>
      <p:sp>
        <p:nvSpPr>
          <p:cNvPr id="3" name="AutoShape 2" descr="Hướng dẫn cách sử dụng máy xay sinh tố"/>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4" name="AutoShape 4" descr="Hướng dẫn cách sử dụng máy xay sinh tố"/>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68614" name="Picture 6" descr="Hướng dẫn cách sử dụng máy xay sinh tố"/>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775" y="333520"/>
            <a:ext cx="6953250" cy="46386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524000" y="5257800"/>
            <a:ext cx="8226425" cy="954107"/>
          </a:xfrm>
          <a:prstGeom prst="rect">
            <a:avLst/>
          </a:prstGeom>
        </p:spPr>
        <p:txBody>
          <a:bodyPr wrap="square">
            <a:spAutoFit/>
          </a:bodyPr>
          <a:lstStyle/>
          <a:p>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hãy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chú</a:t>
            </a:r>
            <a:r>
              <a:rPr lang="en-US" sz="2800" b="1" dirty="0">
                <a:latin typeface="Times New Roman" panose="02020603050405020304" pitchFamily="18" charset="0"/>
                <a:cs typeface="Times New Roman" panose="02020603050405020304" pitchFamily="18" charset="0"/>
              </a:rPr>
              <a:t> ý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máy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xay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phẩm</a:t>
            </a:r>
            <a:r>
              <a:rPr lang="en-US" sz="2800" b="1" dirty="0">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9" name="Picture 4" descr="hoi"/>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38200" y="4817706"/>
            <a:ext cx="762000" cy="980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8614"/>
                                        </p:tgtEl>
                                        <p:attrNameLst>
                                          <p:attrName>style.visibility</p:attrName>
                                        </p:attrNameLst>
                                      </p:cBhvr>
                                      <p:to>
                                        <p:strVal val="visible"/>
                                      </p:to>
                                    </p:set>
                                    <p:animEffect transition="in" filter="circle(in)">
                                      <p:cBhvr>
                                        <p:cTn id="7" dur="2000"/>
                                        <p:tgtEl>
                                          <p:spTgt spid="686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6"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4"/>
          <p:cNvSpPr txBox="1">
            <a:spLocks noChangeArrowheads="1"/>
          </p:cNvSpPr>
          <p:nvPr>
            <p:custDataLst>
              <p:tags r:id="rId2"/>
            </p:custDataLst>
          </p:nvPr>
        </p:nvSpPr>
        <p:spPr>
          <a:xfrm>
            <a:off x="190500" y="533400"/>
            <a:ext cx="3581400" cy="838200"/>
          </a:xfrm>
          <a:prstGeom prst="rect">
            <a:avLst/>
          </a:prstGeom>
          <a:effectLst/>
        </p:spPr>
        <p:txBody>
          <a:bodyPr/>
          <a:lstStyle/>
          <a:p>
            <a:pPr algn="ctr">
              <a:defRPr/>
            </a:pPr>
            <a:endParaRPr lang="en-US" sz="3600" b="1" kern="0" dirty="0">
              <a:solidFill>
                <a:srgbClr val="0000FF"/>
              </a:solidFill>
              <a:latin typeface="+mj-lt"/>
              <a:ea typeface="+mj-ea"/>
              <a:cs typeface="+mj-cs"/>
            </a:endParaRPr>
          </a:p>
        </p:txBody>
      </p:sp>
      <p:sp>
        <p:nvSpPr>
          <p:cNvPr id="4" name="Rectangle 3"/>
          <p:cNvSpPr/>
          <p:nvPr/>
        </p:nvSpPr>
        <p:spPr>
          <a:xfrm>
            <a:off x="955964" y="228600"/>
            <a:ext cx="7848600" cy="584775"/>
          </a:xfrm>
          <a:prstGeom prst="rect">
            <a:avLst/>
          </a:prstGeom>
        </p:spPr>
        <p:txBody>
          <a:bodyPr wrap="square">
            <a:spAutoFit/>
          </a:bodyPr>
          <a:lstStyle/>
          <a:p>
            <a:r>
              <a:rPr lang="en-US" sz="3200" b="1" dirty="0">
                <a:solidFill>
                  <a:srgbClr val="FF0000"/>
                </a:solidFill>
                <a:latin typeface="Times New Roman" panose="02020603050405020304" pitchFamily="18" charset="0"/>
                <a:cs typeface="Times New Roman" panose="02020603050405020304" pitchFamily="18" charset="0"/>
              </a:rPr>
              <a:t>c. </a:t>
            </a:r>
            <a:r>
              <a:rPr lang="en-US" sz="3200" b="1" dirty="0" err="1">
                <a:solidFill>
                  <a:srgbClr val="FF0000"/>
                </a:solidFill>
                <a:latin typeface="Times New Roman" panose="02020603050405020304" pitchFamily="18" charset="0"/>
                <a:cs typeface="Times New Roman" panose="02020603050405020304" pitchFamily="18" charset="0"/>
              </a:rPr>
              <a:t>Cách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dụng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máy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xay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thực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phẩm</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838200" y="914400"/>
            <a:ext cx="7966364" cy="5016758"/>
          </a:xfrm>
          <a:prstGeom prst="rect">
            <a:avLst/>
          </a:prstGeom>
          <a:noFill/>
        </p:spPr>
        <p:txBody>
          <a:bodyPr wrap="square" rtlCol="0">
            <a:spAutoFit/>
          </a:bodyPr>
          <a:lstStyle/>
          <a:p>
            <a:r>
              <a:rPr lang="vi-VN" sz="3200" dirty="0">
                <a:latin typeface="Times New Roman" panose="02020603050405020304" pitchFamily="18" charset="0"/>
                <a:cs typeface="Times New Roman" panose="02020603050405020304" pitchFamily="18" charset="0"/>
              </a:rPr>
              <a:t>- Sơ chế các loại thực phẩm cần xay</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phẩm</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Lắp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xay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máy</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Cho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xay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đậy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nắp</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Cắm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xay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Sau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xay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phẩm</a:t>
            </a:r>
            <a:r>
              <a:rPr lang="en-US" sz="3200" dirty="0">
                <a:latin typeface="Times New Roman" panose="02020603050405020304" pitchFamily="18" charset="0"/>
                <a:cs typeface="Times New Roman" panose="02020603050405020304" pitchFamily="18" charset="0"/>
              </a:rPr>
              <a:t> ra </a:t>
            </a:r>
            <a:r>
              <a:rPr lang="en-US" sz="3200" dirty="0" err="1">
                <a:latin typeface="Times New Roman" panose="02020603050405020304" pitchFamily="18" charset="0"/>
                <a:cs typeface="Times New Roman" panose="02020603050405020304" pitchFamily="18" charset="0"/>
              </a:rPr>
              <a:t>khỏi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xay</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Vệ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xay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phẩm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xong</a:t>
            </a:r>
            <a:r>
              <a:rPr lang="en-US" sz="3200" dirty="0">
                <a:latin typeface="Times New Roman" panose="02020603050405020304" pitchFamily="18" charset="0"/>
                <a:cs typeface="Times New Roman" panose="02020603050405020304" pitchFamily="18" charset="0"/>
              </a:rPr>
              <a:t>.</a:t>
            </a:r>
          </a:p>
          <a:p>
            <a:endParaRPr lang="en-US" sz="3200"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nen 25"/>
          <p:cNvPicPr>
            <a:picLocks noChangeAspect="1" noChangeArrowheads="1"/>
          </p:cNvPicPr>
          <p:nvPr/>
        </p:nvPicPr>
        <p:blipFill>
          <a:blip r:embed="rId6"/>
          <a:srcRect/>
          <a:stretch>
            <a:fillRect/>
          </a:stretch>
        </p:blipFill>
        <p:spPr bwMode="auto">
          <a:xfrm>
            <a:off x="-190500" y="-381000"/>
            <a:ext cx="9144000" cy="7010400"/>
          </a:xfrm>
          <a:prstGeom prst="rect">
            <a:avLst/>
          </a:prstGeom>
          <a:noFill/>
          <a:ln w="9525">
            <a:noFill/>
            <a:miter lim="800000"/>
            <a:headEnd/>
            <a:tailEnd/>
          </a:ln>
          <a:effectLst/>
        </p:spPr>
      </p:pic>
      <p:sp>
        <p:nvSpPr>
          <p:cNvPr id="14" name="Rectangle 14"/>
          <p:cNvSpPr txBox="1">
            <a:spLocks noChangeArrowheads="1"/>
          </p:cNvSpPr>
          <p:nvPr>
            <p:custDataLst>
              <p:tags r:id="rId3"/>
            </p:custDataLst>
          </p:nvPr>
        </p:nvSpPr>
        <p:spPr>
          <a:xfrm>
            <a:off x="190500" y="533400"/>
            <a:ext cx="3581400" cy="838200"/>
          </a:xfrm>
          <a:prstGeom prst="rect">
            <a:avLst/>
          </a:prstGeom>
          <a:effectLst/>
        </p:spPr>
        <p:txBody>
          <a:bodyPr/>
          <a:lstStyle/>
          <a:p>
            <a:pPr algn="ctr">
              <a:defRPr/>
            </a:pPr>
            <a:endParaRPr lang="en-US" sz="3600" b="1" kern="0" dirty="0">
              <a:solidFill>
                <a:srgbClr val="0000FF"/>
              </a:solidFill>
              <a:latin typeface="+mj-lt"/>
              <a:ea typeface="+mj-ea"/>
              <a:cs typeface="+mj-cs"/>
            </a:endParaRPr>
          </a:p>
        </p:txBody>
      </p:sp>
      <p:sp>
        <p:nvSpPr>
          <p:cNvPr id="2" name="Rectangle 1"/>
          <p:cNvSpPr/>
          <p:nvPr/>
        </p:nvSpPr>
        <p:spPr>
          <a:xfrm>
            <a:off x="838200" y="1594201"/>
            <a:ext cx="7696200" cy="584775"/>
          </a:xfrm>
          <a:prstGeom prst="rect">
            <a:avLst/>
          </a:prstGeom>
        </p:spPr>
        <p:txBody>
          <a:bodyPr wrap="square">
            <a:spAutoFit/>
          </a:bodyPr>
          <a:lstStyle/>
          <a:p>
            <a:endParaRPr lang="en-US" sz="3200" dirty="0">
              <a:solidFill>
                <a:srgbClr val="FF0066"/>
              </a:solidFill>
              <a:latin typeface="Times New Roman" panose="02020603050405020304" pitchFamily="18" charset="0"/>
              <a:cs typeface="Times New Roman" panose="02020603050405020304" pitchFamily="18" charset="0"/>
            </a:endParaRPr>
          </a:p>
        </p:txBody>
      </p:sp>
      <p:sp>
        <p:nvSpPr>
          <p:cNvPr id="4" name="Rectangle 3"/>
          <p:cNvSpPr/>
          <p:nvPr/>
        </p:nvSpPr>
        <p:spPr>
          <a:xfrm>
            <a:off x="114300" y="548183"/>
            <a:ext cx="8115300" cy="1569660"/>
          </a:xfrm>
          <a:prstGeom prst="rect">
            <a:avLst/>
          </a:prstGeom>
        </p:spPr>
        <p:txBody>
          <a:bodyPr wrap="square">
            <a:spAutoFit/>
          </a:bodyPr>
          <a:lstStyle/>
          <a:p>
            <a:r>
              <a:rPr lang="en-US" sz="2400" dirty="0">
                <a:solidFill>
                  <a:srgbClr val="0070C0"/>
                </a:solidFill>
                <a:latin typeface="Times New Roman" panose="02020603050405020304" pitchFamily="18" charset="0"/>
                <a:cs typeface="Times New Roman" panose="02020603050405020304" pitchFamily="18" charset="0"/>
              </a:rPr>
              <a:t>Cho </a:t>
            </a:r>
            <a:r>
              <a:rPr lang="en-US" sz="2400" dirty="0" err="1">
                <a:solidFill>
                  <a:srgbClr val="0070C0"/>
                </a:solidFill>
                <a:latin typeface="Times New Roman" panose="02020603050405020304" pitchFamily="18" charset="0"/>
                <a:cs typeface="Times New Roman" panose="02020603050405020304" pitchFamily="18" charset="0"/>
              </a:rPr>
              <a:t>tình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huống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sau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Nhà</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bạn</a:t>
            </a:r>
            <a:r>
              <a:rPr lang="en-US" sz="2400" dirty="0">
                <a:solidFill>
                  <a:srgbClr val="0070C0"/>
                </a:solidFill>
                <a:latin typeface="Times New Roman" panose="02020603050405020304" pitchFamily="18" charset="0"/>
                <a:cs typeface="Times New Roman" panose="02020603050405020304" pitchFamily="18" charset="0"/>
              </a:rPr>
              <a:t> Lan </a:t>
            </a:r>
            <a:r>
              <a:rPr lang="en-US" sz="2400" dirty="0" err="1">
                <a:solidFill>
                  <a:srgbClr val="0070C0"/>
                </a:solidFill>
                <a:latin typeface="Times New Roman" panose="02020603050405020304" pitchFamily="18" charset="0"/>
                <a:cs typeface="Times New Roman" panose="02020603050405020304" pitchFamily="18" charset="0"/>
              </a:rPr>
              <a:t>thu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nhập</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hàng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tháng</a:t>
            </a:r>
            <a:r>
              <a:rPr lang="en-US" sz="2400" dirty="0">
                <a:solidFill>
                  <a:srgbClr val="0070C0"/>
                </a:solidFill>
                <a:latin typeface="Times New Roman" panose="02020603050405020304" pitchFamily="18" charset="0"/>
                <a:cs typeface="Times New Roman" panose="02020603050405020304" pitchFamily="18" charset="0"/>
              </a:rPr>
              <a:t> 5 </a:t>
            </a:r>
            <a:r>
              <a:rPr lang="en-US" sz="2400" dirty="0" err="1">
                <a:solidFill>
                  <a:srgbClr val="0070C0"/>
                </a:solidFill>
                <a:latin typeface="Times New Roman" panose="02020603050405020304" pitchFamily="18" charset="0"/>
                <a:cs typeface="Times New Roman" panose="02020603050405020304" pitchFamily="18" charset="0"/>
              </a:rPr>
              <a:t>triệu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đồng</a:t>
            </a:r>
            <a:r>
              <a:rPr lang="en-US" sz="2400" dirty="0">
                <a:solidFill>
                  <a:srgbClr val="0070C0"/>
                </a:solidFill>
                <a:latin typeface="Times New Roman" panose="02020603050405020304" pitchFamily="18" charset="0"/>
                <a:cs typeface="Times New Roman" panose="02020603050405020304" pitchFamily="18" charset="0"/>
              </a:rPr>
              <a:t>/1 </a:t>
            </a:r>
            <a:r>
              <a:rPr lang="en-US" sz="2400" dirty="0" err="1">
                <a:solidFill>
                  <a:srgbClr val="0070C0"/>
                </a:solidFill>
                <a:latin typeface="Times New Roman" panose="02020603050405020304" pitchFamily="18" charset="0"/>
                <a:cs typeface="Times New Roman" panose="02020603050405020304" pitchFamily="18" charset="0"/>
              </a:rPr>
              <a:t>tháng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Mạng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điện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nhà</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bạn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sử</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dụng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là</a:t>
            </a:r>
            <a:r>
              <a:rPr lang="en-US" sz="2400" dirty="0">
                <a:solidFill>
                  <a:srgbClr val="0070C0"/>
                </a:solidFill>
                <a:latin typeface="Times New Roman" panose="02020603050405020304" pitchFamily="18" charset="0"/>
                <a:cs typeface="Times New Roman" panose="02020603050405020304" pitchFamily="18" charset="0"/>
              </a:rPr>
              <a:t> 220 V. </a:t>
            </a:r>
            <a:r>
              <a:rPr lang="en-US" sz="2400" dirty="0" err="1">
                <a:solidFill>
                  <a:srgbClr val="0070C0"/>
                </a:solidFill>
                <a:latin typeface="Times New Roman" panose="02020603050405020304" pitchFamily="18" charset="0"/>
                <a:cs typeface="Times New Roman" panose="02020603050405020304" pitchFamily="18" charset="0"/>
              </a:rPr>
              <a:t>Nhà</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bạn</a:t>
            </a:r>
            <a:r>
              <a:rPr lang="en-US" sz="2400" dirty="0">
                <a:solidFill>
                  <a:srgbClr val="0070C0"/>
                </a:solidFill>
                <a:latin typeface="Times New Roman" panose="02020603050405020304" pitchFamily="18" charset="0"/>
                <a:cs typeface="Times New Roman" panose="02020603050405020304" pitchFamily="18" charset="0"/>
              </a:rPr>
              <a:t> Lan </a:t>
            </a:r>
            <a:r>
              <a:rPr lang="en-US" sz="2400" dirty="0" err="1">
                <a:solidFill>
                  <a:srgbClr val="0070C0"/>
                </a:solidFill>
                <a:latin typeface="Times New Roman" panose="02020603050405020304" pitchFamily="18" charset="0"/>
                <a:cs typeface="Times New Roman" panose="02020603050405020304" pitchFamily="18" charset="0"/>
              </a:rPr>
              <a:t>muốn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mua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một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chiếc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nồi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cơm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điện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nhà</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bạn</a:t>
            </a:r>
            <a:r>
              <a:rPr lang="en-US" sz="2400" dirty="0">
                <a:solidFill>
                  <a:srgbClr val="0070C0"/>
                </a:solidFill>
                <a:latin typeface="Times New Roman" panose="02020603050405020304" pitchFamily="18" charset="0"/>
                <a:cs typeface="Times New Roman" panose="02020603050405020304" pitchFamily="18" charset="0"/>
              </a:rPr>
              <a:t> Lan </a:t>
            </a:r>
            <a:r>
              <a:rPr lang="en-US" sz="2400" dirty="0" err="1">
                <a:solidFill>
                  <a:srgbClr val="0070C0"/>
                </a:solidFill>
                <a:latin typeface="Times New Roman" panose="02020603050405020304" pitchFamily="18" charset="0"/>
                <a:cs typeface="Times New Roman" panose="02020603050405020304" pitchFamily="18" charset="0"/>
              </a:rPr>
              <a:t>nên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lựa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chọn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đồ</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dùng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điện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nào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dưới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đây</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graphicFrame>
        <p:nvGraphicFramePr>
          <p:cNvPr id="6" name="Object 5"/>
          <p:cNvGraphicFramePr>
            <a:graphicFrameLocks noChangeAspect="1"/>
          </p:cNvGraphicFramePr>
          <p:nvPr/>
        </p:nvGraphicFramePr>
        <p:xfrm>
          <a:off x="381000" y="2362200"/>
          <a:ext cx="2291768" cy="2597497"/>
        </p:xfrm>
        <a:graphic>
          <a:graphicData uri="http://schemas.openxmlformats.org/presentationml/2006/ole">
            <mc:AlternateContent xmlns:mc="http://schemas.openxmlformats.org/markup-compatibility/2006">
              <mc:Choice xmlns:v="urn:schemas-microsoft-com:vml" Requires="v">
                <p:oleObj spid="_x0000_s2426" name="Bitmap Image" r:id="rId7" imgW="1638300" imgH="1857375" progId="Paint.Picture">
                  <p:embed/>
                </p:oleObj>
              </mc:Choice>
              <mc:Fallback>
                <p:oleObj name="Bitmap Image" r:id="rId7" imgW="1638300" imgH="1857375" progId="Paint.Picture">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 y="2362200"/>
                        <a:ext cx="2291768" cy="2597497"/>
                      </a:xfrm>
                      <a:prstGeom prst="rect">
                        <a:avLst/>
                      </a:prstGeom>
                      <a:noFill/>
                    </p:spPr>
                  </p:pic>
                </p:oleObj>
              </mc:Fallback>
            </mc:AlternateContent>
          </a:graphicData>
        </a:graphic>
      </p:graphicFrame>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graphicFrame>
        <p:nvGraphicFramePr>
          <p:cNvPr id="8" name="Object 7"/>
          <p:cNvGraphicFramePr>
            <a:graphicFrameLocks noChangeAspect="1"/>
          </p:cNvGraphicFramePr>
          <p:nvPr/>
        </p:nvGraphicFramePr>
        <p:xfrm>
          <a:off x="2691341" y="2400299"/>
          <a:ext cx="2419350" cy="2521297"/>
        </p:xfrm>
        <a:graphic>
          <a:graphicData uri="http://schemas.openxmlformats.org/presentationml/2006/ole">
            <mc:AlternateContent xmlns:mc="http://schemas.openxmlformats.org/markup-compatibility/2006">
              <mc:Choice xmlns:v="urn:schemas-microsoft-com:vml" Requires="v">
                <p:oleObj spid="_x0000_s2427" name="Bitmap Image" r:id="rId9" imgW="1438275" imgH="1885950" progId="Paint.Picture">
                  <p:embed/>
                </p:oleObj>
              </mc:Choice>
              <mc:Fallback>
                <p:oleObj name="Bitmap Image" r:id="rId9" imgW="1438275" imgH="1885950" progId="Paint.Picture">
                  <p:embed/>
                  <p:pic>
                    <p:nvPicPr>
                      <p:cNvPr id="0" name="Object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91341" y="2400299"/>
                        <a:ext cx="2419350" cy="2521297"/>
                      </a:xfrm>
                      <a:prstGeom prst="rect">
                        <a:avLst/>
                      </a:prstGeom>
                      <a:noFill/>
                    </p:spPr>
                  </p:pic>
                </p:oleObj>
              </mc:Fallback>
            </mc:AlternateContent>
          </a:graphicData>
        </a:graphic>
      </p:graphicFrame>
      <p:pic>
        <p:nvPicPr>
          <p:cNvPr id="11" name="Picture 10" descr="C:\Users\USER\Desktop\noi-com-dien-tu-cao-tan-tiger-jkt-s18w-1-8-lit-500.jpg"/>
          <p:cNvPicPr/>
          <p:nvPr/>
        </p:nvPicPr>
        <p:blipFill>
          <a:blip r:embed="rId11">
            <a:extLst>
              <a:ext uri="{28A0092B-C50C-407E-A947-70E740481C1C}">
                <a14:useLocalDpi xmlns:a14="http://schemas.microsoft.com/office/drawing/2010/main" val="0"/>
              </a:ext>
            </a:extLst>
          </a:blip>
          <a:srcRect/>
          <a:stretch>
            <a:fillRect/>
          </a:stretch>
        </p:blipFill>
        <p:spPr bwMode="auto">
          <a:xfrm>
            <a:off x="5325532" y="2499188"/>
            <a:ext cx="1905000" cy="1905000"/>
          </a:xfrm>
          <a:prstGeom prst="rect">
            <a:avLst/>
          </a:prstGeom>
          <a:noFill/>
          <a:ln>
            <a:noFill/>
          </a:ln>
        </p:spPr>
      </p:pic>
      <p:sp>
        <p:nvSpPr>
          <p:cNvPr id="9" name="Rectangle 8"/>
          <p:cNvSpPr/>
          <p:nvPr/>
        </p:nvSpPr>
        <p:spPr>
          <a:xfrm>
            <a:off x="5129264" y="4368923"/>
            <a:ext cx="3100336" cy="369332"/>
          </a:xfrm>
          <a:prstGeom prst="rect">
            <a:avLst/>
          </a:prstGeom>
        </p:spPr>
        <p:txBody>
          <a:bodyPr wrap="none">
            <a:spAutoFit/>
          </a:bodyPr>
          <a:lstStyle/>
          <a:p>
            <a:r>
              <a:rPr lang="en-US" b="1" i="1" dirty="0" err="1"/>
              <a:t>Nồi</a:t>
            </a:r>
            <a:r>
              <a:rPr lang="en-US" b="1" i="1" dirty="0"/>
              <a:t> </a:t>
            </a:r>
            <a:r>
              <a:rPr lang="en-US" b="1" i="1" dirty="0" err="1"/>
              <a:t>cơm</a:t>
            </a:r>
            <a:r>
              <a:rPr lang="en-US" b="1" i="1" dirty="0"/>
              <a:t> </a:t>
            </a:r>
            <a:r>
              <a:rPr lang="en-US" b="1" i="1" dirty="0" err="1"/>
              <a:t>điện</a:t>
            </a:r>
            <a:r>
              <a:rPr lang="en-US" b="1" i="1" dirty="0"/>
              <a:t> </a:t>
            </a:r>
            <a:r>
              <a:rPr lang="en-US" b="1" i="1" dirty="0" err="1"/>
              <a:t>tử</a:t>
            </a:r>
            <a:r>
              <a:rPr lang="en-US" b="1" i="1" dirty="0"/>
              <a:t> </a:t>
            </a:r>
            <a:r>
              <a:rPr lang="en-US" b="1" i="1" dirty="0" err="1"/>
              <a:t>cao</a:t>
            </a:r>
            <a:r>
              <a:rPr lang="en-US" b="1" i="1" dirty="0"/>
              <a:t> </a:t>
            </a:r>
            <a:r>
              <a:rPr lang="en-US" b="1" i="1" dirty="0" err="1"/>
              <a:t>tần</a:t>
            </a:r>
            <a:r>
              <a:rPr lang="en-US" b="1" i="1" dirty="0"/>
              <a:t> Tiger </a:t>
            </a:r>
            <a:endParaRPr lang="en-US" dirty="0"/>
          </a:p>
        </p:txBody>
      </p:sp>
      <p:sp>
        <p:nvSpPr>
          <p:cNvPr id="10" name="Rectangle 9"/>
          <p:cNvSpPr/>
          <p:nvPr/>
        </p:nvSpPr>
        <p:spPr>
          <a:xfrm>
            <a:off x="5215473" y="4738255"/>
            <a:ext cx="4572000" cy="646331"/>
          </a:xfrm>
          <a:prstGeom prst="rect">
            <a:avLst/>
          </a:prstGeom>
        </p:spPr>
        <p:txBody>
          <a:bodyPr>
            <a:spAutoFit/>
          </a:bodyPr>
          <a:lstStyle/>
          <a:p>
            <a:r>
              <a:rPr lang="en-US" b="1" i="1" dirty="0"/>
              <a:t>JKTS18W 1,8 l                           </a:t>
            </a:r>
            <a:endParaRPr lang="en-US" dirty="0"/>
          </a:p>
          <a:p>
            <a:r>
              <a:rPr lang="en-US" b="1" i="1" dirty="0" err="1"/>
              <a:t>Giá</a:t>
            </a:r>
            <a:r>
              <a:rPr lang="en-US" b="1" i="1" dirty="0"/>
              <a:t> </a:t>
            </a:r>
            <a:r>
              <a:rPr lang="en-US" b="1" i="1" dirty="0" err="1"/>
              <a:t>bán</a:t>
            </a:r>
            <a:r>
              <a:rPr lang="en-US" b="1" i="1" dirty="0"/>
              <a:t> 10.089.000 </a:t>
            </a:r>
            <a:r>
              <a:rPr lang="en-US" b="1" i="1" dirty="0" err="1"/>
              <a:t>đồng</a:t>
            </a:r>
            <a:r>
              <a:rPr lang="en-US" b="1" i="1" dirty="0"/>
              <a:t> </a:t>
            </a:r>
            <a:endParaRPr lang="en-US" dirty="0"/>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par>
                                <p:cTn id="13" presetID="6" presetClass="entr" presetSubtype="1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custDataLst>
              <p:tags r:id="rId2"/>
            </p:custDataLst>
          </p:nvPr>
        </p:nvGrpSpPr>
        <p:grpSpPr>
          <a:xfrm>
            <a:off x="890155" y="412577"/>
            <a:ext cx="8305800" cy="5543550"/>
            <a:chOff x="533400" y="914400"/>
            <a:chExt cx="8305800" cy="5543550"/>
          </a:xfrm>
        </p:grpSpPr>
        <p:pic>
          <p:nvPicPr>
            <p:cNvPr id="5123" name="Picture 3" descr="original_pencil_w"/>
            <p:cNvPicPr>
              <a:picLocks noChangeAspect="1" noChangeArrowheads="1" noCrop="1"/>
            </p:cNvPicPr>
            <p:nvPr/>
          </p:nvPicPr>
          <p:blipFill>
            <a:blip r:embed="rId4"/>
            <a:srcRect/>
            <a:stretch>
              <a:fillRect/>
            </a:stretch>
          </p:blipFill>
          <p:spPr bwMode="auto">
            <a:xfrm>
              <a:off x="5715000" y="4114800"/>
              <a:ext cx="3124200" cy="2343150"/>
            </a:xfrm>
            <a:prstGeom prst="rect">
              <a:avLst/>
            </a:prstGeom>
            <a:noFill/>
            <a:ln w="9525">
              <a:noFill/>
              <a:miter lim="800000"/>
              <a:headEnd/>
              <a:tailEnd/>
            </a:ln>
            <a:effectLst/>
          </p:spPr>
        </p:pic>
        <p:pic>
          <p:nvPicPr>
            <p:cNvPr id="5124" name="Picture 5" descr="014"/>
            <p:cNvPicPr>
              <a:picLocks noChangeAspect="1" noChangeArrowheads="1"/>
            </p:cNvPicPr>
            <p:nvPr/>
          </p:nvPicPr>
          <p:blipFill>
            <a:blip r:embed="rId5"/>
            <a:srcRect/>
            <a:stretch>
              <a:fillRect/>
            </a:stretch>
          </p:blipFill>
          <p:spPr bwMode="auto">
            <a:xfrm>
              <a:off x="533400" y="914400"/>
              <a:ext cx="2362200" cy="1041400"/>
            </a:xfrm>
            <a:prstGeom prst="rect">
              <a:avLst/>
            </a:prstGeom>
            <a:noFill/>
            <a:ln w="9525">
              <a:noFill/>
              <a:miter lim="800000"/>
              <a:headEnd/>
              <a:tailEnd/>
            </a:ln>
            <a:effectLst/>
          </p:spPr>
        </p:pic>
      </p:grpSp>
      <p:sp>
        <p:nvSpPr>
          <p:cNvPr id="4" name="TextBox 3"/>
          <p:cNvSpPr txBox="1"/>
          <p:nvPr/>
        </p:nvSpPr>
        <p:spPr>
          <a:xfrm>
            <a:off x="-23813" y="1739948"/>
            <a:ext cx="9144000" cy="954107"/>
          </a:xfrm>
          <a:prstGeom prst="rect">
            <a:avLst/>
          </a:prstGeom>
          <a:noFill/>
        </p:spPr>
        <p:txBody>
          <a:bodyPr wrap="square" rtlCol="0">
            <a:spAutoFit/>
          </a:bodyPr>
          <a:lstStyle/>
          <a:p>
            <a:pPr algn="ctr"/>
            <a:r>
              <a:rPr lang="en-US" sz="2800" b="1"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BÀI 9</a:t>
            </a:r>
          </a:p>
          <a:p>
            <a:pPr algn="ctr"/>
            <a:r>
              <a:rPr lang="en-US" sz="2800" b="1"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SỬ DỤNG ĐỒ DÙNG ĐIỆN TRONG GIA ĐÌNH (</a:t>
            </a:r>
            <a:r>
              <a:rPr lang="en-US" sz="2800" b="1" dirty="0" err="1">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tt</a:t>
            </a:r>
            <a:r>
              <a:rPr lang="en-US" sz="2800" b="1"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xmlns="" id="{FECC92B1-2651-4F83-B3C5-36D0C8C71EB4}"/>
              </a:ext>
            </a:extLst>
          </p:cNvPr>
          <p:cNvSpPr txBox="1"/>
          <p:nvPr/>
        </p:nvSpPr>
        <p:spPr>
          <a:xfrm>
            <a:off x="3124200" y="609600"/>
            <a:ext cx="57150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TUẦN 30 – TIẾT 30</a:t>
            </a:r>
          </a:p>
        </p:txBody>
      </p:sp>
    </p:spTree>
    <p:custDataLst>
      <p:tags r:id="rId1"/>
    </p:custDataLst>
    <p:extLst>
      <p:ext uri="{BB962C8B-B14F-4D97-AF65-F5344CB8AC3E}">
        <p14:creationId xmlns:p14="http://schemas.microsoft.com/office/powerpoint/2010/main" val="2690033622"/>
      </p:ext>
    </p:extLst>
  </p:cSld>
  <p:clrMapOvr>
    <a:masterClrMapping/>
  </p:clrMapOvr>
  <p:transition spd="slow">
    <p:split dir="in"/>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en 25"/>
          <p:cNvPicPr>
            <a:picLocks noChangeAspect="1" noChangeArrowheads="1"/>
          </p:cNvPicPr>
          <p:nvPr/>
        </p:nvPicPr>
        <p:blipFill>
          <a:blip r:embed="rId3"/>
          <a:srcRect/>
          <a:stretch>
            <a:fillRect/>
          </a:stretch>
        </p:blipFill>
        <p:spPr bwMode="auto">
          <a:xfrm>
            <a:off x="0" y="0"/>
            <a:ext cx="9144000" cy="7010400"/>
          </a:xfrm>
          <a:prstGeom prst="rect">
            <a:avLst/>
          </a:prstGeom>
          <a:noFill/>
          <a:ln w="9525">
            <a:noFill/>
            <a:miter lim="800000"/>
            <a:headEnd/>
            <a:tailEnd/>
          </a:ln>
        </p:spPr>
      </p:pic>
      <p:sp>
        <p:nvSpPr>
          <p:cNvPr id="54276" name="Text Box 4"/>
          <p:cNvSpPr txBox="1">
            <a:spLocks noChangeArrowheads="1"/>
          </p:cNvSpPr>
          <p:nvPr/>
        </p:nvSpPr>
        <p:spPr bwMode="auto">
          <a:xfrm>
            <a:off x="283936" y="1922981"/>
            <a:ext cx="79438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vi-VN" sz="3200" dirty="0">
                <a:solidFill>
                  <a:srgbClr val="FF33CC"/>
                </a:solidFill>
              </a:rPr>
              <a:t>   </a:t>
            </a:r>
          </a:p>
        </p:txBody>
      </p:sp>
      <p:pic>
        <p:nvPicPr>
          <p:cNvPr id="2" name="Picture 4" descr="hoi"/>
          <p:cNvPicPr>
            <a:picLocks noChangeAspect="1" noChangeArrowheads="1" noCrop="1"/>
          </p:cNvPicPr>
          <p:nvPr/>
        </p:nvPicPr>
        <p:blipFill>
          <a:blip r:embed="rId4"/>
          <a:srcRect/>
          <a:stretch>
            <a:fillRect/>
          </a:stretch>
        </p:blipFill>
        <p:spPr bwMode="auto">
          <a:xfrm>
            <a:off x="270000" y="4026525"/>
            <a:ext cx="76200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2" name="Text Box 10"/>
          <p:cNvSpPr txBox="1">
            <a:spLocks noChangeArrowheads="1"/>
          </p:cNvSpPr>
          <p:nvPr/>
        </p:nvSpPr>
        <p:spPr bwMode="auto">
          <a:xfrm>
            <a:off x="1066718" y="3910128"/>
            <a:ext cx="7391400" cy="829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sz="2400" dirty="0">
                <a:solidFill>
                  <a:srgbClr val="0000FF"/>
                </a:solidFill>
              </a:rPr>
              <a:t>Nêu </a:t>
            </a:r>
            <a:r>
              <a:rPr lang="en-US" sz="2400" dirty="0" err="1">
                <a:solidFill>
                  <a:srgbClr val="0000FF"/>
                </a:solidFill>
              </a:rPr>
              <a:t>tên</a:t>
            </a:r>
            <a:r>
              <a:rPr lang="en-US" sz="2400" dirty="0">
                <a:solidFill>
                  <a:srgbClr val="0000FF"/>
                </a:solidFill>
              </a:rPr>
              <a:t> </a:t>
            </a:r>
            <a:r>
              <a:rPr lang="en-US" sz="2400" dirty="0" err="1">
                <a:solidFill>
                  <a:srgbClr val="0000FF"/>
                </a:solidFill>
              </a:rPr>
              <a:t>từng</a:t>
            </a:r>
            <a:r>
              <a:rPr lang="en-US" sz="2400" dirty="0">
                <a:solidFill>
                  <a:srgbClr val="0000FF"/>
                </a:solidFill>
              </a:rPr>
              <a:t> </a:t>
            </a:r>
            <a:r>
              <a:rPr lang="en-US" sz="2400" dirty="0" err="1">
                <a:solidFill>
                  <a:srgbClr val="0000FF"/>
                </a:solidFill>
              </a:rPr>
              <a:t>bộ</a:t>
            </a:r>
            <a:r>
              <a:rPr lang="en-US" sz="2400" dirty="0">
                <a:solidFill>
                  <a:srgbClr val="0000FF"/>
                </a:solidFill>
              </a:rPr>
              <a:t> </a:t>
            </a:r>
            <a:r>
              <a:rPr lang="en-US" sz="2400" dirty="0" err="1">
                <a:solidFill>
                  <a:srgbClr val="0000FF"/>
                </a:solidFill>
              </a:rPr>
              <a:t>phận</a:t>
            </a:r>
            <a:r>
              <a:rPr lang="en-US" sz="2400" dirty="0">
                <a:solidFill>
                  <a:srgbClr val="0000FF"/>
                </a:solidFill>
              </a:rPr>
              <a:t> </a:t>
            </a:r>
            <a:r>
              <a:rPr lang="en-US" sz="2400" dirty="0" err="1">
                <a:solidFill>
                  <a:srgbClr val="0000FF"/>
                </a:solidFill>
              </a:rPr>
              <a:t>của</a:t>
            </a:r>
            <a:r>
              <a:rPr lang="en-US" sz="2400" dirty="0">
                <a:solidFill>
                  <a:srgbClr val="0000FF"/>
                </a:solidFill>
              </a:rPr>
              <a:t> </a:t>
            </a:r>
            <a:r>
              <a:rPr lang="en-US" sz="2400" dirty="0" err="1">
                <a:solidFill>
                  <a:srgbClr val="0000FF"/>
                </a:solidFill>
              </a:rPr>
              <a:t>bàn</a:t>
            </a:r>
            <a:r>
              <a:rPr lang="en-US" sz="2400" dirty="0">
                <a:solidFill>
                  <a:srgbClr val="0000FF"/>
                </a:solidFill>
              </a:rPr>
              <a:t> </a:t>
            </a:r>
            <a:r>
              <a:rPr lang="en-US" sz="2400" dirty="0" err="1">
                <a:solidFill>
                  <a:srgbClr val="0000FF"/>
                </a:solidFill>
              </a:rPr>
              <a:t>là</a:t>
            </a:r>
            <a:r>
              <a:rPr lang="en-US" sz="2400" dirty="0">
                <a:solidFill>
                  <a:srgbClr val="0000FF"/>
                </a:solidFill>
              </a:rPr>
              <a:t> </a:t>
            </a:r>
            <a:r>
              <a:rPr lang="en-US" sz="2400" dirty="0" err="1">
                <a:solidFill>
                  <a:srgbClr val="0000FF"/>
                </a:solidFill>
              </a:rPr>
              <a:t>tương</a:t>
            </a:r>
            <a:r>
              <a:rPr lang="en-US" sz="2400" dirty="0">
                <a:solidFill>
                  <a:srgbClr val="0000FF"/>
                </a:solidFill>
              </a:rPr>
              <a:t> </a:t>
            </a:r>
            <a:r>
              <a:rPr lang="en-US" sz="2400" dirty="0" err="1">
                <a:solidFill>
                  <a:srgbClr val="0000FF"/>
                </a:solidFill>
              </a:rPr>
              <a:t>ứng</a:t>
            </a:r>
            <a:r>
              <a:rPr lang="en-US" sz="2400" dirty="0">
                <a:solidFill>
                  <a:srgbClr val="0000FF"/>
                </a:solidFill>
              </a:rPr>
              <a:t> </a:t>
            </a:r>
            <a:r>
              <a:rPr lang="en-US" sz="2400" dirty="0" err="1">
                <a:solidFill>
                  <a:srgbClr val="0000FF"/>
                </a:solidFill>
              </a:rPr>
              <a:t>với</a:t>
            </a:r>
            <a:r>
              <a:rPr lang="en-US" sz="2400" dirty="0">
                <a:solidFill>
                  <a:srgbClr val="0000FF"/>
                </a:solidFill>
              </a:rPr>
              <a:t> </a:t>
            </a:r>
            <a:r>
              <a:rPr lang="en-US" sz="2400" dirty="0" err="1">
                <a:solidFill>
                  <a:srgbClr val="0000FF"/>
                </a:solidFill>
              </a:rPr>
              <a:t>chỉ</a:t>
            </a:r>
            <a:r>
              <a:rPr lang="en-US" sz="2400" dirty="0">
                <a:solidFill>
                  <a:srgbClr val="0000FF"/>
                </a:solidFill>
              </a:rPr>
              <a:t> </a:t>
            </a:r>
            <a:r>
              <a:rPr lang="en-US" sz="2400" dirty="0" err="1">
                <a:solidFill>
                  <a:srgbClr val="0000FF"/>
                </a:solidFill>
              </a:rPr>
              <a:t>số</a:t>
            </a:r>
            <a:r>
              <a:rPr lang="en-US" sz="2400" dirty="0">
                <a:solidFill>
                  <a:srgbClr val="0000FF"/>
                </a:solidFill>
              </a:rPr>
              <a:t> 1, 2, 3 </a:t>
            </a:r>
            <a:r>
              <a:rPr lang="en-US" sz="2400" dirty="0" err="1">
                <a:solidFill>
                  <a:srgbClr val="0000FF"/>
                </a:solidFill>
              </a:rPr>
              <a:t>trong</a:t>
            </a:r>
            <a:r>
              <a:rPr lang="en-US" sz="2400" dirty="0">
                <a:solidFill>
                  <a:srgbClr val="0000FF"/>
                </a:solidFill>
              </a:rPr>
              <a:t> </a:t>
            </a:r>
            <a:r>
              <a:rPr lang="en-US" sz="2400" dirty="0" err="1">
                <a:solidFill>
                  <a:srgbClr val="0000FF"/>
                </a:solidFill>
              </a:rPr>
              <a:t>cấu</a:t>
            </a:r>
            <a:r>
              <a:rPr lang="en-US" sz="2400" dirty="0">
                <a:solidFill>
                  <a:srgbClr val="0000FF"/>
                </a:solidFill>
              </a:rPr>
              <a:t> </a:t>
            </a:r>
            <a:r>
              <a:rPr lang="en-US" sz="2400" dirty="0" err="1">
                <a:solidFill>
                  <a:srgbClr val="0000FF"/>
                </a:solidFill>
              </a:rPr>
              <a:t>tạo</a:t>
            </a:r>
            <a:r>
              <a:rPr lang="en-US" sz="2400" dirty="0">
                <a:solidFill>
                  <a:srgbClr val="0000FF"/>
                </a:solidFill>
              </a:rPr>
              <a:t> </a:t>
            </a:r>
            <a:r>
              <a:rPr lang="en-US" sz="2400" dirty="0" err="1">
                <a:solidFill>
                  <a:srgbClr val="0000FF"/>
                </a:solidFill>
              </a:rPr>
              <a:t>bàn</a:t>
            </a:r>
            <a:r>
              <a:rPr lang="en-US" sz="2400" dirty="0">
                <a:solidFill>
                  <a:srgbClr val="0000FF"/>
                </a:solidFill>
              </a:rPr>
              <a:t> </a:t>
            </a:r>
            <a:r>
              <a:rPr lang="en-US" sz="2400" dirty="0" err="1">
                <a:solidFill>
                  <a:srgbClr val="0000FF"/>
                </a:solidFill>
              </a:rPr>
              <a:t>là</a:t>
            </a:r>
            <a:endParaRPr lang="en-US" altLang="vi-VN" sz="2400" dirty="0">
              <a:solidFill>
                <a:srgbClr val="0000FF"/>
              </a:solidFill>
            </a:endParaRPr>
          </a:p>
        </p:txBody>
      </p:sp>
      <p:sp>
        <p:nvSpPr>
          <p:cNvPr id="16" name="TextBox 15"/>
          <p:cNvSpPr txBox="1"/>
          <p:nvPr>
            <p:custDataLst>
              <p:tags r:id="rId1"/>
            </p:custDataLst>
          </p:nvPr>
        </p:nvSpPr>
        <p:spPr>
          <a:xfrm>
            <a:off x="304718" y="1464925"/>
            <a:ext cx="5587938" cy="521970"/>
          </a:xfrm>
          <a:prstGeom prst="rect">
            <a:avLst/>
          </a:prstGeom>
          <a:noFill/>
          <a:effectLst/>
        </p:spPr>
        <p:txBody>
          <a:bodyPr wrap="square" rtlCol="0">
            <a:spAutoFit/>
          </a:bodyPr>
          <a:lstStyle/>
          <a:p>
            <a:r>
              <a:rPr lang="en-US" sz="2800" b="1" dirty="0">
                <a:latin typeface="Times New Roman" panose="02020603050405020304" pitchFamily="18" charset="0"/>
                <a:cs typeface="Times New Roman" panose="02020603050405020304" pitchFamily="18" charset="0"/>
              </a:rPr>
              <a:t>  1.1. Bàn </a:t>
            </a:r>
            <a:r>
              <a:rPr lang="en-US" sz="2800" b="1" dirty="0" err="1">
                <a:latin typeface="Times New Roman" panose="02020603050405020304" pitchFamily="18" charset="0"/>
                <a:cs typeface="Times New Roman" panose="02020603050405020304" pitchFamily="18" charset="0"/>
              </a:rPr>
              <a:t>là </a:t>
            </a:r>
            <a:r>
              <a:rPr lang="en-US" sz="2800" b="1"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bàn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ủi</a:t>
            </a:r>
            <a:r>
              <a:rPr lang="en-US" sz="2800" b="1" dirty="0">
                <a:latin typeface="Times New Roman" panose="02020603050405020304" pitchFamily="18" charset="0"/>
                <a:cs typeface="Times New Roman" panose="02020603050405020304" pitchFamily="18" charset="0"/>
              </a:rPr>
              <a:t>)</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33400" y="849868"/>
            <a:ext cx="6096000" cy="52197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1. Một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đồ</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đình</a:t>
            </a:r>
            <a:endParaRPr lang="en-US" sz="2800" b="1" dirty="0">
              <a:latin typeface="Times New Roman" panose="02020603050405020304" pitchFamily="18" charset="0"/>
              <a:cs typeface="Times New Roman" panose="02020603050405020304" pitchFamily="18" charset="0"/>
            </a:endParaRPr>
          </a:p>
        </p:txBody>
      </p:sp>
      <p:pic>
        <p:nvPicPr>
          <p:cNvPr id="11" name="Picture 10" descr="image16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1464768"/>
            <a:ext cx="3457575" cy="2085975"/>
          </a:xfrm>
          <a:prstGeom prst="rect">
            <a:avLst/>
          </a:prstGeom>
          <a:noFill/>
          <a:ln>
            <a:noFill/>
          </a:ln>
        </p:spPr>
      </p:pic>
      <p:sp>
        <p:nvSpPr>
          <p:cNvPr id="6" name="TextBox 5"/>
          <p:cNvSpPr txBox="1"/>
          <p:nvPr/>
        </p:nvSpPr>
        <p:spPr>
          <a:xfrm>
            <a:off x="888196" y="2102822"/>
            <a:ext cx="3124200"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Cấu</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tạo</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bàn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là</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0" y="160171"/>
            <a:ext cx="9144000" cy="523220"/>
          </a:xfrm>
          <a:prstGeom prst="rect">
            <a:avLst/>
          </a:prstGeom>
          <a:noFill/>
        </p:spPr>
        <p:txBody>
          <a:bodyPr wrap="square" rtlCol="0">
            <a:spAutoFit/>
          </a:bodyPr>
          <a:lstStyle/>
          <a:p>
            <a:r>
              <a:rPr lang="en-US" sz="2800" b="1" dirty="0">
                <a:solidFill>
                  <a:srgbClr val="0070C0"/>
                </a:solidFill>
                <a:latin typeface="Times New Roman" panose="02020603050405020304" pitchFamily="18" charset="0"/>
                <a:cs typeface="Times New Roman" panose="02020603050405020304" pitchFamily="18" charset="0"/>
              </a:rPr>
              <a:t>BÀI 9. SỬ DỤNG ĐỒ DÙNG ĐIỆN TRONG GIA ĐÌNH</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4" name="Rectangle 3"/>
          <p:cNvSpPr/>
          <p:nvPr/>
        </p:nvSpPr>
        <p:spPr>
          <a:xfrm>
            <a:off x="6703391" y="1399086"/>
            <a:ext cx="1524395" cy="369332"/>
          </a:xfrm>
          <a:prstGeom prst="rect">
            <a:avLst/>
          </a:prstGeom>
        </p:spPr>
        <p:txBody>
          <a:bodyPr wrap="square">
            <a:spAutoFit/>
          </a:bodyPr>
          <a:lstStyle/>
          <a:p>
            <a:r>
              <a:rPr lang="vi-VN" i="1" dirty="0">
                <a:latin typeface="Times New Roman" panose="02020603050405020304" pitchFamily="18" charset="0"/>
                <a:cs typeface="Times New Roman" panose="02020603050405020304" pitchFamily="18" charset="0"/>
              </a:rPr>
              <a:t>Vỏ bàn </a:t>
            </a:r>
            <a:r>
              <a:rPr lang="vi-VN" dirty="0">
                <a:latin typeface="Times New Roman" panose="02020603050405020304" pitchFamily="18" charset="0"/>
                <a:cs typeface="Times New Roman" panose="02020603050405020304" pitchFamily="18" charset="0"/>
              </a:rPr>
              <a:t>là</a:t>
            </a:r>
            <a:endParaRPr lang="en-US" dirty="0"/>
          </a:p>
        </p:txBody>
      </p:sp>
      <p:sp>
        <p:nvSpPr>
          <p:cNvPr id="5" name="Rectangle 4"/>
          <p:cNvSpPr/>
          <p:nvPr/>
        </p:nvSpPr>
        <p:spPr>
          <a:xfrm>
            <a:off x="6981911" y="3354581"/>
            <a:ext cx="1441420" cy="369332"/>
          </a:xfrm>
          <a:prstGeom prst="rect">
            <a:avLst/>
          </a:prstGeom>
        </p:spPr>
        <p:txBody>
          <a:bodyPr wrap="none">
            <a:spAutoFit/>
          </a:bodyPr>
          <a:lstStyle/>
          <a:p>
            <a:r>
              <a:rPr lang="vi-VN" i="1" dirty="0">
                <a:latin typeface="Times New Roman" panose="02020603050405020304" pitchFamily="18" charset="0"/>
                <a:cs typeface="Times New Roman" panose="02020603050405020304" pitchFamily="18" charset="0"/>
              </a:rPr>
              <a:t>Dây</a:t>
            </a:r>
            <a:r>
              <a:rPr lang="vi-VN" dirty="0">
                <a:latin typeface="Times New Roman" panose="02020603050405020304" pitchFamily="18" charset="0"/>
                <a:cs typeface="Times New Roman" panose="02020603050405020304" pitchFamily="18" charset="0"/>
              </a:rPr>
              <a:t> </a:t>
            </a:r>
            <a:r>
              <a:rPr lang="vi-VN" i="1" dirty="0">
                <a:latin typeface="Times New Roman" panose="02020603050405020304" pitchFamily="18" charset="0"/>
                <a:cs typeface="Times New Roman" panose="02020603050405020304" pitchFamily="18" charset="0"/>
              </a:rPr>
              <a:t>đốt</a:t>
            </a:r>
            <a:r>
              <a:rPr lang="vi-VN" dirty="0">
                <a:latin typeface="Times New Roman" panose="02020603050405020304" pitchFamily="18" charset="0"/>
                <a:cs typeface="Times New Roman" panose="02020603050405020304" pitchFamily="18" charset="0"/>
              </a:rPr>
              <a:t> </a:t>
            </a:r>
            <a:r>
              <a:rPr lang="vi-VN" i="1" dirty="0">
                <a:latin typeface="Times New Roman" panose="02020603050405020304" pitchFamily="18" charset="0"/>
                <a:cs typeface="Times New Roman" panose="02020603050405020304" pitchFamily="18" charset="0"/>
              </a:rPr>
              <a:t>nóng</a:t>
            </a:r>
            <a:endParaRPr lang="en-US" dirty="0"/>
          </a:p>
        </p:txBody>
      </p:sp>
      <p:sp>
        <p:nvSpPr>
          <p:cNvPr id="7" name="Rectangle 6"/>
          <p:cNvSpPr/>
          <p:nvPr/>
        </p:nvSpPr>
        <p:spPr>
          <a:xfrm>
            <a:off x="2766486" y="3546269"/>
            <a:ext cx="2274982" cy="369332"/>
          </a:xfrm>
          <a:prstGeom prst="rect">
            <a:avLst/>
          </a:prstGeom>
        </p:spPr>
        <p:txBody>
          <a:bodyPr wrap="none">
            <a:spAutoFit/>
          </a:bodyPr>
          <a:lstStyle/>
          <a:p>
            <a:r>
              <a:rPr lang="vi-VN" i="1" dirty="0">
                <a:latin typeface="Times New Roman" panose="02020603050405020304" pitchFamily="18" charset="0"/>
                <a:cs typeface="Times New Roman" panose="02020603050405020304" pitchFamily="18" charset="0"/>
              </a:rPr>
              <a:t>Bộ điều chỉnh nhiệt độ</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4282"/>
                                        </p:tgtEl>
                                        <p:attrNameLst>
                                          <p:attrName>style.visibility</p:attrName>
                                        </p:attrNameLst>
                                      </p:cBhvr>
                                      <p:to>
                                        <p:strVal val="visible"/>
                                      </p:to>
                                    </p:set>
                                    <p:animEffect transition="in" filter="barn(inVertical)">
                                      <p:cBhvr>
                                        <p:cTn id="33" dur="500"/>
                                        <p:tgtEl>
                                          <p:spTgt spid="54282"/>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1" nodeType="clickEffect">
                                  <p:stCondLst>
                                    <p:cond delay="0"/>
                                  </p:stCondLst>
                                  <p:childTnLst>
                                    <p:set>
                                      <p:cBhvr>
                                        <p:cTn id="37" dur="1" fill="hold">
                                          <p:stCondLst>
                                            <p:cond delay="0"/>
                                          </p:stCondLst>
                                        </p:cTn>
                                        <p:tgtEl>
                                          <p:spTgt spid="5428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nodeType="clickEffect">
                                  <p:stCondLst>
                                    <p:cond delay="0"/>
                                  </p:stCondLst>
                                  <p:childTnLst>
                                    <p:animEffect transition="out" filter="blinds(horizontal)">
                                      <p:cBhvr>
                                        <p:cTn id="41" dur="500"/>
                                        <p:tgtEl>
                                          <p:spTgt spid="2"/>
                                        </p:tgtEl>
                                      </p:cBhvr>
                                    </p:animEffect>
                                    <p:set>
                                      <p:cBhvr>
                                        <p:cTn id="42" dur="1" fill="hold">
                                          <p:stCondLst>
                                            <p:cond delay="499"/>
                                          </p:stCondLst>
                                        </p:cTn>
                                        <p:tgtEl>
                                          <p:spTgt spid="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3" presetClass="exit" presetSubtype="10" fill="hold" grpId="2" nodeType="clickEffect">
                                  <p:stCondLst>
                                    <p:cond delay="0"/>
                                  </p:stCondLst>
                                  <p:childTnLst>
                                    <p:animEffect transition="out" filter="blinds(horizontal)">
                                      <p:cBhvr>
                                        <p:cTn id="46" dur="500"/>
                                        <p:tgtEl>
                                          <p:spTgt spid="54282"/>
                                        </p:tgtEl>
                                      </p:cBhvr>
                                    </p:animEffect>
                                    <p:set>
                                      <p:cBhvr>
                                        <p:cTn id="47" dur="1" fill="hold">
                                          <p:stCondLst>
                                            <p:cond delay="499"/>
                                          </p:stCondLst>
                                        </p:cTn>
                                        <p:tgtEl>
                                          <p:spTgt spid="5428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2" grpId="0" bldLvl="0" animBg="1"/>
      <p:bldP spid="54282" grpId="1" bldLvl="0" animBg="1"/>
      <p:bldP spid="54282" grpId="2" bldLvl="0" animBg="1"/>
      <p:bldP spid="16" grpId="0" bldLvl="0" animBg="1"/>
      <p:bldP spid="3" grpId="0"/>
      <p:bldP spid="6" grpId="0"/>
      <p:bldP spid="4" grpId="0"/>
      <p:bldP spid="5"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nen 25"/>
          <p:cNvPicPr>
            <a:picLocks noChangeAspect="1" noChangeArrowheads="1"/>
          </p:cNvPicPr>
          <p:nvPr/>
        </p:nvPicPr>
        <p:blipFill>
          <a:blip r:embed="rId5"/>
          <a:srcRect/>
          <a:stretch>
            <a:fillRect/>
          </a:stretch>
        </p:blipFill>
        <p:spPr bwMode="auto">
          <a:xfrm>
            <a:off x="190500" y="0"/>
            <a:ext cx="9144000" cy="7010400"/>
          </a:xfrm>
          <a:prstGeom prst="rect">
            <a:avLst/>
          </a:prstGeom>
          <a:noFill/>
          <a:ln w="9525">
            <a:noFill/>
            <a:miter lim="800000"/>
            <a:headEnd/>
            <a:tailEnd/>
          </a:ln>
          <a:effectLst/>
        </p:spPr>
      </p:pic>
      <p:sp>
        <p:nvSpPr>
          <p:cNvPr id="14" name="Rectangle 14"/>
          <p:cNvSpPr txBox="1">
            <a:spLocks noChangeArrowheads="1"/>
          </p:cNvSpPr>
          <p:nvPr>
            <p:custDataLst>
              <p:tags r:id="rId2"/>
            </p:custDataLst>
          </p:nvPr>
        </p:nvSpPr>
        <p:spPr>
          <a:xfrm>
            <a:off x="190500" y="533400"/>
            <a:ext cx="3581400" cy="838200"/>
          </a:xfrm>
          <a:prstGeom prst="rect">
            <a:avLst/>
          </a:prstGeom>
          <a:effectLst/>
        </p:spPr>
        <p:txBody>
          <a:bodyPr/>
          <a:lstStyle/>
          <a:p>
            <a:pPr algn="ctr">
              <a:defRPr/>
            </a:pPr>
            <a:endParaRPr lang="en-US" sz="3600" b="1" kern="0" dirty="0">
              <a:solidFill>
                <a:srgbClr val="0000FF"/>
              </a:solidFill>
              <a:latin typeface="+mj-lt"/>
              <a:ea typeface="+mj-ea"/>
              <a:cs typeface="+mj-cs"/>
            </a:endParaRPr>
          </a:p>
        </p:txBody>
      </p:sp>
      <p:sp>
        <p:nvSpPr>
          <p:cNvPr id="2" name="Rectangle 1"/>
          <p:cNvSpPr/>
          <p:nvPr/>
        </p:nvSpPr>
        <p:spPr>
          <a:xfrm>
            <a:off x="838200" y="1594201"/>
            <a:ext cx="7696200" cy="584775"/>
          </a:xfrm>
          <a:prstGeom prst="rect">
            <a:avLst/>
          </a:prstGeom>
        </p:spPr>
        <p:txBody>
          <a:bodyPr wrap="square">
            <a:spAutoFit/>
          </a:bodyPr>
          <a:lstStyle/>
          <a:p>
            <a:endParaRPr lang="en-US" sz="3200" dirty="0">
              <a:solidFill>
                <a:srgbClr val="FF0066"/>
              </a:solidFill>
              <a:latin typeface="Times New Roman" panose="02020603050405020304" pitchFamily="18" charset="0"/>
              <a:cs typeface="Times New Roman" panose="02020603050405020304" pitchFamily="18" charset="0"/>
            </a:endParaRPr>
          </a:p>
        </p:txBody>
      </p:sp>
      <p:sp>
        <p:nvSpPr>
          <p:cNvPr id="3" name="Rectangle 2"/>
          <p:cNvSpPr/>
          <p:nvPr/>
        </p:nvSpPr>
        <p:spPr>
          <a:xfrm>
            <a:off x="833511" y="959534"/>
            <a:ext cx="7048500" cy="584775"/>
          </a:xfrm>
          <a:prstGeom prst="rect">
            <a:avLst/>
          </a:prstGeom>
        </p:spPr>
        <p:txBody>
          <a:bodyPr wrap="square">
            <a:spAutoFit/>
          </a:bodyPr>
          <a:lstStyle/>
          <a:p>
            <a:r>
              <a:rPr lang="en-US" sz="3200" b="1" dirty="0">
                <a:solidFill>
                  <a:srgbClr val="FF0066"/>
                </a:solidFill>
                <a:latin typeface="Times New Roman" panose="02020603050405020304" pitchFamily="18" charset="0"/>
                <a:cs typeface="Times New Roman" panose="02020603050405020304" pitchFamily="18" charset="0"/>
              </a:rPr>
              <a:t>2.Lựa </a:t>
            </a:r>
            <a:r>
              <a:rPr lang="en-US" sz="3200" b="1" dirty="0" err="1">
                <a:solidFill>
                  <a:srgbClr val="FF0066"/>
                </a:solidFill>
                <a:latin typeface="Times New Roman" panose="02020603050405020304" pitchFamily="18" charset="0"/>
                <a:cs typeface="Times New Roman" panose="02020603050405020304" pitchFamily="18" charset="0"/>
              </a:rPr>
              <a:t>chọn</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đồ</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dùng</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điện</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tiết</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err="1">
                <a:solidFill>
                  <a:srgbClr val="FF0066"/>
                </a:solidFill>
                <a:latin typeface="Times New Roman" panose="02020603050405020304" pitchFamily="18" charset="0"/>
                <a:cs typeface="Times New Roman" panose="02020603050405020304" pitchFamily="18" charset="0"/>
              </a:rPr>
              <a:t>kiệm</a:t>
            </a:r>
            <a:r>
              <a:rPr lang="en-US" sz="3200" b="1">
                <a:solidFill>
                  <a:srgbClr val="FF0066"/>
                </a:solidFill>
                <a:latin typeface="Times New Roman" panose="02020603050405020304" pitchFamily="18" charset="0"/>
                <a:cs typeface="Times New Roman" panose="02020603050405020304" pitchFamily="18" charset="0"/>
              </a:rPr>
              <a:t> điện</a:t>
            </a:r>
            <a:endParaRPr lang="en-US" sz="3200" dirty="0">
              <a:solidFill>
                <a:srgbClr val="FF0066"/>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990600" y="1752600"/>
            <a:ext cx="6891411" cy="3539430"/>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 Lựa chọn đồ dùng điện có công suất định mức và tính năng phù hợp với nhu cầu sử dụng;</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Lựa chọn đồ dùng điện có tính năng tiết kiệm điện;</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a:t>
            </a:r>
          </a:p>
          <a:p>
            <a:endParaRPr lang="en-US" sz="2800"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nen 25"/>
          <p:cNvPicPr>
            <a:picLocks noChangeAspect="1" noChangeArrowheads="1"/>
          </p:cNvPicPr>
          <p:nvPr/>
        </p:nvPicPr>
        <p:blipFill>
          <a:blip r:embed="rId5"/>
          <a:srcRect/>
          <a:stretch>
            <a:fillRect/>
          </a:stretch>
        </p:blipFill>
        <p:spPr bwMode="auto">
          <a:xfrm>
            <a:off x="190500" y="108978"/>
            <a:ext cx="9144000" cy="7010400"/>
          </a:xfrm>
          <a:prstGeom prst="rect">
            <a:avLst/>
          </a:prstGeom>
          <a:noFill/>
          <a:ln w="9525">
            <a:noFill/>
            <a:miter lim="800000"/>
            <a:headEnd/>
            <a:tailEnd/>
          </a:ln>
          <a:effectLst/>
        </p:spPr>
      </p:pic>
      <p:sp>
        <p:nvSpPr>
          <p:cNvPr id="14" name="Rectangle 14"/>
          <p:cNvSpPr txBox="1">
            <a:spLocks noChangeArrowheads="1"/>
          </p:cNvSpPr>
          <p:nvPr>
            <p:custDataLst>
              <p:tags r:id="rId2"/>
            </p:custDataLst>
          </p:nvPr>
        </p:nvSpPr>
        <p:spPr>
          <a:xfrm>
            <a:off x="190500" y="533400"/>
            <a:ext cx="3581400" cy="838200"/>
          </a:xfrm>
          <a:prstGeom prst="rect">
            <a:avLst/>
          </a:prstGeom>
          <a:effectLst/>
        </p:spPr>
        <p:txBody>
          <a:bodyPr/>
          <a:lstStyle/>
          <a:p>
            <a:pPr algn="ctr">
              <a:defRPr/>
            </a:pPr>
            <a:endParaRPr lang="en-US" sz="3600" b="1" kern="0" dirty="0">
              <a:solidFill>
                <a:srgbClr val="0000FF"/>
              </a:solidFill>
              <a:latin typeface="+mj-lt"/>
              <a:ea typeface="+mj-ea"/>
              <a:cs typeface="+mj-cs"/>
            </a:endParaRPr>
          </a:p>
        </p:txBody>
      </p:sp>
      <p:sp>
        <p:nvSpPr>
          <p:cNvPr id="2" name="Rectangle 1"/>
          <p:cNvSpPr/>
          <p:nvPr/>
        </p:nvSpPr>
        <p:spPr>
          <a:xfrm>
            <a:off x="838200" y="1594201"/>
            <a:ext cx="7696200" cy="584775"/>
          </a:xfrm>
          <a:prstGeom prst="rect">
            <a:avLst/>
          </a:prstGeom>
        </p:spPr>
        <p:txBody>
          <a:bodyPr wrap="square">
            <a:spAutoFit/>
          </a:bodyPr>
          <a:lstStyle/>
          <a:p>
            <a:endParaRPr lang="en-US" sz="3200" dirty="0">
              <a:solidFill>
                <a:srgbClr val="FF0066"/>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755074" y="1143000"/>
            <a:ext cx="7696200" cy="4031873"/>
          </a:xfrm>
          <a:prstGeom prst="rect">
            <a:avLst/>
          </a:prstGeom>
          <a:noFill/>
        </p:spPr>
        <p:txBody>
          <a:bodyPr wrap="square" rtlCol="0">
            <a:spAutoFit/>
          </a:bodyPr>
          <a:lstStyle/>
          <a:p>
            <a:pPr algn="just"/>
            <a:r>
              <a:rPr lang="nl-NL" sz="3200" b="1" dirty="0">
                <a:latin typeface="Times New Roman" panose="02020603050405020304" pitchFamily="18" charset="0"/>
                <a:cs typeface="Times New Roman" panose="02020603050405020304" pitchFamily="18" charset="0"/>
              </a:rPr>
              <a:t>Công thức tính điện năng tiêu thụ của đồ dùng điện</a:t>
            </a:r>
            <a:endParaRPr lang="en-US" sz="3200" b="1" dirty="0">
              <a:latin typeface="Times New Roman" panose="02020603050405020304" pitchFamily="18" charset="0"/>
              <a:cs typeface="Times New Roman" panose="02020603050405020304" pitchFamily="18" charset="0"/>
            </a:endParaRPr>
          </a:p>
          <a:p>
            <a:pPr algn="ctr"/>
            <a:r>
              <a:rPr lang="nl-NL" sz="3200" b="1" dirty="0">
                <a:solidFill>
                  <a:srgbClr val="FF0066"/>
                </a:solidFill>
                <a:latin typeface="Times New Roman" panose="02020603050405020304" pitchFamily="18" charset="0"/>
                <a:cs typeface="Times New Roman" panose="02020603050405020304" pitchFamily="18" charset="0"/>
              </a:rPr>
              <a:t>A= P. t</a:t>
            </a:r>
            <a:endParaRPr lang="en-US" sz="3200" b="1" dirty="0">
              <a:solidFill>
                <a:srgbClr val="FF0066"/>
              </a:solidFill>
              <a:latin typeface="Times New Roman" panose="02020603050405020304" pitchFamily="18" charset="0"/>
              <a:cs typeface="Times New Roman" panose="02020603050405020304" pitchFamily="18" charset="0"/>
            </a:endParaRPr>
          </a:p>
          <a:p>
            <a:pPr algn="just"/>
            <a:r>
              <a:rPr lang="nl-NL" sz="3200" dirty="0">
                <a:latin typeface="Times New Roman" panose="02020603050405020304" pitchFamily="18" charset="0"/>
                <a:cs typeface="Times New Roman" panose="02020603050405020304" pitchFamily="18" charset="0"/>
              </a:rPr>
              <a:t>Trong đó:</a:t>
            </a:r>
          </a:p>
          <a:p>
            <a:pPr algn="just"/>
            <a:r>
              <a:rPr lang="nl-NL" sz="3200" dirty="0">
                <a:solidFill>
                  <a:srgbClr val="FF0066"/>
                </a:solidFill>
                <a:latin typeface="Times New Roman" panose="02020603050405020304" pitchFamily="18" charset="0"/>
                <a:cs typeface="Times New Roman" panose="02020603050405020304" pitchFamily="18" charset="0"/>
              </a:rPr>
              <a:t> </a:t>
            </a:r>
            <a:r>
              <a:rPr lang="nl-NL" sz="3200" dirty="0">
                <a:latin typeface="Times New Roman" panose="02020603050405020304" pitchFamily="18" charset="0"/>
                <a:cs typeface="Times New Roman" panose="02020603050405020304" pitchFamily="18" charset="0"/>
              </a:rPr>
              <a:t>A là điện năng tiêu thụ của đồ dùng điện (kWh)</a:t>
            </a:r>
            <a:endParaRPr lang="en-US" sz="3200" dirty="0">
              <a:latin typeface="Times New Roman" panose="02020603050405020304" pitchFamily="18" charset="0"/>
              <a:cs typeface="Times New Roman" panose="02020603050405020304" pitchFamily="18" charset="0"/>
            </a:endParaRPr>
          </a:p>
          <a:p>
            <a:pPr algn="just"/>
            <a:r>
              <a:rPr lang="nl-NL" sz="3200" dirty="0">
                <a:latin typeface="Times New Roman" panose="02020603050405020304" pitchFamily="18" charset="0"/>
                <a:cs typeface="Times New Roman" panose="02020603050405020304" pitchFamily="18" charset="0"/>
              </a:rPr>
              <a:t> P là công suất điện của đồ dùng điện (W).</a:t>
            </a:r>
            <a:endParaRPr lang="en-US" sz="3200" dirty="0">
              <a:latin typeface="Times New Roman" panose="02020603050405020304" pitchFamily="18" charset="0"/>
              <a:cs typeface="Times New Roman" panose="02020603050405020304" pitchFamily="18" charset="0"/>
            </a:endParaRPr>
          </a:p>
          <a:p>
            <a:pPr algn="just"/>
            <a:r>
              <a:rPr lang="nl-NL" sz="3200" dirty="0">
                <a:latin typeface="Times New Roman" panose="02020603050405020304" pitchFamily="18" charset="0"/>
                <a:cs typeface="Times New Roman" panose="02020603050405020304" pitchFamily="18" charset="0"/>
              </a:rPr>
              <a:t>  t là thời gian làm việc của đồ dùng điện (h)</a:t>
            </a:r>
            <a:endParaRPr lang="en-US" sz="3200"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nen 25"/>
          <p:cNvPicPr>
            <a:picLocks noChangeAspect="1" noChangeArrowheads="1"/>
          </p:cNvPicPr>
          <p:nvPr/>
        </p:nvPicPr>
        <p:blipFill>
          <a:blip r:embed="rId5"/>
          <a:srcRect/>
          <a:stretch>
            <a:fillRect/>
          </a:stretch>
        </p:blipFill>
        <p:spPr bwMode="auto">
          <a:xfrm>
            <a:off x="190500" y="108978"/>
            <a:ext cx="9144000" cy="7010400"/>
          </a:xfrm>
          <a:prstGeom prst="rect">
            <a:avLst/>
          </a:prstGeom>
          <a:noFill/>
          <a:ln w="9525">
            <a:noFill/>
            <a:miter lim="800000"/>
            <a:headEnd/>
            <a:tailEnd/>
          </a:ln>
          <a:effectLst/>
        </p:spPr>
      </p:pic>
      <p:sp>
        <p:nvSpPr>
          <p:cNvPr id="14" name="Rectangle 14"/>
          <p:cNvSpPr txBox="1">
            <a:spLocks noChangeArrowheads="1"/>
          </p:cNvSpPr>
          <p:nvPr>
            <p:custDataLst>
              <p:tags r:id="rId2"/>
            </p:custDataLst>
          </p:nvPr>
        </p:nvSpPr>
        <p:spPr>
          <a:xfrm>
            <a:off x="190500" y="533400"/>
            <a:ext cx="3581400" cy="838200"/>
          </a:xfrm>
          <a:prstGeom prst="rect">
            <a:avLst/>
          </a:prstGeom>
          <a:effectLst/>
        </p:spPr>
        <p:txBody>
          <a:bodyPr/>
          <a:lstStyle/>
          <a:p>
            <a:pPr algn="ctr">
              <a:defRPr/>
            </a:pPr>
            <a:endParaRPr lang="en-US" sz="3600" b="1" kern="0" dirty="0">
              <a:solidFill>
                <a:srgbClr val="0000FF"/>
              </a:solidFill>
              <a:latin typeface="+mj-lt"/>
              <a:ea typeface="+mj-ea"/>
              <a:cs typeface="+mj-cs"/>
            </a:endParaRPr>
          </a:p>
        </p:txBody>
      </p:sp>
      <p:sp>
        <p:nvSpPr>
          <p:cNvPr id="2" name="Rectangle 1"/>
          <p:cNvSpPr/>
          <p:nvPr/>
        </p:nvSpPr>
        <p:spPr>
          <a:xfrm>
            <a:off x="838200" y="1594201"/>
            <a:ext cx="7696200" cy="584775"/>
          </a:xfrm>
          <a:prstGeom prst="rect">
            <a:avLst/>
          </a:prstGeom>
        </p:spPr>
        <p:txBody>
          <a:bodyPr wrap="square">
            <a:spAutoFit/>
          </a:bodyPr>
          <a:lstStyle/>
          <a:p>
            <a:endParaRPr lang="en-US" sz="3200" dirty="0">
              <a:solidFill>
                <a:srgbClr val="FF0066"/>
              </a:solidFill>
              <a:latin typeface="Times New Roman" panose="02020603050405020304" pitchFamily="18" charset="0"/>
              <a:cs typeface="Times New Roman" panose="02020603050405020304" pitchFamily="18" charset="0"/>
            </a:endParaRPr>
          </a:p>
        </p:txBody>
      </p:sp>
      <p:sp>
        <p:nvSpPr>
          <p:cNvPr id="3" name="Rectangle 2"/>
          <p:cNvSpPr/>
          <p:nvPr/>
        </p:nvSpPr>
        <p:spPr>
          <a:xfrm>
            <a:off x="610772" y="990600"/>
            <a:ext cx="8342728" cy="4524315"/>
          </a:xfrm>
          <a:prstGeom prst="rect">
            <a:avLst/>
          </a:prstGeom>
        </p:spPr>
        <p:txBody>
          <a:bodyPr wrap="square">
            <a:spAutoFit/>
          </a:bodyPr>
          <a:lstStyle/>
          <a:p>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1. </a:t>
            </a:r>
          </a:p>
          <a:p>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Lan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đèn</a:t>
            </a:r>
            <a:r>
              <a:rPr lang="en-US" sz="3200" dirty="0">
                <a:latin typeface="Times New Roman" panose="02020603050405020304" pitchFamily="18" charset="0"/>
                <a:cs typeface="Times New Roman" panose="02020603050405020304" pitchFamily="18" charset="0"/>
              </a:rPr>
              <a:t> LED </a:t>
            </a:r>
            <a:r>
              <a:rPr lang="en-US" sz="3200" dirty="0" err="1">
                <a:latin typeface="Times New Roman" panose="02020603050405020304" pitchFamily="18" charset="0"/>
                <a:cs typeface="Times New Roman" panose="02020603050405020304" pitchFamily="18" charset="0"/>
              </a:rPr>
              <a:t>búp</a:t>
            </a:r>
            <a:r>
              <a:rPr lang="en-US" sz="3200" dirty="0">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công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suất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a:solidFill>
                  <a:srgbClr val="FF0000"/>
                </a:solidFill>
                <a:latin typeface="Times New Roman" panose="02020603050405020304" pitchFamily="18" charset="0"/>
                <a:cs typeface="Times New Roman" panose="02020603050405020304" pitchFamily="18" charset="0"/>
              </a:rPr>
              <a:t>8W</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đèn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gian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là</a:t>
            </a:r>
            <a:r>
              <a:rPr lang="en-US" sz="3200" dirty="0">
                <a:solidFill>
                  <a:srgbClr val="FF0000"/>
                </a:solidFill>
                <a:latin typeface="Times New Roman" panose="02020603050405020304" pitchFamily="18" charset="0"/>
                <a:cs typeface="Times New Roman" panose="02020603050405020304" pitchFamily="18" charset="0"/>
              </a:rPr>
              <a:t> 7h. </a:t>
            </a:r>
          </a:p>
          <a:p>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giá</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tiền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cs typeface="Times New Roman" panose="02020603050405020304" pitchFamily="18" charset="0"/>
              </a:rPr>
              <a:t> 1kWh(1 </a:t>
            </a:r>
            <a:r>
              <a:rPr lang="en-US" sz="3200" dirty="0" err="1">
                <a:solidFill>
                  <a:srgbClr val="FF0000"/>
                </a:solidFill>
                <a:latin typeface="Times New Roman" panose="02020603050405020304" pitchFamily="18" charset="0"/>
                <a:cs typeface="Times New Roman" panose="02020603050405020304" pitchFamily="18" charset="0"/>
              </a:rPr>
              <a:t>số</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điện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là</a:t>
            </a:r>
            <a:r>
              <a:rPr lang="en-US" sz="3200" dirty="0">
                <a:solidFill>
                  <a:srgbClr val="FF0000"/>
                </a:solidFill>
                <a:latin typeface="Times New Roman" panose="02020603050405020304" pitchFamily="18" charset="0"/>
                <a:cs typeface="Times New Roman" panose="02020603050405020304" pitchFamily="18" charset="0"/>
              </a:rPr>
              <a:t> 1.800 </a:t>
            </a:r>
            <a:r>
              <a:rPr lang="en-US" sz="3200" dirty="0" err="1">
                <a:solidFill>
                  <a:srgbClr val="FF0000"/>
                </a:solidFill>
                <a:latin typeface="Times New Roman" panose="02020603050405020304" pitchFamily="18" charset="0"/>
                <a:cs typeface="Times New Roman" panose="02020603050405020304" pitchFamily="18" charset="0"/>
              </a:rPr>
              <a:t>đồng</a:t>
            </a:r>
            <a:r>
              <a:rPr lang="en-US" sz="3200" dirty="0">
                <a:solidFill>
                  <a:srgbClr val="FF0000"/>
                </a:solidFill>
                <a:latin typeface="Times New Roman" panose="02020603050405020304" pitchFamily="18" charset="0"/>
                <a:cs typeface="Times New Roman" panose="02020603050405020304" pitchFamily="18" charset="0"/>
              </a:rPr>
              <a:t>. </a:t>
            </a:r>
          </a:p>
          <a:p>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đèn</a:t>
            </a:r>
            <a:r>
              <a:rPr lang="en-US" sz="3200" dirty="0">
                <a:latin typeface="Times New Roman" panose="02020603050405020304" pitchFamily="18" charset="0"/>
                <a:cs typeface="Times New Roman" panose="02020603050405020304" pitchFamily="18" charset="0"/>
              </a:rPr>
              <a:t> LED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p>
          <a:p>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Lan </a:t>
            </a:r>
            <a:r>
              <a:rPr lang="en-US" sz="3200" dirty="0" err="1">
                <a:latin typeface="Times New Roman" panose="02020603050405020304" pitchFamily="18" charset="0"/>
                <a:cs typeface="Times New Roman" panose="02020603050405020304" pitchFamily="18" charset="0"/>
              </a:rPr>
              <a:t>phải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gian</a:t>
            </a:r>
            <a:r>
              <a:rPr lang="en-US" sz="3200"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tháng</a:t>
            </a:r>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lấy</a:t>
            </a:r>
            <a:r>
              <a:rPr lang="en-US" sz="3200" dirty="0">
                <a:latin typeface="Times New Roman" panose="02020603050405020304" pitchFamily="18" charset="0"/>
                <a:cs typeface="Times New Roman" panose="02020603050405020304" pitchFamily="18" charset="0"/>
              </a:rPr>
              <a:t> 30) </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nen 25"/>
          <p:cNvPicPr>
            <a:picLocks noChangeAspect="1" noChangeArrowheads="1"/>
          </p:cNvPicPr>
          <p:nvPr/>
        </p:nvPicPr>
        <p:blipFill>
          <a:blip r:embed="rId5"/>
          <a:srcRect/>
          <a:stretch>
            <a:fillRect/>
          </a:stretch>
        </p:blipFill>
        <p:spPr bwMode="auto">
          <a:xfrm>
            <a:off x="190500" y="108978"/>
            <a:ext cx="9144000" cy="7010400"/>
          </a:xfrm>
          <a:prstGeom prst="rect">
            <a:avLst/>
          </a:prstGeom>
          <a:noFill/>
          <a:ln w="9525">
            <a:noFill/>
            <a:miter lim="800000"/>
            <a:headEnd/>
            <a:tailEnd/>
          </a:ln>
          <a:effectLst/>
        </p:spPr>
      </p:pic>
      <p:sp>
        <p:nvSpPr>
          <p:cNvPr id="14" name="Rectangle 14"/>
          <p:cNvSpPr txBox="1">
            <a:spLocks noChangeArrowheads="1"/>
          </p:cNvSpPr>
          <p:nvPr>
            <p:custDataLst>
              <p:tags r:id="rId2"/>
            </p:custDataLst>
          </p:nvPr>
        </p:nvSpPr>
        <p:spPr>
          <a:xfrm>
            <a:off x="190500" y="533400"/>
            <a:ext cx="3581400" cy="838200"/>
          </a:xfrm>
          <a:prstGeom prst="rect">
            <a:avLst/>
          </a:prstGeom>
          <a:effectLst/>
        </p:spPr>
        <p:txBody>
          <a:bodyPr/>
          <a:lstStyle/>
          <a:p>
            <a:pPr algn="ctr">
              <a:defRPr/>
            </a:pPr>
            <a:endParaRPr lang="en-US" sz="3600" b="1" kern="0" dirty="0">
              <a:solidFill>
                <a:srgbClr val="0000FF"/>
              </a:solidFill>
              <a:latin typeface="+mj-lt"/>
              <a:ea typeface="+mj-ea"/>
              <a:cs typeface="+mj-cs"/>
            </a:endParaRPr>
          </a:p>
        </p:txBody>
      </p:sp>
      <p:sp>
        <p:nvSpPr>
          <p:cNvPr id="2" name="Rectangle 1"/>
          <p:cNvSpPr/>
          <p:nvPr/>
        </p:nvSpPr>
        <p:spPr>
          <a:xfrm>
            <a:off x="838200" y="1594201"/>
            <a:ext cx="7696200" cy="584775"/>
          </a:xfrm>
          <a:prstGeom prst="rect">
            <a:avLst/>
          </a:prstGeom>
        </p:spPr>
        <p:txBody>
          <a:bodyPr wrap="square">
            <a:spAutoFit/>
          </a:bodyPr>
          <a:lstStyle/>
          <a:p>
            <a:endParaRPr lang="en-US" sz="3200" dirty="0">
              <a:solidFill>
                <a:srgbClr val="FF0066"/>
              </a:solidFill>
              <a:latin typeface="Times New Roman" panose="02020603050405020304" pitchFamily="18" charset="0"/>
              <a:cs typeface="Times New Roman" panose="02020603050405020304" pitchFamily="18" charset="0"/>
            </a:endParaRPr>
          </a:p>
        </p:txBody>
      </p:sp>
      <p:sp>
        <p:nvSpPr>
          <p:cNvPr id="3" name="Rectangle 2"/>
          <p:cNvSpPr/>
          <p:nvPr/>
        </p:nvSpPr>
        <p:spPr>
          <a:xfrm>
            <a:off x="3810000" y="978289"/>
            <a:ext cx="1524000" cy="1077218"/>
          </a:xfrm>
          <a:prstGeom prst="rect">
            <a:avLst/>
          </a:prstGeom>
        </p:spPr>
        <p:txBody>
          <a:bodyPr wrap="square">
            <a:spAutoFit/>
          </a:bodyPr>
          <a:lstStyle/>
          <a:p>
            <a:r>
              <a:rPr lang="en-US" sz="320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Giải</a:t>
            </a:r>
            <a:r>
              <a:rPr lang="en-US" sz="3200" dirty="0">
                <a:solidFill>
                  <a:srgbClr val="0070C0"/>
                </a:solidFill>
                <a:latin typeface="Times New Roman" panose="02020603050405020304" pitchFamily="18" charset="0"/>
                <a:cs typeface="Times New Roman" panose="02020603050405020304" pitchFamily="18" charset="0"/>
              </a:rPr>
              <a:t>:</a:t>
            </a:r>
          </a:p>
          <a:p>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838200" y="1594201"/>
            <a:ext cx="7467600" cy="4031873"/>
          </a:xfrm>
          <a:prstGeom prst="rect">
            <a:avLst/>
          </a:prstGeom>
          <a:noFill/>
        </p:spPr>
        <p:txBody>
          <a:bodyPr wrap="square" rtlCol="0">
            <a:spAutoFit/>
          </a:bodyPr>
          <a:lstStyle/>
          <a:p>
            <a:pPr marL="457200" indent="-457200">
              <a:buFontTx/>
              <a:buChar char="-"/>
            </a:pPr>
            <a:r>
              <a:rPr lang="en-US" sz="3200" dirty="0" err="1">
                <a:solidFill>
                  <a:srgbClr val="0070C0"/>
                </a:solidFill>
                <a:latin typeface="Times New Roman" panose="02020603050405020304" pitchFamily="18" charset="0"/>
                <a:cs typeface="Times New Roman" panose="02020603050405020304" pitchFamily="18" charset="0"/>
              </a:rPr>
              <a:t>Điện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năng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tiêu</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thụ</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của</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đèn</a:t>
            </a:r>
            <a:r>
              <a:rPr lang="en-US" sz="3200" dirty="0">
                <a:solidFill>
                  <a:srgbClr val="0070C0"/>
                </a:solidFill>
                <a:latin typeface="Times New Roman" panose="02020603050405020304" pitchFamily="18" charset="0"/>
                <a:cs typeface="Times New Roman" panose="02020603050405020304" pitchFamily="18" charset="0"/>
              </a:rPr>
              <a:t> LED </a:t>
            </a:r>
            <a:r>
              <a:rPr lang="en-US" sz="3200" dirty="0" err="1">
                <a:solidFill>
                  <a:srgbClr val="0070C0"/>
                </a:solidFill>
                <a:latin typeface="Times New Roman" panose="02020603050405020304" pitchFamily="18" charset="0"/>
                <a:cs typeface="Times New Roman" panose="02020603050405020304" pitchFamily="18" charset="0"/>
              </a:rPr>
              <a:t>trên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trong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thời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gian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trên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là</a:t>
            </a:r>
            <a:r>
              <a:rPr lang="en-US" sz="3200" dirty="0">
                <a:solidFill>
                  <a:srgbClr val="0070C0"/>
                </a:solidFill>
                <a:latin typeface="Times New Roman" panose="02020603050405020304" pitchFamily="18" charset="0"/>
                <a:cs typeface="Times New Roman" panose="02020603050405020304" pitchFamily="18" charset="0"/>
              </a:rPr>
              <a:t>:</a:t>
            </a:r>
          </a:p>
          <a:p>
            <a:pPr marL="457200" indent="-457200">
              <a:buFontTx/>
              <a:buChar char="-"/>
            </a:pPr>
            <a:r>
              <a:rPr lang="en-US" sz="3200" dirty="0">
                <a:solidFill>
                  <a:srgbClr val="0070C0"/>
                </a:solidFill>
                <a:latin typeface="Times New Roman" panose="02020603050405020304" pitchFamily="18" charset="0"/>
                <a:cs typeface="Times New Roman" panose="02020603050405020304" pitchFamily="18" charset="0"/>
              </a:rPr>
              <a:t>A= P.t= 8x 7= 56 (</a:t>
            </a:r>
            <a:r>
              <a:rPr lang="en-US" sz="3200" dirty="0" err="1">
                <a:solidFill>
                  <a:srgbClr val="0070C0"/>
                </a:solidFill>
                <a:latin typeface="Times New Roman" panose="02020603050405020304" pitchFamily="18" charset="0"/>
                <a:cs typeface="Times New Roman" panose="02020603050405020304" pitchFamily="18" charset="0"/>
              </a:rPr>
              <a:t>Wh</a:t>
            </a:r>
            <a:r>
              <a:rPr lang="en-US" sz="3200" dirty="0">
                <a:solidFill>
                  <a:srgbClr val="0070C0"/>
                </a:solidFill>
                <a:latin typeface="Times New Roman" panose="02020603050405020304" pitchFamily="18" charset="0"/>
                <a:cs typeface="Times New Roman" panose="02020603050405020304" pitchFamily="18" charset="0"/>
              </a:rPr>
              <a:t>)= 0.056(</a:t>
            </a:r>
            <a:r>
              <a:rPr lang="en-US" sz="3200" dirty="0" err="1">
                <a:solidFill>
                  <a:srgbClr val="0070C0"/>
                </a:solidFill>
                <a:latin typeface="Times New Roman" panose="02020603050405020304" pitchFamily="18" charset="0"/>
                <a:cs typeface="Times New Roman" panose="02020603050405020304" pitchFamily="18" charset="0"/>
              </a:rPr>
              <a:t>Wh</a:t>
            </a:r>
            <a:r>
              <a:rPr lang="en-US" sz="3200" dirty="0">
                <a:solidFill>
                  <a:srgbClr val="0070C0"/>
                </a:solidFill>
                <a:latin typeface="Times New Roman" panose="02020603050405020304" pitchFamily="18" charset="0"/>
                <a:cs typeface="Times New Roman" panose="02020603050405020304" pitchFamily="18" charset="0"/>
              </a:rPr>
              <a:t>)</a:t>
            </a:r>
          </a:p>
          <a:p>
            <a:pPr marL="457200" indent="-457200">
              <a:buFontTx/>
              <a:buChar char="-"/>
            </a:pPr>
            <a:r>
              <a:rPr lang="en-US" sz="3200" dirty="0" err="1">
                <a:solidFill>
                  <a:srgbClr val="0070C0"/>
                </a:solidFill>
                <a:latin typeface="Times New Roman" panose="02020603050405020304" pitchFamily="18" charset="0"/>
                <a:cs typeface="Times New Roman" panose="02020603050405020304" pitchFamily="18" charset="0"/>
              </a:rPr>
              <a:t>Số</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tiền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bạn</a:t>
            </a:r>
            <a:r>
              <a:rPr lang="en-US" sz="3200" dirty="0">
                <a:solidFill>
                  <a:srgbClr val="0070C0"/>
                </a:solidFill>
                <a:latin typeface="Times New Roman" panose="02020603050405020304" pitchFamily="18" charset="0"/>
                <a:cs typeface="Times New Roman" panose="02020603050405020304" pitchFamily="18" charset="0"/>
              </a:rPr>
              <a:t> Lan </a:t>
            </a:r>
            <a:r>
              <a:rPr lang="en-US" sz="3200" dirty="0" err="1">
                <a:solidFill>
                  <a:srgbClr val="0070C0"/>
                </a:solidFill>
                <a:latin typeface="Times New Roman" panose="02020603050405020304" pitchFamily="18" charset="0"/>
                <a:cs typeface="Times New Roman" panose="02020603050405020304" pitchFamily="18" charset="0"/>
              </a:rPr>
              <a:t>phải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trả</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trong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thời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gian</a:t>
            </a:r>
            <a:r>
              <a:rPr lang="en-US" sz="3200" dirty="0">
                <a:solidFill>
                  <a:srgbClr val="0070C0"/>
                </a:solidFill>
                <a:latin typeface="Times New Roman" panose="02020603050405020304" pitchFamily="18" charset="0"/>
                <a:cs typeface="Times New Roman" panose="02020603050405020304" pitchFamily="18" charset="0"/>
              </a:rPr>
              <a:t> 1 </a:t>
            </a:r>
            <a:r>
              <a:rPr lang="en-US" sz="3200" dirty="0" err="1">
                <a:solidFill>
                  <a:srgbClr val="0070C0"/>
                </a:solidFill>
                <a:latin typeface="Times New Roman" panose="02020603050405020304" pitchFamily="18" charset="0"/>
                <a:cs typeface="Times New Roman" panose="02020603050405020304" pitchFamily="18" charset="0"/>
              </a:rPr>
              <a:t>tháng</a:t>
            </a:r>
            <a:r>
              <a:rPr lang="en-US" sz="3200" dirty="0">
                <a:solidFill>
                  <a:srgbClr val="0070C0"/>
                </a:solidFill>
                <a:latin typeface="Times New Roman" panose="02020603050405020304" pitchFamily="18" charset="0"/>
                <a:cs typeface="Times New Roman" panose="02020603050405020304" pitchFamily="18" charset="0"/>
              </a:rPr>
              <a:t>(</a:t>
            </a:r>
            <a:r>
              <a:rPr lang="en-US" sz="3200" dirty="0" err="1">
                <a:solidFill>
                  <a:srgbClr val="0070C0"/>
                </a:solidFill>
                <a:latin typeface="Times New Roman" panose="02020603050405020304" pitchFamily="18" charset="0"/>
                <a:cs typeface="Times New Roman" panose="02020603050405020304" pitchFamily="18" charset="0"/>
              </a:rPr>
              <a:t>lấy</a:t>
            </a:r>
            <a:r>
              <a:rPr lang="en-US" sz="3200" dirty="0">
                <a:solidFill>
                  <a:srgbClr val="0070C0"/>
                </a:solidFill>
                <a:latin typeface="Times New Roman" panose="02020603050405020304" pitchFamily="18" charset="0"/>
                <a:cs typeface="Times New Roman" panose="02020603050405020304" pitchFamily="18" charset="0"/>
              </a:rPr>
              <a:t> 30) </a:t>
            </a:r>
            <a:r>
              <a:rPr lang="en-US" sz="3200" dirty="0" err="1">
                <a:solidFill>
                  <a:srgbClr val="0070C0"/>
                </a:solidFill>
                <a:latin typeface="Times New Roman" panose="02020603050405020304" pitchFamily="18" charset="0"/>
                <a:cs typeface="Times New Roman" panose="02020603050405020304" pitchFamily="18" charset="0"/>
              </a:rPr>
              <a:t>ngày</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khi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sử</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dụng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đèn</a:t>
            </a:r>
            <a:r>
              <a:rPr lang="en-US" sz="3200" dirty="0">
                <a:solidFill>
                  <a:srgbClr val="0070C0"/>
                </a:solidFill>
                <a:latin typeface="Times New Roman" panose="02020603050405020304" pitchFamily="18" charset="0"/>
                <a:cs typeface="Times New Roman" panose="02020603050405020304" pitchFamily="18" charset="0"/>
              </a:rPr>
              <a:t> LED:</a:t>
            </a:r>
          </a:p>
          <a:p>
            <a:r>
              <a:rPr lang="en-US" sz="3200" dirty="0">
                <a:solidFill>
                  <a:srgbClr val="0070C0"/>
                </a:solidFill>
                <a:latin typeface="Times New Roman" panose="02020603050405020304" pitchFamily="18" charset="0"/>
                <a:cs typeface="Times New Roman" panose="02020603050405020304" pitchFamily="18" charset="0"/>
              </a:rPr>
              <a:t>          0,056 x 1.800 x 30=3.024( </a:t>
            </a:r>
            <a:r>
              <a:rPr lang="en-US" sz="3200" dirty="0" err="1">
                <a:solidFill>
                  <a:srgbClr val="0070C0"/>
                </a:solidFill>
                <a:latin typeface="Times New Roman" panose="02020603050405020304" pitchFamily="18" charset="0"/>
                <a:cs typeface="Times New Roman" panose="02020603050405020304" pitchFamily="18" charset="0"/>
              </a:rPr>
              <a:t>vnđ</a:t>
            </a:r>
            <a:r>
              <a:rPr lang="en-US" sz="3200" dirty="0">
                <a:solidFill>
                  <a:srgbClr val="0070C0"/>
                </a:solidFill>
                <a:latin typeface="Times New Roman" panose="02020603050405020304" pitchFamily="18" charset="0"/>
                <a:cs typeface="Times New Roman" panose="02020603050405020304" pitchFamily="18" charset="0"/>
              </a:rPr>
              <a:t>)</a:t>
            </a:r>
          </a:p>
          <a:p>
            <a:pPr marL="457200" indent="-457200">
              <a:buFontTx/>
              <a:buChar char="-"/>
            </a:pPr>
            <a:endParaRPr lang="en-US" sz="3200" dirty="0">
              <a:solidFill>
                <a:srgbClr val="0070C0"/>
              </a:solidFill>
              <a:latin typeface="Times New Roman" panose="02020603050405020304" pitchFamily="18" charset="0"/>
              <a:cs typeface="Times New Roman" panose="02020603050405020304" pitchFamily="18" charset="0"/>
            </a:endParaRPr>
          </a:p>
          <a:p>
            <a:endParaRPr lang="en-US" sz="3200"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Rectangle 1"/>
          <p:cNvSpPr/>
          <p:nvPr/>
        </p:nvSpPr>
        <p:spPr>
          <a:xfrm>
            <a:off x="3045140" y="152400"/>
            <a:ext cx="3053720" cy="175432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5400" b="1">
                <a:ln w="22225">
                  <a:solidFill>
                    <a:schemeClr val="accent2"/>
                  </a:solidFill>
                  <a:prstDash val="solid"/>
                </a:ln>
                <a:solidFill>
                  <a:schemeClr val="accent2">
                    <a:lumMod val="40000"/>
                    <a:lumOff val="60000"/>
                  </a:schemeClr>
                </a:solidFill>
              </a:rPr>
              <a:t>TRÒ CHƠI</a:t>
            </a:r>
          </a:p>
          <a:p>
            <a:pPr algn="ctr"/>
            <a:endParaRPr lang="en-US" sz="5400" b="1">
              <a:ln w="22225">
                <a:solidFill>
                  <a:schemeClr val="accent2"/>
                </a:solidFill>
                <a:prstDash val="solid"/>
              </a:ln>
              <a:solidFill>
                <a:schemeClr val="accent2">
                  <a:lumMod val="40000"/>
                  <a:lumOff val="60000"/>
                </a:schemeClr>
              </a:solidFill>
            </a:endParaRPr>
          </a:p>
        </p:txBody>
      </p:sp>
      <p:sp>
        <p:nvSpPr>
          <p:cNvPr id="3" name="Rectangle 2"/>
          <p:cNvSpPr/>
          <p:nvPr/>
        </p:nvSpPr>
        <p:spPr>
          <a:xfrm>
            <a:off x="1305386" y="1352728"/>
            <a:ext cx="6535572" cy="923330"/>
          </a:xfrm>
          <a:prstGeom prst="rect">
            <a:avLst/>
          </a:prstGeom>
          <a:noFill/>
        </p:spPr>
        <p:txBody>
          <a:bodyPr wrap="none" lIns="91440" tIns="45720" rIns="91440" bIns="45720">
            <a:spAutoFit/>
          </a:bodyPr>
          <a:lstStyle/>
          <a:p>
            <a:pPr algn="ctr"/>
            <a:r>
              <a:rPr lang="en-US" sz="5400" b="1" cap="none" spc="0">
                <a:ln w="12700">
                  <a:solidFill>
                    <a:schemeClr val="tx2">
                      <a:lumMod val="75000"/>
                    </a:schemeClr>
                  </a:solidFill>
                  <a:prstDash val="solid"/>
                </a:ln>
                <a:pattFill prst="dkUpDiag">
                  <a:fgClr>
                    <a:schemeClr val="tx2"/>
                  </a:fgClr>
                  <a:bgClr>
                    <a:schemeClr val="tx2">
                      <a:lumMod val="20000"/>
                      <a:lumOff val="80000"/>
                    </a:schemeClr>
                  </a:bgClr>
                </a:pattFill>
                <a:effectLst>
                  <a:glow rad="228600">
                    <a:schemeClr val="accent5">
                      <a:satMod val="175000"/>
                      <a:alpha val="40000"/>
                    </a:schemeClr>
                  </a:glow>
                  <a:outerShdw dist="38100" dir="2640000" algn="bl" rotWithShape="0">
                    <a:schemeClr val="tx2">
                      <a:lumMod val="75000"/>
                    </a:schemeClr>
                  </a:outerShdw>
                </a:effectLst>
              </a:rPr>
              <a:t>HỎI NHANH ĐÁP GỌN</a:t>
            </a:r>
          </a:p>
        </p:txBody>
      </p:sp>
      <p:sp>
        <p:nvSpPr>
          <p:cNvPr id="5" name="TextBox 4"/>
          <p:cNvSpPr txBox="1"/>
          <p:nvPr/>
        </p:nvSpPr>
        <p:spPr>
          <a:xfrm>
            <a:off x="1304214" y="2645389"/>
            <a:ext cx="5020386" cy="2554545"/>
          </a:xfrm>
          <a:prstGeom prst="rect">
            <a:avLst/>
          </a:prstGeom>
          <a:noFill/>
        </p:spPr>
        <p:txBody>
          <a:bodyPr wrap="square">
            <a:spAutoFit/>
          </a:bodyPr>
          <a:lstStyle/>
          <a:p>
            <a:pPr algn="just" eaLnBrk="1" hangingPunct="1">
              <a:lnSpc>
                <a:spcPct val="100000"/>
              </a:lnSpc>
              <a:spcBef>
                <a:spcPct val="0"/>
              </a:spcBef>
              <a:buFontTx/>
              <a:buNone/>
            </a:pPr>
            <a:r>
              <a:rPr lang="en-US" altLang="en-US" sz="3200" b="1">
                <a:solidFill>
                  <a:srgbClr val="0070C0"/>
                </a:solidFill>
                <a:latin typeface="Times New Roman" panose="02020603050405020304" pitchFamily="18" charset="0"/>
              </a:rPr>
              <a:t>Thể lệ trò chơi</a:t>
            </a:r>
            <a:r>
              <a:rPr lang="en-US" altLang="en-US" sz="3200">
                <a:solidFill>
                  <a:srgbClr val="0070C0"/>
                </a:solidFill>
                <a:latin typeface="Times New Roman" panose="02020603050405020304" pitchFamily="18" charset="0"/>
              </a:rPr>
              <a:t>: Nhiệm vụ của mỗi đội chơi là trả lời một câu hỏi. Mỗi câu trả lời đúng được 10 đ với thời gian là 10s.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1"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par>
                                <p:cTn id="13" presetID="24" presetClass="emph" presetSubtype="0" repeatCount="indefinite" fill="hold" grpId="0" nodeType="withEffect">
                                  <p:stCondLst>
                                    <p:cond delay="0"/>
                                  </p:stCondLst>
                                  <p:childTnLst>
                                    <p:animClr clrSpc="hsl" dir="cw">
                                      <p:cBhvr override="childStyle">
                                        <p:cTn id="14" dur="500" fill="hold"/>
                                        <p:tgtEl>
                                          <p:spTgt spid="3"/>
                                        </p:tgtEl>
                                        <p:attrNameLst>
                                          <p:attrName>style.color</p:attrName>
                                        </p:attrNameLst>
                                      </p:cBhvr>
                                      <p:by>
                                        <p:hsl h="0" s="-12549" l="-25098"/>
                                      </p:by>
                                    </p:animClr>
                                    <p:animClr clrSpc="hsl" dir="cw">
                                      <p:cBhvr>
                                        <p:cTn id="15" dur="500" fill="hold"/>
                                        <p:tgtEl>
                                          <p:spTgt spid="3"/>
                                        </p:tgtEl>
                                        <p:attrNameLst>
                                          <p:attrName>fillcolor</p:attrName>
                                        </p:attrNameLst>
                                      </p:cBhvr>
                                      <p:by>
                                        <p:hsl h="0" s="-12549" l="-25098"/>
                                      </p:by>
                                    </p:animClr>
                                    <p:animClr clrSpc="hsl" dir="cw">
                                      <p:cBhvr>
                                        <p:cTn id="16" dur="500" fill="hold"/>
                                        <p:tgtEl>
                                          <p:spTgt spid="3"/>
                                        </p:tgtEl>
                                        <p:attrNameLst>
                                          <p:attrName>stroke.color</p:attrName>
                                        </p:attrNameLst>
                                      </p:cBhvr>
                                      <p:by>
                                        <p:hsl h="0" s="-12549" l="-25098"/>
                                      </p:by>
                                    </p:animClr>
                                    <p:set>
                                      <p:cBhvr>
                                        <p:cTn id="17" dur="500" fill="hold"/>
                                        <p:tgtEl>
                                          <p:spTgt spid="3"/>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3" name="TextBox 2"/>
          <p:cNvSpPr txBox="1"/>
          <p:nvPr/>
        </p:nvSpPr>
        <p:spPr>
          <a:xfrm>
            <a:off x="914400" y="990600"/>
            <a:ext cx="7467600" cy="3539430"/>
          </a:xfrm>
          <a:prstGeom prst="rect">
            <a:avLst/>
          </a:prstGeom>
          <a:noFill/>
        </p:spPr>
        <p:txBody>
          <a:bodyPr wrap="square">
            <a:spAutoFit/>
          </a:bodyPr>
          <a:lstStyle/>
          <a:p>
            <a:r>
              <a:rPr lang="en-US" sz="2800" b="0" i="0">
                <a:solidFill>
                  <a:srgbClr val="001A33"/>
                </a:solidFill>
                <a:effectLst/>
                <a:latin typeface="Times New Roman" panose="02020603050405020304" pitchFamily="18" charset="0"/>
                <a:cs typeface="Times New Roman" panose="02020603050405020304" pitchFamily="18" charset="0"/>
              </a:rPr>
              <a:t>Câu 1: Nguyên lí làm việc của bàn là </a:t>
            </a:r>
          </a:p>
          <a:p>
            <a:pPr algn="just"/>
            <a:r>
              <a:rPr lang="en-US" sz="2800" b="0" i="0">
                <a:solidFill>
                  <a:srgbClr val="001A33"/>
                </a:solidFill>
                <a:effectLst/>
                <a:latin typeface="Times New Roman" panose="02020603050405020304" pitchFamily="18" charset="0"/>
                <a:cs typeface="Times New Roman" panose="02020603050405020304" pitchFamily="18" charset="0"/>
              </a:rPr>
              <a:t>Khi cấp điện cho bàn là và xoay bộ điều chỉnh nhiệt độ đến vị trí thích hợp với loại vải cần là, lúc này dòng điện truyền …..………(1)………làm bàn là nóng lên. Bàn là sẽ tự động ngắt và đóng dòng điện truyền qua dây đốt nóng để giữ cho …(2)… của bàn là luôn ổn định ở giá trị nhiệt độ đã đặt</a:t>
            </a:r>
            <a:endParaRPr lang="en-US" sz="2800">
              <a:latin typeface="Times New Roman" panose="02020603050405020304" pitchFamily="18" charset="0"/>
              <a:cs typeface="Times New Roman" panose="02020603050405020304" pitchFamily="18" charset="0"/>
            </a:endParaRPr>
          </a:p>
        </p:txBody>
      </p:sp>
      <p:sp>
        <p:nvSpPr>
          <p:cNvPr id="4" name="TextBox 3"/>
          <p:cNvSpPr txBox="1"/>
          <p:nvPr/>
        </p:nvSpPr>
        <p:spPr>
          <a:xfrm>
            <a:off x="4648200" y="2293367"/>
            <a:ext cx="2895600" cy="523220"/>
          </a:xfrm>
          <a:prstGeom prst="rect">
            <a:avLst/>
          </a:prstGeom>
          <a:solidFill>
            <a:srgbClr val="FFFF00"/>
          </a:solidFill>
        </p:spPr>
        <p:txBody>
          <a:bodyPr wrap="square" rtlCol="0">
            <a:spAutoFit/>
          </a:bodyPr>
          <a:lstStyle/>
          <a:p>
            <a:r>
              <a:rPr lang="en-US" sz="2800">
                <a:latin typeface="Times New Roman" panose="02020603050405020304" pitchFamily="18" charset="0"/>
                <a:cs typeface="Times New Roman" panose="02020603050405020304" pitchFamily="18" charset="0"/>
              </a:rPr>
              <a:t>dây đốt nóng</a:t>
            </a:r>
          </a:p>
        </p:txBody>
      </p:sp>
      <p:sp>
        <p:nvSpPr>
          <p:cNvPr id="5" name="TextBox 4"/>
          <p:cNvSpPr txBox="1"/>
          <p:nvPr/>
        </p:nvSpPr>
        <p:spPr>
          <a:xfrm>
            <a:off x="1371600" y="3532495"/>
            <a:ext cx="609600" cy="523220"/>
          </a:xfrm>
          <a:prstGeom prst="rect">
            <a:avLst/>
          </a:prstGeom>
          <a:solidFill>
            <a:srgbClr val="FFFF00"/>
          </a:solidFill>
        </p:spPr>
        <p:txBody>
          <a:bodyPr wrap="square" rtlCol="0">
            <a:spAutoFit/>
          </a:bodyPr>
          <a:lstStyle/>
          <a:p>
            <a:r>
              <a:rPr lang="en-US" sz="2800">
                <a:latin typeface="Times New Roman" panose="02020603050405020304" pitchFamily="18" charset="0"/>
                <a:cs typeface="Times New Roman" panose="02020603050405020304" pitchFamily="18" charset="0"/>
              </a:rPr>
              <a:t>đế</a:t>
            </a:r>
          </a:p>
        </p:txBody>
      </p:sp>
      <p:pic>
        <p:nvPicPr>
          <p:cNvPr id="6" name="Đồng hồ đếm ngược 10s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733800" y="23446"/>
            <a:ext cx="1419225" cy="7995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32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6"/>
                </p:tgtEl>
              </p:cMediaNode>
            </p:video>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6"/>
                                        </p:tgtEl>
                                      </p:cBhvr>
                                    </p:cmd>
                                  </p:childTnLst>
                                </p:cTn>
                              </p:par>
                            </p:childTnLst>
                          </p:cTn>
                        </p:par>
                      </p:childTnLst>
                    </p:cTn>
                  </p:par>
                </p:childTnLst>
              </p:cTn>
              <p:nextCondLst>
                <p:cond evt="onClick" delay="0">
                  <p:tgtEl>
                    <p:spTgt spid="6"/>
                  </p:tgtEl>
                </p:cond>
              </p:nextCondLst>
            </p:seq>
          </p:childTnLst>
        </p:cTn>
      </p:par>
    </p:tnLst>
    <p:bldLst>
      <p:bldP spid="3" grpId="0"/>
      <p:bldP spid="4" grpId="0" animBg="1"/>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3" name="TextBox 2"/>
          <p:cNvSpPr txBox="1"/>
          <p:nvPr/>
        </p:nvSpPr>
        <p:spPr>
          <a:xfrm>
            <a:off x="2286000" y="990600"/>
            <a:ext cx="5334000" cy="830997"/>
          </a:xfrm>
          <a:prstGeom prst="rect">
            <a:avLst/>
          </a:prstGeom>
          <a:noFill/>
        </p:spPr>
        <p:txBody>
          <a:bodyPr wrap="square">
            <a:spAutoFit/>
          </a:bodyPr>
          <a:lstStyle/>
          <a:p>
            <a:r>
              <a:rPr lang="vi-VN" sz="2400" b="0" i="0">
                <a:solidFill>
                  <a:srgbClr val="001A33"/>
                </a:solidFill>
                <a:effectLst/>
                <a:latin typeface="+mj-lt"/>
              </a:rPr>
              <a:t>Câu 2: Các bộ phận chính của bàn là</a:t>
            </a:r>
            <a:endParaRPr lang="en-US" sz="2400" b="0" i="0">
              <a:solidFill>
                <a:srgbClr val="001A33"/>
              </a:solidFill>
              <a:effectLst/>
              <a:latin typeface="+mj-lt"/>
            </a:endParaRPr>
          </a:p>
          <a:p>
            <a:r>
              <a:rPr lang="vi-VN" sz="2400" b="0" i="0">
                <a:solidFill>
                  <a:srgbClr val="001A33"/>
                </a:solidFill>
                <a:effectLst/>
                <a:latin typeface="+mj-lt"/>
              </a:rPr>
              <a:t> </a:t>
            </a:r>
            <a:endParaRPr lang="en-US" sz="2400">
              <a:latin typeface="+mj-lt"/>
            </a:endParaRPr>
          </a:p>
        </p:txBody>
      </p:sp>
      <p:sp>
        <p:nvSpPr>
          <p:cNvPr id="9" name="Freeform: Shape 8"/>
          <p:cNvSpPr/>
          <p:nvPr/>
        </p:nvSpPr>
        <p:spPr>
          <a:xfrm>
            <a:off x="1828800" y="1796534"/>
            <a:ext cx="5943600" cy="468000"/>
          </a:xfrm>
          <a:custGeom>
            <a:avLst/>
            <a:gdLst>
              <a:gd name="connsiteX0" fmla="*/ 0 w 5943600"/>
              <a:gd name="connsiteY0" fmla="*/ 78002 h 468000"/>
              <a:gd name="connsiteX1" fmla="*/ 78002 w 5943600"/>
              <a:gd name="connsiteY1" fmla="*/ 0 h 468000"/>
              <a:gd name="connsiteX2" fmla="*/ 5865598 w 5943600"/>
              <a:gd name="connsiteY2" fmla="*/ 0 h 468000"/>
              <a:gd name="connsiteX3" fmla="*/ 5943600 w 5943600"/>
              <a:gd name="connsiteY3" fmla="*/ 78002 h 468000"/>
              <a:gd name="connsiteX4" fmla="*/ 5943600 w 5943600"/>
              <a:gd name="connsiteY4" fmla="*/ 389998 h 468000"/>
              <a:gd name="connsiteX5" fmla="*/ 5865598 w 5943600"/>
              <a:gd name="connsiteY5" fmla="*/ 468000 h 468000"/>
              <a:gd name="connsiteX6" fmla="*/ 78002 w 5943600"/>
              <a:gd name="connsiteY6" fmla="*/ 468000 h 468000"/>
              <a:gd name="connsiteX7" fmla="*/ 0 w 5943600"/>
              <a:gd name="connsiteY7" fmla="*/ 389998 h 468000"/>
              <a:gd name="connsiteX8" fmla="*/ 0 w 5943600"/>
              <a:gd name="connsiteY8" fmla="*/ 78002 h 4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43600" h="468000">
                <a:moveTo>
                  <a:pt x="0" y="78002"/>
                </a:moveTo>
                <a:cubicBezTo>
                  <a:pt x="0" y="34923"/>
                  <a:pt x="34923" y="0"/>
                  <a:pt x="78002" y="0"/>
                </a:cubicBezTo>
                <a:lnTo>
                  <a:pt x="5865598" y="0"/>
                </a:lnTo>
                <a:cubicBezTo>
                  <a:pt x="5908677" y="0"/>
                  <a:pt x="5943600" y="34923"/>
                  <a:pt x="5943600" y="78002"/>
                </a:cubicBezTo>
                <a:lnTo>
                  <a:pt x="5943600" y="389998"/>
                </a:lnTo>
                <a:cubicBezTo>
                  <a:pt x="5943600" y="433077"/>
                  <a:pt x="5908677" y="468000"/>
                  <a:pt x="5865598" y="468000"/>
                </a:cubicBezTo>
                <a:lnTo>
                  <a:pt x="78002" y="468000"/>
                </a:lnTo>
                <a:cubicBezTo>
                  <a:pt x="34923" y="468000"/>
                  <a:pt x="0" y="433077"/>
                  <a:pt x="0" y="389998"/>
                </a:cubicBezTo>
                <a:lnTo>
                  <a:pt x="0" y="78002"/>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9046" tIns="99046" rIns="99046" bIns="99046" numCol="1" spcCol="1270" anchor="ctr" anchorCtr="0">
            <a:noAutofit/>
          </a:bodyPr>
          <a:lstStyle/>
          <a:p>
            <a:pPr marL="0" lvl="0" indent="0" algn="l" defTabSz="889000">
              <a:lnSpc>
                <a:spcPct val="90000"/>
              </a:lnSpc>
              <a:spcBef>
                <a:spcPct val="0"/>
              </a:spcBef>
              <a:spcAft>
                <a:spcPct val="35000"/>
              </a:spcAft>
              <a:buNone/>
            </a:pPr>
            <a:r>
              <a:rPr lang="en-US" sz="2000" b="0" i="0" kern="1200">
                <a:latin typeface="Times New Roman" panose="02020603050405020304" pitchFamily="18" charset="0"/>
                <a:cs typeface="Times New Roman" panose="02020603050405020304" pitchFamily="18" charset="0"/>
              </a:rPr>
              <a:t>A.</a:t>
            </a:r>
            <a:r>
              <a:rPr lang="vi-VN" sz="2000" b="0" i="0" kern="1200">
                <a:latin typeface="Times New Roman" panose="02020603050405020304" pitchFamily="18" charset="0"/>
                <a:cs typeface="Times New Roman" panose="02020603050405020304" pitchFamily="18" charset="0"/>
              </a:rPr>
              <a:t>Vỏ bàn là, Dây đốt nóng, Động cơ điện </a:t>
            </a:r>
            <a:endParaRPr lang="en-US" sz="2000" kern="1200">
              <a:latin typeface="Times New Roman" panose="02020603050405020304" pitchFamily="18" charset="0"/>
              <a:cs typeface="Times New Roman" panose="02020603050405020304" pitchFamily="18" charset="0"/>
            </a:endParaRPr>
          </a:p>
        </p:txBody>
      </p:sp>
      <p:sp>
        <p:nvSpPr>
          <p:cNvPr id="10" name="Freeform: Shape 9"/>
          <p:cNvSpPr/>
          <p:nvPr/>
        </p:nvSpPr>
        <p:spPr>
          <a:xfrm>
            <a:off x="1828800" y="2278934"/>
            <a:ext cx="5943600" cy="468000"/>
          </a:xfrm>
          <a:custGeom>
            <a:avLst/>
            <a:gdLst>
              <a:gd name="connsiteX0" fmla="*/ 0 w 5943600"/>
              <a:gd name="connsiteY0" fmla="*/ 78002 h 468000"/>
              <a:gd name="connsiteX1" fmla="*/ 78002 w 5943600"/>
              <a:gd name="connsiteY1" fmla="*/ 0 h 468000"/>
              <a:gd name="connsiteX2" fmla="*/ 5865598 w 5943600"/>
              <a:gd name="connsiteY2" fmla="*/ 0 h 468000"/>
              <a:gd name="connsiteX3" fmla="*/ 5943600 w 5943600"/>
              <a:gd name="connsiteY3" fmla="*/ 78002 h 468000"/>
              <a:gd name="connsiteX4" fmla="*/ 5943600 w 5943600"/>
              <a:gd name="connsiteY4" fmla="*/ 389998 h 468000"/>
              <a:gd name="connsiteX5" fmla="*/ 5865598 w 5943600"/>
              <a:gd name="connsiteY5" fmla="*/ 468000 h 468000"/>
              <a:gd name="connsiteX6" fmla="*/ 78002 w 5943600"/>
              <a:gd name="connsiteY6" fmla="*/ 468000 h 468000"/>
              <a:gd name="connsiteX7" fmla="*/ 0 w 5943600"/>
              <a:gd name="connsiteY7" fmla="*/ 389998 h 468000"/>
              <a:gd name="connsiteX8" fmla="*/ 0 w 5943600"/>
              <a:gd name="connsiteY8" fmla="*/ 78002 h 4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43600" h="468000">
                <a:moveTo>
                  <a:pt x="0" y="78002"/>
                </a:moveTo>
                <a:cubicBezTo>
                  <a:pt x="0" y="34923"/>
                  <a:pt x="34923" y="0"/>
                  <a:pt x="78002" y="0"/>
                </a:cubicBezTo>
                <a:lnTo>
                  <a:pt x="5865598" y="0"/>
                </a:lnTo>
                <a:cubicBezTo>
                  <a:pt x="5908677" y="0"/>
                  <a:pt x="5943600" y="34923"/>
                  <a:pt x="5943600" y="78002"/>
                </a:cubicBezTo>
                <a:lnTo>
                  <a:pt x="5943600" y="389998"/>
                </a:lnTo>
                <a:cubicBezTo>
                  <a:pt x="5943600" y="433077"/>
                  <a:pt x="5908677" y="468000"/>
                  <a:pt x="5865598" y="468000"/>
                </a:cubicBezTo>
                <a:lnTo>
                  <a:pt x="78002" y="468000"/>
                </a:lnTo>
                <a:cubicBezTo>
                  <a:pt x="34923" y="468000"/>
                  <a:pt x="0" y="433077"/>
                  <a:pt x="0" y="389998"/>
                </a:cubicBezTo>
                <a:lnTo>
                  <a:pt x="0" y="78002"/>
                </a:lnTo>
                <a:close/>
              </a:path>
            </a:pathLst>
          </a:custGeom>
        </p:spPr>
        <p:style>
          <a:lnRef idx="2">
            <a:schemeClr val="lt1">
              <a:hueOff val="0"/>
              <a:satOff val="0"/>
              <a:lumOff val="0"/>
              <a:alphaOff val="0"/>
            </a:schemeClr>
          </a:lnRef>
          <a:fillRef idx="1">
            <a:schemeClr val="accent3">
              <a:hueOff val="3750088"/>
              <a:satOff val="-5623"/>
              <a:lumOff val="-911"/>
              <a:alphaOff val="0"/>
            </a:schemeClr>
          </a:fillRef>
          <a:effectRef idx="0">
            <a:schemeClr val="accent3">
              <a:hueOff val="3750088"/>
              <a:satOff val="-5623"/>
              <a:lumOff val="-911"/>
              <a:alphaOff val="0"/>
            </a:schemeClr>
          </a:effectRef>
          <a:fontRef idx="minor">
            <a:schemeClr val="lt1"/>
          </a:fontRef>
        </p:style>
        <p:txBody>
          <a:bodyPr spcFirstLastPara="0" vert="horz" wrap="square" lIns="99046" tIns="99046" rIns="99046" bIns="99046" numCol="1" spcCol="1270" anchor="ctr" anchorCtr="0">
            <a:noAutofit/>
          </a:bodyPr>
          <a:lstStyle/>
          <a:p>
            <a:pPr marL="0" lvl="0" indent="0" algn="l" defTabSz="889000">
              <a:lnSpc>
                <a:spcPct val="90000"/>
              </a:lnSpc>
              <a:spcBef>
                <a:spcPct val="0"/>
              </a:spcBef>
              <a:spcAft>
                <a:spcPct val="35000"/>
              </a:spcAft>
              <a:buNone/>
            </a:pPr>
            <a:r>
              <a:rPr lang="vi-VN" sz="2000" b="0" i="0" kern="1200">
                <a:latin typeface="Times New Roman" panose="02020603050405020304" pitchFamily="18" charset="0"/>
                <a:cs typeface="Times New Roman" panose="02020603050405020304" pitchFamily="18" charset="0"/>
              </a:rPr>
              <a:t>B. Vỏ bàn là, Bộ điều chỉnh nhiệt độ, D</a:t>
            </a:r>
            <a:r>
              <a:rPr lang="en-US" sz="2000" b="0" i="0" kern="1200">
                <a:latin typeface="Times New Roman" panose="02020603050405020304" pitchFamily="18" charset="0"/>
                <a:cs typeface="Times New Roman" panose="02020603050405020304" pitchFamily="18" charset="0"/>
              </a:rPr>
              <a:t>â</a:t>
            </a:r>
            <a:r>
              <a:rPr lang="vi-VN" sz="2000" b="0" i="0" kern="1200">
                <a:latin typeface="Times New Roman" panose="02020603050405020304" pitchFamily="18" charset="0"/>
                <a:cs typeface="Times New Roman" panose="02020603050405020304" pitchFamily="18" charset="0"/>
              </a:rPr>
              <a:t>y dẫn điện </a:t>
            </a:r>
            <a:endParaRPr lang="en-US" sz="2000" kern="1200">
              <a:latin typeface="Times New Roman" panose="02020603050405020304" pitchFamily="18" charset="0"/>
              <a:cs typeface="Times New Roman" panose="02020603050405020304" pitchFamily="18" charset="0"/>
            </a:endParaRPr>
          </a:p>
        </p:txBody>
      </p:sp>
      <p:sp>
        <p:nvSpPr>
          <p:cNvPr id="11" name="Freeform: Shape 10"/>
          <p:cNvSpPr/>
          <p:nvPr/>
        </p:nvSpPr>
        <p:spPr>
          <a:xfrm>
            <a:off x="1828800" y="2761334"/>
            <a:ext cx="5943600" cy="468000"/>
          </a:xfrm>
          <a:custGeom>
            <a:avLst/>
            <a:gdLst>
              <a:gd name="connsiteX0" fmla="*/ 0 w 5943600"/>
              <a:gd name="connsiteY0" fmla="*/ 78002 h 468000"/>
              <a:gd name="connsiteX1" fmla="*/ 78002 w 5943600"/>
              <a:gd name="connsiteY1" fmla="*/ 0 h 468000"/>
              <a:gd name="connsiteX2" fmla="*/ 5865598 w 5943600"/>
              <a:gd name="connsiteY2" fmla="*/ 0 h 468000"/>
              <a:gd name="connsiteX3" fmla="*/ 5943600 w 5943600"/>
              <a:gd name="connsiteY3" fmla="*/ 78002 h 468000"/>
              <a:gd name="connsiteX4" fmla="*/ 5943600 w 5943600"/>
              <a:gd name="connsiteY4" fmla="*/ 389998 h 468000"/>
              <a:gd name="connsiteX5" fmla="*/ 5865598 w 5943600"/>
              <a:gd name="connsiteY5" fmla="*/ 468000 h 468000"/>
              <a:gd name="connsiteX6" fmla="*/ 78002 w 5943600"/>
              <a:gd name="connsiteY6" fmla="*/ 468000 h 468000"/>
              <a:gd name="connsiteX7" fmla="*/ 0 w 5943600"/>
              <a:gd name="connsiteY7" fmla="*/ 389998 h 468000"/>
              <a:gd name="connsiteX8" fmla="*/ 0 w 5943600"/>
              <a:gd name="connsiteY8" fmla="*/ 78002 h 4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43600" h="468000">
                <a:moveTo>
                  <a:pt x="0" y="78002"/>
                </a:moveTo>
                <a:cubicBezTo>
                  <a:pt x="0" y="34923"/>
                  <a:pt x="34923" y="0"/>
                  <a:pt x="78002" y="0"/>
                </a:cubicBezTo>
                <a:lnTo>
                  <a:pt x="5865598" y="0"/>
                </a:lnTo>
                <a:cubicBezTo>
                  <a:pt x="5908677" y="0"/>
                  <a:pt x="5943600" y="34923"/>
                  <a:pt x="5943600" y="78002"/>
                </a:cubicBezTo>
                <a:lnTo>
                  <a:pt x="5943600" y="389998"/>
                </a:lnTo>
                <a:cubicBezTo>
                  <a:pt x="5943600" y="433077"/>
                  <a:pt x="5908677" y="468000"/>
                  <a:pt x="5865598" y="468000"/>
                </a:cubicBezTo>
                <a:lnTo>
                  <a:pt x="78002" y="468000"/>
                </a:lnTo>
                <a:cubicBezTo>
                  <a:pt x="34923" y="468000"/>
                  <a:pt x="0" y="433077"/>
                  <a:pt x="0" y="389998"/>
                </a:cubicBezTo>
                <a:lnTo>
                  <a:pt x="0" y="78002"/>
                </a:lnTo>
                <a:close/>
              </a:path>
            </a:pathLst>
          </a:custGeom>
        </p:spPr>
        <p:style>
          <a:lnRef idx="2">
            <a:schemeClr val="lt1">
              <a:hueOff val="0"/>
              <a:satOff val="0"/>
              <a:lumOff val="0"/>
              <a:alphaOff val="0"/>
            </a:schemeClr>
          </a:lnRef>
          <a:fillRef idx="1">
            <a:schemeClr val="accent3">
              <a:hueOff val="7500176"/>
              <a:satOff val="-11249"/>
              <a:lumOff val="-1826"/>
              <a:alphaOff val="0"/>
            </a:schemeClr>
          </a:fillRef>
          <a:effectRef idx="0">
            <a:schemeClr val="accent3">
              <a:hueOff val="7500176"/>
              <a:satOff val="-11249"/>
              <a:lumOff val="-1826"/>
              <a:alphaOff val="0"/>
            </a:schemeClr>
          </a:effectRef>
          <a:fontRef idx="minor">
            <a:schemeClr val="lt1"/>
          </a:fontRef>
        </p:style>
        <p:txBody>
          <a:bodyPr spcFirstLastPara="0" vert="horz" wrap="square" lIns="99046" tIns="99046" rIns="99046" bIns="99046" numCol="1" spcCol="1270" anchor="ctr" anchorCtr="0">
            <a:noAutofit/>
          </a:bodyPr>
          <a:lstStyle/>
          <a:p>
            <a:pPr marL="0" lvl="0" indent="0" algn="l" defTabSz="889000">
              <a:lnSpc>
                <a:spcPct val="90000"/>
              </a:lnSpc>
              <a:spcBef>
                <a:spcPct val="0"/>
              </a:spcBef>
              <a:spcAft>
                <a:spcPct val="35000"/>
              </a:spcAft>
              <a:buNone/>
            </a:pPr>
            <a:r>
              <a:rPr lang="vi-VN" sz="2000" b="0" i="0" kern="1200">
                <a:latin typeface="Times New Roman" panose="02020603050405020304" pitchFamily="18" charset="0"/>
                <a:cs typeface="Times New Roman" panose="02020603050405020304" pitchFamily="18" charset="0"/>
              </a:rPr>
              <a:t>C. Vỏ bàn là, Dây đốt nóng, Bộ điều chỉnh nhiệt độ </a:t>
            </a:r>
            <a:endParaRPr lang="en-US" sz="2000" kern="1200">
              <a:latin typeface="Times New Roman" panose="02020603050405020304" pitchFamily="18" charset="0"/>
              <a:cs typeface="Times New Roman" panose="02020603050405020304" pitchFamily="18" charset="0"/>
            </a:endParaRPr>
          </a:p>
        </p:txBody>
      </p:sp>
      <p:sp>
        <p:nvSpPr>
          <p:cNvPr id="12" name="Freeform: Shape 11"/>
          <p:cNvSpPr/>
          <p:nvPr/>
        </p:nvSpPr>
        <p:spPr>
          <a:xfrm>
            <a:off x="1828800" y="3243734"/>
            <a:ext cx="5943600" cy="566265"/>
          </a:xfrm>
          <a:custGeom>
            <a:avLst/>
            <a:gdLst>
              <a:gd name="connsiteX0" fmla="*/ 0 w 5943600"/>
              <a:gd name="connsiteY0" fmla="*/ 94379 h 566265"/>
              <a:gd name="connsiteX1" fmla="*/ 94379 w 5943600"/>
              <a:gd name="connsiteY1" fmla="*/ 0 h 566265"/>
              <a:gd name="connsiteX2" fmla="*/ 5849221 w 5943600"/>
              <a:gd name="connsiteY2" fmla="*/ 0 h 566265"/>
              <a:gd name="connsiteX3" fmla="*/ 5943600 w 5943600"/>
              <a:gd name="connsiteY3" fmla="*/ 94379 h 566265"/>
              <a:gd name="connsiteX4" fmla="*/ 5943600 w 5943600"/>
              <a:gd name="connsiteY4" fmla="*/ 471886 h 566265"/>
              <a:gd name="connsiteX5" fmla="*/ 5849221 w 5943600"/>
              <a:gd name="connsiteY5" fmla="*/ 566265 h 566265"/>
              <a:gd name="connsiteX6" fmla="*/ 94379 w 5943600"/>
              <a:gd name="connsiteY6" fmla="*/ 566265 h 566265"/>
              <a:gd name="connsiteX7" fmla="*/ 0 w 5943600"/>
              <a:gd name="connsiteY7" fmla="*/ 471886 h 566265"/>
              <a:gd name="connsiteX8" fmla="*/ 0 w 5943600"/>
              <a:gd name="connsiteY8" fmla="*/ 94379 h 56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43600" h="566265">
                <a:moveTo>
                  <a:pt x="0" y="94379"/>
                </a:moveTo>
                <a:cubicBezTo>
                  <a:pt x="0" y="42255"/>
                  <a:pt x="42255" y="0"/>
                  <a:pt x="94379" y="0"/>
                </a:cubicBezTo>
                <a:lnTo>
                  <a:pt x="5849221" y="0"/>
                </a:lnTo>
                <a:cubicBezTo>
                  <a:pt x="5901345" y="0"/>
                  <a:pt x="5943600" y="42255"/>
                  <a:pt x="5943600" y="94379"/>
                </a:cubicBezTo>
                <a:lnTo>
                  <a:pt x="5943600" y="471886"/>
                </a:lnTo>
                <a:cubicBezTo>
                  <a:pt x="5943600" y="524010"/>
                  <a:pt x="5901345" y="566265"/>
                  <a:pt x="5849221" y="566265"/>
                </a:cubicBezTo>
                <a:lnTo>
                  <a:pt x="94379" y="566265"/>
                </a:lnTo>
                <a:cubicBezTo>
                  <a:pt x="42255" y="566265"/>
                  <a:pt x="0" y="524010"/>
                  <a:pt x="0" y="471886"/>
                </a:cubicBezTo>
                <a:lnTo>
                  <a:pt x="0" y="94379"/>
                </a:lnTo>
                <a:close/>
              </a:path>
            </a:pathLst>
          </a:custGeom>
        </p:spPr>
        <p:style>
          <a:lnRef idx="2">
            <a:schemeClr val="lt1">
              <a:hueOff val="0"/>
              <a:satOff val="0"/>
              <a:lumOff val="0"/>
              <a:alphaOff val="0"/>
            </a:schemeClr>
          </a:lnRef>
          <a:fillRef idx="1">
            <a:schemeClr val="accent3">
              <a:hueOff val="11250264"/>
              <a:satOff val="-16876"/>
              <a:lumOff val="-2741"/>
              <a:alphaOff val="0"/>
            </a:schemeClr>
          </a:fillRef>
          <a:effectRef idx="0">
            <a:schemeClr val="accent3">
              <a:hueOff val="11250264"/>
              <a:satOff val="-16876"/>
              <a:lumOff val="-2741"/>
              <a:alphaOff val="0"/>
            </a:schemeClr>
          </a:effectRef>
          <a:fontRef idx="minor">
            <a:schemeClr val="lt1"/>
          </a:fontRef>
        </p:style>
        <p:txBody>
          <a:bodyPr spcFirstLastPara="0" vert="horz" wrap="square" lIns="103843" tIns="103843" rIns="103843" bIns="103843" numCol="1" spcCol="1270" anchor="ctr" anchorCtr="0">
            <a:noAutofit/>
          </a:bodyPr>
          <a:lstStyle/>
          <a:p>
            <a:pPr marL="0" lvl="0" indent="0" algn="l" defTabSz="889000">
              <a:lnSpc>
                <a:spcPct val="90000"/>
              </a:lnSpc>
              <a:spcBef>
                <a:spcPct val="0"/>
              </a:spcBef>
              <a:spcAft>
                <a:spcPct val="35000"/>
              </a:spcAft>
              <a:buNone/>
            </a:pPr>
            <a:r>
              <a:rPr lang="vi-VN" sz="2000" b="0" i="0" kern="1200">
                <a:latin typeface="Times New Roman" panose="02020603050405020304" pitchFamily="18" charset="0"/>
                <a:cs typeface="Times New Roman" panose="02020603050405020304" pitchFamily="18" charset="0"/>
              </a:rPr>
              <a:t>D. Bộ điều chỉnh nhiệt độ, Dây đốt nóng, Bộ nguồn biến đổi điện áp</a:t>
            </a:r>
            <a:endParaRPr lang="en-US" sz="2000" kern="1200">
              <a:latin typeface="Times New Roman" panose="02020603050405020304" pitchFamily="18" charset="0"/>
              <a:cs typeface="Times New Roman" panose="02020603050405020304" pitchFamily="18" charset="0"/>
            </a:endParaRPr>
          </a:p>
        </p:txBody>
      </p:sp>
      <p:sp>
        <p:nvSpPr>
          <p:cNvPr id="13" name="Frame 12"/>
          <p:cNvSpPr/>
          <p:nvPr/>
        </p:nvSpPr>
        <p:spPr>
          <a:xfrm>
            <a:off x="1828800" y="2746934"/>
            <a:ext cx="457200" cy="468000"/>
          </a:xfrm>
          <a:prstGeom prst="frame">
            <a:avLst/>
          </a:prstGeom>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pic>
        <p:nvPicPr>
          <p:cNvPr id="14" name="Đồng hồ đếm ngược 10s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38587" y="190811"/>
            <a:ext cx="1266825" cy="7137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23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4"/>
                </p:tgtEl>
              </p:cMediaNode>
            </p:video>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3" name="TextBox 2"/>
          <p:cNvSpPr txBox="1"/>
          <p:nvPr/>
        </p:nvSpPr>
        <p:spPr>
          <a:xfrm>
            <a:off x="1600200" y="685800"/>
            <a:ext cx="6781800" cy="2062103"/>
          </a:xfrm>
          <a:prstGeom prst="rect">
            <a:avLst/>
          </a:prstGeom>
          <a:noFill/>
        </p:spPr>
        <p:txBody>
          <a:bodyPr wrap="square">
            <a:spAutoFit/>
          </a:bodyPr>
          <a:lstStyle/>
          <a:p>
            <a:r>
              <a:rPr lang="en-US" sz="3200" b="0" i="0">
                <a:solidFill>
                  <a:srgbClr val="001A33"/>
                </a:solidFill>
                <a:effectLst/>
                <a:latin typeface="Times New Roman" panose="02020603050405020304" pitchFamily="18" charset="0"/>
                <a:cs typeface="Times New Roman" panose="02020603050405020304" pitchFamily="18" charset="0"/>
              </a:rPr>
              <a:t>Câu 3: Chọn câu trả lời đúng nhất: Một bàn là ghi 220V – 600W, sử dụng nguồn điện nào là phù hợp nhất. </a:t>
            </a:r>
          </a:p>
          <a:p>
            <a:endParaRPr lang="en-US" sz="3200">
              <a:latin typeface="Times New Roman" panose="02020603050405020304" pitchFamily="18" charset="0"/>
              <a:cs typeface="Times New Roman" panose="02020603050405020304" pitchFamily="18" charset="0"/>
            </a:endParaRPr>
          </a:p>
        </p:txBody>
      </p:sp>
      <p:graphicFrame>
        <p:nvGraphicFramePr>
          <p:cNvPr id="5" name="Diagram 4"/>
          <p:cNvGraphicFramePr/>
          <p:nvPr/>
        </p:nvGraphicFramePr>
        <p:xfrm>
          <a:off x="1943100" y="2433697"/>
          <a:ext cx="6096000" cy="20621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Frame 5"/>
          <p:cNvSpPr/>
          <p:nvPr/>
        </p:nvSpPr>
        <p:spPr>
          <a:xfrm>
            <a:off x="2022819" y="3489974"/>
            <a:ext cx="457200" cy="468000"/>
          </a:xfrm>
          <a:prstGeom prst="frame">
            <a:avLst/>
          </a:prstGeom>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pic>
        <p:nvPicPr>
          <p:cNvPr id="7" name="Đồng hồ đếm ngược 10s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976687" y="152400"/>
            <a:ext cx="1190625" cy="6707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23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7"/>
                </p:tgtEl>
              </p:cMediaNode>
            </p:video>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3" name="TextBox 2"/>
          <p:cNvSpPr txBox="1"/>
          <p:nvPr/>
        </p:nvSpPr>
        <p:spPr>
          <a:xfrm>
            <a:off x="1600200" y="914400"/>
            <a:ext cx="6248400" cy="1200329"/>
          </a:xfrm>
          <a:prstGeom prst="rect">
            <a:avLst/>
          </a:prstGeom>
          <a:noFill/>
        </p:spPr>
        <p:txBody>
          <a:bodyPr wrap="square">
            <a:spAutoFit/>
          </a:bodyPr>
          <a:lstStyle/>
          <a:p>
            <a:r>
              <a:rPr lang="vi-VN" sz="3600" b="0" i="0">
                <a:solidFill>
                  <a:srgbClr val="001A33"/>
                </a:solidFill>
                <a:effectLst/>
                <a:latin typeface="+mj-lt"/>
              </a:rPr>
              <a:t>Câu 4: Quy trình sử dụng bàn là có mấy bước? </a:t>
            </a:r>
            <a:endParaRPr lang="en-US" sz="3600" b="0" i="0">
              <a:solidFill>
                <a:srgbClr val="001A33"/>
              </a:solidFill>
              <a:effectLst/>
              <a:latin typeface="+mj-lt"/>
            </a:endParaRPr>
          </a:p>
        </p:txBody>
      </p:sp>
      <p:graphicFrame>
        <p:nvGraphicFramePr>
          <p:cNvPr id="5" name="Diagram 4"/>
          <p:cNvGraphicFramePr/>
          <p:nvPr/>
        </p:nvGraphicFramePr>
        <p:xfrm>
          <a:off x="1600200" y="2114729"/>
          <a:ext cx="5943600" cy="286232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Frame 5"/>
          <p:cNvSpPr/>
          <p:nvPr/>
        </p:nvSpPr>
        <p:spPr>
          <a:xfrm>
            <a:off x="1629508" y="2942366"/>
            <a:ext cx="457200" cy="468000"/>
          </a:xfrm>
          <a:prstGeom prst="frame">
            <a:avLst/>
          </a:prstGeom>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pic>
        <p:nvPicPr>
          <p:cNvPr id="7" name="Đồng hồ đếm ngược 10s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129087" y="243625"/>
            <a:ext cx="1190625" cy="6707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23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7"/>
                </p:tgtEl>
              </p:cMediaNode>
            </p:video>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en 25"/>
          <p:cNvPicPr>
            <a:picLocks noChangeAspect="1" noChangeArrowheads="1"/>
          </p:cNvPicPr>
          <p:nvPr/>
        </p:nvPicPr>
        <p:blipFill>
          <a:blip r:embed="rId3"/>
          <a:srcRect/>
          <a:stretch>
            <a:fillRect/>
          </a:stretch>
        </p:blipFill>
        <p:spPr bwMode="auto">
          <a:xfrm>
            <a:off x="-1" y="-62346"/>
            <a:ext cx="9144000" cy="7010400"/>
          </a:xfrm>
          <a:prstGeom prst="rect">
            <a:avLst/>
          </a:prstGeom>
          <a:noFill/>
          <a:ln w="9525">
            <a:noFill/>
            <a:miter lim="800000"/>
            <a:headEnd/>
            <a:tailEnd/>
          </a:ln>
        </p:spPr>
      </p:pic>
      <p:sp>
        <p:nvSpPr>
          <p:cNvPr id="3" name="TextBox 2"/>
          <p:cNvSpPr txBox="1"/>
          <p:nvPr>
            <p:custDataLst>
              <p:tags r:id="rId1"/>
            </p:custDataLst>
          </p:nvPr>
        </p:nvSpPr>
        <p:spPr>
          <a:xfrm>
            <a:off x="457200" y="2209800"/>
            <a:ext cx="8077200" cy="1891145"/>
          </a:xfrm>
          <a:prstGeom prst="rect">
            <a:avLst/>
          </a:prstGeom>
          <a:noFill/>
          <a:effectLst/>
        </p:spPr>
        <p:txBody>
          <a:bodyPr wrap="none" rtlCol="0">
            <a:prstTxWarp prst="textPlain">
              <a:avLst/>
            </a:prstTxWarp>
            <a:spAutoFit/>
          </a:bodyPr>
          <a:lstStyle/>
          <a:p>
            <a:pPr algn="ctr">
              <a:lnSpc>
                <a:spcPct val="150000"/>
              </a:lnSpc>
            </a:pPr>
            <a:r>
              <a:rPr lang="en-US" sz="8000" b="1" dirty="0">
                <a:solidFill>
                  <a:srgbClr val="C0000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CHÚC CÁC EM NHUÊÙ SỨC KHỎE VÀ  HỌC TẬT THẬT TỐT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nen 25"/>
          <p:cNvPicPr>
            <a:picLocks noChangeAspect="1" noChangeArrowheads="1"/>
          </p:cNvPicPr>
          <p:nvPr/>
        </p:nvPicPr>
        <p:blipFill>
          <a:blip r:embed="rId6"/>
          <a:srcRect/>
          <a:stretch>
            <a:fillRect/>
          </a:stretch>
        </p:blipFill>
        <p:spPr bwMode="auto">
          <a:xfrm>
            <a:off x="0" y="0"/>
            <a:ext cx="9144000" cy="7010400"/>
          </a:xfrm>
          <a:prstGeom prst="rect">
            <a:avLst/>
          </a:prstGeom>
          <a:noFill/>
          <a:ln w="9525">
            <a:noFill/>
            <a:miter lim="800000"/>
            <a:headEnd/>
            <a:tailEnd/>
          </a:ln>
        </p:spPr>
      </p:pic>
      <p:sp>
        <p:nvSpPr>
          <p:cNvPr id="12292" name="WordArt 4"/>
          <p:cNvSpPr>
            <a:spLocks noChangeArrowheads="1" noChangeShapeType="1" noTextEdit="1"/>
          </p:cNvSpPr>
          <p:nvPr>
            <p:custDataLst>
              <p:tags r:id="rId2"/>
            </p:custDataLst>
          </p:nvPr>
        </p:nvSpPr>
        <p:spPr bwMode="auto">
          <a:xfrm>
            <a:off x="2286000" y="990600"/>
            <a:ext cx="5257800" cy="1066800"/>
          </a:xfrm>
          <a:prstGeom prst="rect">
            <a:avLst/>
          </a:prstGeom>
        </p:spPr>
        <p:txBody>
          <a:bodyPr wrap="none" fromWordArt="1">
            <a:prstTxWarp prst="textPlain">
              <a:avLst>
                <a:gd name="adj" fmla="val 50000"/>
              </a:avLst>
            </a:prstTxWarp>
          </a:bodyPr>
          <a:lstStyle/>
          <a:p>
            <a:pPr algn="ctr"/>
            <a:endParaRPr lang="en-US" sz="2400" kern="10" dirty="0">
              <a:ln w="9525">
                <a:no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5400000" scaled="1"/>
              </a:gradFill>
              <a:effectLst>
                <a:outerShdw dist="35921" dir="2700000" algn="ctr" rotWithShape="0">
                  <a:srgbClr val="C0C0C0">
                    <a:alpha val="79999"/>
                  </a:srgbClr>
                </a:outerShdw>
              </a:effectLst>
              <a:latin typeface="Times New Roman" panose="02020603050405020304"/>
              <a:cs typeface="Times New Roman" panose="02020603050405020304"/>
            </a:endParaRPr>
          </a:p>
        </p:txBody>
      </p:sp>
      <p:sp>
        <p:nvSpPr>
          <p:cNvPr id="5" name="Rectangle 4"/>
          <p:cNvSpPr txBox="1">
            <a:spLocks noChangeArrowheads="1"/>
          </p:cNvSpPr>
          <p:nvPr>
            <p:custDataLst>
              <p:tags r:id="rId3"/>
            </p:custDataLst>
          </p:nvPr>
        </p:nvSpPr>
        <p:spPr>
          <a:xfrm>
            <a:off x="581025" y="2133600"/>
            <a:ext cx="6581775" cy="1676400"/>
          </a:xfrm>
          <a:prstGeom prst="rect">
            <a:avLst/>
          </a:prstGeom>
        </p:spPr>
        <p:txBody>
          <a:bodyPr/>
          <a:lstStyle/>
          <a:p>
            <a:pPr indent="174625">
              <a:spcBef>
                <a:spcPct val="20000"/>
              </a:spcBef>
              <a:tabLst>
                <a:tab pos="464820" algn="l"/>
              </a:tabLst>
              <a:defRPr/>
            </a:pPr>
            <a:endParaRPr lang="en-US" sz="2600" b="1" kern="0" dirty="0">
              <a:solidFill>
                <a:srgbClr val="FF3300"/>
              </a:solidFill>
              <a:latin typeface="+mn-lt"/>
            </a:endParaRPr>
          </a:p>
        </p:txBody>
      </p:sp>
      <p:sp>
        <p:nvSpPr>
          <p:cNvPr id="2" name="Rectangle 1"/>
          <p:cNvSpPr/>
          <p:nvPr/>
        </p:nvSpPr>
        <p:spPr>
          <a:xfrm>
            <a:off x="1219200" y="1316182"/>
            <a:ext cx="6934200" cy="1383665"/>
          </a:xfrm>
          <a:prstGeom prst="rect">
            <a:avLst/>
          </a:prstGeom>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1. Một </a:t>
            </a:r>
            <a:r>
              <a:rPr lang="en-US" sz="2800" b="1" dirty="0" err="1">
                <a:solidFill>
                  <a:srgbClr val="FF0000"/>
                </a:solidFill>
                <a:latin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đồ</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dùng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đình</a:t>
            </a:r>
            <a:endParaRPr lang="en-US" sz="2800" b="1" dirty="0">
              <a:solidFill>
                <a:srgbClr val="FF0000"/>
              </a:solidFill>
              <a:latin typeface="Times New Roman" panose="02020603050405020304" pitchFamily="18" charset="0"/>
              <a:cs typeface="Times New Roman" panose="02020603050405020304" pitchFamily="18" charset="0"/>
            </a:endParaRPr>
          </a:p>
          <a:p>
            <a:r>
              <a:rPr lang="en-US" sz="2800" b="1" dirty="0">
                <a:solidFill>
                  <a:srgbClr val="FF0000"/>
                </a:solidFill>
                <a:latin typeface="Times New Roman" panose="02020603050405020304" pitchFamily="18" charset="0"/>
                <a:cs typeface="Times New Roman" panose="02020603050405020304" pitchFamily="18" charset="0"/>
              </a:rPr>
              <a:t>1.1. </a:t>
            </a:r>
            <a:r>
              <a:rPr lang="en-US" sz="2800" b="1" dirty="0" err="1">
                <a:solidFill>
                  <a:srgbClr val="FF0000"/>
                </a:solidFill>
                <a:latin typeface="Times New Roman" panose="02020603050405020304" pitchFamily="18" charset="0"/>
                <a:cs typeface="Times New Roman" panose="02020603050405020304" pitchFamily="18" charset="0"/>
              </a:rPr>
              <a:t>Bàn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bàn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ủi</a:t>
            </a:r>
            <a:r>
              <a:rPr lang="en-US" sz="2800" dirty="0">
                <a:solidFill>
                  <a:srgbClr val="FF0000"/>
                </a:solidFill>
                <a:latin typeface="Times New Roman" panose="02020603050405020304" pitchFamily="18" charset="0"/>
                <a:cs typeface="Times New Roman" panose="02020603050405020304" pitchFamily="18" charset="0"/>
              </a:rPr>
              <a:t>)</a:t>
            </a:r>
          </a:p>
          <a:p>
            <a:r>
              <a:rPr lang="en-US" sz="2800" b="1" dirty="0">
                <a:solidFill>
                  <a:srgbClr val="FF0000"/>
                </a:solidFill>
                <a:latin typeface="Times New Roman" panose="02020603050405020304" pitchFamily="18" charset="0"/>
                <a:cs typeface="Times New Roman" panose="02020603050405020304" pitchFamily="18" charset="0"/>
              </a:rPr>
              <a:t>a. </a:t>
            </a:r>
            <a:r>
              <a:rPr lang="en-US" sz="2800" b="1" dirty="0" err="1">
                <a:solidFill>
                  <a:srgbClr val="FF0000"/>
                </a:solidFill>
                <a:latin typeface="Times New Roman" panose="02020603050405020304" pitchFamily="18" charset="0"/>
                <a:cs typeface="Times New Roman" panose="02020603050405020304" pitchFamily="18" charset="0"/>
              </a:rPr>
              <a:t>Cấu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tạo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kỹ</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thuật</a:t>
            </a:r>
            <a:r>
              <a:rPr lang="en-US" sz="2800" b="1" dirty="0">
                <a:solidFill>
                  <a:srgbClr val="FF0000"/>
                </a:solidFill>
                <a:latin typeface="Times New Roman" panose="02020603050405020304" pitchFamily="18" charset="0"/>
                <a:cs typeface="Times New Roman" panose="02020603050405020304" pitchFamily="18" charset="0"/>
              </a:rPr>
              <a:t> </a:t>
            </a:r>
          </a:p>
        </p:txBody>
      </p:sp>
      <p:sp>
        <p:nvSpPr>
          <p:cNvPr id="3" name="TextBox 2"/>
          <p:cNvSpPr txBox="1"/>
          <p:nvPr/>
        </p:nvSpPr>
        <p:spPr>
          <a:xfrm>
            <a:off x="1219200" y="2701290"/>
            <a:ext cx="7795895" cy="310769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vi-VN" sz="2800"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r>
              <a:rPr lang="en-US" sz="2800" i="1"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Vỏ bàn là:</a:t>
            </a:r>
            <a:r>
              <a:rPr lang="vi-VN" sz="2800" dirty="0">
                <a:latin typeface="Times New Roman" panose="02020603050405020304" pitchFamily="18" charset="0"/>
                <a:cs typeface="Times New Roman" panose="02020603050405020304" pitchFamily="18" charset="0"/>
              </a:rPr>
              <a:t> bảo vệ các bộ phận bên trong bàn là.</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Dây</a:t>
            </a:r>
            <a:r>
              <a:rPr lang="vi-VN" sz="2800"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đốt</a:t>
            </a:r>
            <a:r>
              <a:rPr lang="vi-VN" sz="2800"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nóng:</a:t>
            </a:r>
            <a:r>
              <a:rPr lang="vi-VN" sz="2800" b="1"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tạo sức nóng dưới tác dụng của dòng điện.</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Bộ điều chỉnh nhiệt độ:</a:t>
            </a:r>
            <a:r>
              <a:rPr lang="vi-VN" sz="2800" b="1" dirty="0">
                <a:latin typeface="Times New Roman" panose="02020603050405020304" pitchFamily="18" charset="0"/>
                <a:cs typeface="Times New Roman" panose="02020603050405020304" pitchFamily="18" charset="0"/>
              </a:rPr>
              <a:t> </a:t>
            </a:r>
            <a:r>
              <a:rPr lang="en-US" altLang="vi-VN" sz="2800" dirty="0">
                <a:latin typeface="Times New Roman" panose="02020603050405020304" pitchFamily="18" charset="0"/>
                <a:cs typeface="Times New Roman" panose="02020603050405020304" pitchFamily="18" charset="0"/>
              </a:rPr>
              <a:t>điều chỉnh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vải.</a:t>
            </a:r>
            <a:endParaRPr lang="en-US" sz="2800" dirty="0">
              <a:latin typeface="Times New Roman" panose="02020603050405020304" pitchFamily="18" charset="0"/>
              <a:cs typeface="Times New Roman" panose="02020603050405020304" pitchFamily="18" charset="0"/>
            </a:endParaRPr>
          </a:p>
          <a:p>
            <a:endParaRPr lang="en-US" sz="2800" dirty="0"/>
          </a:p>
        </p:txBody>
      </p:sp>
      <p:sp>
        <p:nvSpPr>
          <p:cNvPr id="8" name="TextBox 7"/>
          <p:cNvSpPr txBox="1"/>
          <p:nvPr/>
        </p:nvSpPr>
        <p:spPr>
          <a:xfrm>
            <a:off x="20782" y="493252"/>
            <a:ext cx="9144000" cy="523220"/>
          </a:xfrm>
          <a:prstGeom prst="rect">
            <a:avLst/>
          </a:prstGeom>
          <a:noFill/>
        </p:spPr>
        <p:txBody>
          <a:bodyPr wrap="square" rtlCol="0">
            <a:spAutoFit/>
          </a:bodyPr>
          <a:lstStyle/>
          <a:p>
            <a:r>
              <a:rPr lang="en-US" sz="2800" b="1" dirty="0">
                <a:solidFill>
                  <a:srgbClr val="0070C0"/>
                </a:solidFill>
                <a:latin typeface="Times New Roman" panose="02020603050405020304" pitchFamily="18" charset="0"/>
                <a:cs typeface="Times New Roman" panose="02020603050405020304" pitchFamily="18" charset="0"/>
              </a:rPr>
              <a:t>BÀI 9. SỬ DỤNG ĐỒ DÙNG ĐIỆN TRONG GIA ĐÌNH</a:t>
            </a:r>
            <a:endParaRPr lang="en-US" sz="2800" dirty="0">
              <a:solidFill>
                <a:srgbClr val="0070C0"/>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nen 25"/>
          <p:cNvPicPr>
            <a:picLocks noChangeAspect="1" noChangeArrowheads="1"/>
          </p:cNvPicPr>
          <p:nvPr/>
        </p:nvPicPr>
        <p:blipFill>
          <a:blip r:embed="rId5"/>
          <a:srcRect/>
          <a:stretch>
            <a:fillRect/>
          </a:stretch>
        </p:blipFill>
        <p:spPr bwMode="auto">
          <a:xfrm>
            <a:off x="161925" y="152400"/>
            <a:ext cx="9144000" cy="7010400"/>
          </a:xfrm>
          <a:prstGeom prst="rect">
            <a:avLst/>
          </a:prstGeom>
          <a:noFill/>
          <a:ln w="9525">
            <a:noFill/>
            <a:miter lim="800000"/>
            <a:headEnd/>
            <a:tailEnd/>
          </a:ln>
          <a:effectLst/>
        </p:spPr>
      </p:pic>
      <p:sp>
        <p:nvSpPr>
          <p:cNvPr id="14" name="Rectangle 14"/>
          <p:cNvSpPr txBox="1">
            <a:spLocks noChangeArrowheads="1"/>
          </p:cNvSpPr>
          <p:nvPr>
            <p:custDataLst>
              <p:tags r:id="rId2"/>
            </p:custDataLst>
          </p:nvPr>
        </p:nvSpPr>
        <p:spPr>
          <a:xfrm>
            <a:off x="190500" y="533400"/>
            <a:ext cx="3581400" cy="838200"/>
          </a:xfrm>
          <a:prstGeom prst="rect">
            <a:avLst/>
          </a:prstGeom>
          <a:effectLst/>
        </p:spPr>
        <p:txBody>
          <a:bodyPr/>
          <a:lstStyle/>
          <a:p>
            <a:pPr algn="ctr">
              <a:defRPr/>
            </a:pPr>
            <a:endParaRPr lang="en-US" sz="3600" b="1" kern="0" dirty="0">
              <a:solidFill>
                <a:srgbClr val="0000FF"/>
              </a:solidFill>
              <a:latin typeface="+mj-lt"/>
              <a:ea typeface="+mj-ea"/>
              <a:cs typeface="+mj-cs"/>
            </a:endParaRPr>
          </a:p>
        </p:txBody>
      </p:sp>
      <p:sp>
        <p:nvSpPr>
          <p:cNvPr id="3" name="Rectangle 2"/>
          <p:cNvSpPr/>
          <p:nvPr/>
        </p:nvSpPr>
        <p:spPr>
          <a:xfrm>
            <a:off x="457200" y="2133600"/>
            <a:ext cx="8305800" cy="1384995"/>
          </a:xfrm>
          <a:prstGeom prst="rect">
            <a:avLst/>
          </a:prstGeom>
        </p:spPr>
        <p:txBody>
          <a:bodyPr wrap="square">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OÁT)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W) </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V).</a:t>
            </a:r>
          </a:p>
        </p:txBody>
      </p:sp>
      <p:sp>
        <p:nvSpPr>
          <p:cNvPr id="8" name="Rectangle 7"/>
          <p:cNvSpPr/>
          <p:nvPr/>
        </p:nvSpPr>
        <p:spPr>
          <a:xfrm>
            <a:off x="762000" y="838200"/>
            <a:ext cx="7543800" cy="1384995"/>
          </a:xfrm>
          <a:prstGeom prst="rect">
            <a:avLst/>
          </a:prstGeom>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Một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đồ</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dùng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đình</a:t>
            </a:r>
            <a:endParaRPr lang="en-US" sz="2800" b="1" dirty="0">
              <a:solidFill>
                <a:srgbClr val="FF0000"/>
              </a:solidFill>
              <a:latin typeface="Times New Roman" panose="02020603050405020304" pitchFamily="18" charset="0"/>
              <a:cs typeface="Times New Roman" panose="02020603050405020304" pitchFamily="18" charset="0"/>
            </a:endParaRPr>
          </a:p>
          <a:p>
            <a:r>
              <a:rPr lang="en-US" sz="2800" b="1" dirty="0">
                <a:solidFill>
                  <a:srgbClr val="FF0000"/>
                </a:solidFill>
                <a:latin typeface="Times New Roman" panose="02020603050405020304" pitchFamily="18" charset="0"/>
                <a:cs typeface="Times New Roman" panose="02020603050405020304" pitchFamily="18" charset="0"/>
              </a:rPr>
              <a:t>1.1. </a:t>
            </a:r>
            <a:r>
              <a:rPr lang="en-US" sz="2800" b="1" dirty="0" err="1">
                <a:solidFill>
                  <a:srgbClr val="FF0000"/>
                </a:solidFill>
                <a:latin typeface="Times New Roman" panose="02020603050405020304" pitchFamily="18" charset="0"/>
                <a:cs typeface="Times New Roman" panose="02020603050405020304" pitchFamily="18" charset="0"/>
              </a:rPr>
              <a:t>Bàn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bàn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ủi</a:t>
            </a:r>
            <a:r>
              <a:rPr lang="en-US" sz="2800" dirty="0">
                <a:solidFill>
                  <a:srgbClr val="FF0000"/>
                </a:solidFill>
                <a:latin typeface="Times New Roman" panose="02020603050405020304" pitchFamily="18" charset="0"/>
                <a:cs typeface="Times New Roman" panose="02020603050405020304" pitchFamily="18" charset="0"/>
              </a:rPr>
              <a:t>)</a:t>
            </a:r>
          </a:p>
          <a:p>
            <a:r>
              <a:rPr lang="en-US" sz="2800" b="1" dirty="0">
                <a:solidFill>
                  <a:srgbClr val="FF0000"/>
                </a:solidFill>
                <a:latin typeface="Times New Roman" panose="02020603050405020304" pitchFamily="18" charset="0"/>
                <a:cs typeface="Times New Roman" panose="02020603050405020304" pitchFamily="18" charset="0"/>
              </a:rPr>
              <a:t>a. </a:t>
            </a:r>
            <a:r>
              <a:rPr lang="en-US" sz="2800" b="1" dirty="0" err="1">
                <a:solidFill>
                  <a:srgbClr val="FF0000"/>
                </a:solidFill>
                <a:latin typeface="Times New Roman" panose="02020603050405020304" pitchFamily="18" charset="0"/>
                <a:cs typeface="Times New Roman" panose="02020603050405020304" pitchFamily="18" charset="0"/>
              </a:rPr>
              <a:t>Cấu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tạo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kĩ</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thuật</a:t>
            </a:r>
            <a:r>
              <a:rPr lang="en-US" sz="2800" b="1" dirty="0">
                <a:solidFill>
                  <a:srgbClr val="FF0000"/>
                </a:solidFill>
                <a:latin typeface="Times New Roman" panose="02020603050405020304" pitchFamily="18" charset="0"/>
                <a:cs typeface="Times New Roman" panose="02020603050405020304" pitchFamily="18" charset="0"/>
              </a:rPr>
              <a:t> </a:t>
            </a:r>
          </a:p>
        </p:txBody>
      </p:sp>
      <p:sp>
        <p:nvSpPr>
          <p:cNvPr id="13" name="Rectangle 12">
            <a:extLst>
              <a:ext uri="{FF2B5EF4-FFF2-40B4-BE49-F238E27FC236}">
                <a16:creationId xmlns:a16="http://schemas.microsoft.com/office/drawing/2014/main" xmlns="" id="{66291DFE-820C-403A-9FEF-04952548885B}"/>
              </a:ext>
            </a:extLst>
          </p:cNvPr>
          <p:cNvSpPr/>
          <p:nvPr/>
        </p:nvSpPr>
        <p:spPr>
          <a:xfrm>
            <a:off x="457200" y="3886200"/>
            <a:ext cx="8458200" cy="1384995"/>
          </a:xfrm>
          <a:prstGeom prst="rect">
            <a:avLst/>
          </a:prstGeom>
        </p:spPr>
        <p:txBody>
          <a:bodyPr wrap="square">
            <a:spAutoFit/>
          </a:bodyPr>
          <a:lstStyle/>
          <a:p>
            <a:r>
              <a:rPr lang="en-US" sz="2800" b="1" dirty="0">
                <a:solidFill>
                  <a:srgbClr val="7030A0"/>
                </a:solidFill>
                <a:latin typeface="Times New Roman" panose="02020603050405020304" pitchFamily="18" charset="0"/>
                <a:cs typeface="Times New Roman" panose="02020603050405020304" pitchFamily="18" charset="0"/>
              </a:rPr>
              <a:t>VD: </a:t>
            </a:r>
            <a:r>
              <a:rPr lang="en-US" sz="2800" b="1" dirty="0" err="1">
                <a:solidFill>
                  <a:srgbClr val="7030A0"/>
                </a:solidFill>
                <a:latin typeface="Times New Roman" panose="02020603050405020304" pitchFamily="18" charset="0"/>
                <a:cs typeface="Times New Roman" panose="02020603050405020304" pitchFamily="18" charset="0"/>
              </a:rPr>
              <a:t>Thông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số</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kĩ</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thuật</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của</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bàn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là</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khô</a:t>
            </a:r>
            <a:r>
              <a:rPr lang="en-US" sz="2800" b="1" dirty="0">
                <a:solidFill>
                  <a:srgbClr val="7030A0"/>
                </a:solidFill>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mức</a:t>
            </a:r>
            <a:r>
              <a:rPr lang="en-US" sz="2800" dirty="0">
                <a:latin typeface="Times New Roman" panose="02020603050405020304" pitchFamily="18" charset="0"/>
                <a:cs typeface="Times New Roman" panose="02020603050405020304" pitchFamily="18" charset="0"/>
              </a:rPr>
              <a:t> 1 200 W </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mức</a:t>
            </a:r>
            <a:r>
              <a:rPr lang="en-US" sz="2800" dirty="0">
                <a:latin typeface="Times New Roman" panose="02020603050405020304" pitchFamily="18" charset="0"/>
                <a:cs typeface="Times New Roman" panose="02020603050405020304" pitchFamily="18" charset="0"/>
              </a:rPr>
              <a:t>  220 V</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en 25"/>
          <p:cNvPicPr>
            <a:picLocks noChangeAspect="1" noChangeArrowheads="1"/>
          </p:cNvPicPr>
          <p:nvPr/>
        </p:nvPicPr>
        <p:blipFill>
          <a:blip r:embed="rId4"/>
          <a:srcRect/>
          <a:stretch>
            <a:fillRect/>
          </a:stretch>
        </p:blipFill>
        <p:spPr bwMode="auto">
          <a:xfrm>
            <a:off x="0" y="0"/>
            <a:ext cx="9144000" cy="7010400"/>
          </a:xfrm>
          <a:prstGeom prst="rect">
            <a:avLst/>
          </a:prstGeom>
          <a:noFill/>
          <a:ln w="9525">
            <a:noFill/>
            <a:miter lim="800000"/>
            <a:headEnd/>
            <a:tailEnd/>
          </a:ln>
        </p:spPr>
      </p:pic>
      <p:sp>
        <p:nvSpPr>
          <p:cNvPr id="6147" name="WordArt 4"/>
          <p:cNvSpPr>
            <a:spLocks noChangeArrowheads="1" noChangeShapeType="1" noTextEdit="1"/>
          </p:cNvSpPr>
          <p:nvPr/>
        </p:nvSpPr>
        <p:spPr bwMode="auto">
          <a:xfrm>
            <a:off x="2057400" y="762000"/>
            <a:ext cx="5257800" cy="1066800"/>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algn="ctr"/>
            <a:endParaRPr lang="en-US" sz="2400" kern="10" dirty="0">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5400000" scaled="1"/>
              </a:gradFill>
              <a:effectLst>
                <a:outerShdw dist="35921" dir="2700000" algn="ctr" rotWithShape="0">
                  <a:srgbClr val="C0C0C0">
                    <a:alpha val="79999"/>
                  </a:srgbClr>
                </a:outerShdw>
              </a:effectLst>
              <a:latin typeface="Times New Roman" panose="02020603050405020304"/>
              <a:cs typeface="Times New Roman" panose="02020603050405020304"/>
            </a:endParaRPr>
          </a:p>
        </p:txBody>
      </p:sp>
      <p:sp>
        <p:nvSpPr>
          <p:cNvPr id="43012" name="Rectangle 4"/>
          <p:cNvSpPr>
            <a:spLocks noGrp="1" noChangeArrowheads="1"/>
          </p:cNvSpPr>
          <p:nvPr>
            <p:ph type="body" idx="1"/>
          </p:nvPr>
        </p:nvSpPr>
        <p:spPr>
          <a:xfrm>
            <a:off x="457200" y="1981200"/>
            <a:ext cx="8229600" cy="4525963"/>
          </a:xfrm>
        </p:spPr>
        <p:txBody>
          <a:bodyPr>
            <a:normAutofit/>
          </a:bodyPr>
          <a:lstStyle/>
          <a:p>
            <a:r>
              <a:rPr lang="en-US" sz="2800" dirty="0">
                <a:solidFill>
                  <a:srgbClr val="0000FF"/>
                </a:solidFill>
                <a:latin typeface="Times New Roman" panose="02020603050405020304" pitchFamily="18" charset="0"/>
                <a:cs typeface="Times New Roman" panose="02020603050405020304" pitchFamily="18" charset="0"/>
              </a:rPr>
              <a:t>Cho </a:t>
            </a:r>
            <a:r>
              <a:rPr lang="en-US" sz="2800" dirty="0" err="1">
                <a:solidFill>
                  <a:srgbClr val="0000FF"/>
                </a:solidFill>
                <a:latin typeface="Times New Roman" panose="02020603050405020304" pitchFamily="18" charset="0"/>
                <a:cs typeface="Times New Roman" panose="02020603050405020304" pitchFamily="18" charset="0"/>
              </a:rPr>
              <a:t>tình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huống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sau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Có</a:t>
            </a:r>
            <a:r>
              <a:rPr lang="en-US" sz="2800" dirty="0">
                <a:solidFill>
                  <a:srgbClr val="0000FF"/>
                </a:solidFill>
                <a:latin typeface="Times New Roman" panose="02020603050405020304" pitchFamily="18" charset="0"/>
                <a:cs typeface="Times New Roman" panose="02020603050405020304" pitchFamily="18" charset="0"/>
              </a:rPr>
              <a:t> 1 </a:t>
            </a:r>
            <a:r>
              <a:rPr lang="en-US" sz="2800" dirty="0" err="1">
                <a:solidFill>
                  <a:srgbClr val="0000FF"/>
                </a:solidFill>
                <a:latin typeface="Times New Roman" panose="02020603050405020304" pitchFamily="18" charset="0"/>
                <a:cs typeface="Times New Roman" panose="02020603050405020304" pitchFamily="18" charset="0"/>
              </a:rPr>
              <a:t>chiếc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bàn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220V-250W. Hai </a:t>
            </a:r>
            <a:r>
              <a:rPr lang="en-US" sz="2800" dirty="0" err="1">
                <a:solidFill>
                  <a:srgbClr val="0000FF"/>
                </a:solidFill>
                <a:latin typeface="Times New Roman" panose="02020603050405020304" pitchFamily="18" charset="0"/>
                <a:cs typeface="Times New Roman" panose="02020603050405020304" pitchFamily="18" charset="0"/>
              </a:rPr>
              <a:t>bạn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Hằng</a:t>
            </a:r>
            <a:r>
              <a:rPr lang="en-US" sz="2800" dirty="0">
                <a:solidFill>
                  <a:srgbClr val="0000FF"/>
                </a:solidFill>
                <a:latin typeface="Times New Roman" panose="02020603050405020304" pitchFamily="18" charset="0"/>
                <a:cs typeface="Times New Roman" panose="02020603050405020304" pitchFamily="18" charset="0"/>
              </a:rPr>
              <a:t>, Lan  </a:t>
            </a:r>
            <a:r>
              <a:rPr lang="en-US" sz="2800" dirty="0" err="1">
                <a:solidFill>
                  <a:srgbClr val="0000FF"/>
                </a:solidFill>
                <a:latin typeface="Times New Roman" panose="02020603050405020304" pitchFamily="18" charset="0"/>
                <a:cs typeface="Times New Roman" panose="02020603050405020304" pitchFamily="18" charset="0"/>
              </a:rPr>
              <a:t>ngồi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tranh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luận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với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nhau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Bạn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Hằng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nói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bàn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trên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có</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điện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áp</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định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mức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220V, </a:t>
            </a:r>
            <a:r>
              <a:rPr lang="en-US" sz="2800" dirty="0" err="1">
                <a:solidFill>
                  <a:srgbClr val="0000FF"/>
                </a:solidFill>
                <a:latin typeface="Times New Roman" panose="02020603050405020304" pitchFamily="18" charset="0"/>
                <a:cs typeface="Times New Roman" panose="02020603050405020304" pitchFamily="18" charset="0"/>
              </a:rPr>
              <a:t>công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suất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định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mức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250W”; </a:t>
            </a:r>
            <a:r>
              <a:rPr lang="en-US" sz="2800" dirty="0" err="1">
                <a:solidFill>
                  <a:srgbClr val="0000FF"/>
                </a:solidFill>
                <a:latin typeface="Times New Roman" panose="02020603050405020304" pitchFamily="18" charset="0"/>
                <a:cs typeface="Times New Roman" panose="02020603050405020304" pitchFamily="18" charset="0"/>
              </a:rPr>
              <a:t>bạn</a:t>
            </a:r>
            <a:r>
              <a:rPr lang="en-US" sz="2800" dirty="0">
                <a:solidFill>
                  <a:srgbClr val="0000FF"/>
                </a:solidFill>
                <a:latin typeface="Times New Roman" panose="02020603050405020304" pitchFamily="18" charset="0"/>
                <a:cs typeface="Times New Roman" panose="02020603050405020304" pitchFamily="18" charset="0"/>
              </a:rPr>
              <a:t> Lan </a:t>
            </a:r>
            <a:r>
              <a:rPr lang="en-US" sz="2800" dirty="0" err="1">
                <a:solidFill>
                  <a:srgbClr val="0000FF"/>
                </a:solidFill>
                <a:latin typeface="Times New Roman" panose="02020603050405020304" pitchFamily="18" charset="0"/>
                <a:cs typeface="Times New Roman" panose="02020603050405020304" pitchFamily="18" charset="0"/>
              </a:rPr>
              <a:t>lại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rằng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Bàn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trên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có</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điện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áp</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định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mức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250W, </a:t>
            </a:r>
            <a:r>
              <a:rPr lang="en-US" sz="2800" dirty="0" err="1">
                <a:solidFill>
                  <a:srgbClr val="0000FF"/>
                </a:solidFill>
                <a:latin typeface="Times New Roman" panose="02020603050405020304" pitchFamily="18" charset="0"/>
                <a:cs typeface="Times New Roman" panose="02020603050405020304" pitchFamily="18" charset="0"/>
              </a:rPr>
              <a:t>công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suất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định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mức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220V; </a:t>
            </a:r>
            <a:r>
              <a:rPr lang="en-US" sz="2800" dirty="0" err="1">
                <a:solidFill>
                  <a:srgbClr val="0000FF"/>
                </a:solidFill>
                <a:latin typeface="Times New Roman" panose="02020603050405020304" pitchFamily="18" charset="0"/>
                <a:cs typeface="Times New Roman" panose="02020603050405020304" pitchFamily="18" charset="0"/>
              </a:rPr>
              <a:t>theo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em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bạn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nào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nói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đúng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về</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thông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số</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kỹ</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thuật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của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bàn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Tại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sao</a:t>
            </a:r>
            <a:r>
              <a:rPr lang="en-US" sz="2800" dirty="0">
                <a:solidFill>
                  <a:srgbClr val="0000FF"/>
                </a:solidFill>
                <a:latin typeface="Times New Roman" panose="02020603050405020304" pitchFamily="18" charset="0"/>
                <a:cs typeface="Times New Roman" panose="02020603050405020304" pitchFamily="18" charset="0"/>
              </a:rPr>
              <a:t>?</a:t>
            </a:r>
          </a:p>
        </p:txBody>
      </p:sp>
      <p:sp>
        <p:nvSpPr>
          <p:cNvPr id="2" name="TextBox 1"/>
          <p:cNvSpPr txBox="1"/>
          <p:nvPr/>
        </p:nvSpPr>
        <p:spPr>
          <a:xfrm>
            <a:off x="623455" y="1033790"/>
            <a:ext cx="7162800" cy="52197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 Tìm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kỹ</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endParaRPr lang="en-US" sz="2800" dirty="0">
              <a:latin typeface="Times New Roman" panose="02020603050405020304" pitchFamily="18" charset="0"/>
              <a:cs typeface="Times New Roman" panose="02020603050405020304" pitchFamily="18" charset="0"/>
            </a:endParaRPr>
          </a:p>
        </p:txBody>
      </p:sp>
      <p:sp>
        <p:nvSpPr>
          <p:cNvPr id="6" name="Explosion 1 5"/>
          <p:cNvSpPr/>
          <p:nvPr/>
        </p:nvSpPr>
        <p:spPr>
          <a:xfrm>
            <a:off x="3144982" y="4855547"/>
            <a:ext cx="5351318" cy="160323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FFFF00"/>
                </a:solidFill>
                <a:latin typeface="Times New Roman" panose="02020603050405020304" pitchFamily="18" charset="0"/>
                <a:cs typeface="Times New Roman" panose="02020603050405020304" pitchFamily="18" charset="0"/>
              </a:rPr>
              <a:t>HS </a:t>
            </a:r>
            <a:r>
              <a:rPr lang="en-US" dirty="0" err="1">
                <a:solidFill>
                  <a:srgbClr val="FFFF00"/>
                </a:solidFill>
                <a:latin typeface="Times New Roman" panose="02020603050405020304" pitchFamily="18" charset="0"/>
                <a:cs typeface="Times New Roman" panose="02020603050405020304" pitchFamily="18" charset="0"/>
              </a:rPr>
              <a:t>trong</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cùng</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một</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bàn</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thảo</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luận</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trong</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thời</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gian</a:t>
            </a:r>
            <a:r>
              <a:rPr lang="en-US" dirty="0">
                <a:solidFill>
                  <a:srgbClr val="FFFF00"/>
                </a:solidFill>
                <a:latin typeface="Times New Roman" panose="02020603050405020304" pitchFamily="18" charset="0"/>
                <a:cs typeface="Times New Roman" panose="02020603050405020304" pitchFamily="18" charset="0"/>
              </a:rPr>
              <a:t> 2 </a:t>
            </a:r>
            <a:r>
              <a:rPr lang="en-US" dirty="0" err="1">
                <a:solidFill>
                  <a:srgbClr val="FFFF00"/>
                </a:solidFill>
                <a:latin typeface="Times New Roman" panose="02020603050405020304" pitchFamily="18" charset="0"/>
                <a:cs typeface="Times New Roman" panose="02020603050405020304" pitchFamily="18" charset="0"/>
              </a:rPr>
              <a:t>phút</a:t>
            </a:r>
            <a:r>
              <a:rPr lang="en-US" dirty="0">
                <a:solidFill>
                  <a:srgbClr val="FFFF00"/>
                </a:solidFill>
                <a:latin typeface="Times New Roman" panose="02020603050405020304" pitchFamily="18" charset="0"/>
                <a:cs typeface="Times New Roman" panose="02020603050405020304" pitchFamily="18" charset="0"/>
              </a:rPr>
              <a:t> </a:t>
            </a:r>
          </a:p>
        </p:txBody>
      </p:sp>
      <p:pic>
        <p:nvPicPr>
          <p:cNvPr id="7" name="Đồng hồ đếm ngược 2 phút - 2 Minutes countdow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436037" y="5700526"/>
            <a:ext cx="1149033" cy="646331"/>
          </a:xfrm>
          <a:prstGeom prst="rect">
            <a:avLst/>
          </a:prstGeom>
        </p:spPr>
      </p:pic>
      <p:sp>
        <p:nvSpPr>
          <p:cNvPr id="8" name="Rectangle 4"/>
          <p:cNvSpPr txBox="1">
            <a:spLocks noChangeArrowheads="1"/>
          </p:cNvSpPr>
          <p:nvPr/>
        </p:nvSpPr>
        <p:spPr>
          <a:xfrm>
            <a:off x="571500" y="2019300"/>
            <a:ext cx="8229600" cy="104647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dirty="0">
                <a:solidFill>
                  <a:srgbClr val="0000FF"/>
                </a:solidFill>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3012">
                                            <p:txEl>
                                              <p:pRg st="0" end="0"/>
                                            </p:txEl>
                                          </p:spTgt>
                                        </p:tgtEl>
                                        <p:attrNameLst>
                                          <p:attrName>style.visibility</p:attrName>
                                        </p:attrNameLst>
                                      </p:cBhvr>
                                      <p:to>
                                        <p:strVal val="visible"/>
                                      </p:to>
                                    </p:set>
                                    <p:animEffect transition="in" filter="circle(in)">
                                      <p:cBhvr>
                                        <p:cTn id="12" dur="2000"/>
                                        <p:tgtEl>
                                          <p:spTgt spid="430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31169" fill="hold"/>
                                        <p:tgtEl>
                                          <p:spTgt spid="7"/>
                                        </p:tgtEl>
                                      </p:cBhvr>
                                    </p:cmd>
                                  </p:childTnLst>
                                </p:cTn>
                              </p:par>
                            </p:childTnLst>
                          </p:cTn>
                        </p:par>
                      </p:childTnLst>
                    </p:cTn>
                  </p:par>
                  <p:par>
                    <p:cTn id="23" fill="hold">
                      <p:stCondLst>
                        <p:cond delay="indefinite"/>
                      </p:stCondLst>
                      <p:childTnLst>
                        <p:par>
                          <p:cTn id="24" fill="hold">
                            <p:stCondLst>
                              <p:cond delay="0"/>
                            </p:stCondLst>
                            <p:childTnLst>
                              <p:par>
                                <p:cTn id="25" presetID="13" presetClass="exit" presetSubtype="32" fill="hold" grpId="1" nodeType="clickEffect">
                                  <p:stCondLst>
                                    <p:cond delay="0"/>
                                  </p:stCondLst>
                                  <p:childTnLst>
                                    <p:animEffect transition="out" filter="plus(out)">
                                      <p:cBhvr>
                                        <p:cTn id="26" dur="2000"/>
                                        <p:tgtEl>
                                          <p:spTgt spid="43012">
                                            <p:txEl>
                                              <p:pRg st="0" end="0"/>
                                            </p:txEl>
                                          </p:spTgt>
                                        </p:tgtEl>
                                      </p:cBhvr>
                                    </p:animEffect>
                                    <p:set>
                                      <p:cBhvr>
                                        <p:cTn id="27" dur="1" fill="hold">
                                          <p:stCondLst>
                                            <p:cond delay="1999"/>
                                          </p:stCondLst>
                                        </p:cTn>
                                        <p:tgtEl>
                                          <p:spTgt spid="43012">
                                            <p:txEl>
                                              <p:pRg st="0" end="0"/>
                                            </p:txEl>
                                          </p:spTgt>
                                        </p:tgtEl>
                                        <p:attrNameLst>
                                          <p:attrName>style.visibility</p:attrName>
                                        </p:attrNameLst>
                                      </p:cBhvr>
                                      <p:to>
                                        <p:strVal val="hidden"/>
                                      </p:to>
                                    </p:set>
                                  </p:childTnLst>
                                </p:cTn>
                              </p:par>
                            </p:childTnLst>
                          </p:cTn>
                        </p:par>
                        <p:par>
                          <p:cTn id="28" fill="hold">
                            <p:stCondLst>
                              <p:cond delay="2000"/>
                            </p:stCondLst>
                            <p:childTnLst>
                              <p:par>
                                <p:cTn id="29" presetID="55" presetClass="exit" presetSubtype="0" fill="hold" grpId="1" nodeType="afterEffect">
                                  <p:stCondLst>
                                    <p:cond delay="0"/>
                                  </p:stCondLst>
                                  <p:childTnLst>
                                    <p:anim calcmode="lin" valueType="num">
                                      <p:cBhvr>
                                        <p:cTn id="30" dur="1000"/>
                                        <p:tgtEl>
                                          <p:spTgt spid="6"/>
                                        </p:tgtEl>
                                        <p:attrNameLst>
                                          <p:attrName>ppt_w</p:attrName>
                                        </p:attrNameLst>
                                      </p:cBhvr>
                                      <p:tavLst>
                                        <p:tav tm="0">
                                          <p:val>
                                            <p:strVal val="ppt_w"/>
                                          </p:val>
                                        </p:tav>
                                        <p:tav tm="100000">
                                          <p:val>
                                            <p:strVal val="ppt_w*0.70"/>
                                          </p:val>
                                        </p:tav>
                                      </p:tavLst>
                                    </p:anim>
                                    <p:anim calcmode="lin" valueType="num">
                                      <p:cBhvr>
                                        <p:cTn id="31" dur="1000"/>
                                        <p:tgtEl>
                                          <p:spTgt spid="6"/>
                                        </p:tgtEl>
                                        <p:attrNameLst>
                                          <p:attrName>ppt_h</p:attrName>
                                        </p:attrNameLst>
                                      </p:cBhvr>
                                      <p:tavLst>
                                        <p:tav tm="0">
                                          <p:val>
                                            <p:strVal val="ppt_h"/>
                                          </p:val>
                                        </p:tav>
                                        <p:tav tm="100000">
                                          <p:val>
                                            <p:strVal val="ppt_h"/>
                                          </p:val>
                                        </p:tav>
                                      </p:tavLst>
                                    </p:anim>
                                    <p:animEffect transition="out" filter="fade">
                                      <p:cBhvr>
                                        <p:cTn id="32" dur="1000"/>
                                        <p:tgtEl>
                                          <p:spTgt spid="6"/>
                                        </p:tgtEl>
                                      </p:cBhvr>
                                    </p:animEffect>
                                    <p:set>
                                      <p:cBhvr>
                                        <p:cTn id="33" dur="1" fill="hold">
                                          <p:stCondLst>
                                            <p:cond delay="999"/>
                                          </p:stCondLst>
                                        </p:cTn>
                                        <p:tgtEl>
                                          <p:spTgt spid="6"/>
                                        </p:tgtEl>
                                        <p:attrNameLst>
                                          <p:attrName>style.visibility</p:attrName>
                                        </p:attrNameLst>
                                      </p:cBhvr>
                                      <p:to>
                                        <p:strVal val="hidden"/>
                                      </p:to>
                                    </p:set>
                                  </p:childTnLst>
                                </p:cTn>
                              </p:par>
                            </p:childTnLst>
                          </p:cTn>
                        </p:par>
                        <p:par>
                          <p:cTn id="34" fill="hold">
                            <p:stCondLst>
                              <p:cond delay="3000"/>
                            </p:stCondLst>
                            <p:childTnLst>
                              <p:par>
                                <p:cTn id="35" presetID="55" presetClass="exit" presetSubtype="0" fill="hold" grpId="2" nodeType="afterEffect">
                                  <p:stCondLst>
                                    <p:cond delay="0"/>
                                  </p:stCondLst>
                                  <p:childTnLst>
                                    <p:anim calcmode="lin" valueType="num">
                                      <p:cBhvr>
                                        <p:cTn id="36" dur="1000"/>
                                        <p:tgtEl>
                                          <p:spTgt spid="6"/>
                                        </p:tgtEl>
                                        <p:attrNameLst>
                                          <p:attrName>ppt_w</p:attrName>
                                        </p:attrNameLst>
                                      </p:cBhvr>
                                      <p:tavLst>
                                        <p:tav tm="0">
                                          <p:val>
                                            <p:strVal val="ppt_w"/>
                                          </p:val>
                                        </p:tav>
                                        <p:tav tm="100000">
                                          <p:val>
                                            <p:strVal val="ppt_w*0.70"/>
                                          </p:val>
                                        </p:tav>
                                      </p:tavLst>
                                    </p:anim>
                                    <p:anim calcmode="lin" valueType="num">
                                      <p:cBhvr>
                                        <p:cTn id="37" dur="1000"/>
                                        <p:tgtEl>
                                          <p:spTgt spid="6"/>
                                        </p:tgtEl>
                                        <p:attrNameLst>
                                          <p:attrName>ppt_h</p:attrName>
                                        </p:attrNameLst>
                                      </p:cBhvr>
                                      <p:tavLst>
                                        <p:tav tm="0">
                                          <p:val>
                                            <p:strVal val="ppt_h"/>
                                          </p:val>
                                        </p:tav>
                                        <p:tav tm="100000">
                                          <p:val>
                                            <p:strVal val="ppt_h"/>
                                          </p:val>
                                        </p:tav>
                                      </p:tavLst>
                                    </p:anim>
                                    <p:animEffect transition="out" filter="fade">
                                      <p:cBhvr>
                                        <p:cTn id="38" dur="1000"/>
                                        <p:tgtEl>
                                          <p:spTgt spid="6"/>
                                        </p:tgtEl>
                                      </p:cBhvr>
                                    </p:animEffect>
                                    <p:set>
                                      <p:cBhvr>
                                        <p:cTn id="39" dur="1" fill="hold">
                                          <p:stCondLst>
                                            <p:cond delay="999"/>
                                          </p:stCondLst>
                                        </p:cTn>
                                        <p:tgtEl>
                                          <p:spTgt spid="6"/>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8">
                                            <p:txEl>
                                              <p:pRg st="0" end="0"/>
                                            </p:txEl>
                                          </p:spTgt>
                                        </p:tgtEl>
                                        <p:attrNameLst>
                                          <p:attrName>style.visibility</p:attrName>
                                        </p:attrNameLst>
                                      </p:cBhvr>
                                      <p:to>
                                        <p:strVal val="visible"/>
                                      </p:to>
                                    </p:set>
                                    <p:animEffect transition="in" filter="circle(in)">
                                      <p:cBhvr>
                                        <p:cTn id="44"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7"/>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clickEffect">
                                  <p:stCondLst>
                                    <p:cond delay="0"/>
                                  </p:stCondLst>
                                  <p:childTnLst>
                                    <p:cmd type="call" cmd="togglePause">
                                      <p:cBhvr>
                                        <p:cTn id="49" dur="1" fill="hold"/>
                                        <p:tgtEl>
                                          <p:spTgt spid="7"/>
                                        </p:tgtEl>
                                      </p:cBhvr>
                                    </p:cmd>
                                  </p:childTnLst>
                                </p:cTn>
                              </p:par>
                            </p:childTnLst>
                          </p:cTn>
                        </p:par>
                      </p:childTnLst>
                    </p:cTn>
                  </p:par>
                </p:childTnLst>
              </p:cTn>
              <p:nextCondLst>
                <p:cond evt="onClick" delay="0">
                  <p:tgtEl>
                    <p:spTgt spid="7"/>
                  </p:tgtEl>
                </p:cond>
              </p:nextCondLst>
            </p:seq>
            <p:video>
              <p:cMediaNode vol="80000">
                <p:cTn id="50" fill="hold" display="0">
                  <p:stCondLst>
                    <p:cond delay="indefinite"/>
                  </p:stCondLst>
                </p:cTn>
                <p:tgtEl>
                  <p:spTgt spid="7"/>
                </p:tgtEl>
              </p:cMediaNode>
            </p:video>
          </p:childTnLst>
        </p:cTn>
      </p:par>
    </p:tnLst>
    <p:bldLst>
      <p:bldP spid="43012" grpId="0" build="p"/>
      <p:bldP spid="43012" grpId="1" build="p"/>
      <p:bldP spid="2" grpId="0"/>
      <p:bldP spid="6" grpId="0" animBg="1"/>
      <p:bldP spid="6" grpId="1" animBg="1"/>
      <p:bldP spid="6" grpId="2" animBg="1"/>
      <p:bldP spid="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nen 25"/>
          <p:cNvPicPr>
            <a:picLocks noChangeAspect="1" noChangeArrowheads="1"/>
          </p:cNvPicPr>
          <p:nvPr/>
        </p:nvPicPr>
        <p:blipFill>
          <a:blip r:embed="rId5"/>
          <a:srcRect/>
          <a:stretch>
            <a:fillRect/>
          </a:stretch>
        </p:blipFill>
        <p:spPr bwMode="auto">
          <a:xfrm>
            <a:off x="190500" y="108978"/>
            <a:ext cx="9144000" cy="7010400"/>
          </a:xfrm>
          <a:prstGeom prst="rect">
            <a:avLst/>
          </a:prstGeom>
          <a:noFill/>
          <a:ln w="9525">
            <a:noFill/>
            <a:miter lim="800000"/>
            <a:headEnd/>
            <a:tailEnd/>
          </a:ln>
          <a:effectLst/>
        </p:spPr>
      </p:pic>
      <p:sp>
        <p:nvSpPr>
          <p:cNvPr id="14" name="Rectangle 14"/>
          <p:cNvSpPr txBox="1">
            <a:spLocks noChangeArrowheads="1"/>
          </p:cNvSpPr>
          <p:nvPr>
            <p:custDataLst>
              <p:tags r:id="rId2"/>
            </p:custDataLst>
          </p:nvPr>
        </p:nvSpPr>
        <p:spPr>
          <a:xfrm>
            <a:off x="190500" y="533400"/>
            <a:ext cx="3581400" cy="838200"/>
          </a:xfrm>
          <a:prstGeom prst="rect">
            <a:avLst/>
          </a:prstGeom>
          <a:effectLst/>
        </p:spPr>
        <p:txBody>
          <a:bodyPr/>
          <a:lstStyle/>
          <a:p>
            <a:pPr algn="ctr">
              <a:defRPr/>
            </a:pPr>
            <a:endParaRPr lang="en-US" sz="3600" b="1" kern="0" dirty="0">
              <a:solidFill>
                <a:srgbClr val="0000FF"/>
              </a:solidFill>
              <a:latin typeface="+mj-lt"/>
              <a:ea typeface="+mj-ea"/>
              <a:cs typeface="+mj-cs"/>
            </a:endParaRPr>
          </a:p>
        </p:txBody>
      </p:sp>
      <p:sp>
        <p:nvSpPr>
          <p:cNvPr id="4" name="Rectangle 3"/>
          <p:cNvSpPr/>
          <p:nvPr/>
        </p:nvSpPr>
        <p:spPr>
          <a:xfrm>
            <a:off x="1125681" y="1335107"/>
            <a:ext cx="6626225" cy="521970"/>
          </a:xfrm>
          <a:prstGeom prst="rect">
            <a:avLst/>
          </a:prstGeom>
        </p:spPr>
        <p:txBody>
          <a:bodyPr wrap="none">
            <a:spAutoFit/>
          </a:bodyPr>
          <a:lstStyle/>
          <a:p>
            <a:r>
              <a:rPr lang="en-US" sz="2800" b="1" dirty="0">
                <a:latin typeface="Times New Roman" panose="02020603050405020304" pitchFamily="18" charset="0"/>
                <a:cs typeface="Times New Roman" panose="02020603050405020304" pitchFamily="18" charset="0"/>
              </a:rPr>
              <a:t>* Tìm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nguyên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endParaRPr lang="en-US" sz="2800" dirty="0">
              <a:latin typeface="Times New Roman" panose="02020603050405020304" pitchFamily="18" charset="0"/>
              <a:cs typeface="Times New Roman" panose="02020603050405020304" pitchFamily="18" charset="0"/>
            </a:endParaRPr>
          </a:p>
        </p:txBody>
      </p:sp>
      <p:pic>
        <p:nvPicPr>
          <p:cNvPr id="16" name="Picture 15" descr="image162"/>
          <p:cNvPicPr/>
          <p:nvPr/>
        </p:nvPicPr>
        <p:blipFill>
          <a:blip r:embed="rId6">
            <a:extLst>
              <a:ext uri="{28A0092B-C50C-407E-A947-70E740481C1C}">
                <a14:useLocalDpi xmlns:a14="http://schemas.microsoft.com/office/drawing/2010/main" val="0"/>
              </a:ext>
            </a:extLst>
          </a:blip>
          <a:srcRect/>
          <a:stretch>
            <a:fillRect/>
          </a:stretch>
        </p:blipFill>
        <p:spPr bwMode="auto">
          <a:xfrm>
            <a:off x="1125681" y="2209801"/>
            <a:ext cx="6973383" cy="1676400"/>
          </a:xfrm>
          <a:prstGeom prst="rect">
            <a:avLst/>
          </a:prstGeom>
          <a:noFill/>
          <a:ln>
            <a:noFill/>
          </a:ln>
        </p:spPr>
      </p:pic>
      <p:sp>
        <p:nvSpPr>
          <p:cNvPr id="5" name="Rectangle 4"/>
          <p:cNvSpPr/>
          <p:nvPr/>
        </p:nvSpPr>
        <p:spPr>
          <a:xfrm>
            <a:off x="1097972" y="4220335"/>
            <a:ext cx="7484919" cy="523220"/>
          </a:xfrm>
          <a:prstGeom prst="rect">
            <a:avLst/>
          </a:prstGeom>
        </p:spPr>
        <p:txBody>
          <a:bodyPr wrap="square">
            <a:spAutoFit/>
          </a:bodyPr>
          <a:lstStyle/>
          <a:p>
            <a:r>
              <a:rPr lang="en-US" sz="2800" b="1" i="1" dirty="0" err="1">
                <a:latin typeface="Times New Roman" panose="02020603050405020304" pitchFamily="18" charset="0"/>
                <a:cs typeface="Times New Roman" panose="02020603050405020304" pitchFamily="18" charset="0"/>
              </a:rPr>
              <a:t>Sơ</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đồ</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khối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mô</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tả</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nguyên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lý</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hoạt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động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của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bàn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là</a:t>
            </a:r>
            <a:endParaRPr lang="en-US" sz="2800" dirty="0">
              <a:latin typeface="Times New Roman" panose="02020603050405020304" pitchFamily="18" charset="0"/>
              <a:cs typeface="Times New Roman" panose="02020603050405020304" pitchFamily="18" charset="0"/>
            </a:endParaRPr>
          </a:p>
        </p:txBody>
      </p:sp>
      <p:sp>
        <p:nvSpPr>
          <p:cNvPr id="7" name="Rectangle 6"/>
          <p:cNvSpPr/>
          <p:nvPr/>
        </p:nvSpPr>
        <p:spPr>
          <a:xfrm>
            <a:off x="1097972" y="4942152"/>
            <a:ext cx="6095998" cy="523220"/>
          </a:xfrm>
          <a:prstGeom prst="rect">
            <a:avLst/>
          </a:prstGeom>
        </p:spPr>
        <p:txBody>
          <a:bodyPr wrap="square">
            <a:spAutoFit/>
          </a:bodyPr>
          <a:lstStyle/>
          <a:p>
            <a:r>
              <a:rPr lang="en-US" sz="2800" dirty="0">
                <a:solidFill>
                  <a:srgbClr val="0000FF"/>
                </a:solidFill>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Mô</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tả</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nguyên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lý</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hoạt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động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của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bàn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B4C647E0-EA5F-44A1-9037-339F2FBE4B6F}"/>
              </a:ext>
            </a:extLst>
          </p:cNvPr>
          <p:cNvSpPr/>
          <p:nvPr/>
        </p:nvSpPr>
        <p:spPr>
          <a:xfrm>
            <a:off x="1219200" y="762000"/>
            <a:ext cx="7620000" cy="521970"/>
          </a:xfrm>
          <a:prstGeom prst="rect">
            <a:avLst/>
          </a:prstGeom>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b. </a:t>
            </a:r>
            <a:r>
              <a:rPr lang="en-US" sz="2800" b="1" dirty="0" err="1">
                <a:solidFill>
                  <a:srgbClr val="FF0000"/>
                </a:solidFill>
                <a:latin typeface="Times New Roman" panose="02020603050405020304" pitchFamily="18" charset="0"/>
                <a:cs typeface="Times New Roman" panose="02020603050405020304" pitchFamily="18" charset="0"/>
              </a:rPr>
              <a:t>Nguyên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lý</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việc</a:t>
            </a:r>
            <a:r>
              <a:rPr lang="en-US" sz="2800" b="1" dirty="0">
                <a:solidFill>
                  <a:srgbClr val="FF0000"/>
                </a:solidFill>
                <a:latin typeface="Times New Roman" panose="02020603050405020304" pitchFamily="18" charset="0"/>
                <a:cs typeface="Times New Roman" panose="02020603050405020304" pitchFamily="18" charset="0"/>
              </a:rPr>
              <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nen 25"/>
          <p:cNvPicPr>
            <a:picLocks noChangeAspect="1" noChangeArrowheads="1"/>
          </p:cNvPicPr>
          <p:nvPr/>
        </p:nvPicPr>
        <p:blipFill>
          <a:blip r:embed="rId5"/>
          <a:srcRect/>
          <a:stretch>
            <a:fillRect/>
          </a:stretch>
        </p:blipFill>
        <p:spPr bwMode="auto">
          <a:xfrm>
            <a:off x="190500" y="108978"/>
            <a:ext cx="9144000" cy="7010400"/>
          </a:xfrm>
          <a:prstGeom prst="rect">
            <a:avLst/>
          </a:prstGeom>
          <a:noFill/>
          <a:ln w="9525">
            <a:noFill/>
            <a:miter lim="800000"/>
            <a:headEnd/>
            <a:tailEnd/>
          </a:ln>
          <a:effectLst/>
        </p:spPr>
      </p:pic>
      <p:sp>
        <p:nvSpPr>
          <p:cNvPr id="14" name="Rectangle 14"/>
          <p:cNvSpPr txBox="1">
            <a:spLocks noChangeArrowheads="1"/>
          </p:cNvSpPr>
          <p:nvPr>
            <p:custDataLst>
              <p:tags r:id="rId2"/>
            </p:custDataLst>
          </p:nvPr>
        </p:nvSpPr>
        <p:spPr>
          <a:xfrm>
            <a:off x="190500" y="533400"/>
            <a:ext cx="3581400" cy="838200"/>
          </a:xfrm>
          <a:prstGeom prst="rect">
            <a:avLst/>
          </a:prstGeom>
          <a:effectLst/>
        </p:spPr>
        <p:txBody>
          <a:bodyPr/>
          <a:lstStyle/>
          <a:p>
            <a:pPr algn="ctr">
              <a:defRPr/>
            </a:pPr>
            <a:endParaRPr lang="en-US" sz="3600" b="1" kern="0" dirty="0">
              <a:solidFill>
                <a:srgbClr val="0000FF"/>
              </a:solidFill>
              <a:latin typeface="+mj-lt"/>
              <a:ea typeface="+mj-ea"/>
              <a:cs typeface="+mj-cs"/>
            </a:endParaRPr>
          </a:p>
        </p:txBody>
      </p:sp>
      <p:sp>
        <p:nvSpPr>
          <p:cNvPr id="6" name="Rectangle 5"/>
          <p:cNvSpPr/>
          <p:nvPr/>
        </p:nvSpPr>
        <p:spPr>
          <a:xfrm>
            <a:off x="1125681" y="1335107"/>
            <a:ext cx="5287025" cy="523220"/>
          </a:xfrm>
          <a:prstGeom prst="rect">
            <a:avLst/>
          </a:prstGeom>
        </p:spPr>
        <p:txBody>
          <a:bodyPr wrap="none">
            <a:spAutoFit/>
          </a:bodyPr>
          <a:lstStyle/>
          <a:p>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Nguyên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lý</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hoạt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động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bàn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là</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762000" y="2173307"/>
            <a:ext cx="8077199" cy="3293209"/>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Khi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xoay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dây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dây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ổn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đặt</a:t>
            </a:r>
            <a:endParaRPr lang="en-US" sz="2800" dirty="0">
              <a:latin typeface="Times New Roman" panose="02020603050405020304" pitchFamily="18" charset="0"/>
              <a:cs typeface="Times New Roman" panose="02020603050405020304" pitchFamily="18" charset="0"/>
            </a:endParaRPr>
          </a:p>
          <a:p>
            <a:endParaRPr lang="en-US" sz="4000"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UIPERSISTENCEDATA" val="MMPROD_UIPERSISTENCEDATA"/>
  <p:tag name="VIDEO_FILES_RECORD" val="&lt;Videos&gt;&lt;Video Name=&quot;Gioi thieu_302_1_59526.mp4&quot; Position=&quot;1&quot; SlideID=&quot;302&quot;/&gt;&lt;Video Name=&quot;xoay_310_1_11896_310_1_96580.mp4&quot; Position=&quot;1&quot; SlideID=&quot;310&quot;/&gt;&lt;Video Name=&quot;do dung dien nhiet_317_1_05489.mp4&quot; Position=&quot;1&quot; SlideID=&quot;317&quot;/&gt;&lt;/Videos&gt;&#10;"/>
  <p:tag name="MMPROD_25353PHOTO" val="/9j/4AAQSkZJRgABAQAAAQABAAD/2wBDAAMCAgMCAgMDAwMEAwMEBQgFBQQEBQoHBwYIDAoMDAsKCwsNDhIQDQ4RDgsLEBYQERMUFRUVDA8XGBYUGBIUFRT/2wBDAQMEBAUEBQkFBQkUDQsNFBQUFBQUFBQUFBQUFBQUFBQUFBQUFBQUFBQUFBQUFBQUFBQUFBQUFBQUFBQUFBQUFBT/wAARCAUAA8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U6KKKACiiigAooooAKKKKACiiigAooooAKoT2v7+OdKv0ykgILqNp4Nq061Ty49tS0m3HTinzEElFFFBYUUUUAY+vQNPp3y/wV5dfQfvNrV7FIiyR7WrzHVYNj7q6aXw8pjU3OPng8v5WrOntFj+7XQ3UH7zbWY6K/y1oHKYvltvpv2VX+9V6dP+2dQJu8yTdSlEObkIvsv8K1Ygj/efNJUkCKn3aswWqSP8sdZh8Ze020W6fa3+rf5K1fE09zrk8l00cnkp8ieX9yP/AGHf+/Uugacs91bxN/q3f/0J69Ok0i1j0qSxWJPs+xv3dVKXIX8Z4T/ZX2p9q/8AXOu6j+Fvn2lu0knlybE3x/x1HqVrBYpZwLbx28kPzv8A9NHavSbW+ju4Y3jdPnTfVSlOEIzFHl+E5Xw94YsZfC32WdPMjeR38z/x3fXl8+lKk+6L/V79le86daLY2UcC/wAFYWi+FY7H7Q037zzvkeP/AGKinV+LmFKJV+Gtr9n0id/43mx+SisTx75b6xuGPuIj/wDfb/8Astdbqmow6LYfZrLy/tH3Eij+/wD981weq6Xe2qfabuPy/O3/AO//AMD/AO+6dP3580hSl9mJy88C021fy3q86LsqBI1SStYkSOg8OTqk/wA3+rr1DTJFmidl6b//AGUV5No//H3Htjr11zLBBuijj/651jV/lLp/zFtJFb7tG6sO11d4E23Mcnz/AHK2kTf8zVzSjJFxkTUUUUFhRRRQAUUUUAFFFFADKq306wQ1Zd9orm9Yvv7slXTjeREpchh6rO0lZlpY/wDLd60ETz33NT5E8/8AdRR16BlEisdLk1G62rXbaXpUOlwbYx9779M0fTv7Otfm/wBZWnXFVqc5rGPIPooorEsKKKKAOT8ZaS11FHMv8IYP/wAC2f8AxFcJfTyz2McTf6uH7lep3d3bO32ad4zv7SV55rlrAmuXFsv/AB770/8AQK6acvsmEuU5DWXaxSNl/jqCSxWTQ/tktx5lxv8A9X9yvSdds9L1rRbWztri28yH/nlsfy/kfd92vKJJ/I+0Ksn7v7n/AF0pfZJl/MZr2ivBI1UbSTy5Nq/36kup5fI2rWe8jQSbl/dyUoGP94uPOrvul/3K6Dwzp1zrF1HbRyfxp/uff/jrnNKtWuoLieWTy40+T/rpW/4S1WfSrqNoJPLk/wCmnz11Q+In4D1q2+HsME3n6j5dxGiP/q//ANmsbwr4ZuZ0jnWOT7Pv+Spbrxnd3UFvAt5+8dNk/wC7T95u/ufLXoegQfZdHs4v7iVjzTpHd7kzTjj2U+iiuQsKwtY0GzvzJJJ+7kdNiSVtU2eBZ02tQB4jqOlbL6SCX/npsrs/B3haxeyk8/8AePv3p/ubErb0jS4o7m4dkjePf1ki+cf7NbVpYwWUe2CPYK6JVfsxMYx+0ZbaQ1polxZwHe7h0Qyf7VVfCtqulvJZt/x8ffeuguGZEzGm965/SrX+zL37Tdy/6Rc/J5f/AAOs4y92XMPl986Z6xNbkRrizikgjnR3Y/8Ajm3/ANnrZ/1lIUV/vc1nE1ILK0hsoI4IY/LiT7gri/HHhWW9vY9Qs4pHl8vZII/9n7vy1e07X549Wkgn/dwb3/1n/LNP4Ktza239sGHzN9psT/ln/e/261jGcJGXNH7Qzw5Y2Phy0jgkk/0ibZ5nmf366isaXQLS7u0uSN8mytf/AGamRUTC8UaNFqOnSSf8tIU3p/wGuXtbLV721EUfmxxqn+wn/wBk1ehuiyR7WG8U9VUDiqjVlCJfKeXWMDWM8kUscnmfc/uV6E7w2lsJW+TYiVNPYxXce2SOsnxNDs0+O3gTmadEx/n/AHKfP7XlIjHkN2ORZ03LVK70ayviGngjm+9/rP8AaqXTopIrSNZf9YibKtpWJZ8665o0sfiO4s57j7PHC+xPM+RP9j5/9yuA8XTyvqMltc+XJJbJsSS2+5InyMj/APj9eyfGqOC91ywgWPzJEh/fD/ef5P8A2pXg2quqT/uv4K7PaT5Dm+CRlWtqqXcn/fFNsfGuq+EruT+zLySz+/v/ALkn++jVPa3bfbvNWTy/n/791znifyv7RuILaTzI0d9kn/PRP4Kih8XvE+6b0/xX17Ubvz7y4jk3ps/dxInmJ/6E/wDwOtCf4za3rHhqPQpxFHYfInlx/wBxX3Jvdvm+8leZyIzwfLRayNaQbq6eaBhGMudf3Tv/AO3IrGCNov4E3v8A9NH3/wAFdSnxCbx3a6XpV5qEfh/T4Y3ge4klT/Y+/wD7HyR143PP58G3zP3j1f8AsKzwWcVjJJeSOj74/Kf92+z/AMf/AOWiVEeQ0974onT6jY20Go3kVjcf2hZwv8l7HFsSSul8F+HNX+IWmyaHB5fl/f8AMk+5H/7NXD6Vrl4lpJpi2/mb/nfy/k+7Wrrlj4q+HPlrPJJo9xNBv8u3ufn8ln+Tftf++lQo/ELm7fEcnr9jBoev3FjbXkd55L7PMji2JI6/f/8AH6brGpXOm2lxYt+737N8dc2k8s7+av8AA/8ArJPvyPWn4g1hfEF1HLBHJ5mxEfzP79X/AHi5cph65d2fkW8VnH5fyJv/AN/+/WJdQN93+/WzP4cvI54/tNvJb7/n8uT+5/fSpY7T5/8AV/c+fzK5QjHk96Rg2mnKkke6p3TZP8v+sqzO+/7tQaUjfavNf95/0zoI9p/KdHo2h3OpWvmrHJJHCm/93vf5P43f+5UU9jKiW8//ACzm37P+A1tT+MZbHR/sMEnlx7HRP4Pvf/t1wtrqskce1amQ48v2fiOu1iCdPDEc8UcfyPs/29lcdHd/6yL+/XTWnjGex0q4tpY45I3RET+N6w5NRnngs7Zo4/s8Lu6Sfx/M/wA9bU+f4SpS/mDSrFp4JG8v7j1rpYz2msWbanbyRxwok/l/OnmJv+/83+5JXp//AAk3hy0+EMcDRx/2ojoiRxyvv37PnmdP7jPXGWMC+INSjbUJPLj+RP3n9zf/APZ1jKP2pF05Q+yczvgu9RvPs0flxu7v5n/PSsHWEgjuvKj/AIPkeu41zSrPR9Sk+xyRyR/f/gf/ANBrgLqBp7qSdZKiMef3pEcsOc0dKsft37pZKswaVFBJuap7XRp9O0q31D/lm/8Azz/9A/8AHJKln06++w2+oSx/6HNvRJJNn8NHL/KV9nliTWkEU8HyyVUup2tfu/x/8tKg3tBHI3/AKnSBp0k3R1HL73NIy5vfGwaisCfuJP3jpsre8OJZ744rmP7RH/00+59yuVktV+7RHJLBP/rPL/grppxMq/v+6frHRRRWJ6gUUUUAFFFFABRRRQAUUUUARgYo3B6a9VvM8v7tEYkc1i5VW6Zo/LVP9ypY5/3e5qrTvJ95Y/uVUfiCXwluAbE20+qtpM0ifNVqpCMh9FFFBYUUUUAMSuC8TQNBfSN/f+eu9rjPEcCyXMjN6r/6ClbUfjMauxxN2n8S1kTxt96ty+jrKdN8fy1uSUfIX+KoNi76tu9QbPn+asgCCDy60YE2fdqDYqJVuCPzKCzrvCEHmXMbf3Nj/wDj9ejDpXn3hP8AcSx7P76I9egjpU1Co/AcB4vjWfUZGWP7hX95/wAArP8ADOsRaPPJLPHJJHs2fu/7+/8A+wrqfEulR+Q86+YZHf7grhrqDy666cuely/ZOaUZQnzG/rHjH/SreW0k/g+eOSJ6tp4sjhsrdXcfaJv3j/8ATNP/AGf5a4fyGd9zVHPG0lTKEPdH7/xF2DX7m01X7c0n2i4/6ab9n3NtGq6/eaxJ+/8AL8tPuRx1mpAzvurQn0e7tYI7lo/9Hf8A5af7dEpQFGM+Yzfvx/PUHzR1bnT+FaovUmhtaBJ/xMbdm/vp/wCh17NH9z5q8S0rd5kbLXsllOtxaxzr0kjR6zq7IqIX1jFffK1WU5+7UCfvn2vUr7U+auaRcf5iXZRsqLe38NNtbpbqPcvyUFk9GyhKgur5LRN0lFgJ0orMtbuS9m3x/wCrqzOfJgquUjm925aorOtrqSeb5elXJ5Fgh3NU8oRkUdUvlgh2/wDLSuVup2nqW+u/PkkrMnu/L+Wu+MeSJyP3wkdo/lWuj8M2LO/myx/c+5XOabB9unjT/gFeh2VqtpbpGKirP3eU1pxLdFFFcZ0hRRVcTr53lL/DQAO+xwq1j6p4mg0t9rx+ZIvZK1Z0byX8r/WbPkrzq2s5LyHU7m5kkj+zI8n+3J8j/wAf/AK0pRjrzGcub7Jn+I/EEWpTyMsfl/3/AN7XPeZPHJ839yiedo7vzVj/AHe/fUsifa4PNb+D5K6JS93lOeMfi5ggnuYLWSC2/wCXn5P9V8+xv/26h1rRW0HTkgubeP7RMiT+Z/HGnz/J/sVYtdRbTrTcv7uTfvpl3Bqni996SSSeTA7/AMf7xF/gTb/v0v8AEKMY/CcQ8Ev7xm/3E8uqt3asjyRNH5lbWzy/3X/LTf8A8tKrQbZ59zVMTIitNOu/sMnlx/u02b/7kb1Ztf3Ee5v4K0/7cZ9O+x/8s6zLu7X93Esf8Gx6I8/OI6GxvmnnjZv4K9q8JTy3OjxvI/mf3DXg+jPv+9XtHgJz/Zsis+Tv4z/dp1PhOigddRRRXKdYUUUUAV/LZPu1Lsz96n0UAMrmY/D8g1+S5kk8yP7/APwOupplNS5QH0UUUgOP1OxltL2dl/eR3P8A33UsfkPZxzx2/wC8TZv/AHb10rIsg2uN9IkaxptWtfae6Y8pSfVFSPd5cn+x71oI29N1UbWx2T+ZJ/B8kf8AuVpVEi4hRRRUlhUTxq/3qlooAZWfqNw1pBJIsfmbEd2q0k8cjyIr/OnWuQ8U/EjStFc2kkcl3IfkeOP/AOKojGRB494+1GfVdVuL5v3f8Hl/wfKm2vLr52/hr134qeNLPxFBHJYxyx70TfJLHsf5Xf5P/H68gunrUw5vtGY+6BN1c5O7SP57fvPk8uusdIHgkVv+AVg3aL5e1afN9knl+0c9PIySbWqtPPsj+atP7LLdSfNHWZfQSx/L5f8Av0h0+b3olbe0n73/AJZpWzoeo3MckksX+55lYfmbINtS6bPKj+Uv7uPfv8utFL7UiftHpGh+LdI0PRrhl0f/AImn/P7JLv8A7mzYn3a5HxP4n1XxPP8AadQvJLiTYiJ5ku99i/wf+P1nee0ibaV7VvsPnr/BV+0iZRj73Md14D0afWdOk0rT9LjuLi5jdPMk2f7n8Vc9dadFpV3Jos+n+XqCP88nzu/y/wBxK3PAHji+0C1uILGOP98nzyfPvj2vu+R6H8Ry6zfXmoT28f2zz0dLnyvn/dptRN//AAD+CiUjc6H4o+B1sfD9vcwf6yGCFPMklTZHtTZs2ferxjZ5/wC6/wBjZXW6jfan4tu9QuZbySTYju8cn/LRF/g+X+D/AGK5mxjXz5K5/gM+Yz5NNWP915lMngaxTc3+/wDu60fmnkk2/wDA6zL6Rr75l/ubKXvGZn3c/wBuk83/AMh1FsVE3LHUr2vkQbv+WldV4S8Can4tsZJ7Hy5PJ2fu5N+//vhUaqNIx5znLW0nurS42x/7f7v/AGaz4/N+61d4kEvhlLi21Czkt7jyHR45Pk+dk+T/AMfrmo9OlnupFWnGXvl8vIaXn2d9o1nbQR+Xeb/nk/2N7/8Axdac8EqRxwL+7/ebKw/7D1PSkjuZ7fy43+5VmTVZf4pKuXvy5jOPuRPddH+EOmP4OuLm8s/MkTTnn+0SS7PLmVNz7E/uL/t180X237dcKv8AfrqrrxxrUGj3Fmt5JHb3KbHjjlfZIn/Aa46NGefc1Hwe6aU5c3vSOjeeV9Kt2W4k8vYiJbSf39n39lRSPfajHb2zXEn2dPkSP+CPdV6x0dZ7WP8A3Ko310tjHGq/wVzc38o/afaiS3fl2s8cDVRn1WWD5ap+fPqN15v+dlXksVn+7/rKjl/mD+8GjwS6rqMa+X9+vRtS+Duq2kelpZyR6hql+jvHZR/I8fyfPvdvlT/f+7/rK4TRkn02+jlWT95C6P8Au/8Afr0TwX8SbvwRqMmpW0f2zUHjeNJJJU/9mRv/AEGt4/DzRFL4uU/Q2iiiszsCiiigAooooAKKKKACiiigCJ0+Sqs6Ns3Vcpmxfu0RIlHnKyQNJ81Ngu977WqdH2VWggVJKsj0LcCVLTY5PMp1QbD6KKKACiiigBo61yfiFGeaT6n/ANASusHWuZ8Ro2/dXRR+MzqHD30f8NY7o2zbW5qUa/8APSsZ0bzJGrSRzxKcm1PvVB/tLVmePf8ALUCR/u6zNB8CM71q2u5KzErQsXany+8Wdd4a3faYPkx86c/8Dr0CvO9DnZHj2/79eiVFTcqJXvbT7VbGOuR1XQGtf+mm+u2BzTJYVmTawqIy5Byjc86TwzPdxyNBH/7JWd/ZzxybWjr1hNqfLWe+j2z3Xn962jW/mFy/ynJ+G/C8V5HI915n8Gzy/krqJ9Fin0n7A3+r2bOn8X96tGCCOBdsabBUlYylzhGJ47PY7Pmb/frDnTy5K7rX4PIupFWPy4//AGSuRkT+Jq6f7xEjQ07alpWrp2q6h58cEEkkmz5/3fz/ACf7lZmlJ5kG2ux8HwQI9wrf6x6Ob3ZGPL7xsaPdLOm2tZRkVylrPPJqPnx28kf/AMRW/banBcOYlPzr2rnlE2p/ymhUMcCody1LmmSSKibmrM2FrA8Uy7IEVq2juf7v7uuO8W3z/wBo+V/yzStqEffIkdJoqCPS7f8A3N9R6jd738hf+B1W0fXLaTTgq/u5ESoNHRrq+3t/v1cYfFKRP92JuWNr5EOGqlr915Fr5a/x1r1yvia6xN/rPuVFP356lS+E56edk+7WbvZ3pl3dfvNtT2O559tdpxHQ+ErTfdbm/wB+u5asnw5YrY2O7/lpN871q159SXPM7Y/CPoooqCxh4rHTUbZGkkby4/8A0P8A75rTkkVE+auS8U3UAG6LzPMR9jyfP/3xV0488uUykdJY6jBep+7krlfEIuba1vGik8xbzfx/sfIvyf8AAa56x1ye0n3L/wB/Pv1HY3y3T3CyyeXH86f9dPnro9nyGXN9k57zN88at/B8laDwLaQRz/8ALN32VctdHiSe3a5/5bJvSOT/AGv467ux0FI/DUlsv7zzk/1cn/oFTzfakOMTyPVYG/hro/h3ctp17vnkEdvsdHk/z/2zqefwrqEkmxrfy977PMk+5VZ/Dl9afaF+0R/uUd4449+ySiPv+6LlMrXNNivo7y+ij8vfO7/9/Hdq46SCWD71d6iT3cEdi3+rd0rQ8QeB559EjuYo4/Mh+/HHF/nfWgpHlfzb/mqVIJbufbHH/sfu/wDlpWrJo87xybo5Pk+//wBM6ngja1g3L/HWfxmfLyEFjA3n7a9r8I6NJZ2kdzPLukdP9X/zz3V5/wCENMbW9Y3S9/nf/c3p9z/vuvZo4VhREXhEpVJfZNqMftEw6UtFFc50hRRRQAUUUUAFFFFABRRRQAUUyOTfTsigBtFVp9Rgtf8AWyVmT+Jl2fuo/wDv5TjGTA3KK4a68RalMfLgt/8Av3H89Ur7xHqGlRx7pJY/+unz/wDoVbRoSMfaHof3PvVk6hr1np1q8ss6f9M07vj+7/erzu+8cag6f8fH/fuuQ1zxbqGox/6ZceZ/An3P4v8AdrX2H8xl7Wf2Ymvqvju7je4gaTzLd3/1cmx/+B765W+kae7jlby/n+5WbdXTT+Y39yqM92snzLHVc/8AKTGP2pDvEdrPO+6X/no/+r/+IrmL6xbyJGaP7nyeZXWT6lbT2O1f9YiVyt8ly6eU3mRxv+8/2K5OYn3jDf8AcfNFVHf5kcjSx/79WZPNg+Vv+AVR8iX95uoj/eNIxG2kn7/cv+rrK1J/9Lk3Vr2sf2X/ANkqWx8JX3irVbeDT4/tHnfIkcmxPM/76o+0OMji4498km6P+Cqn7y1krp9csZdDvry0n/dyQu6eX/u/frDnT9xuq+Yl/aCB/M+Xy/3dF9BLBHt/v/PTbSTYm5ZKvWkDXUnmy0iIfyyG2mnXkHl7o5Pn+fzP+eldjYvpkGj+VFZ/6ZvRPMklf/visf8Ati5n+zr/AKz7N8iV0Mk8UcElzPJ/pH/smyp5p8vLI0M/xdobWLx3mn/6u8g3/u/ubG/g/wDHK4vyGg8xv79dpBdSXUkcSx+ZGjp+7j/5afP9ymX3g6+T7Q32eS32O/7uT7+z/bSqM/jPPvtvlvIq/wAfyVUtNyPIrfu/nrQutHZJ9zfwP/rKz75/Mfyl/goCRbS1+1fuq6Hw5fX2jT+VplxJb/3/AC5XT/gFc5p0/kferc0O+ifUtv2iO3/6aSfcpxCP8pr6V4S174ha/p9tL5kd5fumy5vd/wC8Tei703ffT/c/hrP8U+HZfCvinUNIkuI5Lizd4Hkj+5vX79U5/HHiHVbvT4LbUJI5LP5LWSy2I8f+46/N/BUUEk/2u4S68yS43vv8z7//AAP/AG6uUftSCMp/DIqarqs8n7qW4kkjT/V+ZvdP+AVBPAqWu5ZPMqfxVp0+mvbyy28kccyb08z+5/fSsPTo/tV35TSeXWMQj/eC6eWfy1ST7lRJP/e/1lbXj/Q7Hwldx2NjrkfiD5Ef7Tb7Nm9v4PldvnX/ADs+5XNWsdzP/qo5JP4/3fz/ACVcolUnzRUpHWaH4jWxn/fxxyRp/wAs5PuSf7FZGpai2salJL5cdvHN9z+BP7lZ0Ei+Z88n7yut8M/2f5n2m+jjuPJ+eOOTe6Sf79HJ9ocftcpoaNaaVo9rcNc/6R8mxP8Af/26wZ3+yvuWunn0DUNV/wBMit5JLfY7/u/v7F2b3dPvIn+3WHfWMsflrPH5e/5/3lR/dCMZe8ZX9oyxyf6urmlar588krfu/wCBI5Kc+nS+R57W/lxu+xPM/wCWlVI9Oa7kkig/gTfQRHn5j9XqKKKg7wooooAKKKKACiiigAooooAKKKKAI3T5TUPl/vKtUygjlCNPLTFPoooLCiiigAoplPoAjaub8RyfvNrV0jVzHiZNj7q2o/GZ1NjjNS2+ZWVP/s1q33+s3NWVcf6ytzKJWTb5e56i2b6lk21B8v8ADQXInjjX7tTwSLH8tZzu2/bUqTtWQfAdVo115E+7zK9MtW821jf++iV5BYzrHJ8sldto3iPyEjglrSVPnj7oRkdpRUUE6zpuWpa4zYKKKKACiiigDi/FsW26k/3Ef/P/AHxXC3SfvPlr0nxLAkiGTvs2f5/77rz++Ty3rsjL3ImMo+8VrGdrX5l/grVg1Fo7qNlk/wBuooLFZ4NtNjtG+3Rq399Eoj8QpRPUbW+Wexjnb+5vrF04s73Ey/xvv/ef7T/JWxHp1t5EcSx/u6ybnRZ7eMPFJ5/9+P8A+IrFco5RkacmopavHFN/HVp90ifLXIR6JeRp5k/+rdP99466XSo0jgdY6Uo+7eIQlKXxEsN1m9kgb/fSuU8dQQRpHOv/AB8Tf8tP93ZXV3UCz+Wy/wCsSuM8Y7Z9ZjgX+BET/wBDpUfjNJbFPQ42kSRl8z5Nn7z+Cus8MxriRqboGlNBocit/rJvnrK027k0rUP3kfl/wPHXR8fNGJl/LI6+e4WGF2bolefazfeY8jeZW9rfiOCe1kij8yP/AKaVwF9fb3opUpQj7xMpe8CSb3ro/DOm+fdx1zkCeZJXe+Drbazyt/cAT/P/AACr+CMmEfiOqRFRNq1LRRXAdIzfUM8nkwO/9ypq5LUtbngkktv3fl/OlVShKcrEylyEc/iGSL70fmR79/8At1TjvbTX0kgaO4j3vv8A4Nm+tbRUtL60+5HJJ86f3642xn+w6rtWT93vRPMj/ub67Vye9Y5wnsYHgki/1cm/5I4/7n+3VGCBo4/m/wBXvTf/AH/v11+neHPtF7Hd7Clu6J/47s/4F82yszxFo7QarJHF5flv8/7v/lmlKLhzcqJ5ZfFIl3+e8bTyeZHDsRJPk/h//brvrV1ktY2j/wBXsrzX/UfuK7jw47/2dGsv/AP9ysqsfdNaZsOivHtasSDw1B5jyzyeZJ9zNbEbs/3uKlrmjI0Oe/4RO1TUftC/u4v+ecf9+r2sTrY6bLLt+5s4/wCB1rVXngW7gkjf7j0+Ys8b8QXa3c8ksEf2eN/vx1i2sE8/7pf7/wAkdekXXghUfzZ7j7RvfZ5f3E+Z60tG8DafpU/n48yX/wAc/wC+K6OaJz+zkVPBXhi40aaSe6QRvs2LHnfgNs/+Iro9VumtIPMX+CtGop4Vmj2msObW8jXl93liNtbpbuPctT1VsvI8v93/ALlWqksfRUUj7I91UX1i2gj3tJQBoUzeqVTsNUivf9V5n/bQVUmWeeN5bv8A0eNP+B/+g0RiRzfymum3Z8tNkdYU3NXL6j4vitYPLtI/M2f8tJPuVjQajfa1PsWSST+/5f3P/sK2jRl9on2n8p3Emq2sfy+ZVOfXGKbo46bpegeR808nmSf88/4K2dqr/wAs6T5I/CUc1a2t3dPv/wDIn3Kuf2PcvH81x5n/AG1etyijnYRicvpuhxSTyLcyeZs/5Z10EFrBb/6qONKcIUWbze/3KlJyKiU5SkEYkMc8ZmeP/lolZnie9XT9O89oY7j50/dyVgNb6ppt9GyyeZHI+zzM/wB5/uNuWr3jKGe4tI40kt/LT948cn/LTb/BVpe8FzijPY6xrkl9dxx29mjpvj/74/u/fqjrF3ocOq6gsGlxz/3JPuJ9xP4Nv9//AHa6WTRdV8S2scTxW9vbo6Hy/uf8DT5Pu10WoeF4p/DhsIox5qjch9X/AIn/AOBc/nWnNGJEec8ffw5YweH455f3l487/u/9jZ8nyVQ07wDrOv2rtY6f5dun/LSSRE8z/cSvSNI8C6nLdRm6/wBHt0fzP4HeSu9keDRtKkdI8RW8bvsH+zUSlH7IRj/MfMM+hxaM8e7/AFjpv8z/AMdrntRu2+3SL5f7uut8VeI11nUrdrm48ySFNn7uLZ8i1x2qyM8m7y6iUfeOUx77ypPmaOs+PdPPt/29n/fT7K3LuxZ3jX+//wAs69B8A/AlfEaR31zeSW9uif8ALP5/Mf8A8d2f+Pf71XT5OXmkaRjL4TylNK/sfWI1vo47yNH3+X86JIiv86fN81do/ieDTdR0vVdMt7eP7Nvd7aPZsjdk+4+3+7XW/GH4c3+n2Wn6gbmOWO2jS1837n3fubk/vNXmdp4fvtV02SCDy440ff8A7e/Yn3/9ir9z4ohKMvhOA1+OfXNSuJ1/eSPO7v8A8Cff/wDHKyL6xZI9q19JaZ8FtO8I6Brl14lt7a41R7V57XZL/q32P87/AN/5vL/v/wC7XA6NofhGfwfqFzd6xcf8JAnyQWUfzpJ/v/J/7NRL+aJfu/CcB4c8OWeozyRXl5JZx/f8zyt/8aVJo2jXOpT+RY28lxs3u/l/O+z+/XqmlfDyCD4UXniOW3jkuEn8hJPn37GdE+RPu/x/frjvDM9z4curiTT7j7PJs8v+B/MRvvo+6olL4rFxjCPvGNBpzWljtaP95/00oktW/d/6yTzn2f8AXOtW6u7m+k8j/lmnz/u6p/aoIPllk8v5P9ZJUGPLDnKNprEuh65b3kEcf+jOj+XJ/wAtHV9//slWvFXxDn8R6xcXMsn2ffsTy4/+WaKiJ/wP7lc9qP7yfd5n7v8A56Vizv5HzVQcv8pvX19BPY/Y4Lf7nz+Z/HXMTurpuWtDQ9Rln8yCKz+0XG/5JPN2Vm310u+Td+7/AL9Ty8hHMU575fP+WoLXzbqTbFR9laZ93/A69T+CHgvSNc1iP+19YstLjTe/+kbNkm3+B9zr/wChV00/5iPgF+HnwvvINDvPE99JJZ2cKOieXs/eOyfJ9592z5/7v/xdcrfXzWL3F40f8de5ftB/ESz1gWPhXRbiKSwsfv3Nts2SO39zb8u3/YrwrxBaNY6btb95/H/wDfUSlznTy+5YxtR8T3mvyRwXknmW9smyCP8A2K3PDN34csdOuFvo/wDTN/ySSfc2f7Dr/wCgPXK6VBHJPul/1e+pZ7WK+nkZpPL2fOkdR/diRH+UqpYxTzybZP3e/elbEGnNpqSf8tJH3o/l1e8M6OunX23V45LeTZvSOT/lpXWPIt9pu6Cz8v8A5Z/+yf8AodBcfg5Ynlcemy/vJ1j/AHe/Y8kf3KvWPmpPGv8A00r05Pgt4ntNJGpanBbWVjJH9oAkl5+5uVPl/iZUfbXESIsEkm3+Cr5vtExp+7zHUaH4tbSoJFik8v5HTzI/k+Rvv1yHiPXJNRn2/wCrj++n+f8AgFQacjb5PP8A9XvqjfSfa7rav8HyViEZe7ykt3rF5fSRrPcSSRwpsSOSXen3Kn02+lgvvl/uVRj0prFNzyf7lQQXzR3VbRjH4ZGfv85+uNFFFcx3hRRRQAUUUUAFFFFABRRRQAUUUUAFFFFABRRTHoAZv2U1LpJPu1nzzuiVRju2+8lbRpmMqhvbN77qkyKyo9X8uDdJ88lXrW6juk+So5eUuMozLLdq5LxVP+/2/wCxXV/dFcHr90l1dSMtbUI+8RUOfupG/hrKd/MTb/y0rQndo6oyR761IiU3/wCulQfMlTyQf+h03y/3m6sftGhBvp3bb5lCJT0jX7zVtEzkXrXd5e7zK1bF28zd/wB8VmWlbljAsiU6cphynY+GLpn8yJq6PZmue8OWLQfNXQ78Vy1fiNoj6KKKyLCiiigDH1+PfY7v7lefX0C16bfQLPayLXnuqosddNL4TGpuc/8Aa5YJ/l/v1oWM63XzN/v1U2KnzNSQT/ZEkar9AO78J6+188lpImNn3K6l3VBuryvwylze6rttv995P9iu5n02e6t/9JuCfb+CP/4us6sY83ujiaT2PnT7mP7v/nnVmCNUTasfl1BYzrPD8snmVarCRURnT5a83nnafWfNn/g+T/vmu/1K+TT4DM9YHhrS4L6CS5nj8ze//LSt6MuRSlIUv5ToNMkWewgZf+eaVQ1zRPt0Eksf/HxsrWt0SBBHGMItSb654y97miaHk19OyQfNXOx/vJ9z10vjCRYNRuFX+/vrl4H+fbXpHJym1pUfzx16f4ct2h04bv46830b55I1r1Wzh+z20St/CtYVZe6bRLdFFFchqYusai1r8q1x08jTvJK/+/Xd3VrBOm5o98iJXF6lG0Ee9P3ddlCUeXQ5qkZCaXrCQ2klnHH+8mk2eZJ8n3vlrWsPCkcd7JPJ5f8AsCP/ANn+WuL8v+Fa9B8Kf8gwf7//ALJTqx5I80Qp/wApuIixptX+Cqd9YrqEe0/7NXHdY03N+7piXUE7lY5EkkWuJHSUoNAsYeRbxySf89JBvrQRFjTYqfItTUzZQA+iiigAooooAh2K/wB6npT6rvOqPGv9+gBW3Iny9aSeRYI9zVKDmsed2m1iOOT/AFaJvT/foiR8BZiZYrqRV/j/APQ6v1wWg39yNRktmk8zY+yT+P8Aj213tXOPIRTlzhXE+JhLa6dbqyxpGvyP5f8Af2f/ALyuturuGxt3lnk8uNe8leUeI/Fsl1B5Ulx5n8f7vZsqqYVCWDxHfWMflQSfZ4/+AP8A+hVTHia5uo9klxJIN/8Ay0l31zV3qvmR7VqCB/4f9ut0vtSOfl/lOq04y6jPHGv8b7P+Bs9ep6Do0Wj2m1eZG+/JXlPh2bybqOQyfPvTZJ/zzr2S1nW6tY5V/jSoqykzWj/KW6KQdKWuY6QooooAKzZ4GtXkuYvn/vx/36v0+gDhdd8XbY/Kis5JH3ph/R99c14h8UtqM1ul3Z/Z5Lbfvj/z9z7ldZ4ssbbSnj1VY/8Alum+P/npXHzx23i3UJFX/iX73/1kv3/9xErqjye7ynNLm5z0Xw14gttbtP3HEiffStrrXDeHfD114U1Ej/j8tJfk8yP7/wDwNa7Tz0jh8z+CsKnLf3TaPw+8VHu1sY55LmTy7dP+Wkleb+N/H0Go2X2SxObd3TfJH990rP8AGfia51h7iD/j3t9nyR/7vzfO9cZpWgT6x5cEH/Hw7p/33vranGPxSMeb3+Uzr61to7qRv+We/elZt9PbPHGq/wCs3766Xxp4V1XwraxteW/35Pkkjl+SuC/s681GfbZxyXEnzv8Au655R+0ZcvJMbfaiv3m/1n/PSvcPhB8RdKh0j+zr64jt5E+dJJPuPXzxdvKjyQS/u5E+Ty5KNOu5YJPl/gT/AFldFPk5OWQ5e570T1/42/E5Nej/ALN05w9hC/mSSD/lo679v/AK8itNcuY547mKTy5Eff8A3EqDUdYaSPypZPM/66VipI93/wBM6n3PskylOZ1Xirx/rnjG72XNxJHHs8jy45X2SJ/t/wB+jw18JfFmqXscNpp/7qWPzPMkkRE/391c5pVpO93tX958+xK+tvgza3OlaNJY3kcfmJJs8yJ/9jd/3x8/y1vz+4+XoOnGOnMeX2/gTxXZaPJp+ry3kGl2aO6Rxfc3q+9P9/5v96vLo9NnknkiX93vff8AvK+0/FVzHH4b1ht/3IJUz/tsny/+h18Y+I9cvLqeOza48yO2+RPuJ97+D5a5H750y5YFO7tItDSSXzP3n3PMjrh9f1FvP3LW/r+pSyWkkTf365CeRp5Nq0R+M5CDXNfudVkjnn8uOTZseOP5ErNe7Z33f3K0Lu1Xftl/1b/cqili33VqgiVpLpo5/NWqtpJ5k8m7+N99aselS+RtWP8Aj31q+Evh7rXirWI7PSrP7RcO6f8ALVET/vtq0jHnkOn9qRW0DTV1XUo7ae8+xxu+x5PK3+Wn8fyf7laGsPZ6BfXFnBJJcRpsTzJNm+T5Kua/4E1fwPqMkGpR/Z7hHeT93Lv+78r7P91/krkL7zZ5/NaT93Vxl73uilCM9JFz7cyfaJYv7lZn2q8u/wB1LJ5n8FTR/dFMsdyT+atYmke8Sd4PItf+mlU4NOuZ590XmRx79nmfwf8AfdXo52u7qSef/c/d12tj4g1zQ/DFxoq2/wBn0/UoNj/aYtnmJ/fT/wCL/wCudXTj/MHLL4ok+neEmk06z1OXUP8ASLn5II/vvsV9v3/4P+WlfTnwx+AGkWnh22nu72S/u3TzEJ2bE3fdfYyt96vCPA3ww8RS6vYS6bb2+qW+xLqSSOT5I/4tju21U+SvqTxP461uy8DW+pafp9v9oaN5H+0H5Nkf9z/bb+FK1nH3YwCMuT3pEXjPT/D15ouqWd6llcatBbG1THyNlol27/m+Rfn/AIv4fu18O65awQX3kRSeZ/HXY6j8UbzxNfahc3kkdxcXP/LT5P7m37n8HyeXWLrnh9rXR7fU1+0XHnfI8kcT7I3/AIEd/wC/8lc9T3PdNacueJwd8ksEfzfx/wDPOqdo/wDy1X+CtPVYG37mptraxSeX/vpvqDCXx8o6P9++5qyruDyJ9y13ng670XTfEH2nU4/tFum/935W9/ufJs/h31m6q9nrOuXEtpb/AGezmd3jjk/5Zp/BW0Y84vafEfqPRRRXMd4UUUUAFFFFABRRRQAUUUUAFFFFABRRRQAUUUUAUp4FeGsb5U+9HXQPWRd2LeXW1KX2ZGFSJjT/AD/d/gqq8jfxf36vbG8zb5lZV8jQSV18xmF9qrOnlL/q6xp5/MqS6k/6aVnvPT5vd5QHSSLIlVp422U7zPMprv5ny1kWV6TzKdJUX+7WfKVzB5fmf991H5n7zbUtOjT95Vx+IJRLNinl/erqNDtPMeNVrBtIPMf5q7Dw4i+fWg4/GdfaQLBBtq1SDpS155qFFFFABRRRQBXnTMEi155r6f3a9I/grz7WUaP5a6aHUiRys7/PtqR90ljRdwP5lPnkWO18pf8AfekZHV/DOyX7JcXLf6z5I/8AgOzd/wCz102qzwRx7W/1n8Edc98Np/8AQriNv4HT/wBAro57S2upNy/65/8AlpSl8fvGpR0PS5I/9Jnk8z+5/uVv1VjRbS1jVv4Eqnpd819dXDf8s0+RKzlzT94I/wApB4qtmutMcr1iBk/8cemeE545NKjVfv8Azb6t6rtks/IbP759nyf79c9qMn/CO6rGtpH5ccqfP5n+/wDw1cffjyil3O1jO9c1HO/kQSN/cSs+y1GL7LGzmTy/kTzJP71U/FWuLp1pJB/y0dKzjH7IzzLxHfNPdSN/t/8Aj9ZVq++SjVZ/MnqO1kau45pHVeH42+1xqv8AsJXrkf3DXlng9PO1C3X/AG69UrCv0NqY+iiiuY2GeWtVb3ToL+PbPHmrW+jfQByUHg1PtTs1xJ5Z/wCef/xVWdFvra1kuLY3EfyTbE8yT566MdK4HUbVbXXJP+efmb/++vmrope/eMjGUeX3onZzJBfCSB/n2VFp2m/YXkb+/VbQJINkkUCY2bK11XArKXue6XH+YlpaKKgsKKKKAGfLR8tVnu4oH2tJHHTLTUYr7zNv8D7KCC5WFe3q/wBqpGv7vYib5P8Agf3Kb4pvp7Gx8yL93/fkrzqPXJd8it+83/frenTuRUl0PX433pXPeMLiCy0/zd/lXH3Ekjrnbr4jtBp22Ly/tn/XP5K871XxVear5jTyf+h7KqNGZHtOeJq/2/JYzyS/aJPMd97yR/fq5ffEm+urTyluJI/4P3ez/wCIrgHkl+7L/rH/AOWdRb2fzFro5ofaJjGZtar4nnvvlaST/wAf31RsZ2vruOJv4/krP/2lq3Y2k6SRyrH+78z/AFlTKRPKasenRPPI0snl7Kbausl3t8z93vqePRpJ55JWuPLjf/0OrOneHJ719tpbyXElYxkP4yz+6gn8qC48z7j+Z/wBP/tldx4L1H93tkvPLjT7kckv+srkl8KSWEu/UIzb/wDLNPLkR/4P9n/fqxPpsuhvbstxHcRv86eX/wCgP/t1t7j90XLO3Me0feFLXBaP4wb7IVn8v5Puf/EUt14lvn2K6eT/AHNm9N//AI9XN7GWxv7Q7vFLWBY620hk/eRyRj/lpVzTbuXUU8//AFcf/POo9nyFwqRn8JrUUUVBZyninVGtLm2iX+/vp174a0zUbb7XBEbe4/1kcsfyP/eqXxHpcl99naJPub6uWOnxx6XHBL+8+T5/+BVr9iNiPtDNA1BdQ06Nyf3gREf/AHqyfFmrTeGLQXds8Z3uE8uX/O6ui07ToNOj8uCuT8d+Gb7xG8aWckeNj/6z/lm9T7vOHL7tjymTUorp5JWk/d/c8ytnwdYxWPiO3uZ7z/R/vpJ/wDfXEX1p9rfyvM8uP5JE8uptVg1nwc9vBFceZ53yJ5mz927In97/AH/v100/tHHLn+I9j+LU6XfhqO2i8uR5nT/vj/8Ab8uvKtf8KXvw6FpPbahHcJfRuf3cWx/l2bvvbv79crBrl5BqMazySfJIn+s+f5672TRNQ8QaPqFzeGSzsLb95BJHHveR1T7n+xUSjye6bRlznh+pP9rnkZZP3iPUVpB/rGX+D79N1+RrTUbhW/g/4BWfHqTQQbf7/wDy0rMn+7ILtP3/AJ7fvKq/al/hqVJPtT7W/wBXUTolo+1aDIvaNPLBfW86yfvEfelfSXwHvZ7/AFGSWS45eD50/v7dlfO/hLQ21zWLeJpI7f5/nkk+RK9m0rwXP4S1Gzng1jy49/8Ayz+f5P76P/H9/wDiVa6YRvDl/mEpX1/lPU/i9rFpofhK8hJj+0XmxMfx/f8Av18g6zOyXXmv+7kf50r6Z+JXwju/Hd9p89nqkkkcyfvLi42fu0X5k2bU/i318/8AxF8JN4a16O0jnlnt7beiSS/ckf8AjdP9mueMYndL4ThdZSXy/wB7/wADrIggX/2eul1iBr6fzV/d1jX0CwJtWkc/KZF9J58+7/lmlXdH05bu72QfvJH+Ty6zbp/M+VaisbqWxfd5kkcj/P8Au/kenEUjrNH06CTUbhZ/9X8n+r/369g8CeKfD3g74e6g8skf9sb08j97snjdf9v7yf7/APFXhWlarL9u2wf30/1leswfBP8AtLwTZ+IG1CWSS8vUtfs/yJ87fxo/+/8AJ/49XTGPJ8Qv7sTK8f6roPifQ7fUF1S5uNYRNj2/lPsjdn3Pvdk+f78nz7v+edefWugWeo6Hus47iS8eT/lnF8mz/Pl16x8XvBXhzwBrml6HpUnmSeQj3XmSb/n3/wD2Fe6aH4p8M+BPgrHrVjb29v5NpvSP5N/nfd/3vv1ly8kec2jL3uU+Dr6xlsX8hv3cif8AfdFjYy3X+o/66Vq6xuvtR82WvUfgpdaGn2yC5s7eS4+y3P7y9lTZvbZsdE2ffVH/APRjfJSj8LkT/dH/AAM+Eun634hQ6zcSRwTQPP8Au/k+RU/2k2ov+1Xofxs8A+H9G8F2EGhxfa5HkR59R+/sTY6/f/2t/wDerjfE3jbT38IaZoEEkf8AakM0r/bPk8uRJP7jt/7N8tcRrHxN1f7Db6VeapJcWdt8nlx7E8za+759v3/+B11ez+2Zxl8UZGv4c+JviPwBp2oQaLJ/ob/I8kkX+r2/xp8n+f8AgFZFj8ctc+179X1TUbi3dNn2fzd6fMn8CM+1P8/PWL4j+IS6j4Vs9Ds7eO32b3nk8v55Nz/xv/n/AJZ1wse6STb5n/fyplU92Rzez+GSkb/26Dz5Jbb/AH6vf8JbqaeHJNMa8kjt5nSd4/k2b1Tan/oFc9aIyXW5f9ypZ498nzSVzG8oy93lD7WrwbWrQ060ndI/Ij8zf8/l1z0iLPd7V/1ddRpt01jdRrFJ/sf99VBfKaF9oawadHqs+oeZJM+z7N/HGio+z5/+Af8AouqkE9tHoEkqxySXjvs/d/8AAPn/APRla+qyRarBpemW1nHbyQpM7yRy73uHkdNjv/c2ole1/B/9lqDVtKuLvxK9zaSb9kEcUv8Ad++//sldUeTk5pGZ9gUUUVwHoBRRRQAUUUUAFFFFABRRRQAUUUUAFFFFABRRRQAxKiuo/Mg2rUqUPQBzV3A0HzVh3f7z5mrtb6089K5++03y67Kcjm5TkJ/9Z81U541f5q1bq0ZKz3g/vVtKJJT+XZTfuVLIi/dqKT7lZGxBJHUUlTyR7Kjd/MoIGR/vPlqeB/3nzUsEfyblqaDbJQafZNPTttdj4cRY33VydjH+8rrNA3eftpfYEdbRRRXGahRRRQAUUUUAQuN6VxGvxtHPJ/3xXdA5rkvEUfmXr1tR3IlE5HZ+782WsW6umd9q1p6jP8/lLWRJGqPurbl98X2T0H4bR/ubt/8AcSuz8ld+9fv1wvwyn/4+4P8AYSSu/rCt/FNEUb4p9ifz5PLjT78lYHh29aFLhf8AWRoiP/t1r67bSXelyRRf6wun/odGl6VDa2MaNHHJ8nz/ALv79EZe6RKPvEb+ffX1m3l/6Om93/8AZKpeOIkGgvN3ikR0+rNt/wDZ61bXS/sskbfaJH2J/q6zfFOlLdaVI0XmZT5/Lj/5af7FKL94I/3jg7HUmjk3VU1HxBPfPI08nmf+06d4jgXTtVkgtv3kf/2Hz1z07t5e7+5XXzGXKVLu6aR5P9+nWLt/z0rMkdk+apbSdnk2rWgpHqXw9RX1WP8A2P8A4ivTx0ryr4du/wDaZ8qPB8v/AMc3pvr1UdK463xG1P4R9FFFYFhRRRQBGRmsPxDbxixLGCMyZVPMNbtMdFk+VqIvqRynHeGrFZJ5Gf8Ag+T/AOIrsVFcpLpM663I9n+7+5/ufcrq0rScuciMSaiiiszYjAxRu5xS1z+tay2lXtu0v/Ho/wAnmf7dVGPOTKRJfaOk975/mcfxxyVztrrlpoEN3DqEcm93/wCWez+H/gVS638TdM022k8gm8nP3PLjfZ/wJq8jvvE8t3PJLLJ9999dMYS5JcxjKX8p1k/iZngkgby/Lf7/ANzf/wB91zX9sonzrWHPqryR7lqKxSe6n2r/AOQ60jEUjQ8yfUZNsUckkm//AJZ/PXceD/hnc3t15+pxy29un/LOT5HkrtvAXhKHQLGOdo/9LdOf+mf+xXU3U62trJK38CVjKr9mJtGPUxb7whpN1p4tls4oBhUSWONBJ8v+1Xj2uQWNjHcW1t/pHz7Ek/3XT5//ABySvVvEl/PJohaxk3yOm9/L/ubP4v7leF6xdM7yKsf3HqIx90iUjPnk/ebV/dx/x+ZXa6AZm0aW0h0+S7ebZsljjd3j2v8AP8lcB57eftWvYPBevWOiab5jR/6Rs2J/uf79Evh5omMfiKdj4MvntXvdTkl0+3TZsj8r55H/ANz+Cu08J+HmsbTzD5ZR9jp/uf8AfP8AFXBXWuXaf8vFxJH5fzx+a+zf/uV2/wAPvEcmp25tJxzCm9JP9ij7PMaRlyS5e47xRpsl/HI8Ucnm+Yp/4Bs/j/74qha+Cp3g8++8uSNPn/dyvvr0as7UZ1SxnVf9Y6PsqIy+yamboWi6fHb/ALuzjP8A00k2PUeu2URuY7mSPzI0+Xy44/R0rW0SNobT56q+IrJrq0jeCPzJ0f8A5Z1fN74fZM2xRdU1Xesf+j7Nn/jldLa2yWkIij6LWX4d02TTo5Fb+P53/wB+tr5/M/2Kip2IjEloooqDYZso/jp9FAGJreqQ6PClzMkhHmbP3f8AwKvO/GHxPvLe6kttP/0eP/np/GP9/d9yuh8UaisfiSyilTMCfvP3f/s9VfF+gaRrRtI5v9FL/O9xF8nmI3y/P8v/AOzW8VGPxGUpfZPB7vWIEu908nl1kX2o/bo45YPM8v8Aj8yJ/v17fovg7wxY+LLzT5rf7YkMf7vzPn+f5N/3f4vnrn/7Y0ZLG88PeIbj7P8AY5HdJI/v79nyf+h/+i6rmMI/F7x5Fd3TRzxsv+sT567PQ/ivquj6PHBP/plv8n7uT5E+X/bX5v4I65B762j1WSVY47iNE2fvIt6f7/zVH/aS33+jLH+7++n9yjmj9orl/lKPjTVYNc1m41CC3+z79n7v/dTZXJXTt5G5f9XWjrH+iSSK1Yck7P8AK3+rqP7xMv5izYzs/wB6r0Fj58+5f4E31mPJEnyxVctZ555NsX+s/wCmdA/sndfDmfTLXXLeXVbeS8t03o8cf/LTcn/2e+vTfH+jSvr9nFo1n9j0+Gx8+eO5l+T5X2ff3t/f2V5lo3w38Sz6V/at1BcafpfmeW8kf3/v7X+T/e+SvXvCvwmje7tLy0v5NU0+ZEjvfM+T5N6Ps3/efbsjrr934jOl8UixB8XbPSrTT4m0+SSOG12PHHL8nyoi/Om3/wCKrzz4k/EVPiFrMGyPy9Pi2Inmffkf5/8Ae2ffk/8AIdbfxK8PS6JH4kl0t7caXD5UH72Xe8bsifc/4E+2vGr6T+zrS3eK8+0SPJ88f3PL+5sff/H/AMtKdNQ902lGcD6R079n/wAGeKdBt7m2kuY3eP8A1kVx5if98tXmXij4R+HPCGj64mr6pLHq6R+ZZW/ybJ0/g2/L8/zJs/h/9nq98NPjbqHhrwzeWdxHZEQ73hklk2P839z+/Xk3j/x3qHirUfPvryS8kRNiSSf3F3t/7PUypyhzfykRre7/AHjhJ7Fo7uRF/v8AyV6l4A+FEvjGONW0v+0I4XR/L+RPM/33Z1/+KrzKf/nrXR+DvH+uaHdbrG8uY/78fmuibPu/+gVnThz+9AiVT7JveJvBFzp2o3E9ro9xHZwukD+XE+yN/uuj/wBx69a8HeGNX1T4XS2McMX72d5rWS5lf78aIrOnyN/c2b3+7+8rt/hNqn/CceANUtNX0/7Hb3m/95FG+z5vld9/97em+ue8AQf8I5qNxBrPiSS3t9Hf93ZRy/JcJ9/Yifx/+hVrKM3zRl9k2lL3IyPnPXILx9RjvL77T5jp8klxv37F/ubv4K6rwBoDfEKf+xbzULm3s4YHnTy5fkj2onz/ADJWr8RrXXPHGoyeI76zkj0f50tf3qP/AB/3F/3Pv159pWo3mlX0kVn5kcjps/66I38D/wB/7kdNVJckoGXJ78ZROf1/z4J47by/M2P/APt/+gVX07z4J9qx/wCu+Ty69Qsf7Itbq3XxD4bjuLjZs/eSu/mI33H2L/vx/wC1XK+INDWDXJItP8yONH/cSSb0/wDQvuVzf3TXl55+6YF0+yfa3/Hx/H5lZusWmxI2X/Wffrp4NDufCus7tXs47iSbe6RySp9xvl3o9Z+pWMqRxtLH5cezelEpTMpROTtIPPn2y/u6uSWLQXflRVd07w/fX0+62s5JP4/3f/odX4LSBNVjtr6SSO38xI5JI/v7N/z7KQcpJp2jrYxyNLJHJI//AJDrDuoJZ/M2/wAHz/u/+WlepalH4A0eSSLTJNR1S42f8fFx9yN/9j7v/j61lfDKDw9JfXEWv28kn7h0gkjid/LmZ02PsX/Y+T5/lqY/zGtTkh7pyHg7wk+v3cnm3kdnGib38z7/APwD+/UUnl6VqMi/6yRE2fvK9GfwHef2HearBJHZ29s6QPHJv8/e2z7if8D/APRlcxqPgT7JrFvBFef2hvgR3k8p/wB2/wA+9Ni7q2j7/NIOXoYunT3L30bL/rE/5aV9BWOi/EDxB4PjRLm8/shIPPkkuPkh2b97/wAHz/8ALT+9Xj13Bc6V9nikjkjj++kkkT7P99N3+5HXq0P7Qupad8OH8Py2cUkkyfZUk8z/AJYt8jJ/vf7X8P8At1pL36XumUf48eY+1aKKK887gooooAKKKKACiiigAooooAKKKKACiiigAooooAKKKKACqd1aLPHtq5RQBwms2LQSfNXPTo3mV3utwK9chdwL5m2u6nsc/wBsw542/hqPZ+7q9PHVWdPLTbVFlR08v5agk3SJ8tTulRbNj1zgOg/d/K1T2qK8lQRxtVq1g2Sbq1Fym5abo66fQEbz65qxk3112gJvfd/sUvsDOiooorjNQooooAKKKKAGVyHim7WCaRVrqpn2R/L88lcP4jglS7825/j/AOef+f8AYrah8XvAcjPH/F/y0rOnj3/8tKuTu0klZ91uj+7W3MZG94M1RtO1NGaTy4/uP5n9zelerWM8Fxa7raTzI68I03559vmV6jolyuiWnlT/ADo+x6iUOePN9oUZGydWaHVfsbx/9tP96taMKibaKfXNc2E6VynjrUvs2mi3XiSb+P8A3XSulu7uK1h8yT7leZeOPEdtrEEcEH8H/s1a0I+/zS+EiUjM1W+fSoJLZ/LvPtOz/SY97+Xtf7nzJXK3d3sgk2/x0X1958ccX9z5KzXd40+b+5XWZc3vFGR2R91T2MjI9Vf9Y+1aEfyKzj/KL+8e0/CmNZXuJ/7ibP8Avr/9ivQbu9jsY90n3K+ffDmv3OnJIsFxJb/9c5f9ZXXWniZp9O+zS+ZJcb9/mSSf+yf36UqfvB7T7J6ul1FI+1ZKnrB0eSC+tY7qKPzJP++K0rrUraxj3XNxHb/9dJK55RNolyiuZj8caVM+1Z88f6z/AD83/jtXpPEWnw2/mNeR+Xs3/wCs+eo5Jdh8yNfdRn2rhtQ+Jlqif6JHJJ/00k+RKpx/Ff8A1fm2fl/363+rzF7SJ6LuoJxWDaeKdPvoHkiu4pdiO7xxyfP8v+z96s7TvHtrdvsm/dfJv/zuqFTkHtInXB806ueu/GWmW1sZFuI5X/55JJ89YGufEO3gtQYI/M3bMfvOn+9TjSnIJVIHW6rrFto8HmXMiR5+4mfv15X4v8Wy6nN/zzjTfsjrK1HxHc65P5t3J5kif88/ubKxp0+1+YyyV1Rpxh/iMebnMm+vmkk3S1S8jfV54Fgk+aqc867KJSn9omMR0aReXtau6+GU+nwa5H58cf8A9n/frzeOf59tdD4RRru72r/BURj/ADFe+fTyDNQ3sIu7SeH++jJXGwai9np0cE09xb3EKfJJ99JNv8FYiePr7RJLiO5kjuJPk/1n/wC3WPspDjUid7omnNY6d9mnk8z/AOyrzz4heBLGyg+3WfmRu7/vI8/Jt2Ozv/erufCetf2zayStxLv/ANX/AMASn+IvDsusbPLnjj+TZ+8jzUS5uZ8xrE+cINOaeTa1d1occVjPt/d3Eaffj/g+5XNJY+RrFwvmfcd08z/dre03VYkvpIlt47iR0dP3n+1/H/v0PnM48p1r2lnqqSKsf+2//s9Zmg6g3h27uEik/efOif8Afaf+yJTU83Rru43SeZs+R4/4KzrWCW61HbFH5m99if79bREeu6Bqk+q2vmyxxx1Ba7Z77dJH5m/fs/3N9TaBpEulQBJJ8/8ATOtcItYc38ptFae8OjRY/lWn0UVJRDvbzNtPp9FADI38xM1C93HDJHE7/vHqaq9xYwXfltJH5mz7lCAgvrp402weX5lS2kk7wR+an7z+OsLVtPvDdbbH93H5f+s8z+PfVrTby7wY50TzIv8AvuSr5fdMub3yK9063n1y3mu/LkPlts/4D/8At15r498T3Gh+IryxtIongyrvFJH8n3Eb+H5vvVoePfF0k1qiwW8tpcRPvSTzH3/+O/7n96vJdR1K5uo7y5nuP3n3PLk+/Ju+X5K2jH7UjOUviiNvvFy/8JHby2NxJb7/AJJPL3p8/wDsVx2uXUsmpSefJ9okff8A6z/lpU9pBEk/ny/wP8lZ1988kk//AJDo5iIj9KgXzNrf6uteB4tGn82K3kkt3+TzJIvk+ZN33/u76w7F2jSRv9itqCexu/DFwtzcSR3EM6OkcezZs2bPn/i/jk+5WZfMYeqvbT2P+r/eVys6KkHy/wCsrp3RbuCRl/1afJWVfQW0FjG3lyfaN/8AwCpiMwYIGkfa/wDHWhau1pPT4J1guo28v93/ANNKspG11P5qxySfP/yzraMZC/unqvgj41X/AIW0CS08yS8uUf5I7354dmxP4/vf7Fc/qHj7xDqGqXcltLLYR3j7/s9vK6Qon9zZ/drETR7pP3SxyR/xv5kT1r6Ndrp0+2eT926Ijx/f+TeldceT4jP2Pxfyjr7Q7m18D/2vc6h5klzPsS2k+/Gi/Pv/ANz/AO1/364We7V/llk/eb96V7rqfhnTvG9jZ6VoHiCSOR/k+x3EW949vzuny7V/g+58n/LP5q8P8VeFbvQ9YuLFv3kls7o/++r7Xrnqc3xFEDyRP/rf9X/H5f36ztSSzgupFs5JJLf+D7Ts3/8AjtR/a1dPKaP7n36pwPv+ZqxlL+YUYx5iCSffJtarOjTsk8kC/wAfyVRk2vJtWrFjBLaz7v7lXSlyEezlzn0X4S8d6h4I8HfY4LiPy5oPPS2uYtn+z8j/AMe5U/2lrzD4jePJfFWsfafLj+4ifwf5emv4jvvF0lnBfSR/Z7OBIE8v5EjRa57xN9mjn82L93/AlXGp7/MbRj7nLI9r+FnxC0GDw01jr0n3N6JH5Tu8js6bHR1+58qbPvferyeDxPLY6rqi2dvHHb3iPB+8+d9jP8mx/wC//q6p+HPEcUD7bn/rmlHiryLTUrdoJPMuJkd38v5PLdnf5E/2KJfHzHPTNrwdrn2HX9PuZ7z7R5M6I/33eNGfY/3v9ivffizFZ6v4R1DUItLstQuPIR472SP95vZ/kRH/AIF2/wAFeE+B9A0jUtc09dVvPscbyIjyeaifxp/7JX0TrHjnwB4Zu7fSpXF/FbWrxufs6TJJ9zajt97d0+6tFSWh10ZR5j5Mn3abqMcs9vH5abH/AHn3JPn+49dZdaPq/i2e31pbeP7GieR5kf8AyzRf7+3+P/WVzWv6deTwR3k8f+j/AMEn+7/+3HWlo3ji88OeHLy2gvPLt7nZ+7+R/n/vpu+5USFKRlax4qubHUpIorj/AFO9P3dcj9qubqSSVo/vvXTwWukXSST3nmSXj/6vy5URNn+38lRxvEkm5Y/uf8D8yszmOX8ud5N0vmffrqvA/iBvD+sW94sn3H31gzzrv/4HUmnTwJBcStH5kn8H9yt6X94qpGPLynvPjHxj4YvvCul21jHHqGqXPz3Vx8/7t9/yfP8A8D/h/wDQq7T4H6ja+HINUvmt7e4uNjv+8lRH2Rojf7TV81eFbHV9c1W3XT7eS8uEff5cf+zXdaB4xbStS1BtXjkkuER0/eRb0jdXRdjp8vyfJ/BRy8vNEcZT5eX+UPipY+LNc1ySe5s7m8s7ODe9xHbb0jTZufe6p9/Z97fUFjqPhOP4baot9bxya556eRJ5T7/4Nnz/AHUT/Wbk/ipuj+OPFGs3dxpUGqXH2e/3wfZvn2bGTa6In3UroPi38OdP+F/hzT9MaT+1NQ1L9/8AaJIk/wBH2vvfYn3v/HqJR9zlNIy55n3DRRRXGdIUUUUAFFFFABRRRQAUUUUAFFFFABRRRQAUUUUAFFFFABRRRQBVurVJ49rVyepWOx5Frs6ytYtVk+atqciJHBTxts+WqMkbSVtX0eyT5Y6ynrqIjEz50qCOPfVueP8AvSVW+/UDCOPZVy1j+fc1VY4/3dXII/71BRr6cn96uz0CP9381cjYx/6uu40dPLtKzn8JZo0UUVzAFFFFADKikmWCDc38FDuyvtWoJ0S+gkiWT/v3REgLGdbrzJK5nx6oSSOTu0f/AKC6f/F1u6RbGya4g/5Zq+/5/wDarl/FWsRajHHEv+sT/wBmren8fuhI5GSPfWPPOkclbE8/lwSbP9yuXvp1+1bar7ZlL4Se1n+f5f79ekaVaz6jp0dy0ckcnyQJJ/u/JXlcE/lz7q9L0XxSl1okenwRyR3CbP3n3E+/u+StHzc3ukRl/Mej20bRwIrfOV71NVPTJPP063lb+ONKuP8AOlcb3Os4jx1qKzWX2a2k8yTe7uY/4NqV5VPI0fmbq9dk8ENOHVrzy/8ArnHXlt9oFzapHJPB+7uY3kSSP/ZdN/yf8Dro5o8vLEy5ftHLSTvI+1akk3fdqp5flz0T3SxpJto5veApzz7PMVabBP5kf73/AIBUEm3fuaSqcl8vmbVraJn8Z1Gm3S2nzS1pz+I7OB41trjzPv8A+5Xn/wDaLP8AL5lH2vy46IhI9GtfiFqtrBJFBcfZ4/v/ALv79Z7+I5ZPmaTzJP8AnpJXGR3Wz5qE1H+Fa6f8MTPlOz/t/wDu03+35d+7/WVyH9otH96pYNS/d0SkQdLJrE8ke2q0esS/vKw/7R8z/lpUX25nqOaY+X3jc/thvutUqeI5Y5K5zz/M8xqdA7SVcqgezOj/AOEmln+ZvLj/AOudN/4SBnj2tJXOSfu6iSfy6j2ppGJ2P9spHBVOPXGSuaku2SPa0lRSaizptWsgibV9rnmSb1rPn1H+Ksfz2k+9R9ooK5feNP7cnpWrofiZtKj3Qf3NnmSVyHn/AMK01J3f5aUZF/3T1qy+Lt3a6c9s8kvmD/V+VGjp/wCPLuSudn8TNqMnnyyfvP464zz/ADPLp32pvu1fu83umUYnqWleP20eOOeCSP7Qmz93J/y0rt/DvxqkvIJPtkcfmf8ATP7n+f8AvqvnRL6X7tW01GWP7tEuWfxDjzno2ua4l9fXE8Ecce99/wC7+dPmo8Kzsmq287R+ZsdH8v8A3XrgINVaP/lp9/8A5Z11/hzUV8/d5lYqPxC+0e46LoMOvI95c20aB5N5/jd2/wB7+Fa2tG8I22nT+f8Ax796R/8APOqnhnXrOLRLeB7mLz0+R4/MTzN+/wDu11MMyToGX+KsJcx0R5Sx1FLRRWRYUUUUAFFFFABRRRQBDJu2fLXC2WvqmsSJeSR+Wn/fH+/Xa3VxHaWryS/JGleR6i+n32qxxQRyRxu+zzPN/wBZu/8AHa2pdTGoaOs6/Z6/p95aR2m/92832iQ7PLeNN3ybf4fk/vV876xPLJPuWP8Aj316j43tm0S3jgEkkck3z+X/AB7G+7v/AL9eczwM/mN/33JV8xj73wk+lWlpPpUkk8kn2hN+yP7lcZfbnjklWT78ldZfX0uo/vVkj8zem/8A3P8AYSsr7LBJqMcTfu499Yxl7xmY0CNs+b/cq9aWjTzxwQfxpsf7myrfiDToLHy5baTzLd03/vPv1hx3bRpJt/1n/PSqNJfzEt3fRWNjeWn2f/THd38z/gCfJ/45WDfX0l9pscUv/LHfskj+/Tn813/56VLP9h/saRmuJPtiOiJH/BIlMPfMq03T/K39+voj4D+DLm9n+2GSLzLOdJvLl/8AZPk/2Pv15D4O0O2vp/NvpPs9umx5JPv/ACb0T7n8f3/uV9GWt94f0e3kk8J3HlyW+xEj+/5n9/ejLuT/AD8tbxj9mIo/zHsz6fbTv5jwRyS4273jrivEfwg0DXL575tNtmn8rYkYj8tN/wDfbb/8TXS+G9Tl1jSYLmeMRyv97b/v1d1DUY9Og3P/ABvsRK5ffjM7T5mvvhl4s8HPeahYxyeXbP8A6yOT+D++n3Wrybxx4u1KfWbe8vrfy5NmzzJInTzP77/7dfWfjH4q+HtDtLizvIpLr5NvleX8juv8H97+D+7XyV8Qr6XxNqN5Osf2ePfvSP8AgjRv4K6eeX2omXLD3nH4jk76xnnkk1Dy/wB3M7vWLBd+Xdba09Kka1/dt+8jrP1G1ax1GSKX93J/00/8frGRn9r3i3axx/61v9+ie7ad/l/1dU47to4JFatjQ9Ngu7SSWeTy9ib/AC6Il/3QsZ98e5f9ZTv7K/tGSRbnzPkR3Ty4nd5H/gStzwXaSx/v4o/MkhdH8uOL5/v/AHPlr0HUfDGlWuhx6g15e2eqIm97KSJ9/wAz7E2bk+f7n8O+gmP8p5dpXgO8n8uzX/R7zY7pHcb08xF/ufJ89Z09rP8A2jItzJ+8hfZ/f+7Wr408W3Os6zZyNHHH9mgRE8v/AJaJ8/zv/t1z/wBqlkT/AKaUS+Iy903tOu1eSPd/yxff/wB81LPfQWs8krSfvP4/9ysPw/PHBP8A6ZHJ5bv/AMs/v1e8W2Nm88a6f+8j/wCenzo8n3Kv2n2SYx+1EveKvF1tqunR22nxyW9uibE8z79cSj7/APW/vI02b6040W1TbLWz4L1yDw5rMd81v5kex/3f8fzI/wA//Aaj3A5pe7Ejjjs08xYP9X9/95UWnX1s8/lNJ5cf/PSSoNV1J9Ru7idf3cj73rn0jdPvfwUFSL2t+RJPtg/eR/fSSpvCdppupaxb22r3ElvZu6JPJH9+NGdN7/7e1Ky4/n+9/frQsUggg3L/AMfDv/wCtKfxe8RL3/eie0eNLHwr4S0ezi8C6pe3kl5vefzJX3/Ls2Jv+Vf4/wCGuDe++w6dJZz28f2yZ3d5P4/9z/bpsmuLa2tmsUn+kQuj/u/9msOS+bUtVknlk/jqY/ym/OdP4H1xfB3iCzvvsceobH3+XJ9yOtPx/reqfEzxNJqUnl+Y+xEtvNTZGi/3N1b3w98FaDdWMep3fiTy7x59n2Lykf5FdPkf+5u/hf5Vr2Pwvo3gjWUv47yxistRhfZ5ke/f9xPnTb8v3v4dtdMvc96RnT5ebm7nv1FFFecdoUUUUAFFFFABRRRQAUUUUAFFFFABRRRQAUUUUAFFFFABRRRQAyoL6PfBtqemyfc20AcJqUCxybmrGn2x10eqx1z13BXoGRlTpUH3Knf50qD5aggnT/Zq7af6yqUH+1Wha7fMrL7RqbWmp88a121imy1jri9OjV5N1dtY7vsse6lUCJaooorAsKKKKAGbN/3qr2P7iyj3VLP8kD0skayJtoAhSeMvH/z0dK5HxmjCOPZBmNJPkk/3kpZ9Vnsbq4jg/wC/klc3rPiaWfTvsPlxyRp8/mf5/wB+uqNOUfeMfaGHfSfu/lkrBng8z5qsz3XmR7aoyO3l7Vk8yl8BHMQxu0fmK1bega59heOdY4/kk/5afcrInjWP5qp/avI+WrpyCR6xp/xLW2jS3+x7wfuYl+T/AHPuV1uj63NfWdvPJbgIX2eZ5nrXglrdt5kde2+A3zof72T777PLk/z/ABVFTl6F0zrHf5K8+vLK1uJ9TtvtHlixj8yA/Jv+b7/3l/vJsrb8VeIbHSrWSOaUmRP+Wabvv/wfOPuV55p/j/T9D028+12f9oXk2+T/AFSfvP8Af/2P46iMfd5i5SPPNS2+fvWsO+u1g+RZKNR1n+Ff9zzKw5J2kkq+X3iSeS+b/wAcqt5i/eaSoHkb71RSSM/3a2iBcjnVKd9r31Rk3fxUQSL91aYuUuef/BToN0j7l/uVW+WOTdUnnqnmbasn7ZKkbSf8tKdHt2bmqp9u2f8ALSoJL7f8q0vfINfeqJTftUaVivO0n3qikff8lMs2vtyU3+1W/hrKjkb7rSU6D95UC5ftF6PUpZ/no+17/v1Vj2xx1Yj2/wAVTzDHR7pPMZpKETy46d833VpvypSLFpnzP8y1JJOqR7qqSXy0uYoZJupse6T5agkulj+9Uf27+7REku7/AC0pvmVnyX2z7tEd2qeYtaGfKafnq8e2nRyNWdHOrvU+/wDeblpcwRLkcnmVp2N80D/L+7rDgnV/l/5aVPBOsdEQlE9f8D+KoEuo1vJPLjT/AJaV7bo/iK2gg2y3kdx8m9JI9mzZ/wABr5BtdRXzPmk/3K6/QPFU8Hy/aJJP+um90rXl54+8c3vQn7p9Sadr9tqj7YvM+5mtavDPDPiZnkjlWT95Xs2l3f23Tredv9Y6b64asYw+E7Kcuc0KKKKxNgooqGd2RPlj8ygCaiiigDC8Vbv7GuNo3/c/d/8AA0rx3xjY3ljdx21zJHb/AMcckf3Pv/fr0X4iazaaXYRmWMSyb/8AVj/P96vHEvr7Vb6S8+z/ANoRwun7uSXf8m/7nzV004nNUMrxNBsgt5ftkdxv3p+7l+ePaiVq6Jol3pvhafXlkj+z28iRv/fk3On/AMXHWV4u06Xf/aclv9jjuXd0j/g2f3ErMn8TXM+gSaV+7+z70f8Ad/f3/wC29ZkfAYMknkPIyx/7Favhzw5/wkeoxwNJ5f8A00j+/VF5Io7Ta0f7zfvrc+HOm6hqviC3is/M+T/lpH/yzqacQ5vtDviT8PZfCs/kQSSXlnv/AOPiSL5N7bPk3/8AfyuAsbFv3i/6yTf/AKv+Ovrbwtpa6rasmoR+f5O/9587p9/5Pvff+T+8tY3xe0TQrXQ4J4LO3t7xn3w/Z41TzEX7/wB3/fo5eX3TSMY8p82eI/B1zpU9nE0ckckyb/8AgH+UrnL7RpYJNrR/9s5K9D8R65cz3cc7f6xE2eZ8/wBxX/8As65HxBrDXc/ny/6z5E8yqJ+yRaHfNBafZmk/dv8A8s69S+HN1pFjdR2d5H9o850d/L+5H8/z/drxiC+WST/x+u68HWl9qt1GukR/aJPv+X/H/wAAren/ACmP94+jvEd3qXgueVrCGOTS5Y9+x/nePb9/+JW/8erx/XPjrqsl8irJH+537P3aOn+4+7/9r/arp7/VtX1CJdJuZJPtCo8L+ZIn7vc/+z/s7F+bd/7LXh0Fi327zbyOSOP7/lyfJ5ib/vp/frWNofFua8s/iLWo6jLrOqx3Oq3En+ku7v5f9zf/AAJ92sXX30qD7Qun3Ekke/Z+8+fzP9ut74k+Ep/DNjpd59ojk+3wPOltH/yzT5GR/wDgW+vMHef+L+OueUucr4DXg0drG0t7meSP/SfnTy/v7N/8del+ANO8OX3iq8/tq3t/LuUd0kuYkdPufP8Ae/268m0qNrueOCWSTy//AB+u4+If9meHEs7PSrz+0JJoEd5JPn8v53+4+xf++P4aIx+yP3Z/Ccj4q0qxg1y8g0//AI9/PdEk/wBjfTk06WCxj2x/7Fb/AMPfBc/ju+t9PtpPLvJp/wDWSfOkabN3z/8AfGyvetH/AGfdPsbO50rXEtrjUpYHktbi23/8s/vfJ8u9vnj/AL1Zi+M8S+G13qWh6r9us9PkvLe2eF5/L2bI9ro6f+PpXceI/HcHjHxb/asskdvJDsT7P5T/AHF/2/4659/B2q+HtQt9K1n7Rp/2lPMeOP5/MRf76L/t/wB+ug8VfDmDw5Y7ore9j87Y6XEmzZJu/j3r8v8A33/45V1PshGMuaR43r9iz6jcM0nmfO8nmUWlisibvLrT1yOW0/0Zv3kn366L4ReFtN8YeJbfTdVuJIN6fJ5Z/i/hT/gX3amPvfEEjLu/AmtWljb6hPo9xZ6e/wA/2n+D/wCJrMn8pPu/vP7nmV9TfGPxJp+jaFB4OtpSgREjf/pmkaJsT/0W9fH99dPaTyL/AH/kSoDl5NSo6NPPIzfxvTI/7qyf7CUtrdL58az/AOr3p/v7N9a/jG+0h00ttIt5LeSG1RLr91/rH/v7/wCP7/8A6Lq4mMonWeFfhXFfWNnPqusWWnx3MDvBJJKjv8v332b1+7/F96vN55Io7r5f9IjT/lpVNNVn8z5ZP9j+/XRxyaLY+HLxWs/M1B9jpcyb98e19z7Nvy/991tIIy5zFvrqC7ut0Eflx7P9XUcD/J/zzpqR+YnmVobIo7Hd/wAtKx/vFS+Ez/Maf/pns+StC1j8x9sX8FM+yu/zLH/20rc8P6cskm6X93Vxl9oXL9k3NGtLl/L8r+D56+oPgnqmqz+HPs13pccmmQo8jyH78m53b/devAPCqahYzyX1n/yxfe8nyP8A7P3G/wB+vqr4XX0+s+DY3u/klYbHf/eTf/7PXTOX7kiMf3h6BRRRXmnohRRRQAUUUUAFFFFABRRRQAUUUUAFFFFABRRRQAUUUUAFFFFABTKfRQByGqxtJJXLzu0f3q6jWH/efNXM3yeZXoGfvGVPJ+7+aq3mfPVyf95VPy/4qgzJUk2ffq9aSfwrVGOT+GrcH97/AJaVganQ6Vu8zc/9+u4sXV7WPbXAaPI2/wCau/sP+PWOioWWqKKKxAKKKKAK108UcJMknlp60ny3EHH8af8AoVU9cgWfTpN38Hz1HY6rBHaW6t/cSqjHsBI+kWaSGSROf+mn3K4CHSRrqXax/u5DJvj/ANz/ANkX569KvpooLV3m+eOuZ8J3ECpcRKM/Or4/9nrelKXLJkSPFZ5P71Nnj8uCtDxFYrY6vcRCP5EndE/3N77P/HKyrp2T5W/jq5cpjTiVJ7pnjqjG/mSbmqSRGjkkqi8/lybaiI5HWR6JImlyagv+rf5E/wB9dn/xdd/8P9SlvtYjgu/3ksKf+gp8tcBpWub9K+xvJH8jo6Sf7fyf/EVHqPiq20aTbbSfaJEk3p9/Zv8A9urX8ouY7z4365Z6bBb2y+X9sf8AeSf39n3Vrwa61Vp3+aSn6zrMuq30k8sn7x/+Wf8ABWHJPVfByxKl/MSSTs/zNVaO6aOmvOrVBG7fxVPkP7RPHJTNjfw03zFT5Wp0e6SP5KYwj3fdan/LH8zVE86x/KtU3dp/u0oyFIuT3fkfL/c/551Wjumd5FWmJAv8UlN89Uq4hy/CSx/P96ShI1/56VFvZ0+ap4EWOiUiOX3wjjaSTbUvzfdo3+XH8lM8z+9UcxoPggZ6spA0dVvtSp9yopNR/uyUwj/KaG9Y5P8AWVE86/w1l/a2dPmpnn7Pu0FGjJqTR/dqj9unkT5aikkZ/lWpYLFpE+eSlEjlGeezyfNJR5HmVOlrEkm6n+YuzalRzFxKaWjSR7W/v1Klisce1qdvWPzNtVpJ98e5qX2g5ST7KsclRvt37qY77/lqN93n7FrUxkWfPV6dHIske1qg8jzPlao5EaD5lpRiMveYsf3an3t95ZKzEnaT/W06O7ZK0IibW9v4qvWN8sclc/BfNOnzSVoWs6vS5pC/vHf6Br7QPG6SV9F/DbxBFrOjbP8AlpDXyPYz7Pu16N4A8Y3Oh30cqyf3EeOT7mytJR54WH9o+pqfVDS9SttYtRPbSeZHVyvMOsfTNlPqOSRUTc1AFKPUY3upLb/lolSTXcdrCZpTsSuevb601HUbdra8jjkhR/3h/wDsq4rxTrd8brzrmSWP/lnH5fyJ/v1rGJCluN8UavY6hrkfmSeZbpsT95E7/d/g2f7VcgmuReHNcknW3/j3pHHs/dps/uVn313LfP8AJJ+83/JJUr6Bfajdfv45Li3h+R5I4ndP7if7ldNM55fynTy6XJ8T9HvJ2u5I5LRJvJt/K/2EbZv/AN7/AGa8i/sqSxu9s/8Afr6e8HeD4vD9smzEn/LQk9A7fxr8tVPG3gJvFOsxzKY40SDZ5n8Yff8A/EvXPKUfhNYxPnXQ9Hg1nXLe2nuPs8bzojyf889z16N4P0XV/DmsXkWm2d7JZu6R+Z5fz7N/9/ZtqtZ/Cq+ufEclkb2KKNHf9599/l/j2f8A7Ne0eENJTR7Se2aXzZIXWPf6r95P/Q61lyw+AiMfsyPOU8X+IPCdj9hutPj/ANj7TE6fJ/H9379cf4i8aXeo6xHc6hbx/wCjbP3fzony/wAH97+OvoLWIoJLYSzwRzxw73/eDf8AdR6+ePE+m6h4m8XXi+X5dxM+z/2VNn/APLqIyFKFteY4r4jeMZPFWuSXnlx28aIiRx2/yJsrhL5/3G5v4/8AyHXqXiP4erpWnXiwRyXl4jpvk/jj2/f+SvLb6NpINv8AwOsvtFFzQPs1rqNu0v7z7jvXtvxJtIPB2peH9V8PW/8AZ8dza/6yPfvkdv7/APwCvnjTZ2gnjlr1vUvG+r+NLXw/pdnp8lx9gj8vy7aLe8n3F3/+Of5+5XWvsmcJfFFno8/h+LUNGn17SsxtdWnkx+ZJ8+9tib/+Av8Aeb/L5Ov+GbrR9Mt9N1LRLbUJodl15nmP8ltH95Pl/wBr/wDZeuQ1jX7/AMOalpel3d5qul73Sa6t7j/lm7bPnRP+/n+9Xqn/AAnXhnTY5teg1+TULiKBEkjkid/492xP7n+5Sn0kVGXvcrPn/wCLfjiDxb4gjntrf7Pb20CQJHJ/vu//ALPXnn7+dJGWPzI6veI75r7Wbidv43d/Lj/5Z7nrZtNZ09PB15Yyxxx3n3/M/j+XZ8lZ/wAsojlL7MhvhVIvE+oyNcyR2ckMG9PL+R5Nv/of+fuVyF3O0muSeb+8j3v/AN8VUtZ5YJ90UlTwfu/MZv8AWVfUmn8PKekeB/H8vhH7PPpVvH9o+48kldB4j+MPiPW9es9Qa8ks47b5P3f3P/Hdvz15TA7IkbL/AL9bVil9qMflLHJHG/z/ALyJ0Stqfwxlykcs/ePpXwJdjWPFul6hcySanGkCI9xJ86Rytv2b3/vV6r44tXm8Lah5PEsUfnp/sbfm/wDZK4P9nu1XTfCj2kgKXnmB3jk/3f8AK16jq+n/ANq6Vd2nmeX50bp5kf8AtVy1vjOiifCes6dfaxrkjNH5lxN8/wC72bN7fN/7PVXw5qN54c1+SeD93cWzvs/31f8A+wrvfH/hK7+HevyWzXHmed+/SSP5Pkb/APYqz8M/hVb+KftGqzyXH2dHffFHKifJs3b3dv7z+Z/D/wA9KuP90U4/zHn3iDXLzVdYuLzULj7ReTfP5klXNN1yz07wrrEC3Ecd5MiQeXJHv8zc/wA7o/8An+9/BVXxVp1mmq3kVtJJJHC77JJPv7N/yf8AjlcjaebfXci1lEmUfeMq72x/Kv8AA9QPP58m1q2fsMWyRZf3f/TSsiSDyJ/+en/TSnAwlGcvePRfhr8KtK8X+JNPsZL+Q703zeXIiPGi/M2zd8v3awviHa6Zp3iDUINKuPtGnwzuiSSSpvk2/cf5f/Q65qPxNc2M+6KSS3k+4kkf3/m/jT/brOnupZ5JIm/361l/Mac0C5BdRfdapPtaz30i/wB+si1RvP3NWnaR7Lv5qwIjI6PTYP4W/wBX/wA869K8ARwazrGj6Zc28cdv5+x/9zf99/7nyVwulXVnBB88fmSVr6VPO/72P93/ANNK0iXzns2r6lpP/C09UW1kit7T5E/1b/fjRE2bF+ZF3JX0F4cvbLVNKS5sUjS3f/nnXyR4H0e51W72xSR+Ym9/3m/ZX0Z8JdYXUdIkhit/s8cOz/0Ct6tP91f+UIy97/Eej0UUV552BRRRQAUUUUAFFFFABRRRQAUUUUAFFFFABRRRQAUUUUAFFFFABRRRQByWsv8AvJFrmp3/AIa6PWfneuXvnb95XevgMP7xn3fyR7qob6tTyb/vSVTqREqT/wB2rMG56z0k/eVZgdt/y1EjoOh0qRo3216Jp0ivax7a8201/Lk3L/fr0TRpPMsY6VT4QNGiiiuYAooqGeTy4Xb+7QBR1p9mm3DN22f+h1zV1qK7I4LaP939/wD2/uVq32o/a9DkaL/gdRQaPFYxW8lzL+837P8AY+b+Ct6fufEQXobZr2C38+PzEeP5/wDgVLJoNp9lNskflj1j+R/++q1I/kTatPrNyZZ5p4/0KCysre58vzLx5EjeT/gD/wAH3f4K8pvk/ebVr3rxnare6HKjR8pIrp/n/wAdrwy+Ty5JK2jL3CJRMOeTZ81UXdY/vVoXaeXHuasG7u2T5KRJO+q+R8sX/kSsOe7b+GiedkrPkn2UATzyNVHzPMo89pJP+mdM8v5NzUAN/j3NQj+ZJtWjy/Mf5v7lEk6wfKtPmFGI75Y33NT/ALXvj+X/AFdRbF2SM1QPOqfMtEYlk8ki1B5nl/L/AHKg+17/AJVo8uV5Nz1fKSTyI09EEGx91CTtH8rVL56olRzFDnj2J8tEe6qc+oqj/wDjlR/2ksf3v3daAaEl0sdU/tzTp8tVkn3ySI1TxxrH8tZ/ABEkbSVP5DOm6p4938NSwSbJNrUcxZFHBvj+ShIPLTf/AN91Ok6/dX+Co0fzPvVAAkiyPtqSSdtny03zF8zdUT3cSfe/efJREgPL8ymyOscf+sqtJqK7PlqnvaT5lq+UC87qn3pKgku2+6tUXkaT73+sqKR1T7tXygTvdNR57Sfeqj5/+rX+/T/P3/LWhJoQXbfxUJd+Ymxaoo6pJtqeN1+9QTy847zP3lN3t/FJUu9Xj3VF833loEEEjP8A8tK07Gff8tY6bnj3L/HVqB2SrIOlsZ9n/LStrTtRZJNzSVx1pO0f3a17S7b7tKIfZPcvhl8Rm0rUY4p/3lu/yP8A/F19A2d3BfW6TwP5kbfx18Q6dO2+vcPgv40W1uv7Mubj/R5v9X/v/wD2VTXhCcOaHxF05HvVRSJvj21LUbyKibu1eedBgWPhfTrWedvs/Xb/AHqpeNtJtrnwvdRLHHGE2eWf7jb9tTP4ytI9Zj09o5I9/wAiS/wb6l11YtT0S7jB/wBH2b3f5v4fm+X/AL4rT3+bmkRHl6HlPhTwIt5ebZ/Mk3/8tI/7m9N//jteswaHJbap9pgkjjt9+/y/+AIv/slQ+Go9O0xo7CDMdwyeY8b7/wDgX3v9qr+v+JrHw7Cj3knl7+lOUuhEYx+I1cilJrBtvF+jXaI0WqW0n/bVK4zXviHfQPJDZRxRne3+kP8AP8n99V/h/wDHqI0pSL9pE73WbptO024uYoPtEkSb/L/v1xPw81m91TV7ya6H/Hz/AOy//YvXAp8TdbSSSFrzzC+8yY/9l3fd/wCA11Hg5JbJ9MnbzLfzn3/vI9ibN/8AB/s7K6I0+SElIx5uaZ6friTS6PeLBxcGF9lfNWuX2q/atrW/+kJsR/M3/wAPyfO9fUwOa8y8U/DiC603ULqMSSau7vIDF/tPufav+7/49XLGRtKJ4fP4u1O1j8iC4/dv87x/J/n+CvO9R8p/3S/u/wD2nXcWOhz/AG6Szn/1iO6P/BUd1daVpuq7YNPj1TfBs8uTfsjdv4/m3fdqjm/unAaVprXb3EH/AC0RHf8A66V0vgTXG0rWJJ4rz7HcInySR/P/ABp8n/2dRX3hyzgsftjah5l5sT93HFs+f+P599Zt1pX2W1t7mK8j8x32fZ/4/wCP5/8AxytaZEo/ZOx+I1jFdaVp/iO+1iS81i5dJPL81P8AU7H+f+9/BH/d/u1wn9uLdJcRS/x/+h1HPps7/M38fz/vP9msOPcj7f8Abpc32Q97qQX1ov2uNlk8yT599SP4fZ083zPMp7wNJfRr/wAArp9V+w2unWdtBH/pCb3nkjl/3NiP/t1BfL/Mc74c0e2utS8i8k8u3+f959z/AMfroLXwXp99o+oamuoeXHZuieXJEm+Tc6fx/wB/59/3f+elZD30Tv8A6NH5dXoNK1DyPtM9vJZ27/Onmf8ALRP9j+/W3L7nvFUzb8CeFk17xbb6fp/7z77/ALz/AJabd+9Pm/2Er1f4t/EbSLrTrPw/bWclvqFm6O/7pNkbqm3Z9/8Az+7rw3R9cvvC+qx6hpUkkdxDvTzPn/iR/wC7838dVZ9Rnu9Yk1C8k8y4uXd5PM/5abn3f+z1fu8pn7SXNI918JfEWDR76zvI7iSS4uf+PqOTZ/fRtiba+lbG+h1C0juYD5kcyb091r4b0r57q3a5t5I9/wA/7z/lp/uV9cwaxZeD/COnz+X+78jekY/3Nzf+PUq8YThGX2jel1PA/jP4hfxL46uAtvJ9nsoPIjicYd2X5m/8erA8JeIpPDupCNbzy/ub7eSR9jpv+4+376074g+LV1HX7vUtnkfaXd0j/wCAbNm+ovhvH4fgtrzWtZlD3CfJBbyxeYkjsnyu/wArfxf8C/u1NNhKPObvx+1u1ey0KC10ixtDef6V5dsED7GT5E3Kq/e/ePWdp3w58Par/Y8/mSafHfz7H8uX5I0V9r/e/u1yPi7xHc654jt59T8vy7OBIEjton2bF/g+b/f/APRdema/470GSXwpY+DrfzJLB980fl/3ti7H/vuy/wDfNXGn9kmMv5jkPiz8MdE8M6JBd6NdyXck100L/vUk8tF3/O+3+9sjZW2rXnGj6NbPfSW2oeZJGnyf6N9/fXtvxUu9Du77Q57mT/j5gee6t45Xfy9qIiJvX5t/ySf7teV2Nrc2N1b64snlx+fvgjk+R49r/I+/+Oin/KXL+Y3Nc+CC2PhaPV7aP7RJDG8k8n2lP3b/AMCbPmb+P7m3738deSfZFS+kiaPy9nyP/fr6fg8c+G/Evg7UJb+3MfiPeiQj5sfLs2f7KKuz7jen/fPjGs6BPd+KpJ4I/tn8c/l/c3t87pUS+LlI5eflkcd9lWOT5Kb8sE+2vS/GnhXTLTwrp+tafZyWfnPsfzN+zf8AP8ibv9hJH/8AiK85ktf3/m/8AqIx+zIiRq6NarPPuaTy4/uPXcQRxaUkltBeR3kboj/u/wDlm+zds/8AH657/hHJdK8P2+oS3Ef+k/Okce/f/wDE1c0O6aP5m/4HW1P7PMRL+Y+rvhN4c8PppU/2e2t7x/MyZZI97/Mn+192vRtO0iz0rzPslvHbb/mfy68X+BWq2z2s8DDZcLIj+ZH/ALWzYn/j/wD6Mr3YHaKzxPu1JWNMPL3eUmooorkOsKKKKACiiigAooooAKKKKACiiigAooooAKKKKACiiigAooooAKQ9KWmUAchrP+s+WuVvpK6jWX8t/wDWfvK5e+dfu16BlH4TGnkaOoN/l1PPVXesnzNXOKJKn+1U8Enz7lqmkm96lR/LfbUFm1pr/wAP+3Xpmhvvsa8lsZ/4W/v16n4ZnafTvmq5/CWbdMorO1G+WOORY/8AWJ89c61AvVyev+IFf91B/q/45K1X1xYLJLlx5g37H8v/AJZ1yfiKeB7rzbb/AI99mzy466KUfe94j/CRR6rP5HleZ+7+5/t/frup4INYsvm/1b/8tK8zSRp7qP8Aefu69J0QxzaVac79iIn/AAJadXbmCI3RLrfBJC0nmeT8nmVou6p8tctq0f8AZWq296/l/ZHfYTjhP9tv/iqZZeIINZ8RRwWmHiTdvkH8f+f/AI5WfL9oP7o/xH4uuNLsY7mGycxn/noH/wDZa8R1Kfz5/Nb+N/8AlnXtniG7t7yC70ckIyhEEsn+rj+5s3/8CrzX4ieDW8PadaXPl/vHkeOSSOT5P76f7n/LSnGMQPPNRvvL+7/crmp7r5/mq9fXVc5PO0nzVcSOUkknWs+edneiTc/zf3Kb5mytC4h5myjzP71RSOsf3qg8/wDd7qAJ/PZ5P9X5f8FQeY0FNjul+81Z0920nmVnH3wL098uzdVbf59QbGnj+aSp4K2iZFmNFSPctPR2f5mqJJP3ElRb2RNq/wAdRI6CWS78t9zVWnumk+7UUk/8Pl/9tKi8hn+Vaj+8QS71/wCunz1LHYtJ+9ardjYra/NLT/M8xPkolLnLGRx7I91SwIz0fNJ92iOeKBPmk/eUSkQS+ZLH8q1JHIqPuas+fUd8ny1B5c90/wAtQBoT30CfN/33VSTWN6fuo6i/s75/3tWY7WBI91XzR5gK3nzz/NUsdr5n+tqd/KgT5f8AWVnSXzPR/hAf5Gz7tRSTqkdU5LtpP+AVBJP5ifNWgErz+ZHupvmfu6ovP/EtQfav7tBkaHnt5e1v+AUQT/JVFLpt/wAtTwbnfdSiWXPPb7zUJO3mbaRIGnj21YgtVjj2/wCsol8JUSSBGk+Val8hvvNT44/Ij+WpJLpY49rUyJFPY2//AFn3KfBIyVE86yUWk6/w1XNIjlNq1dfurVuORf4axoJNnzVbgnbf81ESPgNqxn/u1r6drLWsnyyfc/5aVzUEn8S1Z37JPlq4y5BxifVfwf8AiK/iKH+zb2SM3EKfJJn55K9Tk28bq+HfDniqfQNRju7aT95D8/mV7z4c+OKeIrKSynt/s955f+tkkTZ/3xWdahzS5oFRqcvxHoVtpmnavJ5nl8qmz/Yk3f8A7FYHib4k6fpVrJp9tbySXGzZ5XyIlQaDJd6tHcR22ofZ1/gMf8bt/u1g+LPBcHhrTftM8n2jUHfZ5ke/7mys/d5veDmkQf8ACTS2OlahfXMnmXlyiInl/cj+5v8A9yuKvtZ+3RyRNJ9z79O1XUf+WDfu/uO/mf7SIyVz087SeYsXmSb/APnnS5jAntNVitbvbax/vP8Ax/fXW+LfE15qulafeNZ/Z5ER0eT+CT7mz/2pXBWtjPa3e3y5PM/6Z/frQ8TeMbnUdKt9Pit447e22fvP45K29pz/ABCjGJueCtDl8R6jIq/wI7v/AH/4F+T/AL7r6NktLP8AsuNmgjkjRPk8z/ar5k+HvjGLQNYju2/g+/H/AM9K+j/DHirS9fiVrK73vKN/lyb94/76rOrGXIjejyfCa1ldL5cccn+s8vf/AMAqS+dxZTsn39nyV598SPFEWjPBBFJ5eofx+XHn5G/g/wA/+z1p+DPFK6lpt5FqVwBJC+x/N+T/ANCrL2b5eY35veseK+KvD9zo2v6g0Vx+7tnd3uPuf8Ari/DmjX2ua/ZwWP7yR9/+s/8AZ69n8QaPY+I7H+yrHUI/MvLrf5kcvn/Iz/x/+Q/4qxfhz4LvNO8dSWy+XJHYTfvpPk+4r/f/AOBVvH3PiMPj96Jw2r/CXXrTUbw3fly+Sm/zLf7n3N3/AKC9Y+laNbPBJ/a+n3Pl/IkFxHv2W7t/H/devsXUdAs7t552t45Lh49n7yuZ8CeG4pPB0tjqVv5iXMzSSRyfx/d/wrONQ35YnyN4qtLm1njtpbiS4t4UTZJH9yPciNs/39nl1zXkLdPGsX8HyP8A79fT/wAU9DsvCHgPxHZ2NnGI7yeFEk/j++j7P93/AFnzV85f2VL9hklX/wCzquaMzGUTe8J/CK+8Wa9HpttqFvb3H3/M+d0j2pu/3t9VNR8C6hZQapBc3kcn2C9e1n8r++rov+f+2laHw9urnR9ft2vNQk0+N/uXPm/Ps2fJ8/8ABWf4ju4J/EdxPbXEl5I7u88kn/LR9/zun+xW3L75MPhlE9e8Ofsz6ZB4Xj1hdQkvNQ+ypPHFJEmzfs3bK6fw3Z+G/G2ox6RfaRbW93psb+fH5Sb32ui/PuX/AK6bqh+HPxish4PkjmS4E9ha70ikj3/dRn/h/h/1dcN8MNZbxl8R/t2o2/lxXjv5nl7/AL7f/Z+XSlTl73OUp+77pP4i8Fr/AMLJt9Q8L28eoW+/f9ijj3/Z9qbXR0/g+d9/92sXxX8ENQl8TW6reSeZcunn3H2X9zbzSP8Ac3r8qffr1Ce80b4YfES8SBJJPtNr5nlj53jeR/uf3v4P/Ikf+9U2jXPiTxp4YutKuNPNuZnzNeuCnl/Pu+423e/yf/FffqPhjePwmkow5jA+F/gBdG8fX+ma9JHqsljao6GQZjH3Nm3d/dV69q0O+03xHpVvfW0cckez5P8AY/2K8M1jwX4l+G+gapqs95byW7/I/l/PNs+4n3l+T/gLVU+FXxV0zwboF9Lcyf6OHR44vMTft+ffs/hdv+Bf+z0SipxvGWxEp8k/7pwvxiup5/FOqSfZ5PsdtO8aeXF8kaM7tsf/AL7krntKRfEE8dnbW/lyOmzzJP77PtSrn/CwpbvX7y81D95b3N19qe3k+dJPn+dH2/Ns2eWlaHjv4vWOq+JtPl8K6XHp9vYIn7vytiSPv3/3F/uR0uUF9o4fxVBeaVqsljc/8fEPyVBod0ulPI2oR+Z50D/6v5/+BpWxr99Y6xPJqFz/AKPqnyO8f3/M3P8AO/8AsV0994f8PeKvDGnwaDbxx+ILaDfdSSS7PMRU+f73+35dEZT+Ezqct+Y5HwzpS+LvEEcE8lz9n2O/mf7Co7pvf+58lF34nltND/sqe3jkjT50/vx/Pv2f+PyV2fw90rxHfeH7jTNFjto47lHd7m53/wCp2btm9fl/grjvstzo+q+bcx+ZHC6I8ke903/79Epe+aU4+5zFPQNZa0gkb/Wb0dE8zf8AfrpvDniDT/D+s2dy1xJHHsR7777+Ym9HdP8Axz+CuLvni+1SNBH5cf8ABWbJPLJ5m2SiMifs+6dx448f33xC1Lz7qTy9Phf5Lf8A2Pub33fffZXOarBZyeX9j8z/AG/MrOtfN2eVXTWmgW1jPb/bLj/R3Tf5kf3/AL6f7H/oG+j3SeXnKelWkU8e2WTy40/74q5a7Y55Nv8Aq66XxAnhyfR9Hg0OOS3uEgd76S5+/wCcyJ8ibf7v/wC1WDp3lSPGrf8AA6uHvhUjynefDzVbmx1W3lij/uP/AN8vX1zot5/aGl29y0flvIm/FeUfBLRNHEdxc2cfmSJs2SSf7X369gRVTKrSxlT7PLsGGp8vMWqKKK4TsCiiigAooooAKKKKACiiigAooooAKKKKACiiigAooooAKKKKAGJRJ9yhKZJ/qnoA4/WZF8z5q5e62v8ALXQ6q6vJtrl7t/Mr0DCPuGZPu/hqpvX7n/LSp55P7tUd/wD00qCpEiOqfdqXfvk3LVaP+9UiSbPlWokUXrGRUkr1HwZJvsZE/ubK8nsZ/wC9Xo3gFfOFx85T5E6UpfBIs7PeqDc1c5PIv9t/ZvMjkjf78f8AvVt3MiwQbn/1abKybS60s3cki/6PJ3EnyZ/26wp+6ByviaSfSp5LZf3dvv8Ak/4FVGbW/tV1G13H9sk2fPH9xPuf7NdLqemwardOhk8qC4TzBJJ/yz8t03um7+9+7+auO1zxNB9lj0+zjjjt4X3x/f8A9v8A+2VuvfMZe6Qptg8tvM/2Hr07wwpj0iFHj8vBf/x168jtUu9V8xYreS42fO8ccW/5K67wDr0GlvcRX0n2fzkR08z/AD/t0pR54y5RxOx8S2f9paXJZqN7zAH/AL5dK4PQ7SeCCS5WOSPY6f7+xn2/JXp1s7SJ5j/u/wDpnUcOlWkL7kgjFRGpyR5TU8w8Vak1r4jkln8yON/JkeP+PYuzf8lcN8QviJJ4iSO0i/d2cPzp5nyPv2fx/O1ep/FK6itLVHn/ANWidP8AnpudPk/8cr5u1WffJ8v8fz1rGXuRMuUzL6dZPmrG/wBY9W55G+7/AMs6qIn92lEoZ8qeZVZ51jps93s+7VXzP4mojH+YB8m55N1U/tf8NOnnZKo+Y2zfW0ffI+AleRv4qbuWooI2f/lpVlI1jTa1LmJJYE2feqXzPLTdVOST+7Uqfu/vUiuUZv8A7tRzzrJHtpk8nmR/L/q6jgjaeSgrlJII2kfdWiiLB81Ee2P5Vp0/yJuasjQd5jfdWl8xY/lqv9rZ/lX+ChE/iapjECV52+6tRQWnnybWkp8jxQR7mqrHfNSILUcEVpJ81SvdqkdZkcnmSbmko8zzPlplln7d8/8ArKgkum+75lRP/eWq0jt+83Vf94gn+1tJJ/rKz552kk2/7FE98qfKv+5WU7yySblq6cQkWZH3/Ksn3/nqKR1kfatQxx7PvUyBGn+ZavmF7xPsZ/uyVGnyfK1SQWksn+qjrQtNOWP5paZPKNtdOWT5mq9HAsHyrH+8p3kf3abJIsEdZ/3ix8Hyfep0d2sf3ao/avP+WmeYsFZkRL0mot/FUMl2kn3qoT3Xzx7ajT/aroCJoeesce1adAnl/dqpHJVtJNibqBmjA7fxVoQbX+9WLHJWjBJ5nyrQZxNB98fyrJUv2vzI/m/1lQPGsdpub+Cqu9ZI91QH2vdNGO68yPbWhp2pfZbuOVJPuVy8cjRyVegffVc0ieU9z8I+O10p7e5/4+Nnz+XW3qvjjV/Eeo293B5cckL70j/gj+f/AND/ANXXiXhy6X7V5Un+r/grvbS6axfc9EuQUuf4TvofD0uuW+r+Itct/wDTNibPMj2JI/3fk+bb/BH/AHq5q0niSC48+z8yTZsgk+55bt9x96/3f7ldn4X8V6r4k2WT28dxGkf+r+TfJ/wNvl+Wuf8AFtjLp08ds2nyWdxvd3/uSJ/sfw1jKJMY8/McLPdXlpfSTxSf6R9zzP8AgFUX0e8S0klWOSSOH53k/gjr0rwl4ZTVLuRl0/7ZIifP/B5f/wAX89cn401KCCfytIj+zxzJsn8v/lnu/goUffNYx9z3jl4JFup41aOOPYmz93/n79e/fDKCK68M+XY28cmoJvf7TL/yzf8Ah2Ntb/e2V5l8Mk0TTbq8n8QWf2i32bE/db/4/vule5/DjWNCureS00WOSCNPn8uSPFbVPhZnT5ec8v8AF+ieIP8AhJo/7VuLe3uLnY6SR/7Oz+79z7lcr4qvp9D1K3aDVJLi8dHeeSTY6fcTY6f8Af8A4D+7r3f4m+G5Nc0bzbWDzLyF/M8wff2Lv+T/AMfr5s1i0nju7iW5jqIVPcN5Ridr8JfEdjpfiKOTUriO3+R9kkn3Pufcr2OfWNK05ZPEOnfZri12bLiS3k+d9zpsr5QtJ1gkjnb/AFaPWhY+LrmBJLaK8kjs3dH+zR/c/wC+61lCE/elIwjKcP8ACfS2j/FXTNY1PyEkNnbxjAkuSieY/wDc/wBmu0k1K3jtXupJI/s6Jv8AMr4x/tzzNS8+C3+zxo/+r/grsPFXjSx1zwxbwQXklvcf8tLeOV0T+PfsT7qf79RKhDl5oyHGpLm5ZHbeIdfi+ID65pVn5ccc2xPtMkv+rSN/kdE2/eavK7rRm+F2q7NVt49Ys7mB9kcnyJv2I/zp833d9YNr4qvNDnk+w3Hl/I6P5mx/kb76fN8tUfFvxJ1DxH9nW+8uSO2R0SSP/a2ff/74rKUf5TaNSIeGJ5X1yOe8s/tlnC8Lvbff/cr99P8AvhK6P4r6/wCFdcnt7nwxZx6fsg8uePyvI+dn/wDH64Cx1KR4LiX7RJHG/wAj+X/y0/2Kb4V0eXxPrn2Zbjy/kd/Mk/uL81X7ph9vmia/h+61V/M/s2P7P5MDu8nmon7lXTf97/tn/wChfwV6b8LPG/8Awr5457yz/wCJXfp/rIvnff8AJ8/+f/ZK8f1W+tnsY4La3+z3CJsnkjlf958iffT/AH0rtvh7aaZd6bcLrP8AaPlp88Elt9zfs+46bP8AYjrpjLnh7xnU9z4T6XuLe1lmt/F0Fum9IP3yyyf8sV3/APAV21i/CX4rt461vVIJLf7Mn+vjjk+/s2JXmvgvxjbX1reaV4g1DUbO32bII7ffs/j3o/8Afr0/4Y/C+Lw26axNIPtFym/y448fe+as5RpwhLmNqdSVT4uhyfx91+5vtRTQlCCDZ/rCdibzsb5m/wBmvmjxVP8A2V5kEUn2j59/7v7nzV7D8ebrULfxbqls1x5kaSef5n+8n3P+AokdeDTzy31jH+78zY+x5K54+4a1I9CCxvm2ebc1B/arT3UjRfwP8lNvpGT5azZHaP7slEeY5/gN5NVlvp90snmSVPPBc2s9vukjk87/AJZx7/uf3HrnIJGj+Za07F5Z7vc0lFP4xfH7sj6S+Bl9L4ZjuNO8RRyW+lzfv3juIv412J/wBf71YvxEuvDXijV9Qk0rUI7TS96PHHbRfJ8qfNsT5V+989eff8J3rVjo0mmQXn2i3mREfzPn8v8A20f+/wD79YMmlXiWkbS+Zb+d86f7lXLkn732i6cuSPIVnkX73mVV/wCWnzf6uuq8JeH20rXLdta0+T7Ojo88ckXzyJv3fJXRwaBY+OPGO2C3/s/S9/8AuJsVE3v/ALCb0qPZhH4ZcxxV19jTy1trjzPk3+Z/zzeoru7/AHke2T92n361/E/g6XQ55LyL/kFvO6QXH8Eib3+dP++P9n5fmrPgsbGdP3Unmfxv5n/slEf5h25I8pPHdtHHt/v/AHK0NKkWN493/A6j/sqxTRpJ2uJPtnmIkFvHF8kibPvu/wD38rs/h74HvNVkjufs8kn8aR+V8km1/wCN/wCBP9utqMiZHtfwz1HSvDOh2bRyXMlxM+yePy/kjdti/wDxv7teyG6ijVN0kfz/AHK+db3U9SXxNHp9zZ22n7JEdLeOX5NmxG379+1/l/ubKu6t8UtV1O/8+OzjtEs/kh8qTe+9tn3327f4P7tXVo+1lGSCMuTmPoqimb6fXmnaFFFFABRRRQAUUUUAFFFFABRRRQAUUUUAFFFFABRRRQAUUUUAFV7riCRqsVXu499rItAHB6q/7ySuZvt2+t/VXWPzN1c5dOv3q7pmRlXcjR1Rjk/hap53/vVRnk/hSkV8RZ8xaPMqCP5Pm8ynb1krnAvWr+ZXp/w/ZPLuEX/P+d9eWWj+XXpHw5u1efa3+sdH/wDZKf2WWd/XlPieNv7RuGn/AL//ALPXq1eaeNLSSfUZN37v/lp/wDZtpUJcvMRI5zTdYW0juFWOPy3gdH/3KztX0a4sNbkjKSS+Sn7zyvn+TZu3/wC789WtG0qLUdRkinuPs8aI7/8AXT50+Ss++1+706CR1kkkkmTZ5kkr79n+3/f+5XQY++ek+CpbHS9Ojf7RGZLkKPLj+d9+9/7v+/XMalCtr4juLuxt/Mt7d0jeOT5Ek+4v8X+0/wByo9A1ueG00+2tLeOS8f5/3m/92/8A33/sVjeI76+nvriC5kk8zfveOP7m/wD3P+/dEY+9cfN/Kex+GfEH9v2skrx/Z5EfZ5dbteI+FPFNt4Wutmq/aLeR0+STyv8Ax/5v4aq+L/ifND5iaZqEkm//AJaf/EJ/BWcqPv8AulRqGZ8WfGa61q/kW0nm29smyP8A3/43ryW7nZ6tX2otO+5qyp38z7v7zfRL+WJsQSfu03NWZPdtHJ8tXL66WD5ax3kTfuopkMb80nzNVaR22bVkp090uzbWf5m+TdWgfCOd2+7Tkj3p81R7/MenRv8AJtoI5R6OqJTt/meYtVY46leRY4KzkXEPlRPlpr3bRvtqKeRZE+WSiOPz/u0gCCOWf5mrVtbTYlNgj+yJ81Rb2+6tSWWfPWN9q03e077W/eVWR1T71Eb/AD7aQFlJPL+Wh52f5VqtJu/hqLzGk+WgB08n97+/UaSSz/KtSbFRPmpsk6xx/LVkAkGyPc1N89USoHdp/lWiO0X70slH2ixn25vurUckjO+5qN8SP8tQb2k+ZY61IGPtd6a6NIlT7N9SonmfNWPN9oCmloz1oQWi7Pl/d09Nv8NO8z5KkslgjX+GneYscFU/tax1R+1M/wA3mVpGX8xBYn1Jo321TS7adN1Vn/fvub+5VmCBUTdW0fhAI0ZE81qrO7O8jf8ALOrc7qkHleZ+8qL7ke5qZHv/AGSFNyVbgdX+X/YqjJGyeW1P8xo33LWf2izSjj+T5v8AWVOm3yPmp1qjPaea39yl+WOP/ppTMia12yVLGjQfMlU7Hb5lbXkLIm5aqMhcpetds9pWU8jfd/4BVzSt0cckX/LPfVG7+SeRk/jeiIyR5GqWCdkrP8xvvL/fqzav5/3pKYGrp120c8e6SvTdD26jo25pPMuPueX/AB15TH+4k3V2fgvWGtbv/f8AkrOMS5H0d8GtO+yXc7t/HD8n/jlei6z4d07Xkj/tC2juNn3PMriPhQnnR+f/ALGz/wBAr0us63xlRPKLe4bwhHJBYWXm3mz5/Nk/u/c/+LrydNHlvtSuFnkjjk++/mV9M3egWV5c/aWTbcJt/ep9/wCWlttAsbaVpfJSSR/vySffp+0jyhynzV4f0C+vtVkggj8yT76fu3/h/wB2uy+Et9c2XjC4s7mDy7iSN43R/k+dfv8Ayf8AAK9ng0u0tJvOht44ZNmzMcf8NeZ+Lfh9qF14ruNV0i/jt7iZ0/5aP5n3Nv3/AOCtKdbnUoGfs/5TutQ1Gac39jAHjuUg3pLH8/z/AO5Xzdr89raarJY61byR6g7ok8lx9zZ8ipv/ANivaLDVbnwHHPDrg8zzo/PhePfIjv8AdZN+3d837v71fOXxF1/UvEXiO8vr+38qR9ieX/B8qfJUUo8n+EcjQ1K105NH1T/R45Ps3yJ5cv8Ae2bPuv8APXCvO3/LKOi1j8/zFl8zy3+/XR79IRI2sbf+DY/mffkelKRHNze6c/8Aa5dn+r/gqnBJPPPGv+s2Ve1Gfz5NqyVJp0iwXcarH5mz5/3n3KiMgkUdVfYkcH/LT+OSqk9i0kEcS1parGs8/m+XWfPfeRHtX+P5H/6Z0jGJBd6N9l07zVuI/Lf5/Lj/AOWf+/WHBfT2PmeRJ99Nj+XVnUdSby49v+rrKsd11qMcX/LN3px+M193kLlpP8m1v/Ildr4L+J2reCZ/MshFcyJ/q47n7kjsjr8+35tvz1x93B5d3tX/AHPMqfSrGWe781Y5JPJTe/l/P8i/fet4Sj9ozlHnieh+FdRvL7XN2rx/8f8AOjvJH/00f53RP+/lfZVk6WNraIuJbPZ8lx/6B/47/FXw9ofi6D/hLrO8WOT7PZpCn7z/AJaeWib/ALv8FfWd58WNI0vQItRkjk/fIhht443d5N2z5PufL9+tMT76iVQ+KR4N+0pr9i/jGRdKuN8nkIl1J8jpI7J/3z8qJHXi1rPLawSQL/y2etXxM9zPd3lzPbyRyTPvf90/32fd/wCz1keHLSfWdY+xxR+ZcfwR1yS/lLqGNqscv+q/5aVTg06d4PPb/V/5/wDi60vEenSWl9JA3+sR3R/99fvpVa1gkRP9ZVfYMCD5YH2060nb+CpdOsWu9S2yyfu/Mr2rS/2ctW1TwXb61ppin+0DzEt4y+9/n/2V2/5/jpx/nkTHm5onlmlaVeXVjcXK/vI4U3vH/HH/ALdPsdYvL77P59xJJHDGiJ/H8i/L/wCyV3Xj7wFc/DTQNPtru3kt9U1JHeeOOXemxfuJ/n/2ejwZ8PvDWqeAde1nU9Qls9QtE/0WPzET7RMyO6J8339z+X8i/wD7F/Z5jT7ceYrX3j/z547yK3/eQoiP+9/1jr/H/sf3/wD4iuej8carp2m/Y4Lj7PH/AB//ALf3qzI4Ejjk/wDHKoySMn+t/eVEZDl/Kaenadc6/dfNcfu/+ekn3I939/8AuVLPHBY+WsEknmfx+Z/7JWYiNvjWL+OtPStKnvr7yv8AWSb9iVoSpfEXtNupZ3jgb/Vp8n7yvofwXoEmh3uh/ZtY8vZAjvHJs2RuyJv2f7Xz7Pn/AIq8rvvhZqWgeFbfXrm4to7eX50tvn37N+3fs+7t/wCBfdr0X4PLc+LHl0b7RGlnDG88kgiTzP4FRN38H9+umPLbmBcy+Z7FrngaC81zRL2Gygnt7VHjfzAj+buG1N2772371c38VzoOkaLeR2tnb2epo6R/6PEsZk3bP7v+/Xep4p0jT0+yLefaPJT5zH+88tF/vba8S+JPxQ0y9+0WcVvbahO+xPtn/PP/AGERl/8AZv8AgNcUee6fY7IygfRCXTPHuqWN/wB3WHHdNH8vmVPHqPyVxnTym55i0+smPUV+81WoLqJ/+WlHMYlyiq+9aej1YEtFM30+gAooooAKKKKACiiigAooooAKKKKACiiigAqpfHZZXDf7D1bqpqP/AB5XH/XNqAPOtVkrmr6T563tVnXftrl7+f8A1ldlT+Ux5SpPJ5j7qzN/7yp55/L+Ws/e1ZmxJ5jU9Nz1Ej+XUqTqke5qgCzBIyeXurvvh1eouoxq8n8DpXnkD+Z81dH4cvvsN9Gy/wAGx6uH8gHvFZOuae2o2MkUXl+Z/wBNKt2N2t9axzr0elnuPIgkk/uJvrADybwr4Zj1zUZIpJJI44f+WkfyPV3xZ4bsNJ0szgyS3BkeNPM2fd+f/Y/2K6/wZZRWOjxyf8tH+/8A8B+WvJ/Ed3ealfSXjxyR27vvTzN+zYz/ACf7O+ureTf8ovsnGalfTwTxxW1xJbxp9/y/krS8IeIrbRLxLmdPP2fOkf8Az0dX3J89S+Ktci1mx0+Ly/s8lhB5Hl/f/ufPWb4R0221K73XMkccaI7/ALzYnmP/AHPm/wB+n/iMIx/lNDWL3UPFt9cag0ckkn3P3f3I0/gridVum+1/N/tpXbaJ4tbwnFJcweXJP/B5m/Z/v/L/ALleb6ldtdSSTt/rN7vRKX2SoxKs8i7NtZ88/kJTnfYm5qxru+8+SojEsZPP577v+WdVp3WOPctP8xY4/wDWVQnfZ8q1oTykfmb/AL1RJG0n3qkk2xx1WSdvu1X94CdP9n/WUff+X+5Qj+W+2mvI38NR9oodv2fKtHmK6bVqPzKZB9+oj/eAfBGzx7f++6uQbbVP+mlMj/cf8tKgd/71RIsn8/zPvU2SdvL2rUHmJJ8v/A6dJSAl8zf96jzH9aPL2fM1Od1oAI90/wA3/LPZTXnWP5lkqv5jP96Ty6j3p91pP3lMCfzGk+amwf6z5pKi+1+XHtWoJL5UT5av4pAWZHWM/L+7jqCeddkitJWf9qlk+T/lnT/IZ/lakQOjnWP7tTwSSSR7f+WdRQQRJHU+9X+WKnIA2eQm5qLWSXf83+rp0EbR/wCvkqOe6X7q0iyfz1gj+WoI555I91RSJv8Am/26JJlSnGIDUnaT5f8AgFM2JB97958lRz/7NN8xpPvVfL9oj7QfM/zU7z2f5lqLzFf5Vp6Jvfb/AH6vmAdBtnf5qknkXz9tNSBoPL3VLAiu+5qjm6hH4xuxfI3NTrGxV5N1WfIV/lb+5UsG2CP5aj/CEvjLO/yE2rRJAzwVWkkaR9y1cR1k/dNWgSIrTbHW9v2QbV/eb6yPLXy49tatr88e5qCOUZpsjI8i1BPHvk+aSpfuT7v+WdN89d+1qqJHvmc7+XUsDsj02eBvutHUVjIyfK3/AH8qRm1HB56bq3NDk8h/+mnmVg2s/wD37rXsdyfM1KPuzNfsn158E7qO68Obk/1m/wCevSa+dfgZ4layvvs3mfu5vkf/AID83/oFfQ6SLIm5f3lZ14+8ESaiiiucsieRY6z7OxWC6uLlv9ZM/wD45WiyK/3qkoA8A+Per3Y1WztLWcRyxJv/AHX30Zv/ANj/ANF15FdQanJPJ9u/eSXP/LST/wBkr274w+E7k6kNbikjeCR0Rweu9U/+wrnJ9Dg1h9LW2t47PyURH++7yTNs3u/9z/ln/wCRK7I+9CMYmUonmj6Gtim6WsGPVYJE8iKPy9km/wD25P8Abr6m1Hw3aeCPBGpz39vbajIiI5/d/fRXT5P92vmfVZ4vtVxcxW8dvHM+/wAuP5Ej3P8AcSuYUomPfWKpdSTr/H8/+xT7F7y+f+z7OSOO4f5/Mkl2f8A30fa2u45FWsq0k/07a3+soiY/GWdRe5sXkgvP9ZC+x/4/nrDd3u0kZa7HWbuC+02z0yx0+OPyfv3EfzvI/wDt/wDfH/oys+10qK08x2j/ANuj7I/dOVg05p0k3fwU610ryJ451/dx10sGmrH80sn30/1dQPY+f8yyfc+5URl7wvs8p0L6V4a/4QS8vl8yPXEdE8v59kiM6f8AAfueZXn0GuXWjyXH2a48vzkdH8v+4330rs9V8HXkdj9sgktry3hR3eS23/u/k/uMn9yuOj0aW7gknX+D95/t1sX7vwlbSrqWCfz/APbr1jXNcl1Xw5o9y0nl/Y/nTy/+We1EXf8A7/yR1g+HINM0OCO61DS7fWI3T5I7mV0SN96fPv8A+/lZU7zpaSRW1vJJ8mzy462lL3OUiP8AMGueLZ9VtPI8uP8A+Of52VyFjrM+m6r9pgk8u4/4A/8Av1sR6beQWMk8tvJHv+RPMifZ/wB91h2sEUmqx+f+8j3/APLOsYlSjeJ3EH9ka/o+oX2tXH2fVPvweX8nmOz/ADv9z/xz5a5e1gg8yN1k/v76s659jtH+zWcnmW/3/Mqto/2ZNRjWWPzP+mclAjr9Sjgkj0uKz8Nx2fyJ/pscTo9wm/7/ANz5/n/2v+elet+EPiqngLwv+9kuPM2eRBb3MmxPm+bzk3Lt+Vv9n5qS18T2lr8LNP0hPtFxf2zpIlv5b/c+fe+/+5sfZ/u14z4x1+51y7kW+uJJI97vB5krumzYn3K6VyQhyyFGn8Mux2XxV+Ki+NdGs7WSyxeeYs73EUqOmxUdVRP7n3/mT7teWvff6JJE0f8AHvrZ8B2mi6xqUkWvahJp9miO/mRxb33/AMCIlYd9AvmSeV5kkfz7PM+/WEpa8sSt48xPoF0sd1IrRxyb/k/6511/i7wr4e02109bbULiTUJoHe+t5PuW7/wInyf9dP8APyVwVjH5Em5a0/Lnun2rJ9+p5fh5SY/a5iXR7SL7VGv+3XrWnfD2CDUbfU4o5LjT/sv25/sfzvGnyf8Afbrvkdv4f9zfXB2ngvXLXR/7VbS737H9xLjyt6f991b8OeKrzQ57iWzvJI5LlHgn/wBxv4PmrpjH7SL5OSEpS6nrEfjW2+KHia0sdQsU/wCEfsUf93HuSR0VNvzfN9zd/d2151p3irUPDmq3jaVcSaf5zv8A6v5P+Af7Farx6bpXib7ZpVvJb+G3k2JJcfP5nyJ5r7G/3967657xVd2c+s3DaZ+8t96bJI/k/gT/ANn8yj2n2Y7GXxx5TY1Hxbqb6d9m8zy/O+d5PnR5P9h/76Vz0afu9zf6v79RQX08/lpPJJJsj2f3/LrR/s258iOVreSON/uSSfck/wBx6j2kviZUT6/8tkp29v4aox6qr/K1WoL6Dy6849LlmT+f8lTxz/wrJVOOeJ/mqXev8NAi3Bdt5fyyVcj1JkT5qxfMqfe33loHI2I779581TpdRPWEk7b/AJqVJ/71Acp0XmKfuvTsiufSf93/AM86swXjH7slUHIa/wB2lrPTUf4WqZL6KRKOYjlkXaKro6v92Sn7/wC7VkEtFQ76X+PbQBLRRRQAUUUzeqUAIvQ1S1iTZpdw3/TN6uI6yJWB42uvsugSsv8AHIif+P0R+MDzfVbpfPkrnLuf+FavX135kkm6sO7n/hrpkBWnkZ/mqrJI1Nef+Gonn/eVmBc3s6badHueqP2t3ShLr5NtSQaKOvl7Vkq5p12yXdYEc/z7qnS68v5lo5vfLPc/hpqy3UE9oz/vE+dI61PGOstpulTpBHvdvkeQf8s938deU+BPE8Gm6j59zH5lu6Onlx/PXXXfjPRoPCV5DBLLJdTRvH5XlNv3t/t/d+XfWkvj5gH/APCRvB4KkiikkjkREdJI/v8A39z/APjlcr9qin8PyLFJJcSJsd/M/wC+U2O1Yb65LJB5C/6t6gsdV+wz3EUsnlxv8j/x1rHqYxl7xW1zQNStLWPUJbOT7HM+xJPk+/8A3Pv/AOxXo/gX4ZaVd6FHfanFJcSTb3EYLRrt/wCA/NVmzltfHtrZ6XLOSkSecPKH+r2/L8+77zfP/DXZ6lrmn+GbV5b66jj+Tf5f9/8A3UrOf8v2i4nzB44sV0PWLixiuPM2f+Q/krgp5/Pk21veMfEb65rF5feX5ckz+Z5f/PPdXJ3V35EexqH8Rf8AdK19dfw/7dZ3mN5m6id/MfdVR3T71aRMv7xI87fdqDf+73NUf/LT/WUx560KB3ajev3aj8z+KhJ18vc3+sqCIk8e6P5mpnmKnmN/y02VGk+/738FRJJ58lZyNhyea/3auQIsf3qINqQVF9r8yo5g5SWSeJPlb95UHnrs3VA86x020/1fzUgLPy+9Sx7futUCbdny0STrB96gCeSfZ96op51T5qqSXbPTN++Tc38FAEr3TVF5myPdUD3Sv8y1BHJLPV/ZAuPO33vL/jqDf/ekpsbsibGqLZ5knzUAT+Yrv8tSI7bNq/vKjRG37VrQggWD71TLlAgjtVk/1lXNix/MsdQPOsfy1F9q+TatICd5GSTav7yoti/xf79Ne6/iWovmf71OIEv2png/1dR7lpjyeWm1ajT5/lq/7wBJ5r/NTo08z5v7lO2NJ8q1OiN+8Wj+6BWggaT73+/VuCx8v5qekHlx/LUTzs8ckC/u/wCCkA6d1kj2rTYPkk3NUXlrAlS2qN+7b+/TjICXz9j/ADfx0RyLH96oJ9rybl/gkpqTtPPt/wCWdESCzG7Ony1eg+efdVO1dvL2+X9yrOmzo77qvm/lAteZ5b7avWr7E2tVGNN8nzf6yp5JG8zatMJDvP33UitUXmb6bA6vP89E77JPlpRkHvE/+v8Au1nz7oJ9q1JHO0n3aJ/3ke5aPtAS2M++uhsX3v8A8ArlYH8uStzTb5U+aj7RJ3HhnVZdKu45Vk8uRH319WfDbxRFrmjxwNJ/pENfHcE/mfMteofDPxa2lX0c/mfc/wCWf+xs+5W7j7WHKZ83vcx9W0VVtrpLqCOWL543TelSTzrAm5vuV5h0j6pvcTJcRp5HmRt/y0qnJ4m0+J9kdx9ok/55xfPV+1nS8t45gOP9uiwFHxHoMPiLS5LOd/LV261iWOgaT4T05zduknz7/Mkj+f8A3E/irrkkXnafu/frE8ReGbbXrSdGj/fsjbJf7j1UX9kDF8TeNfDE+h3kFzqMclvNC6fu97/wf7NfLF1BBdxyK0n7vZ8n+/Xq3iDSoNKsdQtJ/Lkkh+T93/yzffXmF3arJdfL/q6cuX4TL3vtGL5cFrabvL8yT/npXK3ySxv5sUf/AG0rsbra/wAq/wAHyVTurFng2/8ALOojIjmgP8D6Nquo3Xm21vJcSIiP/o3zvG9Xr6x1DfeNLZyRyb9j+Z9//b3p95Kd4O8cf8IdPIq+Z5jvs/dy7Puvv+d/9+uh1jx/fazqW6e3jjt3+T93Lv8AM3In/Af/AB2tTGMvsnkmsXc8k+3/AFf8FVvt08f/AE0rpfF0EH27a1vJbyff8uT79YfkeYm6piVyhBrl5AkkXmSeXMmx/LkdPMT+5/t16p8K9DtvF1jcW1zJHb2ds/nvJ8iP82/5N/8AAn+s/wDIf9yuH8F3ekabrO7XLP7Zp+x0eP7/AJf+2if36lk/sXVfE/2aK4/svR5n2f8AXvC39+uuJMfc9457VZPIu5LGCSO4t4XeNJI/+Wib/keifXPsiW8SSfvN/wA//AadrEenwXUkWnySXFmjukEkn35E3/I9YLx+ffSfvP8AcrnKj/MfQfgPx3B43j0u21WS30+SzkhtUkj3okkK7F+d/wC/s/3a8h+I2h6fo/irULbSv3lujpsk+R/vIjum9f7rvIlc5awTwTyfvJPL/j/e7PM/36va4i2MfkRR/Z/kTfHJ8/z/AD//ABdbVOX4ojp80Y8pg+e1aGjxwX11HEv7u8d9nmSfc2Vl/c+apI/vxyr/AH9lFMyke933g86b4buNctvGXl3fkfv7eOPZ/f2Jv3/P9zZ/veX8teKXeo3OsPGsv/LFEg/d/wDLRF+Tf/v/ACU+eOWCx3Lcfx7PL8z5/wD9iqME/wBheRl/ubKuX8ppE1fDNrLPqMdsv/LZ9n7z5K6rx5pS6bHZs159svNmx444kRI0VP8AZ++9clp10sd9b/vPLkeuh1ye5k+z20/7vZ8/l/J9z565p8w4/wAsTI021lu32wR+Z/0zjr0/4UfD2DxV4jt7bULeSOPem+P7j7GR3R//AEXXGeEt2m6rG08klvbu+x/4/kb7/wAlfZHwuexs/AFnfeXHbxvH5kkkf/fG/wCX/craMvZQlIXxz5TP+J+p6H4K8Bpp95HLPbmOG1gtg21pEUr/ABfd+VU/zvryaDw5B48tNHkutLks9Ds3eDzI7nf5j/Jvd93zInyR/wDxddX+0prsGo+FtEurEx3lo08v+kRn5Nyp9zd/tf0rx+++JLXfhWz0xpI7OOzfekke/fI+zb/n/a8yqpR9zzOmpP7Je07w5qOv6BJpkFxJJcQz7P7OjiT94/yK/wA+/wCSu40n9nBLLw59u1C4l+0J+8ksvv8A+/8AOrbt3/oNeTfDnUr678Y2bWcn+kI6Okkn9/738VejeMfi94ssdR+wxap5e/Yn+qTfH/45/erepH4eUxp1Iz+ycnqvhmDQ9VjWD95HM/yRyfP5afwJv/j/AOWldH418aN/wiun6RLpfl3ELvP5kcqfcbf/AAL9z53j/wB2uZ8Wvqtp/Z95eRxx/uE2SR/J91E/8f8AnjesG0ulvrrzbmOS4/jeOSV98nyf36yJl/MfVW/Z8rU3z1+6tc5HrDT/ADNJTf7TrxoxPXlI6pLvy3+Wnfat/wAq1zX27zI9y0JfNvrQiUveO1/tJfIjZZKemq/u9tcdHqrJ8rVeg1FZPlaguPJ9o6yC+ikT5qso6yJXOWl0skf+sq8j/wAS/wCrrPm/mCMf5TY8v+7UUf7uT5ao/a5Y/kqX7c0dXzQDlkXvMamJds/3qg+3L/FUEF9B5m2mM0/tbJ96rKXX7v5ZKqJ5cn3f3nyUzy2joMjVjvpU+9+8p/8AaMX3WrF8x/WjzPL+9VE8sTeS+gk+XzKn8xX+7JXNeeyPupvnt95qB+zOp34+9S71rmU1eZBhZP8Av589S/240f3o/MqOYPZm08cTpuaPzK4v4jL9k0uN1kk2een7v+D7j10MfiCB4/njkj/8frkfijqts+h26xSeZJv3/wDjj1dOUuYzPMbu78z5qzZ52eOmST+ZVSe7+TdXQQMefZ96o0n/AL1U552d/wDpnRHJ5ibloILPmMnmNTUnaT5f9ioHdqIJ2jTbUllnzPn3JUscnmfK1U/P3x7k/wBXT0n8+gvlNzQ7qK0k/f8AmSf3PL+/V6+1iWeDymt47eOsC1n+wvHK37z+BKJ9Vub6+jg8uOO3/wDH6uJjKRc+1t/qFj+++zzKnvrXyI93mRySP/8AYVRvvEcGlXUaxRx+ZV7StctpNOuLZtPjuJJnR/tHm/PHtf7ifJ/FUR5wibngfxHL4Zn3RSR/aJpNn7z502f8BenfG3xVFB4cs7FpPM1C5+d5P+eafwbK0dF8QeEdF8LTT3dxby6n9/y5It7j/YT5f/sa+f8Axd4jufEes3F9cyff3ukf/PNP4E/74roj/METMe7b73+s2f8APSsy6u/Pk3NJTrqdY/lX+N6z5NtTGJZLJIv3qozv5nyrTpJ2SqbutaED5JG2VAj+ZTvPX7rVW8tk+VaALLyeZJ/0zo+V0+am/wCrj+amSJ8+1awLCTdH8q1ctIFtYNzU2CDy49zUx7pf4qgB/n/xf8s6qu+z71NkuldKIN0/zVQEscHmfM1O8vy/u07zNkclVp3Z/m/2KmIEvn+X8q1E7tJ96m+Yrwf8A31V8/zPlWqAteZsTbVaR2f5logTz6PlgSnH+8X/AIQS12R7mqRHVE+Wqkl033f9ZRBu37aRESR5Fq0m3y91QIkf8VMkdvur/q6C+UvPdKnyrUUl02/5v9Xsqkkn7zbU8HyP81Acoze38UlSpIr03/WVIkayfMtBfKEG3f8ANRv8z7tN/wBlabG7fdapiRykkj/wtR5eyhI98nzVZSBX+Zqvm+yXyjYINn3qs7PI+7H9+iPbIm1f9XTZ3/d/LURMeUdJ+7/4HUccapUTyN/FRHJQA541kkk3f3KfB/q91EEHl/M1Mnn/AOWS1QEckix/Kv8AHTIE+eRqbs3yf+OU5E/hWgOUuRR7EotJGSnJ/dpvyx1pGRBowO0nzVJBJ8+5v9+oo3WOD5qggnbZuWoLH/8ALeTbJTPPaeP5ajST5JG/5aVBG7UgJ4H8if8A56fPsq9H8j7WqjsZJN1WfP3purSJATovmf8Aj9S2L7E3LUE6N5fy0QScbaIyLOs06ffHub+5XQ6HqrQXcbf7aVxelXbRxyLW5BP5Em5auEuSfMRGJ9ofDXVl1jwlbPx5kJ8iTP8As/8A2OKxfHV7cKZLaW7/ANbJxHH9zZv+RG/2vkrz34IfEeDRB/Zl9/q53TZJ/t1p+PY3n8d7m8yOCZE8v/vj/wCK8yp5bTch/wCE9S8L2aWtjbx2Mkfl/J53/TT5K6OBPIj21zWliS2tdLs7JB5Dp5zyE/w7/n/9Dret7ZoBI3mSPuff8/aueXxCiQadpX2G6uJ2kzJM9a1VIJhNNKv9z5Kl2Nu/1lSWedeKtD03VVvkby7S7R98ksn/AC0Rv4P/AB+OvnXWPknkii/eR73SOSvd/H/gi7u7qeW11SSNLl/ntvn2SP8A3P7r/wDA68R8QaPPpt3JBc+ZHIn/ACzkq5fZkYy5zmn3QQbmrPfVYLRJFl8zzHT5I/8AbqSe7aR/9x6xrqeKS+3eX5m+oMin56zz/NXUaG8++P8AefcTekf8FcvBaxefJu/1dadjdrp0e1f3kifIlWL/AAmvffbvFV9JLcyRySfcj+4lT6r4cn8F2ul3lzJbSfbE89I45d77Pk+//c+/UGmvPY/6YsfmfweX9/52/wBiuu8Naj4a077RfeMdIlu45vkS2jiffG6/fd03L/nzKqnGcwnPk1OfvtKufHeq6eun6XHZyTQbPLt9myR497O/yp8nyPXRfGH4V6J8N/C2iTReZ/bF2/7/AMyTemxUTfsT/feOua8Ote6tr9zJ4bH2CdX32olk2Oib/kTf/e/1dYPjvX9e1jVZItevJLu8tn8v95L/AKt1f50T/gdb/ZjH+UuHLzSj9kxHg8u1jZv9Y77ErOkgaN9zf3604LpXjjZv3mxKgvn3z7v+B1jH4yPtSNWCBtR06OCDT/8AUo7vJH9+T77b3/ufJUWpeH1g+xqtx9o3on/bPd/BXR+GfiNfaB4S1DSLOOP7PeJsfzPv/c/g/wBv5K5q0nX7dHLPJ9z/AJaR/wB+iXxFU5GHrNotpfeUv+/VOCxubpJGgt5LiOFN7+XE7/J/fetzWEa+1KSVo/7mz/viiCCW0eRov3fybKIilH3znPMb92tR3Uzeft/5aJVt7X9/uao0gZ5I5W/ef362p8hHLI67wPripp15p95J5dvc7E8z/nm6vu31Wku/IvpJZZPtGz5PMk+f/YrHgk8tNy/366bwrY208d5c3mnyahsTekfzum/ej73/ANjYklX7vvSKiRabfLfTxxL/AKzzETzK6+f4ja5a6P8A8I9BcSfZ0RE8uOXekn+4mz/xz5q5L+ypdGvo2uY4445o/PSOP+5Xda/4E0+DRtPvtB1T+0LjYn2qPzd728zfwJt/u/7f/wBhWv8ALE5/tf3ilrj3lr4Yt4L64k8t03wW8m/Z8z/fRP8AgEib64mCBUfa38H3/M+5XqnjHQ9Q8VeHP7e1e4t9PuLbZBBp33PMhX50dEb5n+d646Txa1r4OuPDzaf5nnT+f9ok+Ty/ufc/v/c2f9/Kyk5fEdcfhjKQ2C+09NckuWt/Lt9+/wCzW33P9z/cr1j4N+ErbxLqN5eXWj/aLfyHSCO5i3pvbZs+f/d8z/drw9I/I/et/q/v1634S+K2q2Oh2+jQW9lJZ7Pn8zfvj3OnyfK61t9g5ebkmYvjfw7q8WoyRzR3Eun2c/2WD7+yN1f7m/7u/wCSuMu41SD9xb/c+TzP45H316LrnxSkbwxeeHIrf7RK90k323zPubdn3E/j+59+sTwdBqDwSNc29xZ6W8+x7mS2fZsbZ9/b/B8n8FYxj8XMdXxnpKTskm1al8/9381czB4jif5mqzB4gg/ikryz1Yygbnn7P+WlPjuvkrMgvoH/AOWn36dv/hoD3Psmj9qZKnjvm+7WUknl/LTt9QHL0Ohg1nZH/rK3NO1lZPkrgo52qzBdtH8y1XxhH+6epQTxTptWpUg/u1xOla438Un7yussdVV02tWMom0ZEvlvVaCBfP8Am/v1e2N9+oII/wB//wADqKci+Und/sn3akS+ljqWeD+KovJanzSJ5YD477+Fqcl8v3Wqm0eyOo5NtVGpMUqf2i958b/dkok2yfdrH+1KlN+3Lv2rJWnMRymrsZPuVA6N5lVtOu13yLLJ/BTo9V+fb/rP+mlae6R73MOeRq4nx5P+4j3Sfff/AFddsl3FJ96uF+JM8SQW+3+B3/8AZKUfjIlH3DgpJ08uSs+d/MSiTc//AC0qs8jbNtdBzDvvyU2N/wCFv+AUzf5cfy1Wd6gCzv8A/HKPM/jWqkc7P96p45FRKALMDtH/AOh1LBPvf5aop+8f5antE2T7loLNeTTbmO08/wD5Zp89VrvVfLnjZf3f8DyR10+pSW0+hx7f3nyI/wDwPZXB3yefJJLFH5cafcq6cv5jGUSnqs7X11ub938iJVzR9Yi06+t/P8yS3R03xx/frOSeBEuPNj/ebNkdZs77P37VpzRFym5418R2c99ef2bH9nt3dHSOT7/3E3/+P+ZXBTz+ZHIzUTztdT/6yqM86/dWqj/KaDZJ/MqrI/l/LUbyfvNy0yd18z5auP8AKQNknVPvVB/vUP0kqB5/3ke2iJJLs/ipuykd6fCnmSfNRL3Cokm9pP8AlpT9jJ83/fdHyom6q0l1WBci3PPs+bzKpvI2/wD4BvqOPc77qkRNkm6gBscHmPub/v3Wh8sabV/3KrRyLH8y/wCsqLe2zfTkA15NibabJO3l1B5jeZ81Nkdd+1aIgOk3fdWm+Z5FH/PRlqDz2f71UBI8/wDdqP5n+Vabs/eVNBA33qdP7Rf+EakDSSfLVzesHy0zz12bVpvmLJ96szSmOk21D5bSVJ5e/wC9R9z7tT/dKlGQ6CDYkn/PRKjRP4mqRPk+amxoyUcxHL9olT5PmoSRZE2rUW/+Gjf/AHaJG5N/H8tLawN/FJRBu8z5qd5ip8y1EZGX2iWD55Pmqz9/5VqjG7fdWp4JNkm1ZKsco/ZJfM8iPyv7n/kSmR7f+WtO8tn/APjlPkgb7tRKQRjyRuRPujTbT4I2k+9TkgXy/wDWUJ+8+7+7ojInl90a7/PtqDzP70dSbF37qjdGeSjmFy+8RQ1LHtj+Zqij/dz7alfa6VqRyhH877WqyiN5m2ooI22bqfv+TbUi5fcJJLry/wB0tPgkWOD5o6zIJGd5N3/AKs+fsgqiSXf/AArUEE/7zbTt/wDFWe+6Cf8A6affqYkGu8jbPlpsc/kWu5v9XTY5N8G6nR7fLkirSJZcjk8yP5ai2Nv306CRd/y/3KPMb7vl1IFqCfyJN1dBYv58dc1B8km161dKuvLeRav7JB1WjXTQTxt5n3K93g1KXXLGO+lj8yRE2eZH8/l/8D/7+V8+wP8AxV7z8E7uPXILjTLmT/R9iP8Au9n3971pGXu8pEv5jq/h5rDpexrJv+eTyfMP+59z/vp469bVs/drj9D8LwJ/rLfyZEdH8v76b9n3666sa3Lze6XTiEKY+ZvvtU1IOlN+5WJZwvxH8TT6BaW8McaP52X8w/8ATPY1eC+KtSbX9S8+f95/A/8AG9esfGDVbaexgaCTzJE3/wCUevDpLtkk3L/rH/1lX9kiRh6jBbaakjNH99Nn/XOuJjT9/wDNXVarPLqM8it+8+d6xZLRkn+Sj+6ZfYKk/wC7n3LVm0ngj+ZqLvQ7ySOOdY/9Hf8A5afx/L9/5KpwWrTz+VQLl+1EuR+I5Y/lX+D50rQ1/X9S+Kfim3ubvy7O4dETzI9+z5flSqkHhW+u4LieCzkuLeFN88n30jT/AG60tH8Aa5d+HLzWrH7N9jh3/wCsl2PsX77on+zXZS9wjl97mJdcu7bw5pX9itp8cmqI+/7b5vySJv3JsTZu/wBiuOnklnfc1aH9jah9hjvLm3k+zv8AJ9pk+f8A+y/gkq14c8Ptqs/lLJHHGib/AN58n8f3EqOXnkMx7SxaeT5an/s1pPMVf4K9y8YfAO+0Dwl/asGofbJIdm+Py0R9jP8A39vz/frjND8AarP5bXOnyf2fcvs+0Ry7E379nyP/AL//AAGohHnnylSj7vMeff2VKkm9f9X/AB1p+GZ7Gx1yzbUI/tFmk6PPH9/zEV/n+T/cr3bUf2fEh8Gf2gl5cx6gJEf7PJs2Rpv2/wD2dfPt3BskkVf9Yj0Q+KQcvwyNfxVqumX2pXk+n2cdvG8+9PL+RNmz7mz7qf3/APv5XZ+APhe3irQNUnvPMjjhtZp7Xy/+Wjx//ZvXmulWMt9d7Vj8z/pn995K9In8ay2MFnp/hnWLm3/cOk8ckSfu3/uI+yr92EOUylL3/dPJ761aC+/1f7v76f8ATRKoyRq8kir+7rpbqOJ4/KaTzJE+T/gFQaVo9rdT3Es959njRHdP43kfenyJ/wCRKimVL4vdOeTe/wAtbmmu1jYybZPLkf5K6/wD4L0y68W6XY+IPLSzuf3j+Z8ifc3pv/uV0XxLuvCsk1xY2Vn9nubCd4E+zRJskRXdN7v952/262l7kfdIp/ynmMfm3c+6f95Js2fvK9R+D+sW2j6xJBNeSW9m8MrySW8XmPG+z7n3f7z/AOfv1599lafy0g/1n/POuh03wzPpWmx6rFefvPP8h4/ueX9/59//AACrjHnhaQpfzxOi8R3c93d29jrmjyW8k3zpJJvR/JZ0+fZ91/uSf7NZHj34X65ot1Z+RbyXGn3KI8En8ce77iO6/Lvr0DxH4z8K+LdI0+6u/tMeuWcCQJH/AMsflf8Aj/v1R+MnxDvbiz0mx06OTT7eO18wyRyfPIu9Nn+5tZP++qX8rN4yhM8h/sa8jgvFlj8v7M/lv5nyPG/9x/8AvitfSvD+ppocmpL+7s0fZ5nm/Pv+TfsT/gcfz1labfXLpcK3mSed87+Z87yf33rT1HxPPd+HLPSoJJI44Xff5f3JNzp9/wDv/cjqffiRH4jpfB2laLrOufYZ45JN/wDqPL+/v/23/gT/AFjs9fUWn+CrCPwTZ6BcxeZboieYP9vO7/0KvizSrqWxn8+CTy5PvpJX1P8ABLx7Frmhx6bO+y4tk/5afxpWlanP2fPHoRRqck+WR86SPs+Sno+/71QSI3mfNTo65Dql8Rcjk/d7VrQ0fUZ/tccDSeZ/B+8rK31c02f/AE6Nv+/fl1Pu+8bL3Ts9/wDDQkn7umojOm6hI/n+avPjI7x2/wDvVLHtpnkf3algj2UhRJ4J/wCOtzSrqWSTb5lc8iNJW5o8f8VLmND0KxRntdzf886bAn+l7as6V+8sY/3dRQfvLuuM1L06VlalqsGlR7p/M/uJ5dbk/wDqq4zx+6wWNuzf33Srj8ZHMUb7xbO8e2CPy4/+en8dY765PP8AM0n/AG0rDutRWCDctVINZWR9rf6yu2MftGUpR+E6P+0W+81H9os/zLWV5/8ADUXn+XJ8tLmK5TcTWWj/AOWlT2mvt/FJXL/aG/56VG87UyOU9Bg1WJ465Dx+iva27LJ/G/8A2zrNTUmRPmrO8QarLdJtanGIVPg5TDku1Sqkk6vHuoeTZ9+qc71ucA559/y0Ro3/AHxVbzF2f6up45NnmbqJAEf7x9lTvH5ce5arQTr96p0fzE3NWRtGIQfJ93+OraOySVWdFTy6nsX/AH8e6P8Aj/eUBE3rudpLGPZJ9+ucup5fP2t/q/uV02v3S309u0UcdvGm/wDd/J+7rnL6dU+9/wAAqjEyrqBfP+Wuc1i+/hX+Cty+uvstpuauHneWd9y/362iAJO33mqjPOqfNUjzr92s17tq2jHnAkknXZuWq3n7/lajd/DVaN/3ny1cYxI5Sz5jbNv/AACoP9qjf5lEH3Nv+srQIkqfP8r1Zj2PHuaq0ECv81SyOyfLWEpFxIp5/wCGqaJ5j7WpfMaSpIEpATp8nyrVmPbs2t/cqKBFjqPeKyAP+Wcm2onnVE2r/HUHntskWoHdvMq4gS71SPbTf9X/AMtKifb/AA013by/lpF8pP5/8NMjRv3lN2N/DVm0TyKC4/ELBH8m5qdHIzptWn/89KZ5bR1PMPl+yEcaom1qZs/ebmqWSPY+5aanz0c3uFRjMdvZI/lo/wBYm6nJu+75dPRGkTbUcxtGIf8ALPc1ReZv+9RJuk+7TZE/u1EZByh80lSRo3l0RweX8zU/fv8A+AVJItRvI0fy0eXv/wCWlHz/AHf9ZVRL90ntd38MlWbemwQN/DTvMaP7tBny/aHwO2+nPO3mUfc+VqPLX+KiJb5eYi8xt9WpI/4qijjZ/u1P5bbKJSDlM75t+2mybfP3N/BU/wBx/m/gqHf5n3qkJc3KMkf591S+X5n3aYnyfLUsabPlrUx5SXy2jgqnPOz/ADVZ3t5Gys2eRo/u1fukcpPBIr1Oj/J/uVWg+SCpE3R1RiS7/kqndR/xVcgk+fa1QTx7/wDvupjL3yx0E6yR7V/gq5HWVa1q2u7/AJ6VtzEElo++TdU877JI2Wo4I/Lfb5lOupPLTdWYEr/3qnsX8t6oo7SJ8tOgkffuagDr7Wfem1a7jwH4mudA1GOeCT+5/wCh15pp11/DXS6U7I8daUyJRPq/4b+NpPFWqXf2r5JAiGOOP7g+f5//AGnXpEb7/wCCvIfgdHp/2CSVvL/tD7nmD+43/wBlXrroro4bpWdbl5/dCn8JS1bWLbR7Xz7niuG+JEkl1o9hcwSSRvcun7qOT76fe+f/AMh1ueJvD1teWskk8ckj7H2eXv8A3b/39i15j5niPX7S3tp7eT/Rk2J5cX/APv8A8dEY/aA4XxBPPI8kUsknyPsrl5LtoH2t/rH/AOWclb2sWVzp908d35hff88cnyOj/wBx65/UXW6ut3l/cqeYx+37xFPaRWkG6X+P56wXTY/m/wDfddnp1jbarPIs8nlyQpvT/po9YN1od5dySfY7OS4/j/d/PR/eCPve6Rf2reXd95WmRx6fG6OiR+bvTY2zf87J/sU/xP4E1fwdPHLqdv8AZ5H+dJI/nSTb/t0fZPItNq/u5K9m8EyT6/p8uiWuoXKGa0dH8yNH8v5EX5PmX+/J/Ft/1dbR5fiKjI8NtPEeo6dayWMFx/o959/7j/8Aj/3k+/XpGga5o0Hww1DQ9Kk+0eJNSdE8uSL/AFfyIz/O3ypt/eJ97/armtV+GWr6HPH5sf2jT5n2Jex7HST/AIH/AAP/ALD1veLPhhP8PrS3nW4kmkudmy4t96fe++n+f/Z61t0J5Z/DE4C0068vtRj0y5uJLf5/I8uT50jff8/yf79dt4F+GtxfWmqajaXEfl6ajv5cn/LT5Hb5P++K2fA/gK8tLj+1Na0u4+z/AOsT7T/y0dkf/YZa9y0TwRpXh7TryKO4+z2+pJseN9mz5k2/J/33VylCESqcTzOx+KGueKtAvNNs447OS2tf9ZH9+Tb9/wC99z5Pn/vVqeCfFVpb6/pejTW8tpB9ie1eK4j2Jvb5nf8A29zJsrW8E/DjSrCTVoJhHqEZ2olzJEn7vdvZgv3l+XNeLeJtciu5Pl/0e4RNiSf5/wC2lV+6lJxiVy/gfUXizw2PEfhebSYpPs/moiJJ/c2srf8AslfDOuWrwXUnlf8AXOvWvAnxhvvCG9dVjubiNk8xP3mz+P8A8f8Aubf+/leWXbrP8y/79csqc6Uxc3PEf4O1KDRtZt577zPLR9nmR/fj3Js3pWVrl3A/iC8n0/8A48/PfZ5m9Pk3vs+981TwWjSJJKskfyf89Pv/APAKZpv9nvHcfbreSSTY6QeX/wAs3/vv89XKRjGPSRkRz/PIn+3WrpU6x/62PzJP4Kz47VpLutLTbptOnjlSOOT/AKZyfPRH+UiXN8R2dj8K/EviDQ/7eijjks/MRPs38f30X5P7+3/O+uj8d/D/AEXQ/Bul6jY28klzK6Q3Xmb/AN2+xG2f+P1y0/j/AFW7g8iK4udPjT50jtpXRN/9/Z/BXYJ8U7b/AIVvJ4cWP7ZqlzP88kn3Nn3t/wDe3fJsraXPy3Cnyr4vtHc/AvwXpVvHJffYJBJs/dy3sXySf7cW5fk27K8R8VJfPqWoSr+7s7m6mdJI9ifxvv8A9rZXq/gfx63h/SdQu9RuJLjZapBB9m2PJb7vu7t3y/8APP5f/HK8a3z6i8bNJJ5e/f5f303tVRjLnkV7SHKUbHTry6n2xRySSJ/zz+d60Lr7TdeY15JJ9o+55f8A9hXr/wAPvg5qd3Zx6jFPHAXTpJF8h/8AZv8Ax2r/AMLNJg0fxNeJfeXcedJs/eRJ/t7P/Q6q+ko/yhCPLHmPEf7H1Dw5JZ3N5b+XbzfOkfm7/MRXR3R0/g+R46j1zddzyXkVvHbxzP8AJHH8iR19H/FH4ef8JMbIaLp8f+jP88nyInzbPuf98fwrXk/j/wAEah4Sgt4763jj3/cjjlT7n+3XLzc5pKnH4jN+HPg6x8VTyafeXEkdw6J9l8v7kj/P8j/98VV8UeE9T8Gap9hvpPLk8v8A5Zyf6xP4PnWm+B7u507X7e+tv+XZ/n/6ZpXo2t/FfTLfUL+S2jjvJH/5aSR7/M/h/iXaiKn+z97+CuiVWcPhMqMefmUjyvzG+7/cpu9qrSTs/wAlM89o464DrNPz2j/651PpT+ZqNvu/volU4HV0+ap9O/eX0f8Av76g1iehQbtlTpH8nzUyPdsqVI+dtcHMd/KNjjZKkRKfHHvq3HGqfLWRoNRPLrV0dPLk+aqaQfxJV6x2+ftpBE9E0qNvsMa0QRsk9O0b/jxj/wCWlPR/9Lrk/ul/aL06fJurzT4y7odDs3X/AJ7un/jj16a8fyba85+MsDP4ft9v7z9/v/75R66cN8ZzVPgPEZ76d/l8z/v5UceoywSbqinkbzNq1BPGyfer2+U4Jc50MHif+9V6x1WK+8xlriUjaTzN1bnhl/3km2uOpH3ZSOylUl8Mjo0eopJ1T71D7tm1ag+X+KOuaEjpkN/g21laq6/eaStWRN/yVg64/lvtranL3jmqlGeff81VZJKN7bPmqCd2kk3VtzHMS76ckiyJuaqkbt5m1ak+X7tEgiSptjqWOqb7X+7To3+TctSX8BcST/Wf+OVZ011R6qJu8vc38dOtJESSgImxffuPMl8zzP8ArpXPSTvO/my1eutSby9vl/crAvtSWCCRl/v7K1jExkY2v3zSPtX+CsHzP3f/AE0pL6dp33NUDv8Aw1qBHPOsabmqm83n/NQ8nybag3+Wm2t4kBvZ5N1QRyf3al8zzKb8v8NMBySfJ8tSpH/00qnBu3/LVlJPLj/6aUpFxLLv8lUnnaT/AJaVJPO/l7Vqsm77v9ysAkSwI33qtwIqPVaBPM+VaufNAm5v9ZT5jaMfcJPMWPzKzp52/wDH6S7vt/zVTf8A1e6jlIlL7JK71FJJvk+WoJJ1kj203e2/ZVxkHMT/AOr+7TNj+tSwJvqeSRtny/wVEZFxjMI9myneZvkqNN2z5qsx7Y4/mqOYuMRqSfPtWld2f7tR7P7tTwQKlR/hOmMfeG7Pk+aiPbTpKfs2JRL3S+UN+yhH3/8ALSnb96bWpybfutUByj9iom7+/UCeV+83UnmfJtWSmySfw0B/dCR1jj2+ZTYEbzKbsZ5N39yp/LaT7tXEUY+8M/2V/j/551ctYNibWoggWOP/AJ51Z+X7zVkaRh9ods/9Ap/lrJ8zVFv30RyeZ92gjlHJGr/9c6f/AASUPH+82rR5nl/K1ARj7w6CNvurTpI9kEirRHHsT5qa8n+sWs4llNH/AIWqCOP+7U/8eypXgWBNv9+tjHm+0QQIv3mqVEWSShIF8vc39+mee3n1cTGUecbPP8nzf7lZs/z/AC1enk2R7appGzybaiIcpIieWnkf6yOn+WyJtp0HzvI39ynb977a25vskRiR7/4f+WlO8z5KPlRNtHmNs2rUFx98owOz/KtadjI33ayk/dyf+OVbsX8iTa1anMavnr5+2pX+589U4JFkuvmq5Jtf5aCJFaD9xJtWp5Hb73l1Vn3I/wDvpU9pJvSgDT06dv3e7+CuotZFTy2/4HXF2LrJJ/45XR6dOske1v8AWUwPpr9nvUbSee4ik/4+HTele+V8bfCjXP7K8TafJL/A6V9RX1jqeoyW88GofY49nzxx/wC1/HTqe/7xEf5TonePG1vufcp/y7PlrOu7NpbTyzJ9za6Sfx71rSTds96wLPAfi9NFdeJri28v7n7x5P8AnpuhRdn/AI5XI+C/BCeLdV+yeZJH8ju8kf349qff/wBv5/kr0Txp8P73UvEGqXNtHJ5H+v8AM/56fInyL/e+asX4ex6h4Z8QRTvHJJbzfuHk8rYnzOn/AMRW8Ymco85w914fvPCviOSzubP7Rs37PM+RJP8AbqXQNZvNDS8gXy4/OTY8n8f/AACvX/jBBBfQaWsEfmXE0nl+ZH/c/uf99vHXkuv6BqHhy++w3lv5fyI7+X8/3vub3/4BSiTM5PTbW51W+kggs/tknmP+7+5/4/8A7lXf+Ej1XQ9ckubP/iV3CfI8fyP8i/fT5vl/grofiF4Mi8E2NhfWesSfbLhPOTyt6P8AMj/Onz/8A/grzuxklnn3N+8k++/mVtEj/Eep2vxI/tXwT/Y08f8ApDzpI8n8Dp95E+Vf7yV7xoiW3irw9pl3dwCQ+X5nPZ/4q+TtDRv7Sj/9F19jaQ8Uul280cflxum/y/8Aep19I+6FKUuYkn0u0ubSO2ljja3Tbsj/AIPlqDXPDttr8ca3Pmfu33oYzWtVf96tz/fjriOkqXGkxSaRcWMXyRyQtHj6ptrwL4jefpPhybTNV0eOS8mffHqPyfu/9z/9r/2SvpCuD8d6HbeNHt9EljJ2SeZJJ/BH8j/+hVrTlaQHzTY6PBrl9pcV9rH2eOb9w/mfJ9n27FTe/wDtVBrHg6L/AISaTTNDuJNU+fZB5mz959zf935f+B17V4g+A2gWdh9pge9xE6GYxyfwb/n2fL/7NWpo/gjwz4LgfUkvPtn7yGdLiSRN8fzotdXtIv3jl9meI658CfFWgaVcanc29t9nT55I45fn/wB/5a838iSO72r/AM9K+t/iDrUOueEbi50bWPMHltBNbx/xo3332N829V/vV8vvaNBPJKv8D+Z5n/POuY0lGJmRwSwTyK0f7xPkqWC08x9zVa8tp5JGb/tpXp/watdKfUbiLVdL/tSN4HRI5Ykf596fP833Plq+WXK5Ix5fe948mS0bzKtRo1q+3/gFd/pXhifw5r95bX1vH5kKbHjk2P8A3H/9ArMn8K32ualcT6Zp8kkaO6fu/wD4irgEqf2TF051j/1sfmf9M5K6bwHff2P4gt75Y45PJ/5ZyVmQaBeJP9ma3kjk37P3n/LN/wDbrpdH8Py+fcQSyRx/Zk3v5fzpJ/uf99100/i945/7p9L+FdUbW9Ft7xo/L83efL/4HVt9E0+clpbOKTd/0zrmvhW7P4b2t/q0fy0/74Su2HU159Rcs5I9Gn8JUS2iS1jgj/don3PL/wBmvnz4peEtdTUZLvU5BcW7vsguBL/45s/g+WvbfGettoehTXCDErfu0P8AcZv4/wDgNeeHS5/Fum2cGoXlx5jwPPDHH/f3/J/B/F/f+ainGXxBL+U8u1V9PsbWzi0q3jjvPI2T/wACb/7+/wDvtXHPA0j7pf8AWV9E+D/CNla+GdTi1uOK4s4ZN5+/vjfYm/8A2k/4C1eQPpsU+sSK0flx7/8AVyf3K6b+9yxOeUfcOCdG+9Ub7XqSR2j+VY5P7/7yq0k/l+Z+8+5XMdBq2sa7NtS2L+XqUf7z+NI//H6p2n7xNy1ZsZP9OjVv76VlLnLPUIP9XtqdEqJE3/N5nmVOiV5R7BPAlXESoIE/u1ZgRnjqjIl8hUjqzYx7JKigj8v5auWm1JKXMVE73Rv3mmx0ke1Lql0b5NNjWmf8vFccjb+Y1Rt8v3rgvi1HPJ4ct/s0fmSefs/76R670f6quT+Is6weHNzfwTo//jj104b4zin8DPnOeC5gfc0cnyf99x1Ru7rzE2tH+8ruvt1t9uuGaTzPufu64DVXV764Zf43fZ/33X0H9488gjn2ferc8K/O8lc5G6103gr555P9yuSpH3JG9P4zpf8AbqKOP+Krmz+7R5decemUfI/1jLXL+I9qfertI4F+7XK+KkiR41/2K0oy98xqfCc5JJsj21A6eZUkkflvtaqz/wB2uw4OUb/y03LUkbt/z0pvlrH/AMtKam2N/wDWVJqTvJ/FUkPWo44/71TwfPHI1BASbvL+WSp7GRXn+f8A3Kg8z5NtSI6+XSiOUSW+ngj8xYv7lcPrl8v3V/366G7ulgSRmrh9RnWSf5K2iYlV518vc37uqkk7J8lE8m/5WqnO7V0xLDzFT5vMqtPJ5n3al31BJIv/AD0/eVtH4SB3lt/FTXf95t/5Z07z/k21F8tYAWoNqR/79HmfxUzzFT71NnnXy9q1AEXmM/yrJUsEf2p9q1WTfJ92tCCDYm5qB8pbj2wVBdXe/wAxVpZ5/n2+ZWdO6x/JUxjyS946JS9wHf5KqeY0j/7lHn75KWORf4qoxIY4/wB5VyNF/ikqCONU+7Ukf7ygCfzP7tSxx+Y+1abH+7SpI5Gf5ayOyMfsh833fMp+xf4qckf7unJAu+o5i+X3uUIEZPMWpKRNsfy07YKDpj7nugiK/wAtHl7/ALtS/c+7R9yo5iPe+IZ8v8X9ym7/AC0+WpNiu9VnjWOT5ZPv0oyLjyEvmLs+aoHdU/6af3Kb80lHlr95qcYkRiO/1n/A6t2sCU21TzKsx7furUlxpksUexKi+4+1qljfzI9q0Rxrs3UG0f7xFsaOSrXywJ8v+s2VF5iv/wB8U2P9597+5UfaIlEd57bNy1LBG0nzVF5fmfKtXP3SJ8tWEo/yjJJKrTv+82+ZUsm2qcke+fb/AMs6UYhKMfhHRpsfzf8AYqWT502tR/ux07y2jpmMo8hH8yJUX3PmanSIzvtqORNnyt/BVh7P3CCf5/MqCBP4monk421bgjXZtWlE5v7pPHAqWsjL/H89CQLJ+9p6bdm1v7lSWsipJtWrI9/4Sp5DeftaOot7O9ac8f8AF/fqjs/ebVoiXy/ymfJ+7epIJFkeob75H3Uy1f591dMY+7zHNKMoGzBH/q5angnXz6ggdtka0PtgkpGJPqKK/wAy/wAFVrV2T5Gq5O6ulZnypdUAaEcnkT7Vra06Ty33Vh/fkrT06daCD0HwjdKl9b7v76V9s6FIs+i2ci/xwJ/6BXwfpU7QPGy/wSJJX2V8HtTTVPAto/eH92//AKH/AOz1pL+HzB9o67VdPTUbJ4W70yx1G3nJgWSPz0+/HV13VE3NXGeBoZ5r641Cfq6eX/6BXPFe45SLOvSNxv8AMffn7lS7FkTbTq5nxd4ibwvBHOvlyec+z95Sj74E+uWdrcWSK0sdpHFIr+Z8qAf5VjXi3i+NdU8TXmoTyfaLOGdEfy9m/Z91H+VPnSvQ/iF4lW38NWiyeZHPdOnmRY/h2bnSvGpNclTVbieL93HM/wDq5PufM/3K6aZhKRR+I13Z3Xl6fBb+ZJC//Hz5v8DJuRPuVytp4clkgknWTy40/wC+5K7X/hEl1Wx/tBrzy7j538vyv/Z6ueC/DN3rF1/Z8Gnx3Gze7ySSbE2fJVx+EJROTsYIrrVbeKzj8vfsT95/fr3LQ/HOoWvhAyqkcsls6Wu+WT5/m2bP9/7/AP8At15b/wAI/Z2scm2Py9QhndPMj3v5n3NldD4OsV/0j7TbyXFw6bIJPnf566rQnDlkTyz5vdPUNO1bxFBDHPqEccdvKifvPk/d0++8ayaOIJb6zP2SZMpLHJv8z7nz7f4Pv10mhwyJolnHP/rPJRHryjx/PLaeI7i2aTzLdH3pH/zz3In3K4afLOfKbfZPW9L1SLVtOiu4D+7l+55lYM18NDurnUtSkjR3RI/Lj/uK/wAr/wDj9XfAqbPC2nf7n/s1ad9pVrqkey7t47iP/ppWXwTkOPwnOa/qkV14PN5PJJp9u/z/AN/zE/uf8CrgLFNL1j4a3v2wR/a082SP7/31+5/s/wCxXfeLPDkmq+Cv7OgP7yHZx/u/wV41JrkuladJpCRyRxv/AMs/kfzH/wDZP+WdbU+VxcUZz7lmx8Oaf/wh1xc6n5kd4nzwSR/f2MibP9n7/wDwKuPk8K3lppVwzRxyW8290ufN/wBZt+evT/DPhmfXPB3lLJ5dwjo6RyR/JJtT7n+xWzo/ha0utFdtSt/3cMPl/wDA2f8A2flfbWrl/MTH4Yng3hjw5FqV3HbT/wCredEeT/YZ0R32f8Dr6D8OfBeDww8jWOpyR7/+mX/2deaa94IbwZrEbxahHcfP/wAs/wCD5/uP/tV6vbeN7+SGOOXTvs0ibUkkf/Vp9f7v/fVOfNPl5Bx+1GRjJ8MjpqahJ5H9oXkyOiSSf323/Pt/g/3vmriPC3hbV2tNQNtHIBvTzI/n/eI2/wD77/5Z/J/6HXsll4vtZpI4W/eSvJsTyvufwfP833fv1s6UqPD5nlxxo/7z93/tfNWEZShzFe5I84+IPhO5vo9PvoI/Lk2JH5ccfz/98VX8M/Cq5mH2i5kks9//ACzki+f/AOwr2LbSkZqFVkV7OJR0rTotKsbe2j/1aJV6n0ysiyrdWMV95fm/wPvSvPPG0moWXie3bSrfFwkHyeXGj+Zu3/w16bWBqWgfbdZt9QWTy/KRP/Hd/wD8XV05fzESON03SNT8T6VfwzT/AGTe+97aSP8Aj/2v4l/z8tc9ZR6VfafcWmoJHHeQ/Ol3JvdNn9z+8nz/AD/dr1bT9Lto72/u43ST7Sfnx/u1Sufh9pV3ceesckH/AEzi+SP/AL4rXmjze8TGJ8u6rPqrv5VncW2oW6J88ckqfvH/AI3rIkup4H8jUPD9t9//AFflbH/77Wr11pUHhyPz77y5JPn8iOPfs/4G/wDcq3BfXmopp99P/rEnf/V/cj+5/wB8VPuHKZ9rPp90+1dLks/uR/u5Xf5/7nzVLBY6RHrHkS3Fzb3COj+X8jpVmPXJ9SkkliuP+JhDv/d+bv8A++P/AIinadfNfeZealHbfZ02f6yL5/v/AMFI0947GDyP3e2SrkHlSfdkqKCOKSONlj8velSxxxeZ8tcXLA7oVZ/CWYI1q9Bt/hqpHa+Z96p4LVfurJ5dY+zidMapbRP4qtQRrG+5qzkjl+6slEnnx/M0nmf9c/kpezLjU/mPRtDfzNOp+xftXzVU8KySvpm6X/Wb/wD2RKuy/wDH1XnfakdP2jQj3bN1cx8QtqeG9zf890/9Aeuqh/1Fcv4/jWTwzIrf891/9nrqwnxHFL7R4pHHZz3Um7y/+un/AACuE1l1+3Sbf79djJp0E91IrR+XHXFarGsepSKsn3H/AOWle99g5CnHH+8rpfA//H9Iv+/XOQf7VdN4Hkb7d8v9x656kvcka0vjOwpuz+7U/l746lRK8c9Yg2LsrjPGMmy6jX++ldx5fyVwnjh/L1KNW/gRNn/j/wD9srpomNU5ieRXk/3Kgkkb739ynb18z/WVW8x/v11HESJ+8SnwVB5i+XUkEix/NQTEsfJUkH+zUUf95afvX7y1BcYkqfO/y06TbHBItJ8vvTXddny/3KsJROY1zUVjg21x07+Y/wA0lbniO6ikvvlrmnk3pXRGJjEZJOv3agjnWk89f4o6r79nzVZAPPTd/lx7qid137qi8zfW3KBYkkqSOdfveXVNH8z71So6om1aY4+/7pPO/wDdpvl0Ryb/AJakgT9581c4Sj74+0gVI9zVZ+1M/wB2onf93tao/lRNtTzHRy/ZiDzrVGedaJHaT5VqDy12bmqpfEQSQIv3qb8tEn7v5Vpsbr92gP8ACWY5F+6tSwRr95agg2xvtq8iLJWRtGMQ+Xy91TwJv+aoPL521JHI38NB0xj9ol+aPzF/5aU+PdspI0qVP7rVkXy/bG7GepINv3mp8fyfdjp2z5Kg2jHlCP8Au0QbZEpsCfw/7FJvVEoNuWI13X7tUZ3/AHnzVadG37mqCdF8zb/t0GPL74QI1ORN77VoRPL+VatwJ5HzJRzcwRjzksf7uj7n3qH3fep0ce/5qxj8Rt8EuUfv/u06N9//AAD56I4FdPm/4BTUTy49rfx0e+HL7wb1fzNtHmN91aZ9/wCZafAlVH+8EfiJIE/u/wC/Td+9KldGkqL5fuUSL/ujn2xp81Ngfy/MpvltJ8v/AHxUkCMn3qv+8Yy9wI90lRvI0fyr+8qzHtk+VaieP95tWmR9r3iBPN+81Nn/ANqp/LRE2/8AA6gnRaCJGfs3z7qvWr7/AJf+AVFBHVyBP3nyx1ZyfbJEgX7tTxwKj7lp+zzHqfYsabloNZRkVX/u+XVSNNnmM1aD7ZPu1Rn/ALtKIcpm3yfPG1U4Nu/bWrOi7PmkrM/j2rW8ZGMjVgff8tRajIv7v/YpYH2PtaoNRf8AiqvtHGXrGTz4/mkqK6g2fN/t1FpU6/drQeNZE+aj7RBWjuvM/wCmklWbSfy5/wDfqoiLH8tW0/vVfuAdVY3S/dX/AH6+lv2bNfeSW805m3RyJvT/AHlr5VsXaNK9o+BHiP7D4q0//lnG77P++v8A7Ct4x9yUSOY+v33bH29a5Xw3q9sIPKluI45PLSTyz8j/AHPmrra8w8XaSulX3nQyDZeb5HEhT738Wz/vuuSG1izpfEeutBpdwumxyXkmz/WRfP5e6vPdc1Sc+HvsUtnJ8k6T/aJJf8/367r4bRt/Z08ryeZuk2f981mfEbTU1W+sLaK48u5k+Qx/7LP8j/8AfVax9yXKRH+Y5HxbrWna9Bo6JHJ9stk2P5n+4nyf7dbX/CrIf+JfeWMf30R57eT/AIA38X/oNdtaeFraDw6NK3Rj5Pnkj/v7t2//AL6rZtY/Ihjjb76IiGp5v5QjH+Y838NeF4rmfXLa5t4/s6PsSOP5Pn/2Nv8AuVv+GfBkHhnVzLZ+YLe5g+eOST543+SulS1FtcvLEmPNPz8/+P1ZnmWCPzG/1aVPMWUtN0Kx0vzPs9vHH53zvU9vY21skiw28ce/7/lR7M1Na3aXUIlj+5UuyoAZXjfjexR/EElyqfJcvs/75RN//odeyV5t49sT/asEqx8bOP8Af+f/AO11vQ+IPss7Lwinl+HbBf8ApnW1/BVLSniksoGh/wBXsq7/AAVjL4iY7BXmXxH8Nreazp12YfM82RIH/g+bf8nz16bXNeJLvT0ns7a+j375EeP+5vqqfxCkeeW1hqWheIEaa08y3g+cxeanCNvX5d33/wDlpW7apd6jqNxdHTP9HePYkcn/ACzf5Nn/AAKvQJNOtnuZJ2jBkePy3/3afaWkFjH5UMflx1ftCPZ+9zHjP/CP3l9rlxea1byeYn3JI9n3/wCBP9j5K6nR9Mu9fsLixlk8u0Sf/Wfx712fJ/3zXoTwrPHtb50qn5KW48m3j8r/AK5x0vae6XynP6P4Jg0q+3NJ9ot/4PM+/vrr/wCGkAxS1lzdwjEfRRRQWFFFFABUbpmPbUlFAFLTbJbGDylk8yrtMp9AHzhJB5nmf8tI/wCOoI7GKBNix+XHv3/u/kT/AMdrT+ytHHt8uoJIG/1TVz+1gaeykYcfg7SkvvtixyRyJ86eX/y0eqeq+FYNYkjl+0SW/kv/AMe/30/3/wDYrqPmRNtGxdkbVUZilAitEWOCOJv9YkezzKdBG3mbm/1dP3/PuapE2yfd/d0SJjEnjf8Au/6urUf7yqsEez5atI/lybFqRR+Mkg3SfLUd1+4+Vam/3ahnk8/5G/3KX942O88OSeZp0dXJ5P3+2qPhVP8AiVRr/cq9P/r468WX2z0vtGhE/wC4+Wuc8eJ/xTEi/wC2ldHb/PHXL/Eb5PB143meX86f+h11UJe/E5Z/aPG57T/SpGWT+DZXNarHcwTyRNpf2yPfv8yOJ3fZ/wAB+atD+3J31K4s2/eb/uVm3Woy6NJ+6k8y8m/5aSfcj/76r6LlPL5jOS60qeT97p97Z7Pk/wBb/wChoybq2PDEFtaXfn20kkkfzxp5n3/996lnum0OTUJ2j/dvdIjyfJv2N/HVnw5d30+o+Q0cclu+90kjiRH/APHaxqR90unU946BJ1/74+SiOeKT5KnkRfu0fYYH+5/BXB7M76dUfI67N1eaePN3/CQSM0n3ERP/AByvTfIV/wDlpXlvjiNf7VkVZP8Abq4xD2n8xzm/fUPzb/mqSOTy46i3rv8AmrQzHSR76bB+7el3/wDTSkg3feagn+8WoH8v5WqzBue1+b93Jv2VWSP5/mp0jtHHt8yoNyVNySSbqp30/l2kjN/cqVHbfWV4nvvItNvmeXVi944fWLpp55G/8h1mb237qfPP/rGb/WVTkdvvV1wObmHTyfvKrTv+8od/n3NUU7/w1cSBvmLJUW/zJPkpr/u6anyfdojzhEnkdf4adA/l/wDTSq0clT+YsCUSkXH4yxHJ8m2rCPsqjayeZ8tWfM8yolL3iiz5nG6q08i/9dKSmST/ALyoiVze6Rffk3LQ8i/w02OdP4ai8xvvNVEjkk/hp+z59/8AyzqCNP4vMqdH8uSp5v5RxiTx/u6s2sm+oPM/vVZg2x/dol8J2Rj9mJPB/tU/c1NgkqZP3lc50xj9kfHuRKciM/3qE/utTo3WT5f+WlQXy/ZJd/ybaHf5NtCbY49tReZv+Vqz5uc25hzuyfdqP5v4qk2KiR7qj3irjLlIlEbJIyJ/00qL7/zNQ+2R/lqzBH5f3qJC+0ECbKn3t/DRs3vtSp4/vyK1Y8xpGJEkbfxVKkiv8q0f6v5adH/eWjm+0Xykck/96iOPem5qcib/AJmpzyeWm1af94jyII93l7Vq1HAsaf6ynQQLU8m2T5ar/EaEEEf96jy/kq5HGqVE8dKMo8vMZ832iBIPk+Wp40/6Z1LvXZTPM/uf3KoxlzjY49n3agjTzJKdO/8ADTbR/wB5vaT+Clze8R75LJt+6tY88/7/AGrV77V5b7qrWKLI+5q2iYyHRwfJuar1jA3l/NUck8bvtX+CtCB1SOmRTj9od5bfw1L5HyU2CRPL3VZ8z93WcjpMrZ5b7Wpt9Gscf/jlW5INibl/3KfdQN9lpkcpzjpveqfyxvurTun8uT5aznTzPl/74q4mMojU3fep926/Zf8Anp/HU0f3Nv8AsVDPG3kf8ArX7RzSiU9OfY+7zK3I51f5Wrl7Td5+2tXe37uX/brU5i9dQLGnmrToJ/k21L/r/lqCCRU+VqcQNC0fZJtruvAGqtY6rbyL+72On/odeeQXSpd7WrqNGnWCeN/9uumj7pnKR+hGgX39paPZ3R6zQo7VjeNrK1vLWOS8kMUKb08xP9r/APYrA+BniFdY8GRwgDzLT93/AJ/4FvrutZ05dY0q4s2fy/OTHmVxy9ydjQ5vwZBBa6NJ9kuo7iT77+X9/fs+49aY0bTbqP7XLYRySTfO/wDH96vEr6C50q+ksW/1iSbP3n3K9R+GOpXd1YyW1xH/AKn/AJaf71aSj7rkT/dO4tYPIt0jb5yverFFFYFBUW9d+2paZHHsoAbJu/hqWiigBlUNR02PUYRG/VH3pV9KcelC0Aq2Nt9ktY4qsUUPQAfw1x/izQ59Ru4nXy5P4EjzsrsKpw2jed5k/wC8kT7lVTlyS5kAtg/+ixr5nmFETcaf5jedtZ4/pS2lrHa71iqdKkB9MSn0UAFFFFABRRRQAUUUUAFFFFABRRRQB5//AGbA/wA3l1Un0OB/ux1xdr8V9Vk/1ul2f/f160IPios6bp9Hk8z/AKZy14XLM9uJ0P8AwisE6bv9XJUD+Don+Wmp8SdK/it72P8A7Zp/8XVy18d6HJ/y+fZ/+viJ6n3yJchiz+DpETcv7yoLXw5cvHuWPy66638QaLd/LBqlu/8A21/+Kq5A8UnmeRJHJ/1zraNSYcsDjP8AhGLmP5vMj8unf2Pcxx/vf/Iddt5H7va1HkLs2vVe3mR7KBw/2GWP5vL8yq08DRwSN5dehoix/MtPng8xKX1mfwk+ygZXhWTfptW3k/f1Pa2kcEfyR1HPH+/3VyfaOiJoQf6vdXLfEuNZPAuqf7Hz/wDfL11Nrtkg21meItNbVdDvLNf3nnJs/eVvQlyHJJfEfOMjxeXJLpl5bSXD7E/eSojx/wC5VZNA1C6j+y31v5dwj70uPNR/+APtrs7v4ZanB+9bR7KTZ8n+jb0/4H/drD1HwdqCT7p9Lubf/ppb3KJ/B99EZN1e37eBxfV5fZMrUbGfxA+qQRfvP9Khf/YjTZtqz4Y1yC0vo9Mgj8y32b/tP+3/AHP9ioJPCtzpUcc8F5qNnv8Av+ZE7/8Afbrt31taBIvmSebcR3Fxv2eZ9m+f/wBArT2sOT3TL2U/tG5GiyfepyQNvk/2KXyG+6sf+3Um/wDhaubmNffIp42kjj215h47g8vXLiJZPuV6p5fl15X4/jb+37xW/j2f+gVMfhLich80ce6oJI9/zVYf5Plqq7+X8q0FxBP7tSwf6vbUG9d9O3rs2/8AAKC4l6ORan+Xft/26z4NsnyrUnmMkm3/AL4oGXN7Rwbpf77pXD+MdS8z7sldbPOyQSK3+/Xnuv3bT3W1f79VTF8Bhybn+WoH/wBqpfuSb1qCfc/zNXWcw3/WVTd6svJ+7rPd/Lk2tT5gl2HSb3+9/HUfzJHup3nts21E7/JREgl3rs+WjzFkqCOP59zVZg2ySf8AodICeD+9VqD9396oPM8v5lokdfu1J08v8pP5/wDCtU5HX7tOkkXZ/rKo+fv+VqCJSJZHX+GneZvj+aofLZ/Mp0f+1QREnj21LHUX3PlWnQI1B0xiXoI9/wB2pfLplqjbN1Txx+Z8q1znZH3Cf+DctSwPUH+r/wCWlWY0X+GoNox+0Tptf5aciLUce6P5VqeD+61BtTGJup+z59zU7Z/CtRb22baz/umg2RP+mlQSbvL+Wpfmf5adHHvfatP7Jn9oLW1V0+ap44/4VqzHGqR/NTY/9mseYuQ3Z8/zUJukk3VI+7Zvel+Xy91Vze4X/eESNY6eieY+3/V0InmfMv8AwOpPMaOsy/tEH+y39+hE2fep/mLP81O2K6Vp/hMh9OT93JuqLzPM+Val3rGny1MQJI5KgSTzHkVv4KJJ/MemxyeX81L7YuUs7/3fy1Ck7fepnn+Y+6oJ7pU+WtOX7JH2h0n+1TfMWOOs+e+31Rn1L93tWrgc0pF6e7V3+Wj7UiJ/wD5K5/z2+95n7yopL5pI9rV0cpzcxtx3zI+6rUGqt5m1f9XXMwXTVatbtX+Va2jEjm946611X59rVp/2lFJ8vmVxcc6/dWpkupH+7WUuQ0OwSdXj3eZV6OPz7Td/sVyNrdVqwawyRyK1Z8pVOUwntP3+5v46ovB+/wBq/wAFW5LrzJ42WiONfMqveI5ve5jPRPM+b/lpVadNiba3Psq+Z8tZ08HyfL/coiEv5TmvLZLr5a04I28vbVGSNkerNjI38UldUjg+0a8D/wCr21HdQeXJupiOtWv+PqD/AIBRH4wkVfm37v7lbmlX3+rZpP46wXjbyNrf36l06fyH210xOaUj6r/Zr8TRw649jJJ/x8psT/f+9/7Jtr6S1S8/s2wludnmbE/1dfBHgfXJ9K1G3ntpPLuIXR0k/wBta+p73xVq3/CK2l9JqGySZE/dxxpvkRkRt/3f9uOsakftF832Tn/E2668vU5Y5PtEzo6SSf3N9dr4D1q5vtVt455PMjeB9nlxIifwf3f9yuTPjjS5BYRXNp9oS2j8ub+N5E3o2zY1dn4I1/Qb7zJrK2jsWMiRpH5vzu7f7H8NV9lk+7zHoVJt/iWudtfFdrPrU+mtHJHJG/l+Z/BI9dNXIanLah4hk0qORZ7f94m3/V/c2f8AfVblnd/bbWOXGzem+ua8QaXqGs3EkFt5ccGxPnl3/Pteug0ixbTtNt4JJPMkRNnmVb5eUg0qKKKgsKKKKACiiigCvPOsCbmpsbxu+5f7lJdwNPayRRyeXI6f6ym2Nr9htdlAF2iiigAooooAKKKKACiimb6AH0UUUAFFFRySKibmoAWqN9q8Fidr1na/r62EG2L95JXJ308r+W39/wCerpx/nMZVP5TyTfFs+WpfPVPlWucef938tSwSN5fzV4PtT6f2ZveZ/dkokk/vSeZWD58sfzUf2jLv21r7SJHszVkdXf8A1dN+3LA/yR1mSalLH92oo7tv4qXNAIxmdLB4q1O1+WLULiP/ALavVyD4ma0nmL/aEkmz/npEj/8Astcd9u+Ta1RJOu+RqXukRj7x6Ta/FvVbX5X8u4/66fJ/6ClaVr8ZZXf9/YR/9s99eYQOsnzPV60SLzNzVBfsj3Twr4mXxHBJKlv9n2f89Jd9X5/9Z8tcr8OY1Sxkb/crp53+euaRHL7/ALpo2PzwU75fvVFYyfu6g1X59OvP9x//AECnH+U5vtk8f7v7tKtrA/zNbx+Z/wBc0rxP7dcwP8txJH/c/e7Kl/4SbV0k+XULjy/+uj1r7P3jb2R6++nQSfet4/8Axysq+8K2k7+asf8A6BXAR+P9cg+X7Z5kf/TSJKvQfFDU0+We3t7j/vtHqtSeWZtT+FV37l/1iVhz+HJ0n+X/AFdXo/ihA/yz6XJH/wBc5U/9Aqc+P9Ef5WjvI/8Atmn/ALK1aRlMfL/OZX9jz+Xt8uvFPiFug8TXkTSfc2J/3yiV9IWvifQZ4Pl1CP8A7aRulfOPxQnWfxrqjQSfu3n3pJ/sbErahUl73MZSpw+ycZPJ5b7qq+Ysb7kqWCNpPlaqzx/wrXTEyHb1T5qljnWSPa1VY03/ACU/Z5f3aYFyDd/BUyRrJJ81VoPn+Wp44/3nzfvKgCjqMmyC43f3K81up2knrvvEci+RJtrzqR2R91a0zCp/MN/2Wqr5n7zb5lSzusfyLVX5ZPmraPOQPeTYnzVTeRpKfI7bPmkqu/8AeWtokDXkbZto+b7rU15G2blpm/59tICXzPLf5Kljk/u1B8lWbXalBcSzHP8Au9rVGkjSf8tKZJJ8lRpH8n/A6mI/eB32fL5lQeZv+9Tn2yPUSbo6oUidH8v5af5jfdaoN/8AFRH/AHmqYxD/AAluD95VqN1SqcH3PmqzH88e1f7lR9o6Y+4XYJN6b/Mq1H/tVSg2um2rMHyfeqDsjHnJ4I/M+9VyDd5e2qyVZgjZ0/1lZSl9o6afITwbY/mapo/+Wm6Oo0T+FpKk3/w1h9o2iNSRfLk21Fs/hWnonmVJs8v5VrTmiEf7w1I/4qI0ZKljRo/lpyVjI25R38Hz0/zF2bKZ/rPmam+X5j/JWf8AhDlHeY0nytT/AJf3lCRs/wDwOpPuJ8tPmIlEbG7RjctN8xvutQieZ96mbGdKI/DzSLj8YQQfvNy/6un/AHKEk8uPa1ReYzySNSlL7Ico7fTd9R+Zs+9VX7X+82rVx/mMZS/lLO/y6je62VTkutn3qzbrUf8AWM1bxiFSRpSXyx/KslZ8+pf9NKyJ75p/u1A8jSVrynB7Qtz6p8lRzuz/ADeZUUEf96rMcDSfdq/skRjPYqSO1OSOX7tXoNKaST5q0oNHX7rUe0j8Qew/mMaCBkk3VZgsWk+Wt+PQ1k8xWq3Bpy/fqPbm0aHIY1rYt91qswac2/8A1ddHaWqom7y6n8hU+aolU+0bRp/zGLBpzVcj075NtaEEH7zd/fq9BB/D5dRGp9oj2Zys9q0D7q07T92m5qnvoFf7v9+pI7Rv3e6tzHl+yPjtFeqb2O95F/4BXUJpzbN3+xvrOurVkfc1Zwl7/vE8sDz7VYPstzt/5Z/wVWgdk+7/AH63PEdr5cm6sOBP3nzf6v8AgrpjL3jz5R973TQSdU+VquWM6yJtasp38v71WYJNnzVqYlmd/wCGq0Emx6vSRrPB5v8Ay0qijqk+7zK3pyJlE6/w5dN58bf3Pnr6j8P+JotR8B6fBPJHJ5Lun+38v/2FfKvhz57uPb/fr68/Z3S1jgvIF/4+0RH/ANv/AG//AGnV/YlIzcfePPvFUksfiCRovMjj2IiSf7Gz+OoPDOsz2N15S/vI96b/AC/v7P49j19G6p8O9I1KeSf7PGbh02fvAj/+hK1eJ+JfCeoeGdckWKz/ANvzIo/k2bKxjULdOJ6N8P8AVIEa+s1u4084+elxJ9/+BXT5q2dC8TpJqE1o9x9rt/M2QyGT+Dft/wCB7q8Ssb65RJIoP7+945K6iS61Cext1ik8zyU/5Z7P3fyJs+Sl7s/iI5j3lJ18vdXCf8J1d3Ws7YPL+x79n+r+esDwt/bWvWMkDavLHv3v5ckr/cXZ8m/7yffrs/DvhC1s0FzJmaR38xJPNf7v8H93/wBBqY8sPiLj752NFMp9YlhRRRQAUUUUAFFFQyTrDG7N0SgCtqV8tjBuasyy8R22ov5DTxwXn8Fc14j1xp/M3f6v/wBkrlfM/wBXLLQB7JBdLv8AKb/WVari9D1xdVgt7S5k/efwSf7a/wB+t2DUZLSf7Jef8Ak/56VfKQbVMeTy03NTKHqCyCC+infaslZ99rEX3Yv3lVtY0pnjklij/wC2dZ6WMqR7P3n/AFzrppU4fEYVJe6b1jqsXl/NWnHIsifLXGPG1qm5tnlp8/30/wBj/wCLqJPEy2vmNFJ+8/j/AMtSlTX2SYyn9o7Ce7itTGrH7/3K5XxhfSWN0gT/AFQTeP8Af3NXNaj4uZ5/NaTzNn3KytY8aS6rH+/8v5PueX/crn+zzB7TeJoz6q08e65k8zZ/q/MrDn8QMkm5pPuVgXWvtv2tWHfXTyf8tKIynzHNL4TDsb6B7SPdcfwVPI6/99/crBfwrbR/N/q/+mkf36xdV0r+xk82C4k/9ArglhPe5on0kcX9k7v/AJZ7mj/d1E715vBrmoQP+6vJP+/tWYPE19/z08z/AOLrH6sdMa8OY73fvk20fLWdod819abm/wBytOOP+7XPL+U6Yy+0RbKI42qdLTzPvVajgVPkoD7ZFaxtWhaOySbVqNIF/iqzaWi+ZUG32D1vwBIqQbfM/grpZ/3lc14H+SD/AIBXUTpXKcv2izYqzpuqLUP+PS43f3H/APQKk09/kk202+2vayK39x61ic32jwT+0m/iqL7d/eqC7kWOT/nnUEka+XuraUj0Pc+Ivfblk+Vqi+3R1n/KnzVHvb+Gp9oX7OJr+erpUUk//TSsjz2jjqB7tvu1tzGMqZcu75t+6uC1+7a7vpK6iedpPvSfcrjtSn/0uRq6aEonHVMxJGj8xqajr5m6h/3f3ZKg2N/D/crqOb+8SQP5klPT78m6qsEnmfe/d1PH/eqC/jLUG6NKkgklT71Vkn8t9q095/Lg/wBylEjlMDxVdqlrIq/6yuDnk310fiqf95tX+OuX3tv+aumgRUIHdnkpsm37v/LSiR1jpm/95WxzRiRzyLv2/wDA0qDz6nnkWqfyVQSJpI6j/j303z2ejekfytQHKPj/AH/y1Zg/efLVSD/aqxA/lvUy/lCJP5i+XtqCR2T5al8xX+Zqg8/f92oNJEEkjb5KdG/7uoJJ/wB5T/l+6tbSiL7ZLG6vTo3X7zVWSTy/+mlJvakEYmhBOrx1LBOuNvmVm+eqR/LTEdvL3VPKEZHQwXS1Zgulkj2+ZXP+f5lOjum+7UcsDqp1PdOljnX7rVejnX+GuTgvl8yrUd838UlY8p0U6h1KTtv+apY5Ff5a5yDVd8e2rkF3/erP2funTGRswf7VSonmPuqil0rpUv2rzP8AlpWUjppyLPmbJN1S7/8ApnVVJN/3adv8yszbmHxydFqfz/L8xVqCDc/y1J8sdBcR/nt92mSSb49tN+anQfPS5SOUfB9zdRJv30b1RPlo8zzI6Rcf5hn3I9z1BJP/AHald98e2qM8jJ8qyVMYh9jmGzzq6baz5HZP+WlTSR75NtQzwfwV1x/lOQyp7pn8z95VXy2n+5V77JUsFj5cfzVcf7phLnM9LVvurR9kZPvVqpAsb077Jv8AvUSkEaRRjsWf5a07S0/7aVJBB5aVPBHsTctY8xt7MfBGzx/LV1P9qOoU3Iny1NB+8+9JU8xtGJO+7Z8v8dTwR/3qggkSOTa1Wo3WRNq1mEolmORkTatS/wCs/wCWlU/P+SnRyNs/1lTzBKn7xeg+/VrY33lqnA7b91T+Y9aGXulTUk2SfN/wOrcG3fbrUd9H5j/NSWm1JK35v5jl5ffOvtYN8Hy/7lQXViscfy1e06Nf3ar/AB1oX1iuzb/sU5fzBGJ5Xr9izwSbq4r5o5Pmr1bX9ObyJK8wvoGjn2t/frWnI4Kv90rffep43bZtqCR/3lTwJ+7+au+JzSNKC6Xy9rfvKrToqPtqKOTZ8q1a8xZ4PNWSrj8Riamj3bxyR7a+nP2cNf2eIv8Ar5j8t/8AxzZXydaztHPur2X4O6x/Z3ibT5Fk8uPz0j/76f5P/H66I7cvcx+1ofdsmfk2/wB/mvLPiz4iZ0g0mx8z7R5m+SSKP/V/J8v/AKHur0yxvor6Dz4JPMjrgfiDrMmlXEtja2/2iS7h3v8Au/8AgKfP/wAArzo7mx5yn2PwjPJLc3H9oSTQP+88pHTfv/uN/uVFqTz+I5Le+0/T/s8cKIj+ZsRJPvt8/wDDvrIvvP1VLe2g/eXmzY8f3P4/77V1Phbwz4j1S0+w3Fn5enwunmeZ8jyf8DX7/wDwGr+wZ/aH+ANObVdVjglk/dv8/lyf3F+au11/xpJpv2i0s5I/LT9x/q/9W6/K/wDn5qk0Pw7peia1J9huzFcOj/ZR/wAA/j3LXTaJ4Ss9Hjk3J58m/f5klTKRMYmB4d8VxafY7dTuJAf4DJvrc0vxdZ6zc+TbZ/7aHn/vmvLfF13enxlPZsZJIxPvTHz/ACNsZf8A0Ou38K+GV0rS5Lm5j8y4++knz/c2U9Nw5pbHe0VlaJrEesQblOJE+/HWZr/i2Kyjkhg/eSf89P4KyL5vtGvdaxBBJJH/AMtEqjp+v213dfZpP9Z/B/00rzf+1Z/3kq/vPn31lQa558+6X93seo5oBGR7c98vmeQv+srF1jUZ3/dRfvI0+/JXK2njhrT9xP8A6z7n7z532Vox65FPpsjRR/7HmVlKpAcZRM6S0afzFb/V7P8AWSVW1WxWD7Gqyf8ALBE/66f7daqaPqGuJH5Eccdvs2f62tWfTvsyQLdy6ZF5KYTzA7vs/wC+lrU6IyhucrHP/Z1jHPFJ9x/9X/n/AH6uaH4qlvvMsdT8ySN3+ST+OOqviXVLG60wJFqEdxsfenlxoif981n+Hdf0i1bzNQt/M/6aR7//AEBfv0U5GNSUT1PTI7y0f7NL5cluifJJWjs+TbXK2njvTbslE8yCPHySP9z/AMd+auns72C9j8y2lSWP/pnVkCPG3lyVmfutKfdL/q3/AOelbY+7Xn/ivxOmnapJA37zZz5f/AEo5iZfzG9fX2n2kck8X2f50/5Z7K871zxHFP5n+jxx7Pk/uVyviPWJZJJJ/wDlm776zf7ZWePbPJ/0zo5vd5jCUveC+1Lf8qyeXVXzHTy28ys2eT9/8v7z+5Ut1O0EduvmVHumUR090vmbm/1n3KzPta7/AJf4KndG8jz2/d1nzp5cfm/8s6ukR8fujnf+FZPMrnvE/wDx4/8AA0rIutYvrSfbL/rPv+Z8j/8AoNZ+o+IJ75Nrf8Dq+b3z1CrJujfctPgkbZ81VfPX+KnwTrH8tc8jaPuSPQfBe3+yvlrpYI/+mdc/4D/eWNxu/gfZ/wAA2V1UEf8AdryZ/FI9ij9mQyBP3ny1OkCyPUsEf8NWY418v5a5vjNub3/dGxwI/wB2rMEHz7mqWCCrMEC/erT7BR3/AIOj/d/N/crpp9tcr4Rk/wBWv+xXS3e2OubmMpR98vWP3JKim5SVf9h0/wDHKfpv3KR/+Wm6tF9k5X9o+StV1/VbHUriD93JHvf/AFkVZ3/Cf6haf62ztpP+um+p/GMax6zuX++//odc5dfPXueyh8RwxrzN9PiGv/LfT/L/AOucv/xVWdO8XWd9P5S28kcn/TTZsrgvuPtX+/WnoaK+s26/7lY1aEOQ7KVecz0TfvSoJI/4q0EgVI9rVBJB8+1a8mMpHry2M+eD93urh9SdftUi16G8a7Nvl155qKbJ/lrtw32jzsQZk+5HqJN0fy1LPJv+aq3mfPXb9o5vsEkbr97/AIBUsCfJtaq0e56k8xo/lpSl74cpa8tkn20SfvEk2/wVEkjOm6m79kEjf8tH+Sq5RnCeI3V7r/2nWJ5n7zdWhrj/AOnSM37v/lnWTHukk+WuqMTjqCXTrO/zVV+4m1pKfPtR6ijj/har+yVKRE7tJ96odn7v/WUT7/8Ax+k8xfL21RHL7w2R/LShH8z71Rf6yOnx7dm1qCI+8Twbt/zVZ+aP5WkqnBJ5n/AKl8xn/wCWlT9ouMeT3id5P3e2qm+kk/d1Gj7/AJaIxD+8Hy76Pljpny/98U/f+7/1dHMQEkn7ymf738dPjg2R1PBBv+VqC4xII41jj+WnQbnTataMFp5fy1dg01ZPu1HMdPsPc5jDjj+falS+XW8mlUPpS7PlqHKBfsJmHs2Sf8AqXLP96tf7Cvl7Wpv9nNsojI2jQlAzPMWCrUd038P/AAOp/wCzvM+Xy6Z/Zvl/LVx5PtB7Of2R8d833f8AlnVmC+by91RfZPLqaC0VPlrL3DanGZYgu9j1owXyu/zVmeR/Ev8Aq6lSPyPu1y/4TpjKZswT+XTk+f7tQQT7/mqWORY5KiUjpjzTJ/8AZqX7lMgdfM+anu9RzT5uYsIEX7rf36J/3fzU7zFj+7UUm5/lojKIU/5it5nmVWn/ALtW9nmPUEka/drSMvtBL+UqeXTZEXy9zVJsb7tP2N/FSlL3zHlKqQeWm56b5n8NTyP+8qCP+7RGQco3y/M+ZaciK/y06OTy/lWOjzFjp832TaMYfaJ0kX+KSmo6/dqs8/7v5qoz6qsf/LSnExlKBuJd/wALUz7csfy1zM+vrGlUH8QNIK39mc/t4Hcf2jFv+Wp01KPZu8yvO/7c/wBY1WbXWWePe1Y+yD28Tv4NRjkqzBdr/wA9K4WDVVketO0uvM+7JRKkaxr852cF0v3auQT7321ytrds/wAy1r2t20lZ/AHKbXl+ZPtanQR75/lqC0kXfuarNqi1ZJ1Gnf8ALNkrpdnn+XurmNKdpI/m/eV1VjIslpuanH+Uz5TD1zTlnTb/ALFeP+KtOltb6T/nn/BX0BfWizvurynx/pTJJu8utIHNUieZPH+83U+Cai6Ro/mWs6CTZ8qyV6MDypR5JGxAnmPuWrUDqny1lwT+X92rUE6+Xu/5aVRiW5H+fctdV4V1VrWfdXFST1oaVdf6XHVRIPr/AEr4oa9a6dZtZ/ZvL2bP9U+/5v8Ax373+zXX6f4wt/GTWyalBJZzsnkJJHIhTe33327fk/76rx/wHrlta6BJLLcfvPIdII/n37/4H+X/AHK7f4b6dZ61iza4kkk+ypP5kn/LObei7P8Ab+/VvkbJj7h6Rpvhe+ttVt3bR7MeSn/Hz8n7z/b+X5t1amveOv8AhGbeN7+02TSfcj8zf/48q10VpayxpG00/mSIlQ6loOn6y0f260ju/J+55n+1XLzfzGp4e+sapear/aTRyR738xJP9j+BP++fLr2Xwbq513Q455v+PhH8uT/eWsLxJ4c0GysXBCWZxny4pFjeT/P/AHzXDz6quj3UjafeSRx/c/dyulRKpH4WQdlLrVtY+JdUnQx+Y5VPM+T+FPm/8eSsefxbcx30jLJ5cb/8s/4P++K4C+umefz1k8uRKopr88j/AL3/AFiVwylORhUO/stfn0tpJI5Pvvv/AHnzpvrMutca9nkkaTzN77/M/wB6sO01lXj2t/HUd1qKpHtWpdX3eWRl5mumsLaSbV/4HXPeJtZin1GNraPy43T544/uVRn1HzH+X+/VyeCKCCRv3ckjp/rP+AU4/wAxceYzI9cleeP95+8rqtK8TNJB5DSfc/eJXm8m6C6q5aXzfeWolT+3EJSmeyWPjH7JabWvJI4/+ecdcn4j8Y20l1ceVcfaP4PMk3u9crHfSzx7f9XVW6sVnSRvL/262pyHGUy9HrG/zFWT/bp9rrP93/WVj3Wmrap5qyf7FVrS6WtYygZy5+fmPSINRkgkji8z/Yr0TR/EcXhzTfPaPzP3deH2Oqs77mkrcn8QNdWm1v8AVp8lP2htGR3GqfFfUtUu9tn/AMS+3T/gb1kTz/2rPJdTyeZJ8/7z/bri0vm8/wCSr0Gq+Xa7qy+MxlUlOXKS306zxyKsfmfJ/wAs6z/7KW1gkef/AFn3/LqK0vn8+Rmj+5Wvd6jBqqea0fl7Pnep5f5Qj/eM37Dsk/1f+/U8dpp8EnmtH/v+ZLUUmoxfw1T3y3XmN5kfl7P9XWMpfZLiN1LVbaeDbFb/ALtHrKu7tru18hY4463J7SKfTZIvLj8z5N8kdc9BpTRvuWT/ALZ120qkZkcv2jitYsfsk8kUv7z5Pn8v565yeT+7XWaj5V9PJKskfmJsT9389chO6pP8v+5RTPS5h6I0kFOjT5Nz1FG7bPlk/d0+CRvL+amXE9P+HO59NuFb++n/AKBXXojJXIfDl3ksbhv7myu2TdIm2vFq/HI9un8ER0Eex91WYI/MpsH95quQRrWEfiCMuQngj43VbSD+7TYIGq9An92Stf7ocx0PhXck+2upu9rx1zHhz/X109xt8uub7YS+KJLpyU538t93+sosHXftpfl37mrWMfdOV/FI+MfGM8kniO83R+X5M7p/4/srnJL5Y/vf367T4mpF/bl4q/8APd//AEOuJutvkbF/eV9LH4InkEU98qSbq0fD86yazbv/ALaI/wD33WL8r/LWnoaLBqtvt/vo9YS+0dVDc9i8tag2VoRwbPlaotnz7q8GJ9AZt8nyf8Ary/VZ/wDS69X1JG+yXDN/c315DfbZ55GWuvDfBI46kvfM/fvqD7ny06R2j+Vaj8tn+aumJzSJ4/8Av3UkcjJ8rU3zF+6tO3q9SWSx7oI9v/A6g1GRYIJGp8cfmPu8yq/iCRII9rV0RkYyiedaxP5l1JVFHb7y07UZ2e7k21W8z+Ja64/ynHU/lGb/ADH3UPTd4qPzGf5WoByK89R+Z5fy1JPJ/F/yzqCTb96r+yR9r3QSPY+2nx7Y5Pm/1dRb2/hpKIh9oup/eWOneZ5ifLUUH+r2tT/MX7q0SNokW9ZKbvVP/ZKZv2eYrUfLs3f6yqMZBv8AL/5Z09J/M+7UUklSwfc3LWX2SizBtrTgRfutWZA9a0G2g9ChH3eWRctI1q1Ajfw1WsZP71XIN38VYSid8Y+5ykn+s+Vv4KekG+PdUkEi/wAVS/6yuf4DaMStIn7v5ad5CvH81T/6tKijdf4ajmnzcxty++RpArndR5CebuqTZ5fzU/f5kfy1cpfyhy/FEg8hY6PLXzNtSf8ALPc1Nkk3/dqeYuNIbs/d0Ju8yjzP3m2nRv8A3qiRHs/5ieDaif79SQR732tUMcm/71WYHX71IuMfdLMcn96nR/7VR/K6fNTvM2fLQXGPOSpG3/PSmRu38VEcn7yn/M9Yx+MuRVfdv21H5f8AeqzJG1RSIyVfKHL7pDUW/ZVl0X+Gqz/P8tahKJT37/u03zG/66U6fan3agjn/hqoiJd9VZ51/wC+Ke89YN9fM88irJVU485z1JRHX2peX9395WHPdS7/AJq00gasW6RpJN3/AE0rsjE8SpUnzjZ3bf8ANTI3aRP9ypfLXy91QR7vurW0Tnl8RZ2b0q9YwNP8tZ9pu+81aulP5c+5qOUUZTCe1aDzKILqW1q87tPJU9rpTXXzVB0wjPm5izp2otW5Y3TbKqWugN/FHXRadofnx/6v95XHI9KnInsZ2f71b+nJLO9QabobfxfwVvaPa7JPmjrKIfGaelWmz5a6Wxj/AHe2sq1g8uSty1jXzNtIuRegtf3e1q47xxpTT2m5Y/4K72CNZIKo6zYrPp0n+5WnwHKfLOsWvkT7WrnJ5PLruPHEH2G7k/364WeT59zV6NKR5df+Ungn+T5angn8uTa1Z6Ov3adJItUcZrvOr/dq1p06793/AC0rFgn8yPa1XrS6WOtPsEcv2j6O+CenN4jn/eyR28dt87+Z/c/jr3nwD4+8NWt9JA0cVhs3uknyf7H8C/cr5A8Aa5PBJ5S3ElvG/wAj+XLs8xK9kg1XSruO3XT7P7PJCmx5JPvyP8nz/wDjklKUu4vtH1bZXP8AaM3n288Ulps2fu/nrQd1jj3N/BXz14U+Llz4etPss8cckafu0j/2/wC/v3V1Vp4tbX7G4vNTj/d+ZsTy/wDvtErEcTT8Y+I7bUrW4gWOPy9/yXP+7XjupTtA+9a6XWLqKOOSX/gFcrd3SyJIrfx15cpc8yvsjbXUV8z5pKrarJs/eL/HVF/k+Zf9X5lSJOs9pJE3/AKDCXxDYNS/h8ynPqPybXrDnn8iTbVZLrZ96StvZfaMOU6/w5pralJcTyyfu02f991JfO0F19mX95v+dP8Acqtod01pabvM8v5971TvtVubv5mk/eP/AN8VH2vdN4xI9VuoIPMZf3kn3PMrFj1jY+xf9Z/0zp19ps86bpJPLj++8kn/AC0SoINf+w2vlWccf9x5P461jH3CpRNNLqWBN0snlyf885KuWvidfut/uVysjzz/ADNJ5lWX0qfyJJV/g+/T5RnQ6jqLT/Mv+rrHknVKqQXzfd/4BTPM8+SSiMTOUTYsbpvL3VeTUZfL+X/V1zlpOyfK1T/blT901Eo+8c32Dc+17Ks2N15/7qufSfe+1a6Xw5GsFruatBRj/MaqPF5G3y/LqDzGjtdtbaaJc3WmSXcFv5lunyPJ/Bv/ALlY19Otj5e2PzP+ufz+ZWfL9kszHRrT5p5P+mnlx1egSDVY/Il/d7E3/u6zdRupfI23NnJbyI+/zJN6VP4cvoPt0bSyfu/ufvPuSVEYj5h0FjLBdSLFJ5kf/slOn1VrGORYo/3n3H8yrU862M8ksUnmRp+7ST/YrmdR1FZ5P9Z/uUf4TSP8xzGnJBBBtaPy433/ALz+OuS1FFgu5FX/AL+V1sem6hP5av5fzo+ySOVNm+qt94O1e6n+Wz/g+eTzU2f+h1tGPJ7x1/aOY8xkTalT2kjbPmrSk8K6vB8rafcSf9c/nqOPQNTg8z/iX3v/AGztnqy+Y7/4ZSf8S68Vf76P/wCh13Ufz1xPw2tbmC0uI57eS3+5/rPkfZ/uV3cG3y91eHWjLnkexSlHkJ4E+Sr1pH/dqnBWhafJWXJIuMoF6NG2bangSmwbdny1Oka/89KovmibXh+T/SttdVOnyVyGgP8A6VHXXz/crEH9kdaP89Sz7f4aisdv3alnfy3q4GE/iPkb4t2KweLdQZf3f79//Q64Cfdsr0b4zQeR4x1Rlk/5bv8A+gV5vdu3kfNX0Sl8B5ZTtI237q2tD+fWLdv9tE/8frKtEb+L/V1q6HJ/xNbdf9yol9ouh8Z7dGjbPmqLY0dWd/8Adpv+rTbXzZ75ka+/l6Nebv3exHevGJ/9Ztr2LxdOsHh+4bzP9j/4uvHXffPur06HwnFV+Mo+W3mf9M6dBt+9T96ySbVpnl+R93+OtCB86K6UQf3aZv8AMg/3KlgdZKn+6BLH/dasXxVO3kbmraSNv4v+AVh+KpFS1kX/AGK1pf3iJfCeaPI38VPkddm5ainf95ItQSO0abWrtj8ZxykG/YlNeT+Ko5N/8VL9yPa1Xy8pHL73ukc+5E3LUX+sqWeffH8tQ/cq+UP70RUfZRJIsn3ai8zf8tHlt5+2jlETwJ/ekqfesafNUH+rTatDyNs20GkY8kRr7ZKj/wBpqZ5n8VNkf59tBjKPuknmb/u1Oj7021Ugk/harKbfurUG0C9BtT5a0IJNlZUDqn3quWs9ZHdS+I2rST+/HWlA6ulZEE6/x057v+5WPvzPQ9zoaqPx81P+1qny+ZXOT6q3/PT95VJ9Sl+95lL2cvtGMq8PsnW/2lF/FR/aMCR/LJXBvfSv92SmfbpZPmWT/Yq/YkfW/wCU7uTUYNn+spyXSyfdrz77XPJ83mVZtNVnT/lpRKgXHF++d0k/mfK3+r31LsX71c1a6x5n3q14NRWSP5q5/ZzOyjXjOZZk3URyb6i31H5nl0ROmX8xc8z+9U6SLH5arVGCTzJNrVZST59q1mEZfaNDzPMqXY9VUfy/u1PBP5nytT5iOYljdd+6pY3+Ta1QQffqdP8AVyVjze4ajHTn5aeifJu8ypI4/k3NVb/VptpRkaS/lIv+Wn/TOqk7/wB2tB422bqov5UfyrVwlP7QSM2eRtm7y6i8xUSrU6fJ81Vfl2SL5dafARIytVutnzL/AN+6xo5G+80dXdSj3ybv7lUkjlk+Vf3dddL4Tx6nNOUjQgnWRPlrK1WNUk+WrMEDbN1D2rT/ADNW0fjOb2fP8JkRz+X8tMTc8klav9jfxVetNH/h8uj2sCPYSMiCDf8AdrV0qxaT5q1bHRv4mro9K0eL+Ko9odMMN/MYtjpTfwx11GlaPsj3NVuC0ijTd/cq5BOscm2ueVX7J2Rpe97pLBar93+5WhYweXHVaCT+Ja0rHfWHxzLlH7JsWkCJHu/5aVetEXf8tZ1pJ8m5q0bT/V7q05iIx+yaEH7ytOCRo/lrMg2p81atjIs/36kuUTctZF2bVq5PB5lrtas6xnV/l8ytqN0kgrTmOOUeQ+Y/i9afZdSkWvJ55Pn/AOmde8fHOBftf2lo/wDYrwS6j8v7tdmH+E4MT/MNST591SI/7vc1VvMqXzPMj211nmk8cmyrcEnlv81Z6SeXHuepfM/u1AHa+Erv/Stte8+B76CPzImj8yR9lfNvhy7aO+jX/gFezeH9RZIN3mfvP+mdc9Ug9E1WxWO13f6yR3/5Z10Hg7XFsbWS2aP/AEfZ/q5K4yxupXsY5fM/7ZyVc02f+9/rK86VX7Jpym9qV19qk2rXOXd15E/lS1e89ZPmaq08EU/zSx1jGcfhkV7IZJA32XbWUjtHJtatq+1KCeCNV/d/wVkSfvHrqObl+yZl1Izybv8AgFE+2SePb+7qWeDZHub+/vqBLWd4PP8ALkjj/wCekn/slbxDlNyfUfMsY4v9jZUWmyLPdfN+8jSshJG+41ati6pH80f7xKkcY/ZNfVdD+3Wkl5BcRyf3464X+zWgk8qX/Wb66WTWbnSrGSWKT93/AB+XXKyajLdXfntHJJv2P/sVZRuaPYxPdx7quazaNA+2L95H9/y465xNSZH+WStzStfa1njl/wBZVh7plT6VPHH56x/x/wCs/gqLTYJZ5Nq13V3fWepadIvmeX/y08uP+/XKxpLaT7opP9iojL4kHKQT2LQalHE0n7vYn/bOp/EEGnwT2/2GOSOR0+fzKrfa/wB/uaSmzut3dxs0n7zZsquYjlLelJ5kkav/AKz7nl12mh6cs88kE8nlx7N/7v8A5afPWBpUEUCbv+WldHoc6+ftaT93soj8XMYSNz+2Z0tf7Ks7iT7HvR3j+RP+B/8AjldbBp39jab+6kj/AHybP3f364eCeCS+3LJ9xK0p/GKwR+Q0fmR/c/651zyqfaK+0PvtDW+g8i5/eSb/APfrKk8AfZP3ltbyXEafO8clOn8fz+R5Vtbxx/x+Z/HUdj44uZI44pbiT7+9PL2f+PvWHNMrl/mNn/hHIJ7Xz4reTzH/AOWce9/nrPn8IrdfNPb+XJ/00+R66Wx8R/vN0v8AHWnfakvib5Wkjj8n/nn/AMs/+AVHv8/NEnm+yfM7z6Zo8kcE/wBp+T50kj2OklUdO0aDUvMnttQuY7dH/eSSRIib2/ufP9+naUjazY7p4/8AR0+fzJP/AECm311PBf2dssfl26fOn9zf/G/+/XtxNff90dY+H7yf7Yv9qR2fkvs/eb38x/8AKVa06f7DHcLP4gk+0bNif65E3/8AfFdLJ4Oa+j1Bba88uSaff/1z+f7n/j9QP8NZ777O19JHH+82PJH89RKUPhHyz+IveCoL6dLxrzUI7yP5ETy5Xf8A773JXUWsHmfL5lZmjadPaaj5C+XHp6Psgjj+f/cd/wDbrcgj2JuX/brglH7R1w5/hHQQSp5m2T+P5KvRpKnzeZ+7ptp+/qeOPf8ALWP2zb+8ORLlE/dXH/kKnpBqEibv7Uj/AOuf2b/2ffVtEWCP/pnUrxrJBuX93SL5vtDvCs95HrkcE/l+X/0z316TJtrznwzOr6xH/n+OvRpK5am52x+GIWMnz7Knn2b6q2P3/mq08n7yuUUviPmD4taM994w1Roryyt49+9PtErp/B/f2f7FcLd+EZ5EkaLUNKk/v/6T/wDYV6Z8SU0qfxpri31v9ojR9/7uV0+8iJv+V/8AbrhdSfTLHzLP+y/3cyI8ckdy/wC8Tf8AI6fI1fUw+CMjxZfFIw4PAmqz/wCojt7iP/pnco9XrXwVrSSRyy2/lx797yean7tP++6uXfg7SrHTpJV+0R3ibHnjkl3+X5j7ETfsX56uSeH9I0q7jl+0XF5Gj+Q/l7Nkb/3HT71OUfcIp1PfiekPGsnzL/5DpqIv3Wkp3kRSJuWPy4/v/wDfSf8A2dRxwLv3f3K8eNCB6n1n7JynxGkWDQ/KX/np/wCObK8kd1+7XonxG2+XHF5nmfxv99/vf/sV5zPBvjrfl5I8sRxlzx5pEEcnz/8AA6dJteTbUafu0+WpIP3ifN/rKk1HxzrJ+6pzxrs+X+Cq0G2N6t/LHJ8tTGRZPv2Wm1q5Hxa/mQSbq6fYz/K1c74tT/Rd3mVcfiIkedTv/dqu8++PbTp6jr0DzftcsiKST+KmeYzx/LTZN0n3ab89VKQR+MdGi+Z81RfNv/1lTTyN92qW+gvl/lHyf6z5abJO0b/NSP8AvPmprp5f3qf2iCzBUk8n8X+rqOD92m5f9ZT3+f71VzG3Uinf95u8yoPMWSnT/wB6mx7fM2tRH4CJR+0EcmyTdV60dfLkZqp+Yvmbm/eVag+T/lpUSj9oKcftEkYVP/QKuWj+X/y0qj/q6PMb7q0cp0xl75qPffxeZVCfUd/yrUE/3Ny1XtLTf96iMQlKc5FiCeWf5qn8tnj/AOmdRR/J81Xo5Itm3/YoI5TK2fwrTvI2fep8+3+Cj5o03VPMRLn+yM8v95Uvy7Ki8zzKI496VrIIxLli6+XV6Ofy5/lqjaI0ce7y/MojRqxOyhGZ1FjdLPH/AKyrX8Hy1zenebBJ/wBM63oJGdPmrml7nwnsQ98f5q1PBP8APUHlr5m2hH2SbVrA1NeCfzEqVHWOs60dk+9V6Pb92spfzDiXIJFf5angT+HzKpp/rPlq5BHUcpcolmPakG2mxwLs206BFk+WrnkeX92pMY/zSMx0T7q1nyRrWu9p5fzNVGe12eZWsZfZKMOdG8yT/YqtJI0cda88DVReD+Fq0iORjeWv7xmj/jo8havSQMnzVVk3fdrXm/lMY0+SfvEfkKlSwWuyT/V050bzN1SeZ/CtPmkXGMOcfBBF/FHVmCBf4arQbvL21LHuj+ZZKxkXyGpB5SfMtWYLpY0rG89n+WpY90kfzUSl7nKXyGr9uXy9q1NBO0km2s1IGSOrNru/hrGXw8oe5A6Oxk521p2r7Kw7R9j/ADVr2P7ykY8vOa8H39y1tQIyJurFg+SPbWrHIz/doiUaafOlXrV9lZlq7VowPv8AlariSa8Eix/NW5A/mJtrnLX958tasEjfxVqc1SJ5h8d7Tfo0b+X/ABvXzVI6yPtavqH42bn8M7v+mmyvlmf79duG+HlPKxcRr7ag8xt+6pH/AOWlJ8vl/JXWebyk3mLs3U6CTy49rf6zfv8AMqBPufPU8b0EGxpV35E8bL/z0r2bwdtnS3bzP+WleF2M/wC/r2jwHO0lj5v/ACzTZXPW+AD2BEg8jasn8D1meYsaSbf9XVTStRXzJN3+4kdUdc1FdO+WvJjT+ydkJe5KRen1JY46i/tlvL21z1pr6zx7fM/26vJdLJ92tZYaPxHN7SRovdLJ8y/3KdpUDXbybv4P+WlZnyu/y1p6PqTWPmKsfmb/APnpV0omI++gWOST/lpsqvd6408FvbN/yx+StGPUYrr5V/3K57UoGtbvd5n8G/8A4HXRzfZL5ftEUk7ef8v7yr0l8sdYcE/lybqbd+fO/wAtHN8MSImh/aSzybW/ef8AXSrUE8W//V/9s/4K56xgl8/dL/BWmk7b9q/6vfTAvJa2N8+1pPLqKSxitPlik8zZ89U3vooLuOD/AFcj760Y4Hkj2/8AkSs/aT+EfNAILtYPMZqkjdX8xvMqDSp4oLvbP/ufvKnvo4PM82CT/b8v/nnUy+IzlL7JHJHAnzVnRyKj/LUvmM8+2m6r/oL7V/1j/wDkOtY/yhE0LG6aSPav+sqf+3JYPMVZPuf886ytK8/f5qyeXvqfZZ2r/wCk/vN7/wDLOo5vsxMvtG1BrDSR7lk8yh49VvoPPjs5Ps/8EknyJJVOx1K2R4/s0flxp9z+/XceGPEcV1dSfbriPy0+f959ypjGJXMccn2y1Tdc28kcf/PTyvkqWCf9/tX+/XWX2vtrGqyRLHHJH/B/vt9z/gdcu88CT/LH5dwn3/7n+xS5QjI34L6eCCNm/ebK2dHn8vR7i8lvPs++R08v/np/wCuKTVWg+b/V0661ldVj2y/6z+D+5U8ov5ZSOTvo4NZ+z2emapb2dmnyJbSedv3/AO/s+f8A33qeC1toIPs2oapp0nk/P/Hvjf8A2PkrZg8D61Yybls9K8zej/u5XSo/+EL1W6eRm0PTryT+OSO5dP8A2da641zr9nP7J0/hm6in+2SwSeZHNJv/APHEra8tZI9q1R8MeH59K0ryJbOO3k/jjj3um/8A4E7f3K0/skn8P7uuPm55nXGkQQSKj/NU9jtn8xW/vu9RSQSp/wAs6ntbRo/mWlGp9kv2fvlqPdH92rKR+Z83+r+SoEjnj/5Z1ZjjlR6n+8RKM/hLkDrJHt/2Kk3+R96oII2SP5angjd49rUe5zhGMyDw/H/xUcbL/q/v/wDj6V6e+371eYWL/Ydcj2/7leiX10sEO7/gdcdb35+6ejTiT2Mi76uTx/3a4C18XQQT/vZJP/H667StVi1K181aUqXu8w5R+1E4PxjoemXev3DXNnHJ5yfP/A/3Kw/+EY0yxfzYNPjjjT7nmb3eP/bR2+5XY+Kk36ju8ysj+Pb/AMs67aUjgqU4nKP4K0WT7Rus5P3yb3jjlffvX5k/jqNPAmmQXclzbRyRyTf6+OSX5JK6fyFSST/bSq0jsiba7fa+7ynNGkU3jWNNq/7lQTovl/L/AKyrU6L95aqu+z73+rrFS3NuX7UTxT4mz3keuSL5n8CVx3n3Mf8A1zruviHOs+vybv8Acrk96/dqpG1L+8CSLOny1BHBK/yrTXk8vy9tWYLvZ97+OsJfZNhvkeR8zU7eu/5qJ3WR91NSNZH+b93QWTpJ5k+1q5fxbOsaSKv7yuq2bPlrjvFqeZHuqoEHn0j/AN2q3meZVl423/NVF9sfy13ROCXxhHu/1VHzRx7Ka7slG9ZI6v7QfZsQb2+8tM3/ALv5P9ZUr/u0qt5fl/KslWRzDt7eZub+5R9+P5qPM3v81N3rsqPtFuMCzBtT71N3r9yokfy/lpvyunzUf3Qj8RJ5i1D5lOk/dpuaoUdk/wCmlRzBH+8P8v8AeVcg2+XtqnI/92p4Nn3Vrb7CNCfzPLTbQkjfdWnJ+8T5qlgj/iWsYmsYjY4GerlpaeX81Ogg/wDH0q9BBs+WiVTkOmNMgjsf4m/jo/s1tlbUEG+TbU8cC/xVzxqnfGhznLyabLJ8vl01NKaP5WrrPIV6d9hiT5qXtfc5Q+rHHR6O0j7qvwaP5aV0HkKlN8tUo9pMuOGgZSWK+X8tSf2aqJuq5J+7+5JRvXZS5i5RgU0jXft8urkf+1TfL8ypPL8us+b7JtAe/wC8og2+Xtpn3/u1L9z5fLrMOUngf59tW0es+CTy6tQSeY+2o5ucuMTQg3J/yz/d1oWj1mwSVpWu2lze4H92Rp2ka7N1ToiyfdqKCPzPlrRgTy0rMxKfkeZJtaqt3B5nypWw8f8AF/y0qCSNfvVr9ouRz0lrsj2tWZJB5jyLXTPBvqj9lo+3ykc32jnvIZ0+aqn2T59y10U8Gz5aqSWv7z5aXMdMf5jDkgbf8tHkeZWu9itRvB/EtaSCnG3vFPyP4aI4KubP4akgg/hqOYvl+yQQQL/FU+xfurUsceyTbUuzy5Plpx+GRIxIPMq9axr5e2iCBv46swWm+s4/ymHx+6PgRvurWrabv3e6oIIPLfbV6BP7tTEunGRdg3SfKtadru/irLgkby91bMCb4/mojEv4C5B/ra0IHas9Eq9ayNHVfBIx5jXtZP3dXo5KzIPuVeR/Lq/eMZHH/FdN/hW4/wC+6+Urt98//j9fUvxbdv8AhEbyvlOfd58jf7dd+G+0eVi4x5Q8z+GoNjJJu8z79N81ak8xfvV3Hkkscn96nI9Q+Y/rTt67NlBkWrST59tey/Dm+8vRtsv+x/47XiUEm9/lr0jwXqXkad5X+3XPW+EOU9gsZ4En+WTzK57xU7TyfL/crFn8TK8ccFt+7k+5JXbaVo8F1o0d9cyR/aNiP5cn36whT5I80i+b7Bw+nefG/wA0cld/oHgvVb60jvmkjjs3/wB93/74qj5lnA+1o/8Acp0euNB+6WTy4/8AnnTdT4iOX3x89pLaTyLLJ9z5KvRwKlrIrf8AfysiS+V32tJ/t+ZVXRtVvNSnuIF/1cLv/wB8VzU+f7JfwGnY6k1rd+U3l+X9z/b/AN+rfiONkSOX/YR65/7VE88i/wDLRPv11Gq7bvSrdlk/g2VcgjL7Jxu9kk2/7daaOvl/NWY8DRybv9upYHbyKg5pfEXI5F31Z02NX/erWUjs7/6ytfSt32W42/6tPnrfm/lCnzHNTp/xMpJ1/eV1lrfbLH5ZP3myuTvnZPmap7S6ZLT5pKskvQTsk/zVZTc8/wAsn30rKgnWSeRmrTtZFT71c3N75EpF60Rv3bRfwffqnPA0ms7bn95/G/l1sabJFs3f33qK+kWOeRl/v7K6Iy/lK5ifYqQbVj+5WLrm2ODd/wAtK2rW7VI/3v7ysPxHungkZv8AV1j9sZkWN9sg81pP3n3K2dOnaT/W/wAf/PSuOnjlgra8IwX2o3flRfvP7n8Cff2/+z12RjAg9P0O78+xj3f6yFET/b3rWN4qkWe7jZf9Z/7PVv8AtJtHfyJZLeSRP+eezZWRNdy3Um5f79ZykKMf5iVI2kTb/sUfZZ47XzWjrX0qxVI/tNzcf9NE/vyVLrM8uo2Me2Py40T5PL/5aVl/dL5uf3T0G0nvNcg/0OSOOR3/AOWkSP8A+ONV6007XII9sskfmf8AXL/4l6PhraK/mK37z+OvQXtY5KyxsYwqcsD28J78OY4OSDWn/wCfaT+/5kVU76x1zfGq2dt/2zievSPsKJ/1zqtdSNHPHtk/3K86NQ7uX+U85utK19/mns7eOPY/+s3o9RadBqrybWs4/M/6Z/c/8er0TVZJZI9yx1maHt/tLdL/AKx61MoxMNLXUPLkZbP/AL90/wDtGeN41bS/9+Tza7yNFngk2x/7FZH2Gf7VJE3+rfZIlR9o1MHz2TzGazk+f/P36g8u5RPlt5P/AEN67yPTV8j5qljsYkrLmkP3NjzWSBneNpY7n/rpH9+Orf27T0tPIa8vf7nl16JJYwT/ACtHvqnJo0H3VjqeYv3JR5TjLHWJ9OtfK8uOSP8A6eInd6tp4qkdNvlx2/8A1zidK6GTRov+edEejRf886PaS+0X7hy93rGmSfNLqEf/AG03on/fbVW/tXSt+1dQsv8Av6ldRP4Vgn+Vo6xZ/hXp88+5o44/n/5Z/fralVMZRgU/t2mP/wAxCy/7ZypTZEs5Pl+0Ryf9c5fkq4/w5ign/cRx+W/3/wCB60P+EOgSP5o6v28+cPZwOcexi2SMtYs8kH7xWkrsf+ESsZPmWSTzK5HxH4fg0f8AezyeXvpSqTIlThyHhXj+fzNfuJV/1bv8n+5srk3n8yt7xo6vqtwsX+r3ulcm6NJ/wB69Dl9w44yL0kip8tCSLv3NUCPvj3N/BU8f7z5lrnlE6Y/zFm0k8xNzUQT/AD02ON5Plpnlsk+56Rf2y9HIz/drnPE0fmQSbv4K3IHZJN3mVleKkV7H5Y/79dEDE8svnaOTdVWTbs3Vcu3/AHkitVF5G2ba7UedIikdaj+b+GOnJ8lNSdtm5quUTWPL8QSfJ96ovm31PvaRP+mlVpHX7tRExlH3xnzfdWo9jI/zU7/WR/6ymvJ/DVl8pP8ALJHTUf8AhWovufKtSR/vPmo+17xf94N7fxSVHJGuz5adv/hqNH/halH4SJSHb12VNabfvVU31NA/8K05Ghopu+6tT2iNHVaB1/i/v1oQfPJ8tY8x1048/vFq13eZ81asEaJ96qcEFXk/1fy/6ysasjvoRJ0+Sp45KgtP3nytUvl7/Mrm+zzHfy8nvDknanRys9NSPZ8tCRrUS+ybh5nmJIrU3/eqxIn92Oodm/5a0iZ80ytJG33qckfz/NUslCJ5km7y619wxjGcx2xPWopNtSpu37qcifxNXNI6YxiRx/3koST+Jqljj/iqKT93Jtq/scpH94dBu+81To+9/lpscbVIifPXNyh73wl61+RK07H95WZB+8+7WrY/u/mo5jQ2rRP4a0II/wCGs+D/AGK1bWP+9JWkfh5TCUQk/urUXkb4/mqfy/71RSbtm1aCCo9o38VQbP4a0P8Aeqt8sdL3YyKMp0Z/vR1VeD+GtOdFkqjInlvurI3plbZ5km2ontV/hqf5d9OjT/ppTlIP7sSCC0/eU94E8z5an/j3VJ5H92p5ucPf5ij5H8VTpBVpIFqSNGkjq+aYRkRwQb6twR/3abHH5cfy1cgjZPmq6f8AMYxiOgjq5BGu/atRQR703NVmBG/iqTpiWoIKvWrt/wA86pwSK/y1oQR7I6n/AAkSLUcjSVbtKqQbf4qtpvk+7Wn945v7poxu7pt/uVbgkaOsiOdUkq9A7SR0R+MPsnE/GK+WDwzJ/tvXzDPtk+avoL42XXkaPHEv8dfOru2+vSwx4mL6EM+7/npRBJ8+1qa9RSbfM2rXfE8cs7/3ny09H8yoIN0cnzVJ5n8TUgJ0dv4a7HwlP+7kib+P7lcVB+7rqvCqefP81ZSA6qDb9q/4HXb2Oqs6Rxf7FedPugn+Wul0e+aRI2b/AHKiQHQalqSwfMtc/da5vn2r/wADqTXHVE3f6vfXPp877VkrKnGHKE5HQT6yv2Xav7yStr4c3Tf2jJFL/GmyuOsbWeSTa3/AK6rw5ps9jrNvOsn7tHR3/wCmla+5D4QIPE07ad4nuFX+CSuv8OT/ANs6HIy/6yF//HNm7fWH440fz9cuJ1/2P/QKveAJ5dNnuImt/MjdNlZe5yhKP2ijP+8+V5KZayfu5F/6aVBdz/6VcKsflyJvSp9Nga7jkZv4KwkYyCSRk+7XQ6duj064Zf8Av5WK6LBU+m3bSWtwnmffStojM27gaf5aYkC7441p8d3+8otZFnn+amVyh5bWk+1qvWk9Zl8+ySRVk/5af6ypbHdP8qyf9tKz5ffObl9/3Tp7VGSx8xv79Vvm/ef89Pv/ALytCSeJNKt4lj8vYnz1lTyLPJupm3L7hPHO0ibm/grBvtSnu5/K8z92n/LOtr5XTatU59NXzN3l1nEkgnjgkg2/7H/j9GlTtpT/ALr/AL+R1eTTm+9TZ7VZEk/56VtGRnHmJY0W6n3f8tNlWbTWbXTpJPP/AHn8Hl/frOgRY7SRf+WmzZ5lct9kuUnkV/M+/wD79bRiH946m71+eeTbFceX/wDEVq6bqty8e6W8kk/g/eVzWjaUsl1H58n7v+Py/v10s+j22nJG0FxJ8/345Pvx/wDA1/8AiaJSgHKfSPgrSl02TatdnsX7y1Ug2pJ8sf8A37qe61Gz0a38/ULiOzt/+eknyf8AjleTU5sRPmPpIxhRjyxJqzbu0Z549scklchr/wAa9KsX2aRb/bJPufaJPkT/AOzrzzXPiv4j1D5f7U+xx/8APO3jRP8Ax+pjThD4i6fPP4T3a+tZfIk3R/8AoCVkadp1jBP/AKdcR/J9z97/AKuvm+61We6f9/cSXH/XSXfUUd02/wD3P/IdXzQj7pfs5n1dolrPBabJ/wDb/wBupp5NknzR18s2viO8sX/dXkn/AF0kld66fSviprlr5atqEn+x9x0/8eqOWHxByzPob+DdQkiyJXm2h/Ft508q+t47iP7nmW/yP/v/AN3/ANBru9F1vTNci/0S4j8z7/lybN//AHxUez/lM+b+Y0Ep2yjy/L+aiOTzK4xkb/cFEEf8NO2UR7kegr7JOid6dsXZupkbY+89L5nl1tAykReWv3ay9Zdo4NtaUiNIm5v3cf8Az0krjtc+JXhzSv3Et5Hqlx9zy7f/AOL+7/49XTGhL4pBGRgz6/cpdyLBHJ5iPs8ypNVkbUrGNfLk+0b9n7ysOT4xLBPI1tocf3HT95L/AOhp92sjxF8bNX1iDyGs7KP5/k8vf/6Hvrf2cA9/4ZHh/ir9/rN5u/vv+8j+59+sHy4/StnxVO0+pXE7fx/P+7rmpHb71aBGIb1tX2tVyCRfL+Wsx/n+9U6IyPuWsZS902jH3jVR1jTdUH3Pm8z+Omo/yfNUkCL5m5v3m+plIiMSWPdv+Ws/xBGslj8v+sq35ez71UdVkieDav8AcrSMiDy7VY/Lk2tWY+77tbniBPMn3Vhz7furXo05HHUiN+aOoo3/AL1Hmfu/mpvy1fN7hHKO3ske6ov9pv7lPR/Mk2tTdi/vP3lBoV/npsklEka03Y3l7Wkq+Yw9/nJf+We5pKEkaT5ai/1nyt/q6dBto+MI84+T95UXl/PTvmjf5v3lR+WyfNURL5Sf/ZotP9ZIrVEj/wANCf3qPsl8poWqL+8Rq07GT+7WVabv+elbViip83+srGR30ImvawfxVoQQNJ96qlpH8m5a1II/L+9XDUke3SiNgg31PHtgjqXy1jTatHl/vKiPLA6eX7I3yG+8tR/LU3+zRJtqOb7RHKQPujk/1n8dH3KljT+9TJNslVzBH+Yj8v5t1OT7ny/x0vlj0p3+r+VaVM0IvL/haovmT5Xq09M+WRJNtZSlMX+IPL+SmyRr/FSb6bv8yPb/AHKvm5x/ZH/c8zbU8H92oI5PMqSCiXuC+2XoE8t617GOs+1j8ytWxjasiTVtE2R1rwf7NZVq6/xVsWP7t6qMjPlHf7VNnjb+Gr2xdm6onRXjpiMqSNkqB/3claF5B/DVGSNY6DSPJORUuKpz7KueYr1Tn276w5i4/EVvLT0p0ce/7tHmeXJ8tPgnXfvo/umgyNP3laEfyfeqpI6yPu8urMDr/F/rKIx+zEzlEdsXy/8AV1PAn8LUb1qeOT+7W5EYgkf93/V1LHBs+ahP7tSxp8m1qUf5g5SSCOrUCb/vf36igjqWD92/zUy/fJ4EXZuX+CrkG/8A66VVg+5tWnQI2/5qCPjLkH92r0D/ACVRgep0kX+GqjIx5S1HJ8/y1djfYny1nwOtTo/7uTbREiR438d75vPt1WT7nz+XXiMm1JK9J+OF80/iOSJf4NieXXlvmLHJ81erQ+BHz2Jl7/KHmeZ8tNT53+b+CoH3eZTvM/d7lrsieaTxyeZ8rVL5jJ/00pkG16bv/hb/AFdICzA/z7mrqPCrsl1XJwSfPuWuj8OSM+pRqv8ArKC5HVXUn8VamlTs/wAsUf8At1WntWeCTdHU+jztYpcbf7lc8iOWRq6lay3djuij8z/2nWbY6Vc+fuby60ND1yfTbvav7vf9/wD3K0vtayeZIv8Aq6x+D3QlIgsbX9/uaT/brf07dHJ8tY/3E89f+elQ2PiPyL7e3+rR0/1n3JKP7wcvIeh65Os9pbzrH99PL8z/AG1eszRr5YLv5f8AWVLJr/8Awk/hySdbeO3kh+RI4/uVw9prEsGoxq39+pjTL93lOh8Y3zT6lGq/u/79WdOsWtPvSR/wPVHxPteTcv8AwCqmmyT+Z83+5Qn7vNEg277bJBWfaJ8lx/zz/gravrWKxg8q6/uVj6Ui+RcL5n7t3qYbSAwY9/n/AC/6ur0cDbPlp0cEH2qRavIi2ifLV/aIM9LGWe72t/q62rS0isfL/wCWkm+nR7nj+WOi1sZY381qoDQnuvtXyt/AmxKqTzp9k8pY/wB5v31oeHNGXVdR8qe4+zx7P+WfzvXVR/DzQfuz6pcSfPs/uJWvL7hZ5vvbZtWr0E6+XtaOvQX8AeF7FPNa8vf9j96n7z/xyuT8VaVbeHL6OCC4+0Rum9PM+/sb/wDYrnqR/lIjEi8yKCP5azJL628zzZ5KrSXzfdqjfSLJBualGP8AMY/3S5HfQR/N5lRfaoHk3N+82VyF0k87/L+7qfTtySbVrpjEcYnoWjWi3f71v+AUzxVO0Hlqv+rRKz9A1Jo32t/A++na5Jc6rfbYI/8AY/8AiKyl8QfbPcfiF8cl8N+ILjSNP8u3uIdnmSSRO7/N83ybvuffryi++IzardyT3moSXEn/AE0l/wDZKyPjvPFdfEnXLm2k/dzPC/8Ac+TyUrzRPk+7/rKUqcfsnrxl9qR6a/iqz+6txRH4ns3+9JXmGxnTctVvM+fcv8FckqB00656xBrEF0+2KTzKvJOiR15h4cdoNRjib/cr0aPb99a82pHkO+nL7RNvqx57eXtWqf36E3fdrMvlNW0vpYE+WSul0rxVLBJH/wAs/wCNPL+/HXGQbvL+b/crQtf3cm1q3p1Q5P5j3zwr8S1n8u2vo5LiPZ/rPvv/AMD/AL9d9viuII54pPMjf50r598Iozzx7v79e3adewf2VbwLJH8ibP8ArnW3uTOOVPkl7pFdeLV0668hbP7RJ9z93L/9jU9r4jaeeOCfT/scj/8APSXf/wCyVyesTt/bEfkSR+ZvTZ/AlXtl5aaxZteXEdx+8/5Z/wDLP7lezRw0PZcx5Uqkva8h2Pyb9q/6x/krzbx18c9L8K/aLOyt5NU1BN6P/BDG/wD7PXdz30SSRs0kf30/9Dr438Tz+f4q1TdJ+7e6mfzI/wDfeuPDwhyycjrqfynYXXxT1zxfPImpXn7v76Rx/In/AHxv21R+3Rb9rSVwuq7tOnj8qTzI9m/zI6z31Ke+g8pZJI5P+elTWjOfwm9CpCB6JPP8+5f9XVV5FdJGqjofnz6b+/k/eJVyT7m2uKPxcsjs5YTgcTqrtPdSK1ZE8Db62dRgZ7rdWDfO0cm1a7Yy+0ccvh5YksEa79tSeWsEfy/399Z8F1/E1XvtW9KiUS/e90Her0EeyPbWfB89WUuvIfbUcpcv7pZkgSR/mqpqNosdrtqeOTzPl8yi+gby5N1WYnmnifyv3jf6uuVeP+9/rK7bxHaLIm5v79cVJJvkrvpSOOUfslWeNpKbHIuz/ppTp5GeT5f9ZUUcf7v5v9+r5jAI5FeeiOT95tb+/Ue9o/u1LHJ5nzNVj974Rj/u6i8z+7U8nz/NVaR1j+WiIRj73MEkmz5VqKOdk+9R5fmR7mpf9XJub95V/wB0Ixl9omkk+So97R06STZTfv1iXL4uUdvXy6d8v3/+WlQfLs2rRsl+7VhHmiaUDs/y1u6btk+9XOWP3/mkrfsZG+63+srmkelQOitXWT5a0Y/9qsaDdWtA+/5a82UZ859DS5C5H+8qX/lnUEG77tSf7tKP8xfL74vyvHTPLV46d9npuzYlIYP8ibVpvl+X/wAs6mfa/l03Z8+3/WVUY/aAbHTZI99O+VKbs30Sl9kBkkn/AEzpv3Eo/wBXJtaiT/WbayAINsabqik/d+ZUEj/PJtqPzPM+Vq1jH7Rn9rlLaSfP8tXrXa/3qzYJPL+VavWu6ol8Roa9rt8z5a17RPk3LWHYp5ldDaVlGX8xl9r3S3ax/wB6tyxg8ys+12yfLWvax+X92tYxEWo4/wCGmuix/KtWUj/d7mqCSNn+7Umf+Izp42/iqjdRr5e6tWSNk+aqkkHmJWvKEDmZ9yVRedpK2tVsW8vdXJ3btHJtb/V1HKdcf7poeYsn3qbHOqfLVFJ2dKsx/wCr+Wo+2OJeSRfvNU8br5ny1nwT+Z8nmVZgk+f5qy+MJRNVHWT7tOjk8v5lqonySbqk370rWMiS9A++rUE/8NZ0G771To/mf9M6ZXKXoJ/3m2rifvKz4N1Txz1ZjyltH/iqeCRZKowSf3qng+5uWlzESNGD7nzf6urMe102+XVGORtm5qswT+Z92mZlyDbHRPOvl/LUW9k+WqWsT+RaXErf3HqznqbHzd8TdSa+8QXDNJ5m+R64nf8Aw1teKrpp9VuN0lYMkle1TjH3TwcR8cpEnmKj0/z1j+Vag8xKETzJN1anBEswbf4o6PMZ3+WhE8yPctEf7ypIHQR+X/10rqPCu6O7/wByuXg3766jwq7R326iRcYnpCX0Tx/v/wC5sTy6dpV9ZzpJE0f7ysb7UqR7WkqCRJf3iwVjH3yD0/wdd+HrWPdfWcdxcb/kkk3/ALuneKvEelRv9msdPto5NnzyR7E/4H9yuO0fTrn7D5qyf6nZ+8q1/YF9Okl4scnl/wDTTfWMvfmSMnklngkWL/WJ9ysae1bfuf8Av1rvdrYwSMv8FYd1qvnybauMSpfEdn4HvlkupLNf40dP/HK5zWIJINYki/1fz1U0C+aDUo5V/wBZXT+NI1kuo75f+WyI9V9oPslq7uln0a3n/uIifu/9yqujarFJJH/v7KtJB5nh/wCX95WLpVp/p0f+/WUPtAzqPGN8s/2dYP8AYSqOjztBpUjS/wB/5K6Dx5odtp2nWctt+73oj/8AfWyuetYP+JPI3+3spR+H3S+X+YbazxXc+6tyC1S7k2r+7jT56zdN01Y5PKX+Ct6CeC18zdH5kmx/9ZT5tyIx94yt7Jdyba1YJ1/jrFkvlg8zb+8k/gjjqXUr5v3aL/rNnz0wkdLpWqxWs/mtH5n8FdfpXiOCf71vHJ/10i315XaajFv8ppP3n366rw5dql18/wC8jqokHqVp4m0yCOPbZ/f/AOWccSfu68r+MWpK+o28qx+XvgT/ANDevQ9N19fI/daPcybP+mXyV5l8V55b6+s2a38vZA6eX/wOtpfZLicHPqTfw/6v79VZ7tp/+Wn7uti00fz082X+5TP7H32Mk6/39lQY8vvmVA/mP80f3KfPOsc+5f3ez/nnV7ToFk/dS06fQ2e7ki/uUFfaDRrpZJ99djp2oxadB5vl/wCkP/y0k/5Z1z9poH2T9/V1I2T5p7e58v8A6Z7HT/0PdWPLz/CKPxkHx3/cfEPVFSP93+5f/gGyvN49v3pK9N/aIj8j4hXjL/q/IhfzP+Abf/ZK8p3yun+s/gop/BzHd7nxFxP7vmVR8v8AvVBPPLB8zSf7FM8yd/8AlpTNvc93lNzQHX+1Y1b+/XpsG3ZtavK/DiNBfR7pP3lerInmR/79eNifjPVpS93mCT5Pu0+BN/3qNiu+1qtwRrH8tcf2zaJHBHV60j/ipiQVp2kC/wANaRNjr/CKLJ8zV7DpVrE9juaP+CvIvCsezy1/269b0d/9E21UZe+Y1YnI+MUW1uty/wCxRavZvrFmtnJ5kbuifvP+WdaXiN1j1K3by/MqPz/PePbp/wBj+dP3n+Ur7DDf7ufNVP4x1klrA6bJ/L8v7j+ZXx98Q7SKDxVrDRf8/U3/AGz+evse7RXSRG/3K+M/ii7QeMdYRf8AV/apv/Hn3141Dm949Kp9k4d5237XrS0OCCSfbcx+ZHv+eOufuo5Uk3LWl4fvt8+3zPLkrX3jL/CenadaWKQSLF5nlp9yqd3Hsk+WjTn8iPb/AMAenSJ5nzVw1OT4TvpfCYOpQL5m7/V1yGpIu/5Y/wCOu01l1SuXvvKdPlpRkRL4uYwUTfPtqzGjSR/LR5Gz7slOR9ke2tJS+yXTiSpJ5Cf8DqeCBbuSPdTEgaT5qseQ0fzNSX2uYxJ3tFgk+WSmX0jeRIzfwfJU8G1/vVWkjZ/MVZPv0ol/ynJa5B5mnSNXm93+4r1fxHaMmlfN/BXlF1Gzvtrvp8xx1+X4olTY38NEn+1Tkf8AhqCT7/8A00rQ5pfCRfN91qWPbH8iyUn+skpsf+s21r/dD3uXmJ3k/d7VqCSTzPmapX2xvuqKd2kfd/yz30GsSL/lntpro2z5ZKl+Z5N1M8tY0+b/AFdQTy88uUj3+ZH81O8z938tNk2/wyUscdbBH+8P2U/+DbUWwVP/AB1BtEs2v7uT5q39Oj/ebqwLX958tdDpsfmJ/rK5qh34aJtWOzPzVrwR+X96s+0j8v5avQVwSPehEswJ/eqXev3VqCDbUiJ5nzvWPvG0fgHI/mfK1P2LJTdmyp4I6ZZF5bJ81L82zdSv8ibW/wBZRsaSnH4eUCD/AGP9ZTZI6WmPI8fy1ny+7KRHKMk3SeZVaSRUqWR/3fzVlX07bPlqoe+SEk/8NEbq8lQQQb03f8s6swQbPmWOumRnyly361etXX73l1Rgj/hb/WVetY/71c0omht2MiyVsWj/APodc9Yv5b7a2oH/AHe1ZKyFKJ0FpsrTtZ2jTZWHaTrJ8rVoQOvl/LJVxGbkG3y9tPkTy33VVtJ1eOrXmb/+WlXL+Uwl7hF5CyPtSOj7IsiVPA6x/LU/mLJ8q1qREyr7SvMg2pXnPiPTmgfdXrMki/drjvE1qs8EjVjKX2jpj7h5zBJ5fzNVtHaB/mrPk3RyVOjsiUG0TQjdd9XI5Pk+WsiB2+81XoP71Yx5i5GlHP8A3qnR/M+aqMEnmVaj3b9y0/tEfaLcG5KnTY/zVUgfy4/mkqeN/wB5tqPfI5jQgnpyf3qo72jk+Wp0f+GtiOX7Ra89Y/lWrdo7P81ZSP8AP838FX4J/L+ZaBmkki/xVZgddm5azUfzP+WlXoJPk2tVROWUi7vrE8W3fl6HcN/sPWmkjferm/H915Hhy8V/402f+P1rCJzTPmjWH33Um/8A1lZkkjP8vl1avpFknkZao71RK9k+ZlL35SkOP/LSpIE8v5lkqFNrp81Sb1k+VauJlH4ifzG/56fu6I9yfdprxt/DT49tBkSQP/DXZ+DrVrrUY1b/AFeyuOg2pJtaux8DpvuvmkqAjI6aSxX7VIqyeZ/7Up1qjR3Xzf8AA67zw/8ADmXxBpUk9tJ+8Te/+3XJ31itjqPlN/B8lY05R5+Uvl+0d78L7Fb7WJPNj8zYjv5f/PT7n/xddx4mtYLGxka2t47e3T/ln/B/wOqNj4YbWPDlneafJ5eoQoiJJH8nyKnyb657xN481qCxk0rU7e38x0dHk+++z+/8r7amUeaYRiefai/mfdrMksV8jc3+seuqsdKlutOuL5o/9Hhk2P8AvU/9ArKexlu3k8qOT5Pn8z+CnGREomDBA0E/y/6yu68z+0vCMaN/rLZ//HPv1x0+61f5/wDWV0vhXUm8ySJo/wB3MmynzBH4i54Vu1n06S2lk/d/wVR897W62r/frV0q0W1upIljontVSfc0dYxl79zaMTe8cXUs/hzS/wDcT/0BK5+0Rf7DjZv7++rPie7lk0azVv8AV/OiR1mJ/wAi5Gq/xvv/AO+q0jH+UOb4To/DEFrdPIzfvPk2fu66HxNpUGlWtwyx/cTZ+8+f565fwrA1pY+ev+x/20rofGs7JaW9m38fzvQRGRx2gWMt3fbv+WaPvqjPfNd6rJu/1afJXUQQf2VaSMv+s2f6yuQnTZPI604yCUS9HH5l38v+s2b66zwxdM8katXI+GdVg0rUfPvo/Mj+dH/v10Fp4q0W1n81pLjy/wDpnEm+r+0QewaU+ob9rf8AIPT5K474sQRf2lbq3/PBP/Q3qKx+L2kJ5ksUeoyRp/yzk2In/fFYeueO7bxbqUbLZ/Z/JTYnmS73+/8A7lTIP7xjfNJH5C/u/wCCp9R1W2n8u2tv9WnyJUF8n2S03VzPnyyTybf3fz1jEjlNG6nW0n3L/BToNYbzNzVlak7J5jf8tKoo8scfzVtGJMfjO6g1jz4NzSfc+Sn2OuRb9rSVw8F9KnyLUn73ZG3mfvKsqMT0T9oyBn8a7l/ef6LD/wCz146iN5e1a97+Ok8T65u/dyb7FP3kn++9eG6bOv3pKxp/BE7H9oy7qBvL2tUVptRNrVta+iyQRtFWPHGske5a0IX8xsaHtk1iNf8Abr1qBF8vb5leQaHIv9o2/wDtvXs1omyP5v7leNiPjPbw394JI18yp4E3/NTY0+f/AFdWYEWOTbXJH3zp5ieCBvIrTgj3x7f+WdRwQeZHu/4HV2CNarmLN/w+62n3q9B0PX4pH8hZP9uvO9KT+Fq7jwzaKn+tt/8Ab8z+OoMZe+P8Yukclu0X+sqrdz3iJbtLeRyR70T/AG6teJ/NuvLWK3kk2f8ALOOLfWOkE7+W0tnJ8mx/9uvqsLXhCjySPGq0J8/MegyTrPDGyyfvPkevj74vRsnjvXFX/n6f/wBASvqhL5Z7Ta1nJ9zY/wBz/wCLr5c+Lc6/8J5qjt/fR/L/AN5EevPofHI6qn2TgEu4vutTILFUn3RyeXUcfkXcm1at/wBmyvayNFJ/t10GR3fhWBv7N81pP9h60PM/hWsrwc8qabIsv+xW0iN96vJlH3+Y9GHwHM65aN/FXNSQLvk3SV2Ov7pJPmrjtRT+7JXT9gwM+6gXzNy0SWvmQVB8/wD45U/mN5ce7/V1HKWWUTy4/wDWfwU6Dd91o6b5nmR/LVyCRU+ao5gHQPs+WnSQLJ81R71+/Vn/AHZKuJkc14tRpLHcv9yvKb7/AFm1a9d8Wzr/AGdtSvHb7d5m5q7aZzSiUZNsc/y1Tf8A1lXJ9uzdVaSRPv8A9yuj7RzSj9ki/j+ejesfy+ZTd++Pc3/fuj5Y/maj7QhyUOlN+5TpHV03LV83vGkf7w3f/C1RPI2z5qd83l7mpn+soGRpGu+nv/rBUXmJ60b/ADPmagw/vE+xtlO8xk+7UfmNHHTvMZ/u0G0TQtXZH3V02lbfurXOabt8zc1dBpz+X8q1x1D28NKB0Nr/AHquRusny1Tg/eJt8yr0H7v5a4/t8p7dP4SWCNo/vVJB+7+9JRvWSOiOP+KucuMif5tny0JujoSjzPkoL+0O2eZ81D/c3U/f5aVFv/i/5Z0pRNSCf7lQfNs+ap5HV/laqkn+zRy8mpMirdSbPlrNn+d9tXp90nzVT+++5q2pxMZFyCDy49tWY0/d1Ha96sp/dpfaCMQ2eZ5jVNBTdjJ92n+X5f3qzCJbgk8v71adi9Y8EnO2r0E+xKF9o2lE37WdvMrQgn8tK5qC7/8AjdW7W7aT70lZx5yOWXxHUQXfl1P/AGlsrlX1Xyzt/wBXUEms/wDTTy60I5TuEvleP/WVP/aSb9vmV53H4jXftaSrUGvq70vfI9md19uV/m8ysrWZFe1k/wBysqDVVk+VZKp6jqX+iSKv8fyUf3S5ROPu0/0r5f79M8xv4qtbN/zVTd/Lkq4xLjL3izBJ5kklXIH/AHnzVnwbU+apIJGf5WqQ/umnBPsfatXI3/d7lrMR2+6tWYH2fLWfLye9Evl+0aCTq8fzVOn7v/lpWbHt+7VuN/3dTTkZ+6Xo5/M+9Usf7uqccn8VTo6/xVXtDLl98uQP5j1Ojqny1Rgk2fNVmB1k+9WkfgLkaNq6yfdq9A/yf79ZSfJ92r0EmyOg4vsmhA9cV8VLto9AkX/gFdhHG2yvM/jLfN/ZscSyV00/sxORyPCJ/wB5Pv8ALqrvb7rVK71FHI2zcte1E+ZqbjUj+f5auR7UjqqiVKn7z5aDP+6PjkaSTatOjjbzPmpkcfmfLUke6ST5aCCxBH5f3q7PwIiyX0atXGff+X/vuuq8KyMkny/wPUSLifS/grWV0rw5qG2T958n+/8AxrXk/iZ5Z9SkZf8AfrQ0fWGjSRZZPv1W1X9+8c61zcnv8xf80WdHod9PPp0cC3Fx9/5I/Nf/AMcqn4j0q806eP7T5nzpv/effrM0O7ltHjnWTy5Pvp/0zrR1jXLnWJ/PuZPM+TZ5nyJ/6DV/4SIlOC0WeDctx+83/wCrjrasdYXTrWSJf4/keuXtHaOeT/xytDTdKn1G72rJJ8nzv/H8lRKPucxBU1hEkkkaL+/sp2husF3Gzf36dd6atjdSKv8Aq3f/AIHU76NK8Ec6x+XvSnH4AlGR0bwNBqsc6/6t0qC+3fbvmkq9aJLPodvK3/LH5HqtqNp58kcrf3NlYy+I7Ix9zmK2sQSyeGfNnk/eI+yqc8fkaBHu/jra1WBpPDkjL/l6x9Yj/wCJBZ/77/8Aodbw+E5pROm8DwNPa28Ev7uN561fEci6lr8jeZ+7T5KzvDm7TrWzZY/+WCP/AMDq580k8ksv7yR/nf8A4E9ZVJe/yhTK18+9PKrAnsfLk3V0MkbSVUuvuba5PaT5zvjGBxOvxsiSbY/465776blrqNfgZ/MrmoE8t/mr0oS904+X3ybz2jgrqPhzGs+uRrPH5n3/AP0Cucfy0g3LXUfDZ1fxHb7f3dV0kYm940sWsYPmriXdk+Z69L+JsDJB80nmfcf/AMfrzB0leT5pPLrlw/w8x0zjyEl9P+/2NVGd5JPu/wDfyl1F2nu9y/6v/pnVlNqWMcS/6yuox5fhKsaN5ny1taVAzyR7pKNK0pvLkZqswWklrPbs0n7ve+yOsglE9N/aFtVj8QWbLH/y5f8As714RBtkeTb/AL9fQf7REjR6jp+3/n1dH/77T/4uvn+BG/ebf3eyil8Bu4x94rain7is6ONEj+WtW+T/AEXe39+s+Pb5fz1ZJc0r93qNv/v17XaO08ccrf79eKWLsl9bs3/PRK9tsdzwRr/sJXmYn7J6eGLOxY5Ny1PBBv8AvU2ONUSrMG164+U7S5BHvkrTgj8yqNq61qxf6usuX7JXMaWjx+XJuavTfDm37DHXmulfJJtavSNDk2WkarURFymm8CyUeQuz5qk/1ifNTZP7tbc0jMgkT93XyT8dEaD4jao3+2j/APjiV9aSP+7r5G/aCfyPH+of8tPkhf8A8crvwn2jlqRPK5NR2T7vL+471o6drjRptb/V7Kw5Nr/M39+nb9nyrXeYxies+EpFvrHzV/1e9ErekkWD5m/grnPhtI39myK399Hrqp4Enj2v/H/yzryqkvf5Tvpx9w57xO6vBG8Un3/nrhdS83y/m/v767PxHAsEf7r93/0zjrjrudp/lrXmIj8Rm79706efzPlo+WOmyR/Ptb/V0X+zEuMSzY7vL3NJ5lXvPVPl/wCWdZkD749q1ejRpKj7REi1HJ/dqRJPk+Wn2kH8NSP8lBmc14q2yWsleU6i6v5jV6j4pdvssirXlN86RySbq9Cgc9SJl/71U/LZEqzP8iVBJJ/eroODl55jf9Ym6iN12b2/eUz/AHZP3dN3irL/ALpJ8siU1HWm+Zs+WiP/AGf3lRET+IJH/vUylk+dKj/3f4KsfLEdI6/dpmxdnzU2P5/vUz5o/l8ygIyJd/z7abHP5j/NUf8AHSeWu/c1WHL/ACm5pT/vNq/vK6XTo/Mj+auK06fZP/v13WlbXT5q4Kh7GClE2rH/AFfzVpJtk+7WfA6p8tXkeuCUj3oyJ0/2ql2bKgjfzPlqTzKyOlElL5jP8q03f/dpI3/d/LRGP2i2LJOzx7aZ9op/yx/NUW/+KrL/ALsQkqn/AKurDz+Z92qsjr/DQIgkkWRNtVPLqx/BUb/u/lal8EjKX90vWsdWfMVPvVnwTrHHtoe7WmEfgL0l0sdQfa1k+WsqeT593+spqSbPmqoxMeb3zegn+TZU8F1/DWHBO0nzVcgk8us/fOmnKJuQT1NHdf8AbOsNLry5NvmVL9r/AL1IovXV18/zVlT3Us9Nkn8ySjyGSrj8ZlzEPzfxVNBdNBJ/rKbJA0klWYLHzPvVX2i+Y0LW+lerP726+XzKbBYrHV7Z5n3ayI+Moz2qxpWe6b/MWtmSP5NtZ8iL/DT5ufQuJmxx+XU8cn8TU54FqLy/4anm97liBagdv+elXYJPM+Vaz43XzP8AWVZgkb7y1cvhAvRyLI/+5VrzFj+/WdB/sVcRN/3qx5f5TGXxE9rueSpUff8AK1QRyVZgkXy5N1REJfzFxNkn3atx7qo29Xk27Nv+sq4yIkXII/k+b95U8G7zNq1W3r91avWiN91f460OaXwl7zPLjrwz4xal5l9HB/cT/V17TdyLaWm5pPMr5v8Aihqv2rXJF/ufJXZho88zirS5ISOO+XZuaoEk2R0fLR5f7vdXqHzkh3lr95qljkX/ALaVBG/7zb5n3KnjRX+ariYxjzzJYN1OTd92hNqfKsf36l2Lvq5B/eHQbt/y11Hhzd5+1Y65xPubV/1ldP4cj8uT/pnUSNqZ2NjH/wCOVuQR+fp27/loj1lWMDfeatzR0V/3X9//AJZ1z8sy5cnMZ8EDb939yp4IGjn2t/v12PhnwW2q/bJXkjjjtk3/ALz/AJaVlX0dn/aO22t/L+4n7v7m+teU5vtHMzpsn3f7dehfCRFu/EH73/ng/wD8X/7JJXHarpVy/mTxRySW/wDq/Mj/APi66f4V6lBpuufvf7jp/wCObf8A2euaXNySiXy++QfELSvsus3DxfvI3ff+7p8brHpVv+7/AIK1/iMkEd15q/6velZUif6Jtb/VonyUqPwG1SPvDtDuvP8AMs/79Hlyz2m1o/3iP89UdO3QajH+78z+OumSx8uSSVf9W9TUkHMUf7On1Hw/cWy/u9jp/rP79U9R8K3N1BZ2KyR/udm/+5XcaNAsabV/1j1WnRYNVuN3+r+SohX+yjmjLnKaWLJdRqv+rRESi6RYJ9q/8Aqz9rSO7j/3/nrN1nVYknkZv+/dRLn5+Y2jGBI8FVHgV0rOj8Txf6qqMnipo5NzR/u6mnTnzB7T3fdK2vwN/wCOVy6R/PtrrdY1mLWII1ij8vZ/zz/2q5VI5Ufc0ddcSI8pn3ztB8tdZ8J5G/4SazVv43f/ANAeuTvkWef/AHPkSus+GW6DxbZ7Y/M+f/2TbWsvgM3/ADHpXjS0W+jjiWP/AJZ7H/39/wB+uA/4RJnn3/aJPv16b4qk2PGzR+X/AAVjRoqV5UJT05TtlyHLp4HtpPma4kk3ps/gRKbfeHLbRoI2XzP+2nz12MG3zNq1j+LbTfY7l/3K2jKfOYxic/pXlX139m8zy62Y/D6wXf7+4/eQ/c/jrK8IxxWl9ulj8ytPXNVaR5JVrep/dMeb7Mj0b49aVealJp7WdvJcfJMj+XF/q/n+T/0CvCv+EO1WCTc1vJH/AAeXJFs/8c+9X0x8SrGDUZLPd/Ajp+7+SvPv+Ectk+9HJ9//AJZyvRRqe5E2qR9/3TzL/hANevk2rp/l/wAf7yVP/i6q/wDCvdQjn8ueOOPZ/wBNU/d/+P16W/hXSpE+Wz/8ivR/YGnwR7YLf/2et+aBj/dPPIPB1za3Vv5txbR/P/y0lTZ/47XpVpaxQWse68j+RP8AWebVb+xrOT5mt45Nif6yp541k8vbHWFSMJyOmMpwJI/L2fNcR/8AXP56ngngT7v7yqiRxSfKv+rSrccax/M1Y+zgbRryNWCeD/np/wCQnq0mpL5m1Y/9uspJ1+8sf7ur0EcXl+f/AMDqOSEQ9rI0LTVWju41WOT55ET/AK516t4ZdpLHc1eHwazBBrMatJH/AH/3dexeFZ2nsd0Un7v/AJZ1wVY8kkdlCrznWxz73pE+d6qRxy/89KdHJP8AxeXWJ1Eru0fmbf3cn/TOvkf9ozanj+4/3E/9Ar6vfzUT/Wf9tI/kr5O/aPgb/hOJGl/1nkQ/+z16eC+KRxVjx2d12bVqqknz/LT33fvGWq8fyfNXpGMf5T2D4X/PY3Ct/rEf/wBkrs3kWuK+F7/6DIq12vl149WPvnfT+A5PxVIz/KtcXPH5j/6yu08Xf6zatcZOjeZsWgimVZ4/4v8AlpUf+sk2tVmdFj+9JT0g3/Mv7yq90uRXgk8iTatacEflpub/AFlZXzeftatWPc8ca0pf3SI/yk8EjRvu/wCWdOkk3vtWoI/3fytU/l/JuWtI/wApiYnipFjtZP8Acrx2+/1m7/lnXsXir/jxkavF77dHJItdtAxqfzFLzFeq3l/3qdTfkSP5q6zm5okXmeY+1al8v+7UXlr96p4/3lEiI/zEXl/3v3dN8vZ81Pnj31X/ANmoD4ZB5jSPtqPzNn3qc/8As02SRf4v3lWQG9fvU3zN/wA1MdPLk/6Z/fod/M+7VlyiNk/1e5aZ80kfzVK6eX8tQJu/74qPsl8xPA6+Z/uV23hy+adNkv8ABXDxpvk3eZWxod80E+3/AIBWMo8504SXJM9Hgf8Aiq9BJvrDtZ2kg3f8s6uQSeX96vOlE+khI145Fp/zSR7aowSf3qkik3pWJ3xkXI/3dHmeZUG/zPu0R/7VEZRCP8xP5i/eaiTb/wCz1Fv/AL1RvI38VP7PMXEZJ+8+5JUG9dlWv+We6oJKRRBJ+8qJ4/4VqXy/Lp2zfUykTIiSNfvNUDx/vKn/ANZ/y0qN9qVf2SCHyG8zc1JsZPlWpHn3ptamv/s04nONgRfu1Zkdo/uyVBs2PuWpYI/4mpcxZJA7b/mqX5/+elECL/DTvLSp5ioyGrHskq8iLJUSR+X8v9+rSJ89MCSBFk+9V61tVT7lQWsbSP8ANWnBHvoD4CSCNfL20/y9n3anjjao65+XnIj/ADFKeRUqpvV6s30DOm1apwQeR/y0reMTaPwDdi75Kg2f3qnk+eTdTXgWpj/MalX5vL3Vaj/d/K1RSJT0T95QTEup8iVajk+T5appukqWPd91qziYluP958tXI9scdUYPkq5BukqZfEX/AHTQgjX+Gp0qtBuSrcH+1VxiZFqB/Mq9A7JVFN+z5at712VrE5ZGfr999ksbidv4EevmHxHO19qUkjV7X8TfEC2OlbfM+/Xg087SPIy16WFj9o8TG1PsxIPlj+VpKd5axx1F9+TdTv8AZ/5Z12xiePKQvy/w1JvpPm+7SQJWhiXoPufNUvzPUEe6RNq1JvZPmWgC5BGsifNXonw28Prr+sW9i0nlxu6J5n/PPdXnsG6RK9W+D101j4js5/L8z50f/wAfqftG0PtH0fY/sy6Z9huJZ/EF7+5gd3/dJs+WuZ+D/wAKoviB4iuLS4vJLOK2j8zzbf533/3K9Qf4owT2NxbNZyW8kybHkj+dPmT/AD/DUXwW1jRfBesXiWlxJql5eJ/zy8lI9u99m9qUftB9g19T+AdnoUDJBr978yPvjjiT7n+Urk4PhPoMFpIzXFxJs+f95LCjyP8A7CbK9D8ba1Z+JNZggnkkt5LbZ/o8cvyb9779/wAtcZfTwT3fm/u5I9nl+Z99KwNYxM3VfBWg+IP9GvtU/s+3RERI7eVN+zf/AB/eqja/BbwPprx3MvijUfk/3P8A4irk89t9z93/AKyqd9qsV3Htik8yP7j/AHKzjzD5fhiUfF2h+CfI8q21jUbiRHR08yJNkn/oNYCQaDfJ5H2jUY5PuJ+6RE/4H87U3XPN8vatZWhwL9u8yf8Av/PUfYlIiUjoU0OzsYNrfvLhE/1kf3JKpz6lstPKaP7j07VdRa6n/dSf7Hmf7Fc1PqttaRyfabj95/B5f399eTT55yMeaXxHR2OsN95bj95/6LqnJfSvPJ/sfJXKvHeXUm62k/dulXoJ2gk2y/8AA66KdPsR/dOh+1/P8v8ArE+euQ1+++f5pP466N7v5P3Uf3/+en365O+jlkuttzH5dd9OISKaSNHH81P/ANYnyx+ZUiQNdybYo/3dP+w3MH3Y/MrYgijk/hqeSDzJNq07+wL6ePdFH/tvVyC1n8z5o/8AYpS+IP7w20+HrX3ls15HHv8An/1VdB4Y8F/2NqtvKuofcdP3nlbPLrYsZIILGNV/eSbPnqD+2Z4/MiX/AFdc063u8sS+Y2df23UkaxSeZ/00krDu7GeSPav+sp8Gufu/9XH/ANtKtweKvLjkVo44/wDrnWXNyQiXKoZVjptzBP5jSeZH9+o9YdrpPI/2N9a/9orPBtik/d/x+XUU9213Bul/ebPk8yqpyn8REZTMbQNNl8uRW/d/9dKZdWLfvNv8FbST+f8AMv8A5DqnPO33Vjk8z/pnE9Eufn5iffPbPiHtdLdf7jv/AOgVw6Rs8m1v/wB5XdeP9saRs37z5/8Aln/uVwski/vFrKl8HMepIgdP3ki/3E31BOi+XuX+5VnzPMTa3+5UG/8Ag/4BXR5GP94g8xY4Nv8Ay0+/WDrGufYY44m/vu9a8m50rh/FXmpJG1XE5q3w8sR2seOLvRo7fyLOOTzk+fzN9XvB3ju81++ks7m3jjj2O/7uJ0+7WRBrjvB5TRxybP8Anp89aelaxO/lxJHHHHv/AOWfyJT905YS+zI7yP8AeJJtrzzWfE2p2M8ltLcSeWn/ADzlr0HYvlxr5n+xXnfjSxb+2ZN0n8CVMeTlOqXPAnsfEcHkfNbySSf89P4P+B7q9w+EOv6nrMckSxx/Z4fkeST/ANk/26+f9Dg/hb+/X0H8Fo1g0q82/wB9P/QHrkxPuG2Cl7/KeqQSNU+9pI9rVRSdanSdfuVwyPdGSSNsr5c/aTRf+EtjZv8AWPAj/wDj7r/7JX05d3apHur5o/aIka+8VWe2P/l1dP8Ax+uvCS9+Rz4iP2onhsnzptqr5flz7WrVexl/ij/7901LGX/n3kr1jjPQ/hXIvlyK3/AK7h3+eTdXA/DL/RXuN0n3/wDnpXeTyeXHJK0leZWjPnPSpR5+WMTkPEc/mT/N/t1zE/391dHqt0t9PuWPy/4P3dc9JH8+1v3dT9jlCVOUJSjIyp3aR9tT2rtv/wByoNnlvUsDsknm1ARJJ03yebU9o+xNtPj2yfLUWxo/lWqj8YSiOR237m/v1c3/ALuq1pO0b7WrQjSKT5mrSmYyOa8XbUsZFavGNSkWSSSvW/Hc+y1/1leQT/O+5Y/467qZj9jlkUZP9qj/AH6dJ+7qtI7ferblOD+6H3PlWrdqjVWjk/eR1pwIske1qJfCXGPve8U59u//AHKrfL5fzVbng/f7lqpdQLH92iIyrsZ/u0eX5dS+YyR/L/rKggk/hetjOQ55PMf5aj+WOnb/AC/MpkEiv96oH0F8zy03UzzFjok2fw1Hv/ioJ+0Ecfz/AC1ZtZ2gk3f7dQI/8VCSeX8tWEf5j0HRrvfaVtRz+RH8tcP4cvv3nlN/vpXYwfvPmry68eU+iw1T3DQjn8z71TpJ5afLWbG7R/dqz5++PbXJGMeQ9KlL7RcSf+F6dv8Ak31Tgk/d7nqxG/8AerM7Ob7JaSRfvVDvZ6bHJv8AvUJJS5v5QjIPv+ZTf9ZTPM/hpvmbPmrT7Bf2Q30RyeZTHqPz/LfatQY8xJI6p96oI3ajy18zdQ8jJ8v9yrCPuD/L/iqCSSpN7bKX/equX+UkckfmfeqePb/DUCOv3WqSN1qJc4ub7Jajjb7qx0bPLpkDtT96/dplkkf7xKtQbqqwSLH8tXE/2aUgiXrX/WbquQTp92qdr3qTZ/FUh/iNOOT5/lpz/wCzVSCdn+9Tkk/6aUokjpNqfeqjcUSO2+RarTzsny0zWI2R1+7/AKuiSTZ96qzz7/vU6OfzE20ve+yBLs30Royfeo3rJ81G96P7xEZFuN9n3aswfPJ81VIH8z7tWUfy5N3/ACzpy+EsspG0b/LVyCNvvVBBtn+ap4I2rCXMRzF6CRpI6uQbtn+sqnBH/DUsEnl/ereBkW9+z5qbPOyR7lqLeqf8tK5rxHr/ANhsZJf7n3K1jH3zkPNfibri3epeQv8ABXAO7fdq3rN219dyStJ+831R/wBZJJXt0Y+4fM4iXvyG/wCrpyO3/bSjzFj+9RH/AHkrU4+YlRGkp8Eb+ZtoT/V1JB88m6gn4yyifu9q0+D+7TJP3dSwRs/zVMjX3DQtI67/AMATzwX1vKsfl7P/AIuuAsI99eheFbppJ4/+eaUF0z6V8K6M2sXVvLLJ+73o/l/89K9rtNV0GCCRfM0qzkhR9nlxJ+8++n3/AOCvJvhzH59jH/uI9djrOjLPa+av8CVyykEY85cvrTRbpJFn1i2+d3d/L+d/++6rSWnhfQ0/fyXMkbp8nl7HrlbGfz9Rt4F/jR5PMqfxM86fY1WP+NEeT/YpHT7hRvn0O7u5GsY7n7Onz/vNiP8A8ArjkvrOxkkgtreT5H3/ALz5/wDgHy10scEVrrnkS/6uszxHpy6VqMc6x/x0Ef3TGvp2vpJLmW3js96eZ5dt9zZWUk6xzyKtdHrO3VZ/N/2KzrTw/Zxybv3kmxPnjrD4yJUJ8vNEz/PgnjkVfM8zfsqPy7OCTdBZxyfweZJXS/2BpTpu+zyf9/U/+Iqf/hH9K2f8ecn/AH9eojHkLjhp/aOSe+2Qf884/v8A7un/AGSCeOP93XVPo2mSf8w+P/v49Mg0rT5JP+POPy0/5Zxyv/8AF1r7pH1aZh+Qv/LL+CqN99meCTz7eOSuxgsbGNN39nx+Y/8Ay0+d/wD2eqN5JbWM/wC8s45Lf7nlx/JTjzh9Wl9ozfBeiT+LLr7NpGnyXEiJv8uP+5/ffdVnUtKbR7qS2vreS3uEfY8cn9+ux+EviK18NeMbi7h/0e38h0f7n7xN6NXf/ELWPhr4jtJL7UfsUl55f/PR/O+58nyL9+vZp/Z5onFKPJzRPCINDudVjkaz/v8A/PREok8Faqibljj+T78nm1LoesRaVffYfL/dzPvTzPv7P4Er0ODTZ5/mW3kk/ueXE9cOJp8k+WJvQjD7R55Y+HNQg+aeSPy/+mfz1O/hX7X5n+kSR/J/yzr0i18Favdvti0+T/rpJ8lXrf4U+IJn+a02f9dN9cns/fNOWB5Wng6CCOTfJJJ/6BUqeFbOSTcv+5XsUHwa1x/9b5cf/j9XbP4KXZ+aa5B/65R7P/Qqv2QuaB49aaBZ2qbfs8dW/sMCPGy28ccaf884vkr2uD4L2J/18lz/ANs9n/odadr8IdIgk/49/Mj/AI/Mld/Mq/Zh7SB4J9hi+80ccf8A1zqKOBfu/wCs/wCufz19L2ngTRrT/V6PbR/9dPnrRj8O2yfcs7eP/rnElEacQlUPnjWbuW+T/WVi/wBjzySbl/3KbJPLskVZPv8A36i8+eSORfM/3K8+nH3OU75RHT6dLA+1pI4/+2qVH/Y7fea4jj/ufvUqm8c7/Msn3KpyTyxptarD2RafStknzXEfz/8ALTzfkrkPGljFBHHtuI7j5/8AlnKj1Z1WdpP+AVzF9udK0jI5q9MLG0WetKONbWf5aj0fbB5e7/WJWrdT/a5I1X93s+5V8p5VOHvmlHrNskG5v+B1zmsalZ3V9uar08EUEH/j9cVqM7Xb7V/3KunE9KpH3OU3tHdUn2r/AKvzK9i+Gus/2VYyK3+rd99eO6HteP5v9ZXqXgdFktZGl/g+5/00rGvEMHG1X3j1JPECzwboqifX5Y03LWHa3cCR/LUV1fRbNqyVx+wPpIygT6j4xlSPa1crqUdj4q8y81PS47z+BP3rokf/AMXVOfWYJ55Im8z7+zzKl0q10+OfzWuLj/rn5X/2ddlOnCEvdPNry548sSeDwPpk/wAsHh+28z/nncSvs/j/AIN9Sx+B7aCTc3h/So/7nl7/AP4uteS78PRwbbyS4j/g/ef/AGNQf2j4VtfMaKST/wBkrfmgccaE+TmGwadFa+Z5Vnotv/102f8AxdZXibRv7S037Mtxb29w+/Z5exE3/wC+r/JVmfxVofl7YrPzPnf+5s/z/wABrynxdrNzPqMnkSfu9+//AK5p/sUuXn+E6aFSdGXMVb6xu9Ku5La8j+zyJ/zz2PWQ+6STdVmB57tP38knyfInmVRvn2fKtefKPvnT7Xn+IqSSLvpj7vurVZP9Z8tXI9rvv/2KqUYhzFuCf/V013Z5Kgjj2VO/96sQkTpH5j/NV5EaOCTZVGCTy497VejkXy/mren8JjH4zgPiFO3keV/y0/jry6eTZXeeP9R33ckSyfvK8+ffJ96u2lE46hWkk8v5VqLzPMTatO8v5/mqPf8AP/0zrYxpyJEgbfuWtGxRt+1qi0qBpPlatW0gXz93/LNKPsl/3jMvoJUn2/6uPZvrNnj2fLWvqW533LWHPJ8/zf36uJJFJu/hpvl/P80lN3t6U508v5aAG+X5f/TSoo/9ZtWnb3+95lR7/L+ZqDCUZcwSI33qa8n8NO3+ZTJJGT71Af3hsEn96nR/vH+X+Oo0kV49zUJIyfdq5G5oWM6wT7lrutKuvPtf9ZXmvn+Z92ul0DUvLk2+ZXNUjKZ14Sr7/KdxGnybamg3bNtUrWfzPm8yrPmbI/lrzT6GMvtFpHWpI38xKowT7/l/5Z1c+X7q1kbRkSxxt5lO8z+KoEfy/mp0Ei791T7vwnSSf6z5WqF3b7tOkkVH/wBZUEj/AOs3URj9kgfI/wDeqDzN/wDy0od/4lqDzG3/AC1oY832SzvX71N3q9QJOv3ab5nmfLV8pEuYsxz7/lqXf8m+s6ONUk3eZUqXSx/M3+rqOX3zQtwbfvVLHtk+ZqzY9RXzNqyUz7cskdEYz+EqMYHQwSLIlLJGsnzLXPwaq0fzVag1X+9V8soR5TaMTStY60Uu1RK56TVV+6tVpNSlkj21EaZcaZ1kGpIny1JHqK/drinvm+9Uf9ov/wA9auNP7JtKMDvE1VfvLJU/21P+elefpqTRpuWk/tiXzKn2Jj7p3kl9Fs2rVG7vl/8AH99cn/aVzJ81U/tdzdSbVqvZGMviOokvlk8zbToLv+KsFLW5T/2er0Hm/wAVRIiPvmzHP5ifNVqCffHWVaTt5m2rcE/8K1kM2IE/u1Zg+T71U4JNib6vRyL92l/dKj/KWoJP3+5avb/7tZ0D7nq5A6pHUx/vGMv5S5G9OeT5I2/uVWjul8v5aqvdbErYxlIlurpY0kZpK8i+IXiNrqfyIP8AgddZ4t8RrY2kjV4zfak11defL/fruw1P4pSODF14Qh7pE/8As1BHuf8A5aU7zF8z5qjjkX95/wB913nzf94k+bzP9Z9yp9/8NQQPv+9/HT43bf8ALWpES9HIyQf6v+OnQRs9ReY3l/NU8En96pIJ5/7tPgdvL3Uyf958y1PBGqQfPQXymnpseyvUvBGlLPaeev8AG9eZadHveP8A269k+Hrxf6PEsf8AGm//AL7o+OXKXTifVXwy8KtHo9vuj/ebP/Z67bXNHa1tdqx/f+StnwIkE9pJtj/eJsk8v/eSuwhi2x1hylxqch4rB8JFgvo76z1D/pp5cnz+Z/wOr39gef8ALLbyeZ/B5kT17CseB0o2rT5Re1Pm/Ufh7qs+pefFZ3Emx/k8uJ/uf8Co1n4V6vqsEf2bT5PM8ze/2ivpAYPag8dqOUn232j5ht/gv4qk+9Z20f8A10l2f+yVbg+BniX7v2e3/wDAmvpTGaAMUcsDX6zPl5T56g+CHiXZtb7H/wB/Knj+CHiNBt8yy/7+vXvuRRuFHLAPrFU8Ef4Ha86f8fFnmpofgNrQ/wCX/Tz/AN9//E17qDmlo5YESrzPEU+A2pP/AKzVLaP/AK5xvUV1+zV9vT9/rn/fu2/+zr3LbS1ZHtZnhtr+zBZQvHKdbkJT+5bKP/ZqsXH7MmkXE3mz6xc/hEiV7ZkUZFVzyMjzTQfgf4a0JN0Vt9plT/lpc/P/AOON8tdza6PBaw7Fij/79rWhT6nmkwGRoqfdpEjVE2qNlSUUAM8taPLWn0UAM8taPLWn0UAM8taPLWn0UAfIibrp9kGl/Z/+2rv/AOhVI/h+++8scf8A39ruPsKx/wDLOj7J/FXl/F8J70YnB/2NfJ92OOqc/hW+uk3eXH5n3/8AW16R9lX7rU/yIvuf8tKYjyR/hzfSSfLJHHTP+FSTySfvbyP5Pnr2JLFY/vU77LFTjInlPLLH4bRQfLLH/H/n+OtD/hXNtJ9393/33/8AF16THaxeX8tH2FavmMY0Pf5jzH/hU+nz/wCvuL3/AK5x7P8A2aiP4LeHIPvx3sn/AF0lT/2VK9SjtYt+2rP2WKl/eOnkPN7X4V6LG+37PJ5f/j//AH2tdHpvgvTNOTyoLf8Ad/8ATT5//Qq6hLFfurVmCxWOpCNP3zDg8PwI/wAsccdWU0a2j/5Z1uR2i1Ommr/FSNuWJz72MH8VvH9z/lpElVZLW2jT5beOP/rnXW/2V5nytUE/hxZ6sj3Dxj4hPBIluvl+Xsd9n/jlcFsfy/mkr6Rn8B6fdf8AHzH5lVv+FUeHH/5h/l0G0Ze6fNmxn/1X/A6xb7Q7yRJLlreSS337Hk/gr6q/4VJ4cT/mH+X/ANNI6rX3wu0WSx8hY7n7P/zz83YlOMuQipKEz5Lu90FZV0m+PdXaeP8ASotO1m8s4P8AVwzvH+8/uK9ch838X7usZc3wmMZe7czEg2PUsf7yT5aJ9rvtqWCBo5PlqfgKJ9nz7KvQWKvBuqr83l/NT4N0nyt/frE1JEjZE2+XUd9drY2sjN+8+SrLybJK5zxNdLBp0jNWtKPv8pkeZeI7t7u6kb/brBnf5K0L598kjVlT16sTzpEEjsny1H9/y9sdO8zjbToI1+6tX9kPd+yb/hW1X94zf6utnTbFXSSdf9X8/lyVteDtDaTwzeXkXl/Ij/6z/c30ee1rof2ZreP+Osjp9l7xwE/7yeRvM/jrFvkWP5k/1lbF9IvlyKv7v5/9ZWLJHVU5HNOP8pAkf96Sm+Z5ny06RPk3LTfL/d7qsiIyTZ/DUbyLTvL2fNQm3+Kgjl5JkHl/3f8Afo2eYlSySL5cm2OoJJP4VoDlBEWP5v8AlnQ/lP8ALUXzf89KI/3b/NRy+8Ef5SWONZPl/uU6CRoPu1FH/ep0f/LSguPuHc6HqqzwRr5n7z+OujR1kj/1leW6bdS2l15q/u67rStRWdK4alL+U9vDV/c5Ta8xY/u1LHJVOOSpY5NlcXvcx6UZFmN131Oj+X92qPzJ/wAtKlgk2R1kdMfgJ3/ePTH2+XR9/wC7Uc7+Y+2qjGYyrJujqlPdMn3auyfvErPeP95Wkfh5jCRRnvpU+7UUeqyv9793V6S1/hWqk9i33q6I/wB4xjzj/wC1fL+WmSair/eqL7Ksb/NU3kRfdrblhA25RftVNjno+zpSpab/ALtL3TpjH3OaI9LpY/lp/wBq8ymf2b5abqlg01nj21Pu8x08o77WqR0nntO+1asQacsabWrTsbGKP5vL/eUR9wvlmYccc8/y1eTwxeeXHLL+7/8AaldH5ESeXKv/AH7qzJJ5kf8A0zoiVKMjBTQ0jT5pKswaUqJu8v8AeVo+Wsny1KkCyfLT5oQMpRMyPSvM+VatwaOsH3f462LWxXfVmRF+6tctSp/Iccv5TIexX7q1VktGj+7W4kDeXI1RzweYlccZe+XH3DF8hoJKntPk+9VnyP8AWbqb5bJ81P3/AIS4/GWYJ2+7VxJ9/wAtUYE/iap/MX71WRL4jQd/LqVLqszfTt/l/LSjEC9Jd/xLWbqOqxWke55Kgnvl8v5q4Hxj4mWTzLaKT/Yf+/XXGMp+7E4K9TkhzGZ4q1xr67/6ZpXLz/f20+STfVWTdvr2KUeT3T5WtUlOepOm1021FsbfT4/kfatJJu8zatWYyCCTf8q/wVcgdY/+ulU49sf3ZKsQJ8n+soI+Asp/rDWhBB8m1qowfvK07WPzE3UBGP2h3+rqWBPM+Wov+W+1qlSpKNjStv8AHXsPwyg331u3/TdP/Q0rx3Tv7y/369i+G0/lvbrF/rN6J5n+3v8Akqieb3D9DPDkiBYtsfySWsLiX/np/nfXR1wfgC5uY45LeefzERERP+maLvrukf8AvVEokEtFMp9SAUUUUAFFFFABRRRQAUUUUAFFFFABRRRQAUUUzzFoAfRUW9aR5loAfSZ5qFJ81zni7xPJoFh5kI8yTZvqOaJcYnQXN01pBI/l/cqCz1W0vlCxzoZP7nmfNXhusfE2XVXk8qS5s5Nn+r8165V/E94k/nxXEkf9+SOso1o/CR8J9S3V5FaR75ZNietUX8R6ZBBHLLdx+W/3K8NuvipJqtjb2fmRxxwoiSSSfO8nyfx1wus6/Ek8nmyeZHvpe29/lLjH3T1d49n3Kg8tY61/7N302TSlR65T2DK3qn3qk2L9+tFNNX71Tx6cr1UQMyBPMp32etNLHy6lgtV2bmqQ5ZmYkDJHU8cHyba0Psq+ZU6QRfw1UTSJmpBVmC1V/vVc8hakjg3/ACrUjGwabHVxNOi/hpiI0dTwIz0GXMSpYr/FUiWMdR7GT71O30yfeJfIio8hY6EbFN31cRe8GxZKnjRfu1T37KlSf+KtohIkeBZPlqjdxwQQSM38CO9Wo5/4awPHeqx6d4S1Sdv+eD/6v+/WP2g94+Q/Eb/a9YvJG/jd3rl7tF2SVuX0jPPJ/wAs6xbpP3ny1jKXxG0YmRJG0fzL/BRa7pHqeeNY02rUEDtH8y1EfgNoyNLy9ifNT/LX+Gqr3bP8tPgu1+61c4SHTyLHJJ/uV594t1H+Fv4HrtdYnXy9yyfwV5br90t1PIy12UImMo+5zGJPdLWZOlXJ4/71UZ42T5a9GJwcxF5fyVc02Pz544l/jfZVP5f4a6jwPpy32v26tJ/Gj/8Aj9EpF04+/HmPVP7Kn8OfDaRm/dyXOxP++n/+ISuV1iDyNO+b+5Xo3jGSe+utH0WL+D5/L/3flrlfiTo/2XSo2X/j4d3R/wDgNc8fsxO/m9254/fbf4qyHj8yT5q0L7dB8rf6ys2ST5/mkroiebIiuo/3fy1WSfZ8tTPUKRr91qskc7/Ptpu/5Plpv+spERf4ZKPsmcpDfM8tPno+V03LR8r1HHv/AIajmLiMk/d/dpvmf3qcj8/NTK2Mx8cmyjzPL+VaPldN1Nj/ANYKgqQ6PdHWhpWqtaPWbI+/5Wo8z938tR/iNYy+1E9G07UlnTd/3xWqk6vH81eZadqM9o8bLJ+7rrtO1VZ493mVxzo/aiexQxHOdHH/ALVSxyb/AJlrPgn+TbVlP3f/AC0rh5Z/CerEspPs+Wm1WR/L/wCWlSeZs+ajmmXEjfd92otnmR/JUv8AyzqSCNaBkHlq/wD10qN0Z/lWrzwL/DUGxf4armFGPIZj2uyOoP8AVyVqv/tR1B5CT/drppyLpdSiiNVyBP3dM+yeXJu/uVPAn8VXze8bRkSp/dqeDb/FUCJ5abqdG/7uszpgTxwfxVcSTy/lWq0Eiv8Aeq2n+1S5vfNpSLCSb/lWpEjbf838FRWkDJ81aMce+lzckiJSiMgT95JtrQtUX/nnVeDb92rabn/5Z1xylMxlInTbHHtqeBFkSoEgX71WY4/3e5ZKI/3jmkN8tUqCSNkk21Im6R91N2fw1jGQEGyqzp5dWd6olEm2tP7xJH9z7tMkk2fdqePbGm2oNi/eqyuYPMVKhknX73mVVu51R5N3+rrlfEfiZbWCSJf9ytYRlznJOr9ol8TeJorWPyIpPMk+dHrza7nad5JW/eU+6vvtV1IzfvN/35Kp+Yqfer2KXJA+cr1+cdJOuz5aalNSNZPuyUbGjjrY80n3r96jezybqgjf59tWv4Plqh/GSRosfzVZgRdlVvLbZ8slW0+RNq1PMR/iLVtGqfLWp8sEdZ9qn7zav+rq4+1I9rUSLiRRv5km6rybXqpBuT5a0Pl8va37uguRetP3fyf8s69U+FcfmX0bNJ5ex9//AHy9eU2P+s2r/q69N+Gz+Xqscayfx0RMZdz7d8ASNHrlw0txJ5ib3/66V6/ZTxzwRsslfO3gfVZbW7t5W/efJsr1/wALXsnnyJ/yz3u6VBB2iU+q6Izp81Oj3J96gCaiot60eYsdAEtM+Wq2/wDho3/w0AWaZu+tQ+etM89f4agvlkXN9G+qPnt/FTPOejmDlNHzFqPz1qnHO3l/LSefRzBylzzhUfntVXzFpvmeZRzF8pZ89v4qbJJUEkm+opP9n95UhGJO86om5q5+78QM88iwSfc+R615H/d14R40umg8QXjJ/rPPfZ/33WcpHTQpc56fd6jLP5m6uY8TTypp1w0Uclx8n/LPfXAJ411q1+VbyST/AKZyfcq2nxNvo/luY7eT/vv/AOLqOY29hI4W7vmR5JWjkjk/4GlZn9q/a32rJ9x69Gk+IWlX3y32h+Z/A8nmo/8A44yVmz3Xgy+k3S6H9n/65/8A2LrUROaVCZw8l2zx7V/eVT8xpPvV3HkeDp49sFxc2fz7P3m/ZRH4V8OJJ+41yT+/5cnz/wDslR7gvYTPoX+zm8uo/wCzmf5fLre3rHTPtUCf8s6R2mNBpsrx0fYZ4/lat5L6CP8A5Z/+yUPqv/PKOrFzS/lMX+zmoTTWf5K0P7Rkztal+1S+XQae+U/sLR0fZWSrySee/wA1RP8AI9Ac0yDy1/iqeOBdny03Yv8AFUsCN92oCUhnkNHHXNeJtI17Vf3elahHp8f8f39//oNdfs/g8umbKYROG0Dwf4o0qPa/iKOT/rpvf/0KtTXPCur6xBHH/aEf+35kX/xNdUiNvqXy625iJSOc8K+GJ9Ag2y3n2j/0CugkRcU6M5provl1mZ80ub3iDyPn3U3Zsp21qjjjZ3rU3D/arhvivfLa+DtQVv49if8AA99dxsb7teZ/HCTZ4RjX+/OiP/6H/wCyVEfiDmgfN186/vGb/WO9Ys7rsrRu42k+9WTffIny/wCsrlq/EbRkZc8/7z/npVVJ28zd/cp7vv8AlamQRr/FRy+4H90ueesj/JTY5Ff5nqKCNv3m2mpI0D7W/eVIcxn+I7vZa7VkrzC+fe+5ZK7HxNfeW8kS/wCsriUk8t/mrupnNU/lIp9qJu8ysz7/AN6rV2+9/m/1dQf8s9zfx10xOP3xkEC/x11/gOBk1Xcv+rT565WD+6tel/DKxWN/Nl/ub/8ArpRI6aEff5pHq3w9tf7V8T3F5c/6u2Te/mf7lYfxitFjS3VZP7//ALJsrrPhdo08/wDaE6/6t/nk/wA/8ArjPjZdSweXu/g+RP8AxysY/wAp09Tw/UdsckjVzs8e/wC9W3fP5nzf36yrvaif8AraJ55Wfaibag+VE3N/rKk37/mWo5E/1m6r+0Z83uDY5P4lpn+s+9RH8ny07zFk+WpjEkgnj/gWShEX7q/3Kl+XZuqCOTZJtqhcw7ev7yoI3/vVKn36bJ/doiVIHj+T5aPufKtMd28yl/5aUByibN/y03y/L+7J+7p2/Z8q1H/s0RiIkTd5H/j9XLG+a1k3LVHf5dNR28vb5dRymkZTh70TudN1lZPmatuC6V68ySdoPu1r6b4gZH2y1lKl7vMelQxX2Zne72+8slSJ+8rDtNSWeOr8F1/drilT/lPYhVhM0/8AeqT5Y/u1VgdXp+965+X3TpjEc8ip8rf6ujzPM+am/wC9Tk6UBzB5H96T/tnUX2Vk+7VvzP3W6nx7XSiIzPjkb7rR1Kka+Z8tT+R/eqL7L/drTm9wqPNzDvI/vU3yPMkqXYzx7aYnm+ZtWp5vtG0ZTDy1/hq1HJVVE+SpY933aOYPafymhHOsce6nwXS/w1VRP4angtVqeY1LUDtWzBHsj21mwQNBWkn7tNzVzSlMyLiJ5afNUm9Y/lWoI5P71PSRaqRAz5kk+Wm+W3mfNTt7P9395RHG0nzNWASI9n8LU3Ysabak3tGm2q077PvV0fZJB3WNKyrrUVSm32pLs2tJXF6/4jitU+WSuilDnOKrVgT+I/E6wJtWT95Xn11fNdySM0n8e+o59Sa6k3NJ5lU5N0nz16tGlE+br1+efLEsf6v5VqN3X7tNjk2U3Y2+umXIc3MSwfIm5aT76bm/1dNR1pu/ZHtqjH/CSfLJJVxNvl1nom/5mq3BH8+1ayKLmxn+WrlpH5n3v4Kp/NH8q/wVoR7q2jyh9ovWiNv3LT540p1p+4gqKT95JtqBlqCOrL/3aox7o/l/5aVaTc/mUSD45F3Tt0cfzfx13fhKdrS6jlX+D564Sxjb7zf366/Q3/1e793QXT/vH1j8PdZ/tHR4/I/4+Ia9W8I6+115kCyfvEk2f3Pnr5T+HPiafSruNVk/j+evoXw5rMV9+8WTy5P+mdRykcvv8p7Fo99POm1pP3n8daqPx81chpWsRO8cv/LT7j10cc6yR7v+WdZF8pob9/zeZTf96qybXp3mN/DQHKO3tJTfM8uovM2fLSUCLG+m7/LfdUXzbKi+egC1vpski/d8uoPMZP8AlnTEkldP9XQBad1qLzKieRv4qg3qnzUGpcjn3/do8/YlVkfzPu0bGf5aAHefvo+1LHHUTpVGeRqgrlJ7vVfLj3NXiXjSdbrVbiRP3m93fzP+B16jffv4Ni/6uvPtc8KyzyebFJ/2zkrCUZm1CUIHAO/lybWqm6b49zVv3fh+8gf5reT/ALZ/PWHPtSfa3/fuSublnznfGrAzpE/9DqN42q26b5NlQTR/xf7dVKIe4Q/fTd/00pjusdS/L+8qJ0V3/wCAVPLPkND7E2NvqB5Nn3quP8ke6qb/ADvtatTzytJP/DToan+ytvpyQMnzNQX7pBHGz/N5dP2N5fy1bSBv4afs8uPbWnKHMVY92+pUTfJuqXyP7tJ5H7vFHKIj+WT5acifJU8cHl0f7tXGJPMR/cepoP7rU3ZvqVE8usyJSHeX9abs8upfL43U7y9iVvymfMM2U3y/LoTd/HQ6f3ajlGQeXxtpvy+9T/Z6aifw1fKXzEHmfPXk3x6nVPDFvuj/AOW+z/xx69geBa8R/aFnV9N0+Bf+e+9/++H/APi6OUOaB89Tv8+5ayr5/k+atWf928m6sy62+Xtrzjph8Jgyf680eWv8VE77/lqKONt/zSfcerl8Jt/dLUbrBHuqjqM6wfMtaE8ixx/LXNeI75YI9v8Ay0+/RGJEjkNYnaeeTd/rN9Y0+3y96yVZnu2ef5qrO6/drujE4yjJ0pkez+GpX/d/8DqCNGTzGWtjHm98ltYGkn+X+/Xtfw901o9NuG8v7iV5Fodo08+2vcvAGlT3dpb2a/6x6iRdOR7X4D0ptG+HPmy/u5Ln50kk/ub0T/45Xzt8d9Sa71mOz/ufO/8AwLZ/8RX1L4qtF0rwPZxeZ+7hghT/AIGyf/F18ZeP5J9Z8VXkv9996eZ/c/goj/eL5vfOOvrGKBI1aT76b6wbr54/lrrvFtito9vEn+s2fP5n9+uOd/L+WtomBW2N96ovufLVj5fL+aq7/wB2oMpfyjX3eZ/q6b5bfeWn/N9ypv3UdjJu/wBZvq4yD+6VHTzPlqJ4/L+7Unmf6xkqDf8A3aAlEPM8um+f5fzNRJJ/6HRs/vVcSP8AES/L/FUSP/FTf9mnf6iiQRly+8RSfvHpaf8AL96l2K/zLUG5FI7fdpXn/vUkj7Pnpr/vPlX/AH6siUvskrusiUzzFdKj/wB+meZ8+1v46CV8Zq2mpT2n/LSujsdZinj+X/gfmVxn3Pu06OdoJPl/d1jKJ2wrygem2t1vq8k+z5q4fTvEH8LV0djfLOn/AD0rhlSPYoV+c2N9SI+96qRybKkT+9XLKJ3ykXkdY/l8yiPalVoHqf8Ag3VJcSepdnmSfLVVHZ/+WdX4P3lZyl9kZFsZP+B0bPM/6Z1Z2NQieZ96o9815f5SCODzKljgarMcdSwR7/lp832S4kEcbfw1bgg+ep4LVatJB5dKUgl8RFGjJVmNP+mn7un7KdGm9PlqJSAd5dEaf3qlTdIm2jzPMj20cxAyD5H20+TdUUj/AD7qgnumSrj75kEkmysa+vlgg+aSmXWseXBIzSV554n8XN/qov8AV/8APSuqhS97lkc86vIWdf8AFSQJ+6rh3u2u5N8tQT3zTx7mkqJP7y/8Dr16dPkjynzFevzj3fy6IH/u1F9/zNlCfu6uJyS+LlJfMV45KZ/H/rP4KaiN+8od18zbV8v2iOYnj/dyfLR5i/8AfFNgftTPMWOTfVByksf+r3VesY2+9/cqmnzyba0Y9sabamXwgWYEXzK0IIPPk2/3KrWqK9aED+RVBGJL5nlvtaooN0km6m/O8cjVOn7v52/1lBf2CXeu+TdUkEnz7lqOD7+6pIN0cny1IjV075466Gxk2R1zmlfu/lragk2JtajlHGR2+j3TQSblr2zwJ4qW7sfNij/0y2T5/wDpoleB6PIskm1pP+2ldnoeo3PhzUo2/wCB1H+Ivll8R9UeHNVivkjZZPv/AD13em33lptavA9A8Y20/wBnls5Pv/P5f/PN/wC5Xruh6/BfQRssfl/weXJUGh3EEn8S0+N/71YtrfSp8taaSLJ83mVI+Un+X7zf6yjzKg+XfuanJP5iUCJfMpnmeZ/y0qPe3mbfLo/2KAHRyf3aJJGT5aajqiUJOv8AFQA7y2+81QPtSnSTs/3ag+Z/vUASpdxQfL/y0o89n+Wjy1jqKSTZ92gB/wA0n/LSopIN/wB6m72+6sdSJ/tSUAZ7wVTutN8+tZ6i89Y6gDnp9DX7rVn3fh9dm1v3ldhs89/ljpfsvmfK1LlKjI8yn8JWs/zfZ4/MrDn8AQeZ/q5I/wCPy45dlexf2dF/FVV9Kgf70dEolxqe6eJSeA1g8xovMj3/APA6oyeC5d+5f7le4SaHFJHtWOoP+EYik+9HUSpl+3O4+b+KOov92rP34/8AWUeQtRyhzFaPdJ96hN1Xo7RUpyWm+tuUPalSOSVJNlOSBnrRSxaj7JI6fLJ/20pmPtIlDyGSP/ppTfmT5a0/sL+X/rPMpEslf5mpyiRGqUo/3lMjjrV+yrH/AMs6l8hafKHtjK8to/u1LHG1aSR/w0eVs+7RGJHtCjHBUvkVZoo5SfaFRLVnqRLRv+elS/N/+8pxVm+7JV8pnzSIPsi/xU77Cv8AFUu1qNjJ92gOaRF9hj/irwj9pqBbW00tov3f7x//AECveJJ2j/5Z189/tO3rM+lwSf3Jn/8AQP8A4upLpfEfOTvvk+b+/VO7ddn+rqWT/a/1lRT3Sp8rVwnqxkYciPB8v+s/uUfx/wDPSnX0myoYJ0oKJJJ12bWrgPEd1vnk/eV1V9fNBBIy/wBzZ+8rgNVn8yeRa0px/mHU2iZ/zTz7Kif5Hk3VctY/Ij3NVG7naR/lrpicf+EpzyNJRBuel2NToJP4f79bGPLKZveErGWfUbfbJ/GlfS/w9tZY7uOdP+WKfJ5f/jleF/Dax8/UY2b+/X1VY6VLa2ml6bBHHHI7p/c++3z/AD/991kbP3OXlD42a+1p4S89Y/vpvSP/AHf/ANuOvkd3udYu/Pb938+zzK+jP2idYaCSPSl/1aJv/wCAbE/+Ljr5102dp/MVf4Pnqvsk0/hOc8QO0+pSNLJ5n8Fc1fJ5c+1ZPM+Suq1yBf7NknaP+NE/9DrjJ/nfdREUviIpEaT5abOjfdap0nWOTdTrudZ591BJT/1ce5ajkkb7tP8Am+5UP3/lojEzl/MRp9z/AFlMk/urS/Lv/wBZTPL3/eq+Uj4Bv3/9b/rEo3tvp3l7/vVE8nG6j7IRl73vEv8AtNRJH8n+rqL/AFknzf3KfHI0n3qovm5/dFTa6f6yo/lj+VZKPL2fMtCPvk21P94gJH+TbUfmfxLUnmNJTflSgv4ZAj7PvUke1H/56VHJu8zetPkjbfVkRiG9tm2ot7b/AJqlkdo4/lqJPufN/rKiP8xco/yjo5GT7v8ArK2tO1loJNrVgeY3mbfLqwj7H+WiRtSlOB6NY6is8e6r0c/8Nec2upS2L/LJXT2OsLOm5a4Z0fd5onsUsTH4ZHVI/wDDVyCRY/lrBgu2krTgn/d/9NK4OU9WnLn900k/efKv7urMH+r2tJWejrs/1lXLV1SPd5lQbRl9ktx7qn/g21Ugu1+7UiTrJUSiXzFpH8ypU2pVWN1T5abHPsrOMizSSTZ92rUD7/vVjwTrv+arUE7fw1f+EuMTS370207fsqp9qVP+ulRR3Xl/eqeX3SDT89k+Vaa86x1nfbl+9VS71LZ83mVVOP2SOYvSXex91Y+o64qJtrNuvEC/cWuX1LUmd/8AWV00KEjgq14Q+EPEfiBn8xVriruff8zf6yr19dLWE8ivJXq04xPnq9WfNyhJH/CtP3ts+WovM/8AH6nj/utXTTPPIN+z71SwO1RfK9SwSLHHQPl+0OeRv4abs+T/AHKPM8ujzPM+9RH3xEsEjR/K1SJtf71RRv5cfzUWsbSVRJcg+/uWr0G2STdVa0Tf/wAArStIFSPb/foLjEnsY1R91aMiNHHuplrB+7okf/WLUyIiLHtf5fMqzJB5abaig2pU/meY/wAtUQNjkWOnWnz/ACUbFeTYtTwR7PmWpkXEvWibH+WtB5P7v8FVIP7z/wCsqTzP9Y1BfL9mJsWN3LI+1ZPLrs9O1Ge+g2Syf7CeZXm+m3fz12fh+dp02rJ9yo+yEZT+E67w5rF5YvIrfwV7r8NfGMXnxwTyfu3/AOelfON9qNzJdRy+X5fybP8A7Ous8I6+sfyyyeXJ9+iP942l/KfY0F01p8y/vLd61bWfz03rXknw5+IaiCO21OTzI/uJJJ/yz/2Hr0KC+WB90EnmR/8ATOo5S+U6NJ/4WqdNuz5ZKzoHa6j3U/5o6kP7pZe62UR7njqCN1p32vy/kWlzDH+W38UlCPspkcjOm2o/I8x/mk8z/pnTAn89fL2rUXnt5fy05INnyrTZJFRKCBn+1R9opu9qbHAz/eoFyyJ/Pi3/ADU2R/3fy06OBfvN+8p2xdny0DI/L8xPnoSNUepN6xx1BvaT5f8AlpQA/wCaOopLv/pnTo0l/ik8yp/LWNN3l0AZ8aSz/wDTOpEgVPmb95Vr/V02SdUoAZ5ix/dqDzF/iqfe0kdQR2m/79AG/GnlybWjpzyN/DTpEaoreOQ/M0iSf9c5EoM+YbJOyR1Ug1G+kfbF/q6u/ZWk+Zv3n/fFWI7FoI/lkoD/ABFOO+ln+9WhHPLGmxY/MqtHAyfMtSo7J96gzGTX0n8Uf/s9Sx3y/eWiCf8Au/7lT7PPTd+7oAb/AGiifN5lKmqJJ1EiVGkESfN9nj8yj7csHytHQTylyCfzI9yfvKd83/XOqn9pfPt8unfal8vc1UHKW6KrJdLJUv2pR8zUC5ZDti0b9lEc6v8Ado3slBIb6anm/wAfl0PIv8VCP5ibqkBiP8nzR+XXzR+07fRT+JtPto/+WMDu/wDwJ/8A7CvpN52r5Q/aQ1Hz/Gu3y/uQJ/q/99//AIiq/mNqcffPG53XfvrHvp2d60XRf+elY8+6OTc1ebKJ7FKRRnkWT71VrWd99Pu/kfb/AKyOqvmfu91UEviK2v3yxxyLXD+W13P5rfxvvro9ZdX8xWrF8xUk+X/V11RIq/DGJWupGjj2r/uVmSSVevp1+95dZ/yvH81bROORF5myPdUtpG38VNk6VLaR/wANSEZHpnwv2/bo1/20evp/w48us+NdPiaT7mx0k/55otfNXw2g8ifzW/efJX0FpWvwada/2rFJ5dwiJAnmbNn3Kg2keV/H7XF/4SPVGi8z99P5CSf7EaIn/sleT6c8tjYyTr/uV0HxQ1hb5LdYpPM2fJ/t79/z1yMDypBt/v1ZH92Ji6zqss8H2b/lmj7/APgdc1dP5n3a6XxHaraWluy/8tt71zTv/DWsY+6ZEEaM9HmM/wArVJ5jR/NVbf8AvKgjmDesfyr/AB1B838NSpJ5ce7/AFlRPJ+83LVlfGN8xfvUzf8Au9zU/esf3aijk3/eqIk8vuBJIyJ8tNkT93/rP3lOfds20lXEz5ftEccbR/8AXSj5vveZT5JGT71LQEfcId9Nj3b91O+V6d/B8v8Acq/gHyjflkj3eZTfM30eWqPRQVzfzDPuf9c6bJJ5fzVK7r92oPnqIxDm/lJPldPmqB90clPf/apdiepq4kcwke7+GSje2+mb/k3U/Z/00o5oBHnJ96o+2p7W7aP5lqn/AKz71SwbKiUTaP8AMdLpuuMkf72ty01Lz/mWSuFgk+T/AFlXoLrZ8q1xypHpUsTM9Bgu/wCFauQXXl/L5lcPY6q38VaFrrix1zewPShX/mOxS62JTo565yDXFf71SyarF5f+srL2cvtHZGvA6WS7/d7fMpv2tkrnv7Zi/ipf7ZV/vyUewD6z9mR0SXf8VPjvmrlf7cX+GhNZ3/LVqh7smHt/snWR3y7491Emqq/ytXHf2xs+7UEmqs77lpKnye7Ij6zE6i719furWVPrMsny+ZWBJfN96jz1/hraNOHMccq8vhJ5J2nk+aqWpXapHtqaSTy/mrDv7pf3ldMYnmyl/MVL6ffHWZ5H7zdTpJ/MSlgnT7tbR9w83m98dA7SfK1T+Z5afNUHmbPmWnb2f5aszIo42jj3NVrz/wB3uqDYz/LU77Uj+aj7IESP8n72nb1kqCSR/Mk/d09NsafLREkn8/zPlarMEf7z/gdReWr/ADNVqP8A2auIf4TRgjVPlX95V2CNnkqnBt8v561dOTzKOX7JXvTLkabI9tReWyR7V/eUXU+yTatN3skdUMn8tfvNTvPby9yU3eqfLRJIqR/LQH2w8xk+7Wgn+rjWs+BN8m2tCCNf4f4KkxLkD7Pl/wBiiSdY/lqDzF376p7/APS9rUcvMbRL0EmyTdXS+GdVaC7jZpP465hHZ/mq5azsny/6v56JSLie5SaOt9pVvPFH5nyfPJXOP9psdR8po/3f/PSrPgvx2sFrHp88n7v5Ef8Av11WpWlnqNjIy/vPJT5JP49lZcpcf7xBoHieSxnjb/WRp9+vfPA/j+2ex8u5k/d/88/kR6+d/wCw5bGCO+ikjkt32b/L/wBr+/XQ+Gb6CP5mjk+T5/8AbpS/lNv7x9W2uorHHGyyeZG//LStKO+lk+WvDfBfxNggkks1t5PL3/6v5Pv/AN+vYNG1WK+g3L+8jqOUj7fvGqm6T7slSJIvmfvf9ZUCSLGny01Haf5f9XUmhe8xKPPqmkbJ96rXy/w1ZnKI7z2f7slNjj3/AHpKZs8v71HmLHQaD/l+6tO3qlU5Lr+7TURpPvVAuYsyXTJ92iN5ZI9zU2OBU+7UvmbPloIiMRP3fzU+ORUpnmLs/wBZUEk/lp8sf8f/ACzoNC5G6/daiSRY4/lkrPRJZPmarMEax1ZiEbyvH/zzqRIF2fNTUff8qUb/AOFqBcoeXv8Alp/zR/8ALSovOpsfmzvS5SjX8tpPlaSoPsixx/8APOoP9Jg+9J5lTwRtOnzfvKZz8xLG/l/K0lHy+ZuX/v5VV7WVH3NT4IJfur/5EoCX8xJ58qfdkp/26VP+WklM8jYm1f8AWVGlo6SfvaC/cLaaiyeZ+88z/wAfqWC6ZH3LHVN51gpv2tn/AOWdAi9JqS/xRx03+0bbZ5v2eqaOzx/6unWkH96gCVNVtnf5beSpfPWR9q0TwNP8vlxx05IFgTc1AFmCRX+Vankg8xNq1HBt2blqSST+6aCCDyJf4fLjqPfP5m3/AL4qdJG2fNTJNsdBZTnnufM2tHJ5f/PT+Co/tfkf6393/wBc6nn82P5lkk/65+bVad5XSRWk8ygCz59pJHvWTzP/AByvkn9oF1k+IV4q/wAECJ/45u/9nr6qkRoE3L+8/ueZXyP8Yrv+0fHGsT/6uTeifu/9lESlL7RdH4zzKSRo6ozv5ny1enkWSsx3aSOTbXn/AB+8enH3DIutyJtaOsq7n8vy1WtG63f8tZPMrDu5Gjj3VvH+6LmmY99O08m2Kq3l+RHtap0gaR/NqC7k+STdXUYGVPG0lVpNqR1bf9381VrpPM+b/lpWsYmEviGonmVetZPnjVqgso/4qs2sHmPu/wBusi6Z6j4LkWCCNlrtp9Va+gjs1/1aJv8AMrgvDkax2v8AwCujup4rHR5PIk8yRIP/AEKsKZco/ZOd8TaVZ6d9na5k8ySbe/l/8DrF03TrPf8A6TJJH8jon9yrL+LVvpN1zH5nkpsTy/761kXWsXN8+6T93srcDkPE0ax3UirJ5n8CSVzmxfM+atjWZ/38it/BWZAi/eb+5VxkYyIpHWBN3/AKq/NsqZ3V5NrfwU6SeLZVSJKyOyR1BJIiR/NUs7rs+Wq+zf8Ac/v0RiZ/3Yj0daZIi/w0142j+7TY/wB58tHKHMEf7xN9O8z+FaPufKtNk3R/dq+WAf3Rr/PJupn/ACzkVaf8yJ80dH/LT5KiJHwfEM8xvu0eZ8m2pd+9Kh/8h1BtzEmVT71Rffp330/56VB8sf3aDGUhyP5km1qb5nmfe/gpyUz5Y62LkLJJTZN0fy0fNv3VF80klRymZLG67P8AV0fx7qZn+HzKE/2agciVH3/d/wBXUu9Y6iT7m7/V1FHtqxFyOT+7U6OqVRgdv4auJJ+7rI7acoe6Xo5NnyrTkfYm5f8AWVWgenSP8+1af2jb2pZSRpP+WlWt7fcqmjrIm2p4P3cf+5WXL75cZT5eUnjkb71EE/mfeqPf5/yrTv8AWR0y5S94kSf95tp/n/3f9XUUe2ShP3fy1ZtzE/mU3zG+7RvZ/lp3l+XWHxkcw6BN/wB6n/L95aikdfvVWknb7q0RiR9sfd3dc7dz76sX07v92Ssl/wDWba6acTjqyGxv+8qdJF/hqLy/M/4BT3+T5VrblOCI5Nzx7Vqfn3qK1ffUsiLv3JURL/vBv/ebWod1+7Tv9X5itVbYqSf89KmMQ5iaPf8AxU+Pbs2rUEbts21LBGz/AHa1j/MH2CykfmSVowRrHHtWqsEGyPzWrR02BpPmer/vBEnjg8t/mrXtNsEf/POOqMcfmfKtWY/9Xt/5Z0fYEP8ALWTzN1O8v+7JTYE8ymSSf3aRP94fvbzNrU+CRpPlqvJ+7j+ap7Hd92gvmL0Ea/eWp0kX+Go/ljj+WqqSfP8AL/fqSI/zFnz1g+9VSN/Mn3NUk86/wVRjnXzNy1QSkbkD/wANSo/mSVmWl21XkdvM+Wny/aLjI2rS+aD5lrv/AA/4tae1k3Sf7FeZef8AJt8z79WLXUZYJNqyfvP+elEjan8aPYdK8RrPaSQNUUd99kk3RSeXJ/0zrh9K1H+9JW/BPvTZ/wB8VifQ0aEJ/CdLa65PBP5sUn+3XqPgD4vW1o/2bVY7mP8AuSW+x/8Axxq8NjeWNP8A0CmpdT2rxssn7z/npR/iCphIH2bB8UfDiJuW4uP+unlPVv8A4Wx4a+6t5J5n/XJ6+XPDniqeRPKlk/2P3lbj3zTvuo5T2MNldKtDmjI+jF+Knh1/l+2Sf9+n/wDiakj+JXh+D5vt/wD5Df8A+Jr5yS6nSPcv7yj+3LyN/lqPZ/ynX/YkPsn0OnxN0Wd/+PyOP/tnM/8A7LTv+FieHPvNqcf/AH7f/wCIr54j8R3MCbpY/wB5/wBM/nog8Vef8zRyUcov7Aj/ADH0U/xK8Lom7+0//IT/APxFQP8AFTwvH928k/79P/8AEV4DPrnkJuX/AFdRQeI4r75f9XT9nMUcgh9o+hY/iv4Yf/mISR/9dInrQsfGuh33ywaxb/8Af3Z/6FXzil1HP+6b+Cm7It+5f46XL/MRLIP5ZH1QknnpuWTzI/8ApnUiPF5fy18x6N4n1DR590FxJHH/ANM5f/ZPu16L4c+Lzz/u9QgjuP4PMj+R/wDgafx/+O0cp49fKatH3onr3npT/Mj9awtO12x1iDzbGTzP+mf8f/fFWI/Pk/6Z1MTwZU50/iiXnk/iWmfM9NjRtm7/AFlG9vu0HOOjgVPmapUeq29v4qPMV6gr3zp9kT/eoRFgj2rUEbq/zeZT/PVI6s4CeSRd9Ecav/10qr9rVPvUR3SyfN/rI6DUs+WqSU3ZFv8AmqPz3+9TPMZ/lagzJ/LV0qP7KrvuoST+Gj7WsH3/ADP+2dBuWYIFRKckax1H56vHtWh3/d/NQZ/aJKNnmfeqPz12Ub9lBoSb1jpu/wD6aVB5jPTvM+tAFxJ1RNq1FJP5ny03fTY3/u0EDJIleo0Rf4qsptf5Vp0iLQOMjPunX7vl/wAdfFfxQnafxprDLJ9+6fZ5f/fP/slfal88SR/N/cr4T8XOs+uahKsnmedO7/8Aj9L7EjahL3zlbv55PlkqjI7fdWr0+5H3LT/7Olk+by/9yuH4D2YU5z+yc5ffJ8zVzl98/wAq10usWsqR7Ja5i6Ty3+WuumKtTnAovO33VrMndpPnWStCfcnyrWfPH5ny1tE4Obn92JWnhby91QSJ/erQkRv4qing3/LVf3QjEjg/dxyMtW9ORnfb/t0+CxVINy1paVAqJJ/sVJ6tDCc/unUaajRwbmqDVdcax06Rmk+/8nlyU3+3Ggsdvlx/cdK4LUr6Wd/3tYRiXisNGibkE9tB9nlb/Wb97xx1e+1WMn73y/L/AI38v/2SuVtNsk+1pP3dbV89nBpXyySfaP8Axz7la/aOONH3PeOJ1iRZ7vdFVGR2jj206T/Wbmk/jpr1Uf7x50uUgSNZ3202eNY5Nq1PAiom5ain2v8AeqyCnj/pnVyxjWOSNv8AbqLy9/3quQJ5Hl7aBSj9oo3do0c8jf7e+qb/ALv/AL7ro76Rp4N3/LRPkSufkj+eiUhkUb/vKa/+zTvuSbqb/vUGcZfakM8xpKb8z/8ALOnf6z5afs/d7vM/36Iy+yIg2Mn/AFzpnmMnytU6Iz+Z+8pvl7/M/wBijmJ5ftDdjJ9yjy/k2rRHt+8tCO7x7lqC+Ug2fxU6OOjYsnzLTfMVK2CMRnzP9793R5jeXtWiSP8Au03y/LTdWJmHzR05E+SSjy2kfdRv/u0Dj8YbF+9Td7Rx7lpy7f8AtpRs2fLT+Evl98fA/wA9T/Nv3LUEbqlSQf6v/WUpRNC1G/8AeqRH8yqyI0n/AAOnJu8zatSaw/lkasb7E3NRG/8Ad/4HUcD702tToI2T5mqDYsx/9+6kj21U2eY9P+b+GSq5fslx+Mn8xv4aEk/vR1FHP/rNlN3rHH8tRzS+EuUvd90tpIqfNRJP/DVR/wB4/wAtRzu2/dRIjlJJ7ry/kqrPfNHH8tQTzr97+5VSS7+eTbVxiRUl9kZPI33nqPy6ZHG0knzSU/5d+2tDzZSHPIv3Vkpqbvu0zZ/rEqWBGk+9WvwAOjRtlS/f+Wh/kj+b+5ToJF8jc1AfbI55Gkj+aoo38v5aP9Z5m6nIiom1agoI42f71aNjB5f3aqwWrfdrTgj8tNtX9nlILFpA0km5v9XWpB8n3az4JP3HzVpWMf8AH/cqJcw4j40aP5mp08f8K0951kpn3/mq+YJEaPvfdUiJvk+X+/R5fybqIJGjk21EecQ6f5PmqfTUby91Rz/v/lq9aRtHBVxHKITv5fzVVtJGfzG/26nupPk2tTYI9kH/AACr/vBL3IcpBfPsTatRQRr5fzVLfSb4PlqtHH5abVqIkfAS2rt5/wA8n3K2bTbI/wDwP56w4/3b7mrQgk2fdolKfwlGnO6/dWqcE/lybf8Abp9o6u+xv9ZUk+nMn71aj3jqhE04L5oI9y/6ytXTtfl/d1zUH+o2t+8+Sr1q/wDD/q6OU7MNVnCfKd5aar5/3v3lWXdn+7HXFWN82/5a6GDUdkfzUHvUKnPKUZGkl08Eny/u9lbFr4mljTc0dczBfRfxVoQSQP8AKsn3KiPxnfSrexn7vwnW2niZZE2tHVn+1Vf7tcnJ+7j3LJV7Tb5Xfa38dafBE+npYmB1UF8v8Unmb6dJrMEce3y6yvPggj+aOoN8T/dpHZ8Zoxzrd/dkpPsrSfN/y0rKR5Y5PlrRtbtvutUc0y4/yjo57yx+7+8q9Bqqu/lN+7qDz/k21B5UXmbq2jL3Dp5PtG9HOr/LUfmNBP5sVYv9otaJtWpYNZWRP9Z+8SsYy94xnGB12leIJ4LrzVk8uT+CSPeleo+Fvig/7uDVY/M/g+0f/Fp/HXhKal5km5a1YNYbZ8slV9k8PF5fRrQ5uX3j6ttL6K7jjlikjkjf50kqTev/AD0r568HePLnQ5P3Ekfl7/njk+5Xsuh+JrPxNBus5P3n8cdZSifBYzL54f8AwmzO6/xSVH80ifuqdHY+Y/zf+RKsxxqlM8b4DYjgbZ8tE8bSR7annniePbWc88vmbVj/AHdByj/IX+KSiONY46gkdnj+ak+bZ81BX2S156p8tEc6p8lUd7Rx/wCsqDe38VAzajn31J5f96sZL5Y/lWrMF8vmf6ylzE8pp/6ujzKzvty/9dKnS630xD3um37Vp29pE+Wqck7eXuqCC+ZH+b/V0FmrB/tU2SRao/2iuzbUEd15j0Exia/25PutJTft0UcfyyVkSSK/ytJUkflJH/rKC+U0f7S/ux1F/aMr/L5lZ/2pnj3LUV1fLawebLJHHs+fzJPkSP8A4HQX7Ii1zUWgtJJW/gR3/wDHK+MNZg8/UpNn+/XtvxG+L8X2W40/T/Lk3xuj3H30kRvk+T5//Za8IvtS8x9y/u6XKfSZflcv4kweC2gfb/rKgu9RVPMVf4Ka8i7N3mVg6jI37xv+WdTywPq/YQow90ytcvt8ny/vK5efakm5q1bv+9WVJBvj3NVRPkcXU9/lILpPM+Zaw55P4q2p3WPzF/uVhzvvT/gdbHiS/lCN2erMEHnybadY2PmfM1aNpAvmVjI9WhhueURvkeRa/NUmmz+YklP1WRfL2rUWlPBBaSM3+spnt05ezqco2+naO1rl3dnk3Vq3115nytWYkaz/ADL/AAVXKebi6nPOMh8aeXJ/rKgvp2RNrf6yrLo33qyJ5Gk+VpKInHVlylN0b71QfN9z/lnUsFRf6yg8v7JLs2R/LUE/+xVz/wCIqhPJ/DRzfZJkCf7NXoH/AHkbN+82VVgRfvU+BP7tBvGJ1s/kaxJGyx+XJ/q6wfEfhy50396scnl/fSSptOu2gk3rXo1jr+laz4fks9S/1iJsSSjm/mLlQ9zmPDfm2fNUSf6ytHXLVYL6SKP/AFe/5KppGv8AFVnIQRuu/c1O+bZR8r03y/3e5ZKI8vxGcf5ZAkbbNy03+DdTvmT5qb9/71H2glL3Q+VPlqL/AFf3ad5i7KJNv8VWHNuM+XZSbF+9Tv8AWR/LTfldNtQaDPko+b+OhP3f3pKPM/d7lqDOPwjv4PlqPy/4v++6ekf7v5qT/eq4hy++RpIrvUnzP8lQRyb6f5ivJtWrkaDvkqeORnqt5f7zb/wOpN/lx/LUSM4/3if5vu+ZQjtv202CRZPmapY0Xfuojy/CXEvQP5kdSfP5lUUk2Juq5auvl7m/eVHKdMZFn5KEkWP70lRo6/dokT591SXL3PeiMj/2ank/d1W8zzP+WlCT/JtaSoL90PPWOTdUHntJ92opJ9nyrVbz/wB581VymMqg7f8APtb/AH6g/j2U2TbUsG2P5m/1ldMTmlKXMHl7Pmb+5TPlR6e8nz7qIIFkfd/wOiJjL+USOP8Avfu6l3/3ZKg8zf8AL/t0+PbUBHl5R0cjPTXk8z5ai3qnyrT9/mSfLWpER0Efz/NVuOP5NzVGiLs2t+8qSP5/lX/V1JRasUX7y1ZknZI6gjdU+aonfzH3eZRGQ4x97lNGCTfH8slaCT7INq/3KzdORPvNJVnzPLk3f8s6iX8pcYlnzPMk21L5/wDCtVUdY/8AgdPjdZJNtWRzdS95n/jlMSRpJN1N8zy0+b+Om/fg2r/fqhFnc1XY3ZE/8frNtEV03NU/nqny1PN9kfvfCPkn/vVPA7eXurOnk8yf5auR7o4JG/5Z1Qfa94JN0kG6qm//AKaVoQfJBub+5WLI7PJ8tASkXvM+T5qd5jRpuqPfvj20O/l/LQIs2t35clem6Ho+n6xoG1bj95s3vXk0H+s3eXXTeHNcaxu93mfu/kSpkOMv5SzqtjLo13JE0nmRp9ySorR2kT5a3PEcdtfWnnwfu5N+9/M/v1zkEn2T/lp5dBtGU/iNWx3Rybm/4HXQ2McF2/lNXNQakj+Xu/3P3daGm3yx+Yy/8AofU9KhVlA3J9Kkg+7/AL9MsXaOTa/7utGPxa19aeVLb20cifJ5kf35Ko307SVjzH0FKXtocxvWLxT/AC1oPBFGke2T7lcfa3TJ8y/39lXoLqST5fMqzqo1/Y+7I6eDUYvu1P5f92uV2S+ZuWSr1rqUvl7WqT3qWJ5OXmOlgRt9WIJGT71c2+ozyf8ALSp7HVZfM2tJVS/lO/2n2jad2+8tRTybI91Njn+TctZGpXbTyeQtZS/lLeJ+yXknWR5N37yqr2sqSebBJ/2zqOBFtU3PJ5myiDUVkeRaUf7oTkXrHVf3G2X/AFlWf7RaOPd5lYPzST/LRfSbIPKWStPdic05y96JvR6w08nlLJ+8rr/B3iO+0af91eSR/wDTTza8t0dF3xtLXVQXywJuWSqj7vxHJGEK0JRmfVvg7xjF4mg2/aP9MT78fyf+OV1EaSp832j/AL+V8e6V4qaCfcskkciP/wAs6+hfht41/wCEg037NeXHmXCfck/56JUSj/KfF4/L/Y/vI/CdZH4gX7zU6DXFeT5f/IlHnq/zVA9rA8nzR1kfN+yNGPUvMf5pP3dO/tJY4/mkrIS0i3/LJJ/39d6gksUf97BcSSf+gVYcsjeS+8+OiSdkjrl7p9VsY9sEccnyf8tInrRsdRZ4P3/+s/6Z/coMYxLO9vvUR3bR/eqi99c+ZtXy5I/+mcux6jnjju/llkkj/wCmkf36g29nI14L5vMrQS+WN9vmVzSQSx/KtxJ9z/WSRJVW61XSoPMW81DTvMT/AJZySoj/APfG+rL5TrZL5dm5pPuf886p/wBuW0/ytJ5f/XT5E/8AHq4Wf4m+HrH90txc3Gz/AJ9ovk/8e21mXfxes4PMa20+ST/ppcyon/ji7qz5i/cPS550j/1UnmfJRBfReZtnjkj/AOukXyf+O14tP8adTkk/cafZW/8A103v/wCz1mX3xi8Rxx7v7Q8v/rnEn/s1MZ75vvJJPNtvLkj/AOmlSPfMkf7+Py/+mn8FfMc/j/XLt90+sXsn/XOV0/8AQaw9Z8TandQbftFzcb/+ekrulL3zrw1D20+WJ9I6l400fR5JFi8SRySJ9+2+/wD+PrXlHxC+JN9rkEipcfY7Pf8A6uP5Hk/33/jrx2C+1PSn3P8A6uq2parPqMG6WStox/mPraeWwoQ5/ikaGq65E/3pKyvPWf5mrNgntoH/AHtOnu9/+oj+/Qd9CrzfESz3UsHzLVGe+af71Svuj+aSSqN1Iv3lrOUTmxNf7JlT/wCskqjOjRpVmedJH3VUvrtYE+aT/cqj4zEy55+6Yt3P5nmbv46rWMG+Tc1RbGnfzWrZ0qx8+Td/33QXg6HPOKLn2Hy03L/cqKBPLk3N/q607uNU+Vf4KyNjb6OWZ71T93KMYkV1PveRqigf93t/v0X23zNzVUd22bV/jrU46tSXOU7pGkn2r/q6px7kfbU77neRaH2yfeqJHnSCSfy02tWU/wDeq9O6x1UeTzPlq4mEqhB5ix/NUCOsdSPG3l1HsXfseiMTmj/NIck6x/KtVp0WrkEa1E/3/koMeX3yJNv8VSwP5b1FHH5ibqds2R7qiJ00C3HOvmbvLpZ7tvvLJUEcip96qd9db/u0HTOp7nulSd2d/mqJ0bzPkkqzAiz/AHqrOnlyf6yr+ycH96RBsWN/lqWNF/66UPH/ABVFHI3l7lo+wSOk2yJJtqPzFjj+apI/uSVHJ/q/noiYf3g8xZPlWmSRr/FRJH8n/TSh/uf6yguQfKnzVB5dP3/w0Ruv3aguUef4RnmK8nz/AO5R8qUfLv8Ampsm37jUDHPJ/d/gp/8Ayz3NUXyolSxuv3aBfasReQrpuWooI1jj3NVrY0ke2meXs+9WwyOOP+JakSNfL201Puf7lOR23ybqOYz+APMXft/5Z1PBIqfeqt5f7zaslXETzPloNCfyF8vev+rpySNH/wADo+/8q0PG0f3axKkT/c+7RI/ybajjnXy9rU6N1/iqImqIJ5Nn3ai31Ld/P92qvmeX96Sr5SZfFYfPIsabaq/MiVHPOzp/0zo3tIm7+5V8oSlAkjRPvNTfMWOTY1Ref5kdN3rJUROb7XvFnZvfd5lO8/8Ad7V/eVCm6pINr0zMHkby9qU/7nzVFv8A3kn7yiORo32tWsgHQQb/ADGahIPLfdT0+eDbUifu49vmVf8AeJ/vB5f8VSx7Ufd5lNedU+VaZHI2+sveL+2WpJG2UfMibf79ReZv+apYN0j0olx/mNK1RfI3VKm3Z80dNjj/AIVqv5jSfK1HL74fZ90uQSK8nzVYgj/f7mqpHJ5Hlr/ferscm+rI/wARPdRt5fyyfx1E8jR/LTp5F2bV/gqOR9/yVQSkOjnaBKjedpKgvrtPM2rUU+5PLlWSpLpmrI/lybq2rWRZINlc9vaRN39ytKD5I9zfx1Rl/hJrt/Lj8pf3kb1iRyM93ter887ef8/+r31Tuv8Aj73L/q9lTEUi2j/vNq015/3lU7SdvvNJT0/eSbmq4hEn8zy/+B0Wk/zyK1RTyLIny1FH+7f5v9XUcoRN2TVZ/wB3+8+5SfbmkfdWfHIsibafBJs8zdUc3vHTHlNe0naT5fMrQgkbZtX+/WDaz/3q0o32fdqy+b7JrQXUsHzf7ddBY3a3Uf8A0z2VysD74NrVPBdtY3Uf/LSN/v8Al1jynpYav7HlidZ5mz5VqWPfsqna6jE8exan89v4ayPp4yhiIe6WoLpqnjnWT5qzPP8ALqeC+WT5f9XVl0632JGl9uX7q0f2isElVI5EeTb/AKz+PzKrXcav5jeZQb+35PdOjj1yLyNtJBOrvu8yuKgn2SfNJXQ6VdL/ABf6ul/dOVYmU58sjUndZE+Wo7HbHHu/1dOSD5Ny/wCrqtI8n3V/1dXH3D6mH2ZEWo30sD/LUdrfNO25v46ZfTtOmxqb5iwWm6g4akZc8jZ8hX+Zf3dP+3N91f3lZFrfSvHtX+5Vm1sW2ee0n+/RzGsJHS2sayPuaux8P6rLYzx+VcSR7P8AgD1wFrPsg+WrkGueZ8i/6yiJMuScOSXU+y/tyxvtaOSqsk7v8y/9+5KeiLHJ/wAs/wDrn/HUnyxpJK37uP8Ajk+4kdYyPywj89vur/uU2NP4Yo/L/wCudc3rnxG0zSv+PaOTUJP+mf3P++64zWfi/qskflWcken/APTO2+f/AMfb/wBk2UxS/lPUpN0H72W48uNP+Wkkr7P/AB6sfUfGOkaUnmy6hHcSb9nl20qO/wD8TXil9r99qr/6deXFx/10les/7Wv3l/1lBJ6fdfFtfP22enx/9vPz/wDji/8AxVZWpfFDV7tPKi+z2/8A00tovn/8e3VwCTq8m5qiS73/AHaPtlR/mOhn8R6nqUm2fVL2SP8A6aXLvWbdXzbNrSVmf2kqJtqjPfM6bloI981ft38K1B/arfd8ysqSeWdNqx1Pa6U0n3qC4x+0Xv7R/iqnPfNdx1oWmgNA8krf7lacGgRyfN/yzT79BvCPtPcicvYyM93tb/V1sPHFBHuarc8cFpJuWsaeRp/laT+OtYx+0ff5XgYUfel8RBdv9rj2+XXPajYrYpuikreup9ifLWf5DTybmj+5Wvvcx9BKlA5+Cxgu03f8tKm2NaQbFq1d6c1o/mQf6uoo51/i/wBZUyjLnOSdCEPhMOfz5HkaX93sqjdT+X+6ra1F/MTatYMiKj+bLWUj47G/zFOdFRNzf3K56eTz59rSVp6jfbPlWs2edbGPc3+sf7lUj5uUvtCQQLJP5CyV1FjY/ZY9vmfvHrnPDkDPJurpd/7zatOXxH1WV0uSDnIHdY0krJkdfP8Alkq/fOv3aynRYPmap5gxEoc/KVb6TZJ/wCs15/4Xq5OjPJurPn+f5a3PBrSnziQP/wBNPv1DdRtH92pETy0+amvI1YlxnDk94gkdvL+aqjv5lWZJPk+aqfl+W+5v7lSeV9vlkQSR/wANRbG37alj/ePtap441+6v+srWMgiRQfJ5m2qjxt59aEcHl/erPnTz/m8yr+yYy+0S+WvkblpiPsojj+SNWkqDzGjkrEuBPJIr/erPeRJPlqT76bVkqtAnlyfNQHtOf3SdE2fNUWxXk+ap/PVE/wCmdVE/1+7zKuIS5fhHPH8+2m+ZQ+2R9tMkTZ8zUEh5ip8tRvIv3Vpyf3mqL/aWSoiZy/mH7/Mj2t/38qJ42ePbU/l/JR9z71XEOUg2eX8rfwVFAi/eqx9/5lqv5lAc32Rv3Pu03zPMfdU8f7v5f+WdQeZs+WoCQz+Da1Sxx7JNtOjjXy91Njdf4aCI/HzDk3eZtepXg/vVFs8z5qng3bPloNpRI3jb7i1F5fybXq9PaNHHGy1WnTy32+ZQRze+MeNangkWmpH/AHv46I0VPlqzQvWrq/yrViONv4qpWqfwtV5HrI1jH3DPkjbzNy0eZ8m2rM6L5exaqSR7KqJHvQ94N7SVFJ/rNrVFJGyR7qjeRvvf8tKcYhKUxs8n8LVFJOv8FMk3fd/5aVHsVPlWqt9kkd5axx/NU8H95areYqJ/v1Ikm9Plq5R90wLXlr91f+/lOj2wfKtQPHsT5algj8z5mqIkfaJPvyfPTZP3cny0SOv3VojjZ5P9ygv4x33PlWiORnf5qlTaibm/4BUXnrJ8y/7lHMHL9of8u/5qYj+ZQkn8TUb1+6tP4wiTwbZPu1o2qbPlWsyBP3datptSOkH94uRx7/mqCBGkn2rVtHX7rVUgdY55F/29lEecr7A6f/Wf6z7lXLR/71ZTyb/+APsq3p0lX/iINGdFjqKR1/7aVO6fJuqB0X71ER8vumVPP5938v8AuU6d98e3/lpVaCPy3/1lWY9ske6oLj/eL2nTr9xq34P9RtrkoJNkm1pK2tNvv4Wq+YOUuXyKiVQkk2R7qvzzrP8AK38CVnRx+ZB81TH+8ZkFjJ5k/wA1T/MnzNUEH7t9q02+kb7y1RMQgnV/lanJP5klQ2u3y6dB/rN1Ev5S+Y1YJF+838dMkf5Ny1DuWnQTt91aOUIkkE6/xVagu9j7lkqKSBfL+WjyGjoL+P3Ymql233q1bST5NvmVzUE7Ryba17Gfy/vVHvF/4jXtI/Ik+WStqCdpI9tc5BPWnY3yyP8A9NKjlPYwWJ5JmvGjP8zUJB5FWrXbPBup3kb5PmrI+n5IThzxIoJF+61WfIWSP5v9ZUHl7Pmq9YwNd+Zt/gTf/wAAqokU5Q+2c/dwL5m2nQXf2X7tXNVSLz/krntRfyPmSiJ5VWX72Uo/ZO/0PUVnTa1Wb5Nke5ZP9+uI8P6i38VdJ9u8+12/8tKuR9fl+J9tD3itBud9zVJPtSClSPy46ozzv+8Vo6nlNK/uQlItWN3ElbMb74Nq/wCrrh97b9y1tWOqyxwbWj/7905R908rCYrnlymvY3TQXXkN/HUl1GySebHWJBPLdXe6KOugsY5II/NlrSMZ8x20IzrPlPr/AMTeI4vDljJP/rJP4I/+ej143rHirU9fu919ceZH/wA8/wCCP/gFd78VLSd9K+1L/wAsfv8A+41eLSai0k8m3+D5K5pH5hI1b7XGSPbF+7/grMjuvMfdLJUEE/nz+U38dR+Jo10qxjls/MkuJn/1cn3KiMve5Qj8RburtUrPj1VXfav+rqnBBc31puaP95V6Dw/LGke2OOn9o05Y8oTySzx/uqlsbSWd9rVpWmlSwfNL/q9lXo54oHjVY/Lj/jrPmFH+U6F/hDc6la/bNI1C2vN6b/Lk+R4/+B/N/wCyVyt14Sn0eeS2vP8Aj4T92/3P/Za2rS+tp/MZY5I/4P7n/oNQefFH5jPJ+730R/lI5ZEGnaGr/K1bmnaHBHJuaSoILuJP9VH+8/g/6aVFBrnmT7f+Wn3KfNI6YxNqSxtoPu1V1WRLHTtyyff+5WxpVjFOklzeSf6PCm95JPuVwHiPX/7Z1Lcv7u3+5HWtGn9o+nynCc8+eX2TM89p59zf36rTzrH83/LSiS7aOP5at6bpzTz7mrsifbrkprnM2CCWf5pY/wCP5I60PsnkR/8ATSvYvB3wk0++sY59VuJPn+fy4/k/77f/AOIrnPif4Z0/w/qFvbWEflx+Rv8A++v9utIyj9k4qOZUq1X2UTy2eBXgkZq5+eDyPMZq6DUn2fK3+/XP6jJ5/wArf6ulUlEjH1/sxMq6ut8dc7qN95j7f+WafJV++ultU2rXNTztJ87fx1yR/mkfB4mvzy5Yla7/AH/zJJWddXf26fc1PvrvyPlX/Wfx1Babd/8Av0Hn04xN7Rk2R7lrXSeL+L95WHBJsj21L57J81KJ9bQrQhA0b6dZJN1ZN3PveT/YonfzE3LVGfdIn/A6uMTxatf3+aI3zPMfcslQeYvmfLHR9yPdUG/+9W0TglL3+Yc+2T5qqSbo6vR7Xj3VVu0Xy/lrnEQT7o021B5bSSfN/cq1Ju8vdUH3/mrW5ySKqbk+9Uskfl/8tKl+aR//AECrLwLs3NR9oiMv5SnP9zatZ8n7uCtOeBkrOkgbZt8uoCJG8jVBJIqfeqT5vutVad/MSgjmDzFjpdiz/NTET5KPL8v7tEQ5SJ02R7f+WdRRxt5nzVaf549vl0xE8v5mq+YY3y1kfdUXl74/lqf7/wAtHl+X92jmkBBJHsTatNjjb7i1O+6Sot7SfdoFEan+r2+ZUWxv3itQknybf9ujfUcxmD7U+aqySeZJ8tSyfPJ81Rfc+WrJl8Q6Pds2tUDpUsf7ymyR70+WrL/ukSU5Pn+am7/3e1ackn93/coD+7IlTds3NU9pO33ahqaB12bljrEvmLySM6bf9ZUEkCfeb+/TbR2RKt/K6bm/grYjl97mKibkkp3l+Z5jf8tKa/ySf6unI/HzViaDYJGf5V/gq3HJVFN0F3/v1c8z93/wCiR0U5fZI53bf/0zqs8mx91K8++o9/8AeqyKhA87fdqLzP3fzVK7+Yn/AD0qr/y0/wBZ9yiPvGNT+Yjn3fu91ECL95pP9imSOz/K1O/1fyr/AKugPsj/ACFjSpYP7tRJu2bqb57eZtWr94x+2Wd/7zatNjdo49tRbGSnb1f5V/1lHL7wfYHwbvvLHU8cmz/pnTo5Fg+Zag3+Z81Bf2eWJLHO0n3qZs8v71Ee7y/lqdI2k+9U/aMeYNnmR/LRBB5n3avQQLBHtao0dfIpcxQyBPL+VpK07H958v8Ay031nwRrJHtrQ03Yj7aBl7YzybazJI2ju/m/v1seW0dZ19/y0Zasv4IcobH8uRv+B021k+fatO+/Bt/2KowO1pPt/wCAUSkZnQwO06f9M/Mof5I/9ZVaCfy6k8zzE+aoNOUw55G8z/gdWrF/+mlU7p28za1T2P8AtVceQxJ3jXzKtQf6z5aieNd/y1Jv/vVEveLiaME7b9stBg/1n/fdRSbp4KdHIyJtb95/BQHL/KVvl3/NUF1I2z5v9XVmRN7/ADVHJa+f97+CrIkRQOvkVLG/7vcv8fz0yNF8zbT97f8AfFH94Pg+It2qb6dH+7+Vajgf+KpUT56j3i4luDa6VcgtGkTcv8FUbRF8/atb9rpsrp5sFWbmT9l8iiC7b7rVozwSyfej8uszZs+7UFe4asE6/darKbfM3L+7rD89vutV60u28uNWoIjzfCdxoCSz/u1/367/AMM6r4ejf7Hqdv8AZ5PuJJJv2b/79eV6Pr7Wn3f3cifJWxfaxBqsGxo4/M/56R1B30q8/h5juvGP2Ox8toI4/wDtn/y0SuHj1GW0eRrOSSPejp+7/uVnpdtBH5VRSSN5e5qOY6fbe5ylnzGnTd5n/fysmd1kjk/2Kmnvlj+7WNdztA+5f+B1J1S+At6dPsk3V2NjIzvu/wBivPtKnWSf5pK7PTbr9x/wCrPXyur9k6qCNZ/vVb/sOKdNtVNK+dN1bPmLBVfCfZRpwmveMG68KrH9395VnStHWBNjVee+WOnxyNPJti/36uMTGjgYc/MU/sMFq+5Y/wDfqz5DTpuWrT2rSJVvTdvl7WoOqNKEPgPrbUbGC7gkilj8yN/krxbxd8J5bWeS50iT7RH997fyvn/4Bt+/XtKTwT/8tP4N/wC7+enwf7NcfMfi58s/2VeWM/8ApNnJZyJ/yzuInT/0KqOpbp7qNvL/ANyvq2+0qz1WDyr6ztryP/nncxb/AC647UfhDpU/mT20kdvJ/wA8/Kd0jo/vGEY/aPFtGtGk+5Wg9q33Wrun+G2oaV+9WOOSP+Py5f8A2RqzbvTVR/KkjkjrH4JHScrAlz/D/wCRKnj06eR91b1rOujSSN/Z8eof9O0mzZ/wPdW1Y6/pF1YyS61of9l/P/zDvk/77TfSIj8PMcla2LJU/kRR/K0daupT6ZO+7SryS4t0+T95Fs/8fb7/AP3zUcGlfa4939+l/eNij5DP80X7v+CqulaN9u1jyoJP3m9K3J7VvL2/8s6tXWpQeGNKk8qPy7yZPk/v7P79OPOd+Hoe2nyxMzxprCwQR6VYyf6PD9+T/brgJPn+WKrM88t9JJ/y0+etXw/oE+ovHFBbySSP8n/7b16cI+4fodCEMFR98qaNobXfzr/rN9e2+A/hXBpCR3mpx/aLz+CP508v/f2/x1ueA/AFp4VSOe5/0jUPv/7Ef/2dde93HBHIzUc38p8jmebc/NTh8JlXdp5Ee5a8P+NP2mxvre8n/ubE/wCAv/8AZ17XqWq7PMZf3n8dfN/xU1y58Rz+e3/HnC+xJPuJvoj8Z42WYmcK3McJd6kt1Ju8yua1zUVRPKWpb6dbXzGauO1W+Z/uyeZWP2j2a+JuUdVvmd6o3c/l0/zPM+Zqx7u78yeT/vig+fluQSO08m3zKsxyLG+16akC+X5q02N/n3Vf2TWlT97mka8b/u/lprzts2tUED7I/mqKd/Meoid8qnuFpJP4aikdf++6iR9/y1F9z5mq4nmD5JPkk/557Kq7N77mp93JvSpIJP3G1qgyj74sE6/dqvOn7ymo7JJ8v+rqX5nfbQXzEUcfmfKtE8DfdWrUcHl/MtOd/wCJqk5pS+IqwWv8VSzp5ibalgkX/vuoJ5/7tWYx5SKSPy46ypHaOP5avTz+X8zVnyXTSVX2i/sFd5G+9VR3aT5vLqeeTfUSSO/mL/yzqIkcpDHu+4tTeYuza9QeZs+WhP8Aao5QkWkRX+7UTp/F/q6dH5Uf3ajndpKsZBsbfuX/AFdT71jTa1MSP5Pmo2LsoM4x5PeInfZ/wCo0k2J81G/+Fab8qR7qvlD7A35t+6q77o6kjf8AvVG7/wB6sQjIf8vl7mqv57VLHGvl/NUf+y1XH3RDEkST5v8AV0+R/wCH/lnQki/dqq8ap8tX9ocZEu/y/u07esf3v9ZTYHXZuajYu/dUSL/vEsfz/ulqSD5I9rVBBJ5c/wA9Wp03x7V/v0f3THlHeZs+Vv3lOgn3x/LUf+9/uUeZ5Ee1qs2iTySLJ/10qJN1CT/3aJ33ybagj7Nh0n7yT5qfA/lx7XqDzFeiR/3f/TSguMgkTy/u0yf5I/8Anp/cpsb+ZHvqJ5F/iqYxDm98g8xn+7Td7PH/AMDokdqi+WT7v/A6omQ35pPu0JHvT5qn2J6015/4Vjqyw+WOTa1H/LP/AKaVFGjfvN0lOj+f71H2eYz+zYlSRvvN/q6E+/8ALR5nmJtWhE8up+0RykryN91aigkb+KiPdG+5alRGn+atC5FmDd91asx7Y/8Alp5klUfMVPlWn72f71SRzFne0nytTkk8t5FWo490ny1ZkTy4Ny0REOgjXf8ALWnAnlyfLWZBJ/Csf36vI6/u90lUPm9w0vMby91UvmkkkZv46mjkWT5WpN6+fsoDllP3jOT5PMVqH+eTzafPt8/dUV07b49tTzBy++TwO38VWfMaSPfWR57SPtq8k7JBtao5Ql8RBqUG99yVAki/xfwVq3e2eD5azJIFSTa1amJpwbZ49yyUfc+ZpKrWLqkm1qsybZE3NQBatZ2+81WZ4N8e6KsxJFRNv+sq5YzsnytUyNoynze6ROkqfeoefy4/mqzdOs/zLVGfcn3qguRL5CyfMv8AHRHA2z5agj/d/dqeCdvu0cwSjD4h0aeZHt/1dP8AMaOPb/t0JP8AxeXVmCRdn+5QPlh8Q6DbXR6HfMnyrJXPp5T/ADNJV6xnWCT5a25iftHVXyeem7y/vp/yz/v1gOixz7Wj+/8Afq5Br67NrVTk1WKd93l1jzGkftFyfRoJ0/cVlJBPHJtWrkGoy/eX93sqrPdN5cjNUBy8keYvQRqifvZP3dWv7RWBP3VYbu3kf6yiORkT5qC4xkbMGotJPuarkkjOny1zXn+W+5pK3IJ1e03L/cqR/aKt1uk+7VGd28ui7u2T5vM/d1HBdr95qqPxnX7WY7TYG37m/v8AyV6Dodivl/NXI6Vtknj/AHf7uu1sZ1gSr/xHt5bTnz8x1FpItqm1ZKN7Ony1n2sjSfNVmObZUR+K5+i0JDLp98m1a2LHe77qxYE8x491dLaQfu9y12U/5QpS9+RowR+Z96oJ7Vkj3RVbgjTy/wDV1P5f7vctRH4zpjH3z6RTUV/eefqFvH/0zj+R/wD0OpYL5bv5oPtNx/45/wChba8rtfjvpUCbbXw/5dx/BJJsT/4pq3rX4ktqSfNrFtp+9/8AlnFs/wDH2/7aV5sZH4byTPQoPtMke5rfy/n/AOWn36ifUoN/lfaI/M+48cf364S78Y+HpH8q51C91C4/4Hs/4B/DWrpV9falH5umWfl2/wA7+Ze7P/QF+arkXGMzpvPaf7tvJJ8+zzPk2VO7xbPIl8u3j/8AHKx4IJ9n/Ew1j7HH/wA849if+Ps7NT4NR0qDzH0+OTVLhH2f6P8A3/8Afb5aiP8AKEv5ieTQNIu/mbT45P8ArnvT/wBBrMn+HOmP96Py4/8Ann5v/sla8H9uXaSK3l6fH/BH99//AImq19Pp+mvv1C4+0Sb/AJI/N3v/AN8LRygc9P4RtY/9V+8qD/hCtQRN/wC78uuqj8QTySSRWdn9n++jySf/ABH8aVL/AGc0/wA19qEkkf3/AC5PkT/0P56OUIc/wnDvpU+m+Zc3kcf2eH78nmo//ANi15pqt9P4g1KSdv7+z/gFdp8SvEy30/8AZljJ+7R97/79W/AHw5+3SfbNQjkjt/8AnnH/AMtP/sK6Yx5PePscJyYKj7ar8UjmvB3g681+fyILf/fk+4kf/fVe/eFfCWmeErX9xH5lxs+e4/j/AP2KvabawadpvkWdvHb29Vp9s77Vk+5/wCtuY+fxuaTxM+WPwmh58EHzT/8AkP79YOpakknmM37uP/x+i7kfZu8yuS8QazBY2lxPPJ+7hTe/mf8AoFYnhfGcj4x8VT6lP5VtcSW+n/cfy/keT/gH9yvLfGPiCKS0kiij/dp9ypdV1WfVb6SVv3cbv/q4/wC5XHeMdRtvP+zQfwffk/56VfMd9L3OXlOO1W+aTzF/2656d2j8xq1b518zc1c5qV1/ClZHZVlz/CQXd98m3/gFQWkEW/dVGedpPlWpUnVI/lk/eUHNTl9ovXaKkm1ap+Z5fmbv9ZUDz/P81RzyNJVRNpVOYvQSNJJu/wCWdOgkbzPmqtabo/marO/+7Uke090l8zf8tMeT93tpqR73+X+Oop/v7f8AyJW5zSH7N8m5qY8m99q01J4v3i1WkulSfctYf3S4k+/Yki1PA6x/erN+1yz/AC/8DpIPN+81UR9vmNP7cqfdqB7pp6qxxq/3v46njg2JtqTHlHwfvE+WnSOvl7WqWBP4WqC+2pH8tVGQfbKE86+X81U5J1T5aSefz3qq7/vNrUD93mJZJ4tm2qzz/J8tRSffqLeyfLREz/uk/wAsf3qj8xXfd/q6gefzH2tTHj3v8tWRy8nwlxHWP7tOjff92qyJx81S+Xs+asjQk8xXeTdTf9Z96m/6yot7P8ta8vMEpe7yjtnlpVaSRn+9VnzG/hqtO7RpuoM5DZPk+Wmb1eSn7N/yN+8o8hX+7QaEXmL95qbsWSrMkGz5v+WdNSBpPvUGcir9yOmzxp/zzq5JAzvtWo5LVo03NVhzfylVEV46dBtkj+aoNn+sbzKdHEyUSIJfLb7zf6yriOz/AC1Td/L+9TvM8uokBP8AL5m1qbJTfPZ/mWOonnaP5Wo5Tcsxz+X8q1L9/wC9/BWZBOsc+1auRyU/gMiXZ5aVBIn7irO9ZPlaqc6eR8q0jUh3/vKY86pHuWon/wBYKbPu2bVq4i+0TpOuz95UH/LT5KPLbZJupqfJJuqPte6RzDo933f9ukT533N+7pfL+Tc1N3r91av+6HN7vMSeWsaf+P0QPvfa1R+Y0dOgdZKPsmfvzkT+fsj2rUCOz/M1O8xpPMXy6aj/ALza1BpGPITpOv3Vqz9yDetQQJT0dY/laiREY/akCQNIm5f9+rPmeWm2ooPkj3Uv+r+7/HRzBL+YtwSLG/y/vKvbPMSqNqip96rkci+XJtoiEfiGf+Q6ej+Ym2qrv5n3aPM2fNUyD+6adi7fxf6zZU87rOm5f4Kz459ieb/y0p0F2rptb+Oq5i5Dp49/lsv8FRvI1SRusHzf8s6jndfP2+XR/dCP90qyf6/ctXEdXjqjPujognaSTbQRGUfiNqxnV02/8AovoFjk3VTgk8utWfbdwf8ATRKn+6Ef5jIfb95f4Kt2M6zptql5jfdb/Wb6ZB+4fctURy++avmeW+1aWCTy/lamSfPHuWiPb/FRzFE8d1/CtE8azpu/4BUD7YI91SRz+eny1HKP+6QT7kp8H92nbP3cjN+8qnv/ALtXEOXnNqDdJHtp0e37tZ8d00fzLVpJFf5v7lQH900vIV0ogRf3m2mwT+XJu/2KdHt/eMtX/dD/AAjo42T73+rqtJdqklWftavHVGdFefcv8FQbcxq2k6/eqPz1d6owOyR7PMpnmeXUBL4eUvQSbPlalnfZ96s7z237m/1dN89vLqyuYspdefJtaty0k8uDbXKwSL5m6tqCRo/lo5Rxl/MF3tkf5abBAzyVX+bf81T2k6wU/gN6fMdVocav96P+Oukg2on/AAOuZ0a78yOuhsY2nkpcs+Y+1y+PuG9au0ifLVveqR7apWsDR/8AXOrcifJ81RH4z6qPwcsizp0HmT11tpaNJ92Oue0O13vur0bwPobalqMcXl/frpiRCvGhSnVkQP4ZvrSx+2NbyfZ/ueZ/BVPyFjTbX07/AMI/bT6H9haPy49nlvHXhXjHwrc+GNS2yx/6O7/uJPv0Skebl+cRxc5Ql8R4tY3TR/drVfVWRI5PM/d1jPOtrabf+Wm//WVlXWqtJB8slebTPzSpU986lPE0vn7lk/ef+P1q2PjzULF/l1C4jkT/AJaRyvvrzW0u9/8Ay0rQ+1LP83mfvKcjpjI9LsfiNc/avtNzJJqkn3P9Nld0+auz03496hYwbVs9Ok/uRyb0/wDZ68Gj3R/eqR3/AImrOUjp9hDk5ke7/wDC5bzWJ/8AiYXklnb/APPvp2zZ9z/vquh0b4oeCbVPlt72O4+48kkW95P/AB+vmy1vv+mlWvt06J/rKnmD2EJw5j6Qn+K9jdT/AGbTLeO3j/5+L3Z+7/4BTtV1XRbXQ7i+bVP7YvETYn9yN2/uIvy187aVfT3d15Hmfu/uV2euajBY2lvpkH8CfPJH/wAtHauilE6MFhozqxNXw5/xMdf3N/t/9919JwXcFikdtBHJJGiInmR/7Kbfnr58+E9pE/iCzll/ebH3+XH/AMtP4v8A2SvoP+0oo49sVvH/ANtK6Zco88qWlGEQnnbZuluP+2dVv7SggSsrUb5o3+WSPzPkrznxH47njeTyJJJLhP8AgCR0HyvLM6Xxd8Q7PToN3/7f/fFeO+JvGMuuSbpZJI7dH+SOT7m/+/srM1zxNbJH58959ouH3vJHJ/7JXnmsa9LqU8jRf6PHRzHZTj8Jp654jbzPKiuP3ez564vUtZaf739z/WVWu7t9/wAtZF1O33mkrI6SK+v2f5f9usp90lS3cnmPuqCP93QHLzjI4FSOmvaqj/8Aj9ToiySVHIm9/mqjsjQK88iyfdjqON2k+9Vl4Gkj+T/V/wAdReWqfKtSc1aMuUfBG2/a38H3KnR/7tVY93mSVLv8uPc1Bx0/5SeN2g/66VWnk3ptqP7W2+qr/vPMagJSGeZ5nyrUtraSu+5v9XTYE/eVe89fL8pZKrm942px97mGeRFB5i1WeTy3/wBXRPP/ABVFJPvfdUkS6kqSeZJ8tWYEaSs+OT+GryT7I9q1UTD3vsksEjVTvnby/mko+1tJ92m+X8n72pHTiZ3ltH92qz74/lar106p8i1mPJ/ekoL5Rkm6R9tVJJPLk2/6ypXeonRa1iSJ5b+lL/u/6ymx7k+WnR/6vc1Bn7pOkmz79Nkk8ym/M9M3tv2r/wADoGTpt/ipsiNH81H8fz0eY071MZCkEcn7v/gdRJ9/a1TvAyf990eR5fmVXMRH+WRW+bzNrVPaweZ839+mv8ibKt6bB+73VBfKS/YV8v5v9XQlozyVcjkWP5Xpkcnlz7v+WdbfZM/tEcljs+Zazr60aCPc0dbUc6+fTZ9s7/6uo/xE8py76c37tWjprosH/AK6D7JseSVv+AVzk+6eSr+yXEjjjZ/vU6Pd97/Yp0aNI8m7+CmfMlRKQpfEP/1abqgf94nzU/zG/ho+fy/mq+YcZc5FHIsf3qljk+f5aigjaT71SpIvmVBcS8n7yPdUD7futUkH3Kgk3JH8kdRzGn2SCSNf+edVvM2feq1v8yTd5lU54N/3f4KuMjnD5vv0zz2jn/4BQm6NNzU2Da/zf6ytR/3SeP8AvNHUT/PPtWhJGeTatEcbRz/NU8wco/5v4Y6cibI9zURv/do3tPQEYjt6xybqkTdJJUL/ALz5lo3tB/10qByLiOrybf8AlpUUcf7zatQI7/eqeP8AdxyM1ESpF5HVPlojj8v5f+WdVkjX73mVegdXj+arOaROnyfN5dO+5HUXkMkf/A6JI/k21Qaco2D5I/Nanf69N1QPG3+q/wCB1Ha3cqSSRf8ALOsjan/MWYJPk2tR/wCQ6aifP81O8zy02/6ygiUS8n7z5VoeDfHVa0do6ngnbftqw+Agkk/vVF/q/l8ulnRoP3i/vKSSTz493/LSj7QEqPWraT/u5KxYJNnytVmB/Ik3Uc3uG5LPAzybqj8xvu1oeWrx7l/1dUfI8j/0OoMOX3vdCC6eCTa0lW/LWRPNWs+SD+L/AJaU6C6aD5Wq4hKP2jTg2zx7Wp32FoPu1U+by9y1ZjnbZto5fcLj8PMSwfvPlamPAskm5agk82D7v+rog1JnfbL/AKysgj8JHJI0b7adHdy/wx1NvWd6eiLAlX8ZHNPm5iX7Uzptpv2uWOTb/wAs6ZBPElSwTwfdatACO6lj+WnQJ5nzLT3nif5loR1/eMv8dc5uOSRo6innWT7tPnfZ8y1Rj3fxVYEjz7/lojdtm1aj/wBqiCT59lBl9o0LFFf5a04E8x6yrWNt+5a3IJNny0HVT3B4F/iqB4Fj+dakklV6reWsc/8ArKOY6V8ZuaG/z12elR+X81cZo6K8+5a7jTkby9zSUcx9tlMTag/u1M7/AMK/6yobV98e5qktf391/wBM6iP8p9DUkdLocGyDdXuHwd0ppLvz2j/dp/3x8yV43o8cvl7a+k/hXpv2Tw/HL/f/APZflrp/vHgZxV9jhuX+Y7+BFdNvl1meIPDlt4j06S2uY/3f+s/24/8AbStWD92lSxx1B+bUKs6c+aB+aGq30rvIq/wVnwXbb9staF9Hvj+X/gdYbyMnzNXHH+6dcofzG5Ai/wANEj7Pl/74rPtLv5P9yrMG2er5eb4iObk+E1bG6Z/vVeR/70nmR1gx3TQfeq3aajF91v8Agdc0qfP70Tvp1i/BH/EtWZPnSs6DUoEk2+ZUqajFJ8rUcs/tHTGr7nLE6zwlYrBBcXk8n7tPuf79S71u7uSWWsX+31TTvs0Un7vfv8uoINVi+95nmVtE9XBVoQh7x6z4D1WXR76OW2j+0SJ/yz/4BXdaj448QwR+fP8AYtLt/v8AmSff2f8AfdfPEHjSW0gkWC4+zyOmzzI/vx1i33iae+k3XNxJcSfc/eSu9XzfaPExsvbT5j1TXPipeX0/lRapJcR/xyR/ck/3NvzbK47XPH9y9rJaW37uP/WPJ/vVwc+sv5n+5VGe+Z/mT+Oj3/snHGnE1brUZfvPJ5kj/wDPSs2e+bZtX+5VDz28ze0nl1WutSWBNqyfc/5Z0cvPIJ1OQZPI0HzNWVPfM8n/AD0p8901392SoIIGk+7TMJSlzDPm8zdVpI2T5akSBoPvU/y2koOrCe/MpUvzSJuarMlr8m6mvtRNtB6XNycxDHI0ce1v46pSIqPVp938dQPIvmbm/eUo++ebUlziRybPMaqU98077fL+5Uk7s9QP/q/+mlX9kiMZ+9KQfN95ql/1ibqggkbZtanQSb49v/LOi32Tm9+ZLG6/w0PG38VEe1Pu0b9/3pKiJ0w5+Ug8/wDdyLUUf7z/AL7qfy/MfatP8hU+Zv79Mj+YZGivJuWn/KnzNUEbtG+1f9XQ7+Z81Bj/AHQ+1rv3L/uVVup5f4abJPEifLVOefzE21QcxHJO/mSLUUjtJ8qyU3e2zc1MST+L/boI5p/CGz+Fv7lN3/PtqfzPMqJ4F/ioiMPl/wCuclN8xv4v3lGxo6b5lAl9odHJ/DQm6jer/dogdvvNV8vuDJ/+WfzUQSbI9tRJJvf5qngRf4f4KIil/MSx7tm1qH3eZuSjY0j7Wk8unoix/eoCUvtFCTdVy0do0+aifb/BTd//AGzoCMvtSJ552+8lM8/93tqPzF+61Qb13/8APSOjmCMftFtJ9lSxz7/mWs+ed9/y06S72R1HMMuXV8slrJWBG7eZuap5523/AC1HBOr/APXPZV8vuGcokTyfu9y02Dc8e1qJ5PLeNVpjybE2rR9kQ3/UVOki7N1Rb1RPm/eU9Ebfuqioxjy8xPJ9zctVoH8iTa0fmfPTt7RzyLUkm37zVMv5Rf3R8G533LJUk/yR/wC/UEE/7z5afPIrwbaj7JtGX2SjvZH+Wm7F8vc1O8to33NTZJN8exaCSL/ZqCB2jk2/8s6kdGf71N8/y/lrYU/sj0Ty/u0//WfMtRx/fok3/wANEgj8IfNH8q0/Z/doj/efM1O8tY5Ny/6usQf8obP4lqL53k+apdjSfLTk+T5WraJjLm5rhB/d/uVb+V46oQRt/wCP1JHI0EnzUcpt8Bcgg8v71SwP/D/yzqKCTfH8tTpGv3GqDEswXzJ8tSxxrJ93/v3Wfsb/AMfqWOdvL+X+/V/ZK5feJJ9sce6siedo5/lrVkfz/m/1dQSQeWm1f+AVAvgCCfz4/KapINyJtb/WVlfNBPuatFJ1dN1HL73ujLKT1Oj+ZHsWoI5F+638aUI7R0EE/mNJ8rVT2SwfNVyP94nzVC8jSfK1BpzDPM2Sbqmjk31Sd237f+WdSWLrAm2riRzc5pwTtB5m2T/tnVyB1u46xXdvM3VLa3bJ8y0fGEebn0NB7R0+VaovA2/dWul1FJBtaoHgWSoLkUoJ5YPlb/VvVv7/AN2pY4IPu0z7Ksf3anmCMRsd1/C1S7FdNy0nkU+OxbZuWT/tnQHMVo4Pk3tUnmMkfzVaS1ZE+aovsP8A00qvtGhBGnnvR9laOriQVE8n7zbV8xnH+UIIP3lWfPWOPbVTzNnzVF5/npuaokbhJdb3kX/lnvod/M+Wot7SR7vMqSBG+639+gz5vsjk3eZUkG1Pmpuzy5NtOgjasiIl6CTZ8zR/frQtZP8AppWb8u/5pPuVKm7zNv8AfrWMTpol94/k3eZVaB/n2tRI7In+sqzp0au+56jl986aHNOZ02hwL5e3/V112nIyR7W/1dc5pUa7/mrprF1jj/4BV/ZP0TA0+SFi28nkR7VrY0eDZ839+sOCRp3/AOeldLpSeXHs8z93Tpx93mPQ+M7PwratfXduq/6uvp/wrYrp2lW8Df3P/Qvmf/x968K+F2jefqUe7/fr6CtUVINtay/lPhs+r88o0o/ZNNJP3dTpJ5kdU0dY0q1A/wDDUHxJ+as7/JtqnJYrIny1cngXZI1Fr88FeZHnPpJU/f5Tnp45bX5Votb7y/latO6gV0qr/Zv96t41Tm9h8ROl1FPHI3mURpF92qE+nSpH+6/d1FGk8Hyt+8k3/wDLOrD2UzUng/h/5aJSJuT5VkrHkvrlH2+X+7p32qXZ81HL/KaU4fymv57J8zU17po4/lrK+1Sv96opJ5aZtacPhNF55XTb/wAtKZvlkSs9550/4HUH9qyyfKv8HyUe59k5eaXwmv5i/vN0lVp9SiT5UrKjklkk2077I08e5qqPxgQX2qvIny1mybnfc38daT6a38NR/wBm+RJ80lWcdSPvlvTrVp0+WOtGO08v5aNKnW1fb5la8c9jJBub/WVzmXs5mZ9kWR/3sfmR/wDPOo54Fg8zb+7jf7n+5WhPr+z9xZxxx7/kes/yJ759q1UYnXQ54e8Z086/wVWn/f8Amba1Z9Hlgk2tHUT2iwQbaZ3xpznDnkZGxtnzVFPG33qubPMeRWqJ0WSgiNOEPeKzpv8AmWqcm5K0diyVV+y+ZVf3TapH3Ct838VO3rAm2p3g8iPdVZ498e6j4jzeX4R0G6T5aPIaOoIJ/LSoJLtvM/36Il8xa+1eX8y1B9rZ5NzVA/39v/LSnJt37avrynNzSJ44/wCJqjef+GnSO/3VqnP/AHayGNkjX73mVTfa8ny1LI61F5nz/wCr/d1qZ/ZFn2yfLVdNv3Vp3mfPRsV4PloGL8uykj2vUfl+X8rU6ORqDL7ZL5afcqKSOjzOd1NSRnk+aoiOUvtDP+eitT4KPl/ebqIN0fmVtH4BEm9Y/lWnwf3mqCR9/wA1OSdvu1H2TSPKaGzzP+WlR/KnzL+8kpiO1N89f4qgIx5yXz/3fy/6z/npUHnt97/lnTPPaT7v9ymxu0ce2rI/uksjts2t/rKqxv5fmbqleT5NrVBHJsj+b95/fo+yaB8zvtqWDds+aoo/3dS+Y0cG2ojEyKc+6ef5f9XTvM8tNy0/yGk+7VX5nfb/AHK2Hze9zDfMZ/mpr7n+VakyyfdqPy/k3N/fqAjL3yeDb5e3y/M2fcq9An7j5qZYxr97+59ypUjaePav8dWEvciRQQf3f3lRyRrWz9l8iDatZU6Mif6uo+0HuFRJF37l/d/PVp0WRPkqr5i/c8yiOdtm1qC4+7IgeBvurTE+T5Wp6TtH96mSSM9HN7tjaXIR/f8Au1VTb5+5f3lT+Z8kjL/uVLaxr99quMiPZznPlIt++TbUe9tnzVJ5fz1HJuj+9/HRKXu8pEo8kuUk3/8AoFH/ADz/AHlQb2jj+SiCRv4qOX3AjzFz5v3lOjkaSSo0fzPmqSCRY0+ajm9wj3+cbvpsbrJ8tSeXE/3aekCony0RD3/hCCRYPu1bjuovu1R2Ns2r/q6Njb9v/kSiUQiafmeZ83/LP+CnInmR7az45JY/lX95HVxLry02tWIcvvk/ltH/AMAqKST+JqlSfz0/4BTvIWRPmq4h73xFOeBZ/MZarQJJa/eq95DJTkTfJ81XzBIE/vVP5fmfP/cqt5ix/LU8f7uT5agiMvd5QjnZE2rTo5PM+anzweZHuWqsEjJ8rf36Ch88ap8y1V3qn3f79aPlrPHuWsySPZJvaiJPwSLiSK6baN6xpt/1dU43b+H93U+9JPlWgRKl80ce1q1bXUovIkVqwJHXftoj3R/L/t1Y+b7J00bxTptiqrJuT/gFZsc+z5V/7+VP9qleT5qiUg/uluC6l/iqeDUvLfb5dZ8c7fx0eev3l/1lASj7xqyXzVB9q+fdVHz2f5qJJ12URNoyL325U/66VB9rWR91VN7eZUnmLI+7/V7KBks7t91ZKieRvLpu9pKlTdJHt/1dRzCkIn3NtWoIGptpHs+9WhHIqJ81HMEY85BI7+Z8sf7ynQT1FI/92o/M/u0RDlLcj/Puq1az+ZVOCPe+5q1bG03z1cZF+zmSQWst1JurVsbRo/lb+/W3pWjfuJG8v93s/wBZSwQfP81WfQ5TQjPmlL7JctYGj8tlrVgfy33LWfBJ/drQsU8z5mrL+7E+2omvo6LH8zV1Wh2vnzxr/frn9ORf3e2vSPh5pTX11Htj8z566I/3TSrV9hCU5HtPwy0P7DY+e0f7z7leiQb9lY+jwLa2McS/wVqo/wDDUS/lPyPE15Vq0pF7f+7+ap/MWq0H3Kn8zzKn7Rwn5vTyLH5irJ+7qC0k+STbXo2q/Da2uvlg/d1i3Xw51O1j8q28uST/AKafJXnxPe9r9o5XZ5ny0/y1k+Wr0/hnVbV909nJ/wBs/nqj5io8kbf6xPvx/cqDrp1vtSHPAqSU144t+1Y/uUx5Fk+7JU8ECyPT9/l5TenGEvdIILTz32vHUv2SCCT5o61dNsWfzGb+Cs3UoGSuuMfcPpMNgfZQ55DJI7OT70cdReRZzv8A8s4/4HkrInklSTa1Vknaf5VqTCtDnjKMSzrE9nBPIsH8D1gzztPJuX/yHWvJY+Z97/WVA9iySfN/q6Ix5DxY5bP4ijvaSTdUsbrBBtap54Nkfy/vKi+wzyQbpauP8wfVpwIpJPM/5Z0qWsd38jfu6rvAz/KtS2MEsb7qo4JYb3zqNO+GU+q2vmweZ8nz/wCXrQ034V3Pn7Zbj939z/rpXUfD3WLnyPKX958if6yvUbGCzvo/9X+8qInHU54S94830b4O6R965uLm42f8s/kRP/iq6dPAGi6d81jb+X89dHJprQfMtVpNz/L5dWcfvnmXxC8MrBa+fFH5fz/PXl10++OT/lpX05Pp1tfJ5V5H5kf8f8deZeP/AISfYUkvtFk8y3+d3t5Pv/8AAKvl9w9Whi/3fspHikkbJJtqJ4/n2+ZV67gaOPa3+s+5VOBGk+eny+6So+/ykqRr/FUFjAz3e1q0ILVpE21p6dYrpzyS3Mf8Hyf79Z83vHdWlye6ZWpWK+R5v/AK5yR/LkkWuxurTz4Nzf8AAK5e+gVJ5G8z7lEjxJc/PzGfJt+8tR/6ypHj/d7qbGn7yiJEoy5yKfc/zLTY32Sbqt2sDTybv9Xsps9qsHzLUj+0Vt9RTzxPHub/AFlSyJ8m2oHg2fdoF9r3Sn5i/wAVCSJ5e5qdIjPUEkjeX5VUY/Z5h7x7/maotjbPlo+b7rURv+7+X/V0F05EnyyJUKIyPtlkqSD5Pm/5Z0/y/M+by6sOX7RBHuj+9SSf+06XY38X7ynQJvjk3SVBHKReX/dkp/mb/lqSOPy6h8vZ92rLlEdvXf8ALTvljTd/sU2Db93/AJaUxH+STdUR+MiPw8xL833l/wCB0R7n+Zv9W9CT/u9tG/8Ad1Zf90H2pHJtpv8Au0x3aT71R/NH8tH2Rkjx/JtWSovLby91SpJ8m6o0fZJtb95QAQbt+1qndP4m/wBXUUe1E+X+/To42eP5qiIDfMaT5V/1dReWsfmbqt/KnytVCdN77moM38RF5iu+5qa86+ZtWljjT7q09IPI+b/WVsaF/Tn/AIm/ubKkgn/0v5f9XUED+XT5P7vmfvKOYz5fsmv5++fa3+r/AI6qz7ZHjVarQbp321e8uCCCTd/rKIhy/ZiY08Cxv81VYHV/MVqnvpGkj/56VBBA0n3agun/ACkrv5ce5v3dV5Pn+apZ92//AFlVpJKOU25f5SJJPM/9nrTtYN8e6qdjBv8AmrVg+5tX/gdEZHZhKfPPmkUb5GT5lrKn3b9rV0M8DSf8ArFn3I/zUBi6fvlb5k+SpbemfNJ81S/wUHle+QJP5j/LUsd1/epkka7P3X+s302BGk+9R/eNCdLpUT5qnguv7tUfMXzNrVLH/s1YGhHOrp8tNjnZ6gj27P8Afpkb+W9UZxj7/LIv71g+Zadv/vVVT5/maiCf5Pm/3KkuROkjbJGWOpY7v59q1B5nz7V/1dO2fJs/5aVAcxpQXfnyfNSPH8ny1mRu38NXPPZEq+UiMfdGfal+6sf3Kj+3fvPlqfyGeqM8bQf9NKA5Ymla3bSfeqw8Cz/MtYqTsn3Y60rSfZH8tBH90H820q0k8U6bZai8z7Wm1v4KI7TzPuyUF8oXVqv/ACy/jqtsaCrKO0H/AC0qXzFeT5v7lQRy85nfx7moT+81WpIFeTav+/TNjfw0RDlG71/iojkb/npQkHmU+DcnytQHxjpHbZt8z95Rs/hodP71N3s/yrUBL+Uk37I9tJ/rKe8bP8v/AACmxwL93zKsr7IfwU3e33ason7vctROjbJNv7yr5h8vJHmHx/J8q1Z2Ns+WqaI0km7/AFdXo5N6fLXOXH+Un+/BUcm6T5Vp0cDeXuWnQQb3/wCB1qdMY/ZiQbGkj21PBBLH81aKWq+X/wA86dBtj+VajmOmND3ifTbHfJurqtD05Xk21h6U6x/K1dj4ZtWe6q4/ynTXpwhA6xLGK10ORn/7+Vx3+rkkr0bUkW10Dav8fyPXnMj/ALzbUS+LlPYyX+HKRowbf4a1dNf59tYsNbFjRT5z62lE6nSrXz3jii/j+SvoX4X+GU06x894/wB5Xk3wn0BdSu9z/wC+9fRWlQfZII4l/grp+CHKfH55i/8Alyb0FXIHqijr92rMD1ET4M0YKvQRrVO0+RNzUT3yx0AfNXkN91qNi7PmqeCBvvNVO7Ty5Nq15cZfynseyK0lis7/APPSqd3pVn5fkT28fyf89Pvx1ceTZ8y1FsZ/ml/v1XMaez/lOavvB1jdfKtvHH8n+s+5WRdeC9P0q089ZJPtG/8A1fm70r0P93JHtWuC8caysf7hauHxHqZfGft+Uzfl8v5ZK5zWJ/3kirR/aUuysyd2eTdXTKUfhifd1KnuckTIndpPMZqigjb71XPsLT+ZU6Wsv8NZHFGh9oLFPn+atFIPM+9HTILTZ96teCNY4Pmqv7sj0aFCPwyMr+zlf7sf+3Uf9mtP+6b93HXVQWqu/wD0zp0mlK/3a25f5S5YL4jkJNGijj+So4ND8uTdXWf2U2/5q3vCvg6fWNRjggj8zzv+en/LOopxPOr4alRhJyND4beHFS1knaP7+z93Xbf2c0H+q/d/PXbab4Ki0rTY4F/eSbP+WdMfR2+7Ucp+c4mpzzk4nP2qN5e2f95TJ7GL/llW5JpTR/erN1F2035vL8yOmcHoczdQNBUCXSx/e/j+Suj8uK+tPlk/eVyuq2jI/wAn8D0r/wAozz7x/wDDldVjkudP/d3H/TOvK08OXOmzyRTxyfJ/z0r6MSdUj+aqes6PY6xYyQNH5cn/AD0j+/Vxq/ZNfaSh7x5P4c06CSO4iWPzLxPueZ/6HWZqsEsF3tl/3HrY1WxvvDl3IrR/9tK5efUZ7vzGb+/voCpUnP3iLUbtYIJFX/crjrqdnf5f9XWrqt80ke3/AG6xvMaT5qOUiJB5nmfM3+rqRE8/7tRyJ5nyrV61gf71WMiSCX+H93TZ0b7taH+y3/AKp3f7ySPdUR+M1+D3R8cCvHtqC+05Y03JJWlBGqf98U262/8APOpMYx5zmp0ZPvVnSf3v++K1b7bJWb5f8LVr9jmMuX7IeXsj/wB+ovm+61Gxv4qa+2SiIpDvmqXzP3fy1Em7zKl/1abagv7Nxn+01EEnl/8ATOiPbRsV/u1YR7BInmJIi/79QSR+Wn/PSrUH92mT7Y/3VQEf7xWjff8ANTo9rybmo2b/AJlqWP8Au0R+Mn7PLEhj/urSbPk31LPIqSfLUXnr/DVlcvvDZ3b71Hyv81Gzf8q0xHX7rR/coiHxTHvP+72rUUEfl/NUqIr/ACr+7p0n+s2+XQafbInk3p8tW0fZ/wBNKoSP8m2nRu3l7mpy3M5S+0SzyLJ93+CoJH/d/NQn7ioJ90n3aX2g5SR418zctKiM7/8ATOmJu8iPdJQibPuyfu6v7Iyz56/dX93TUdneovmf5afHJ5H3qgUY/wApZjuvI+Vf996b57P8tUfm3/LVtPkgqzMa+1I6LVG8uRvLqW0tG8vzZf460rGBfL2/9s6OU0j8Jgzo0kkm2oEj2fK1T6jOsj+VBH5cdU3k8v5f++6P7pcf5S/B9yp4522bl/1dVYN0ibWqzHH/AA1H909XDe4Hmfw1n3X+s21eeRd/y/36ingXf/0zerLxUZTgZsb+W/8ArKZ5jSSR7aJI9kny0SfJ8tT8B48vfHx7Y5JFepIPubqi8xZI6bHuT5V/uVnEx5ffHzxrv3LTLV2+7R/q0p6QfxLVl8xJ82zc1CTs/wB7+CpfM+T/AFdRQJ5j1cZES5p+8T7H8v5ZKII/4ag8t/uU+CPy32/991Ei+X+Yk8ze+5aWN/71J/y0pvzO+6rGNjdoJPl/1dSPdt97/WU1IGnqJ5Nn7r/boAtQar8m1o6nS6WT71ZX+s+Wnb28vc3/AH7qDOX8xoeWv8Mn+3QiMnytJ9+s+Od/M+Wp/MaNN1Ef5Q5fc5i8l3LBHVm0vlk+9VGTdJ8q1H+9jfa1AR9/4jo0jWSORqi+w+Z92sVLto/l8yr0GpN/FUc3vlyJfsk8dRRxyx/K1Wk1Jd9SefFJ8tBHLMz452g+VKdHJv8AvVP8qfepvyu/y0FxGvHv+b/yHQkn7za1CP5nytR8sf8Ay0qyJSLflq6f9NKg3+X/AMDqWCTfHtqXyFf5k/gqSPsBAi7KikkZPlqVIGjj2rTJI1jj2+XVfaNxuxZPvf6yrMEbfeqFPkk3VNHIz/K9QZ8sy5A7bPljq9aWn9yq1q/7utm0jXZVxPTwn80itPB5dVoNvmfN/q60tRg8uDdWUkm991ZHrz5PtG/a7X+7Xf8AhWBU+9Xnemx/vI9tel+H4G8jd/wCuiJx4rk+E6PXJN+h7Wrzb5fvNXo19B9r06RWrznyP3+1v9XWPN8Uj28ol7nKXLWf+Fo61YLtY6yoNtNgfY+1qIy/lPp4nr/w28Wto2pRssn7v7jx/wDPSvpXQ9Vg1GxjntpPMj2f+P8A9yvi3Sr5rF//AI3Xq/w58eT6VJGv/LPf88ddB89m2A+sQ54/EfS8Dr95a04J1RN1c5o+qwXdjHcxSfu3Tf8A3P8Afqy+o+Z92s5S5D88lDk9yZtT6l5ccn7ys+e6Z6oxu09SSfuINzVnL4eaRkeffYW2f6usx9N8+eTb/BXRv9zbUFrJvj+X/gdcEY++fSc0Tn/+Ef8A3lU59NWP5a6qSPzKozwKn3aA9p7hzn2Ro/u14744tGj1yRn/ALle7yRq6V5J8VIFg1G3b/fraPuSO/LZfv4xkchY6czwbv8AlpTX0dv4q19KkXZGtXJNryba7I8sz9Cp0IHKpa+X8q1cgsf71a76cv31jpqQSySba29nyHpRw0OQowWqu9OS1aP73+rrTgtP4as/ZWkj+Sjl/mL9nYrQQbErVsbT+JqZBaN91q6HQNKaeSPd/q0f/v5XHia/1alKUjyMyxkMFSlKRoaP4L/tWDz55Ps8f/TP79exfD3wdpulWP8Ao3mfaH+R/M2fvE/4DXD6U+xNv+rrrfDGqtY3Ua/+Q6+XwmYfvve+GR+R4nNq2JcouXundPpXl/L5dUZ9H/6Z12MHlajB5q/xpUT6b/djr7FcnxHl8x55daUyf8s6wNY0NbqDbXqk+nLJ96sG70pfL+WolEOY8Gu47rSruRWqnfT/AGpJGX/WV6R4q8OefHuWP95Xl19A1pP837uvIr3w8/7pl7U5q+1Vo5Nvl/cosfEao+2ruq2kWpfN/wAtK4i+glgk21yxry+KJrGt/MdhqMdnrFjsb+5Xi/ibSpfD91Jtk8yP+CSOun/tGe0+XzKzdZvluoNsv+3+8r1qdePJyh7X3jzS+uvPfdWf5lXtSRUk2rWds3/LXRzG0SWCdvu1rwI0cfzVkWMa/drVk3SfKtSaC/N96qU8m+erW96pzz/vPlqpFS5+UvWm2SP5qbqUkUEG1aSCdXj/AOedVp9z/M1HKC9wyNjTv5VVp4PI+9WykGz5qr30azx/N/10qS/j5pGJsZ/uyVH5f/oyrckHl/MtRp+8jquYxiRfNG+6nO67Plo8tpE2vTfI3x7VoDl3HJOvkfP/ALlN+4+5ZKNixx7abI6p8rURJ+zqEE7JUnmLP8zVBHtojdv4assn+aOTbTYH/hqdJPP/AOuiVBBH5abWrICLz237WjqP/VyVa+X+L/gFV33fdrUz5hu/ZSRyb5N1Sxp+7pvmLH5m6o5S4y55BG7feaovPXzKj8xpI/8AWUyN1SrGSySL5nzx/cqCedoHok3SSfLTpP3ny0R/vAQPdLR56v8ANR5afd/1lPSBtm1aDP458weW0ny1I8nl/wDs9G9Y441/1mxKam2eplI3HJ/qKjjkZ32tU6fu/lo8xYH2rS5veFHmgEEa79rVetdvl7qpwIsnzVZ8z+FauUjGXvyJ4Pnj+Wo7668tPlojk+T5f3dVbqRXj+b95RH4i4y+1IzfP3/M1EEe/wCZqdsZH3U613J83l/u6s2pR6GlaweXHtWOlngZ33VYtI/k3LS+X/E0lY/bPoIQM/8A2W/1j1E6Mkn/AD0qfy2kkkZo/uVG6M/3avmHKn7hnfLv3NUHmeY+2r09o0cdZ8ibE3f98Vfxnz+Jp8nwjn2bPlp8b+X8v9+oIE/d7mqfzP3ka0GIfa2kSnQOuz5qbJH8+5adBtj+7Uf4TOnGXxDknX7rVH5n92pNn8TU3915e1v79XEuXwk6P8m6m/N9+mJPvj2/7dSv+8g2r/q6n4CJEscm/wCWmJ/s1HHup3n+Z5i1UTQs2sixx7qqb1eT5f4KdHG2yiCNX+Z6P7xn75Wfckm7/b31FO7SfdqzJuSTctDxrv3NR9kOX3ipBI2zctSfamjTa3+rojk/h8v93T3gWTy2agjl5C3HOkb7lq08kU/lsv8ArKzNn8LR/wAdSybo5Nq/wUcvvWNokk8jRz/LT0k3x7mpj3a7491W/wCCSo5SP7xVjRv4qmjnlR/mqXYsibadB8km1v4KJSJ5gjdn+apo3b+KmfLJJ8tSJtk/5Z0fZF9sa8nmJtp/3Plapo4/7tCQb5NtEZByzJY32Sbqljk/iWonglj+9S7GjjqeYvlJp5F8v5aajr/FTEj3/fpYN0fy1X2hDPLZ5Nq1egTy4/mqBHaOTd/yzqzHOqf8DoNS1pse/wC7XR6dA33mrnNK/wBf8ldxp1j5lB7uX0ef4ijq0C/ZK5yONpPmX+Cux1yBUtflrl7F/Lk21kdmYUvZ8si9oaeZPtavTdDT93HXAaVAqT7q9B8Px7021rE8SVTn946hIPPsdv8AsV5zdo1pdXCtH5fz16tp0C/dauc8aaHBB+/WoqR+0ellda05Rl9o4dN0cfyx02edk/erTndv+edE6b/u0RPufsGno98s6SK3+srrNDn8j5lrirGDy/vV0Gm3flp8sn/LSj4Zm1OP8x9HfDnxA0+nSRf8tErtLV2nrx34T3Xnz7W/jr3DSrT/AKZ1tKP2j8xzalyYiXKXrGPy/v1i+JtZVP3S/wAFa+pTrp0G5ZK8y1XUvPeRmr5vM8TLk9lD4pHh/wCE6aTbJ8qyVB/Z0qfMsla/9neXRHH/AAtHXcetHnMNLWX+Km+Qz+YrVvfZV+8tH2Ff4aDpjKMJHLz2qpH+6jr59+JWsLfeJ5FX/VwpsSvofxxrEXhXQ5Lxv9Z8iQf9NH318q6rI19PI0v+s/56V0Rj/MexgKU+f2pLaX0sifLXQWLrIm5v9ZXHQSeR+6Wt+CTyE2+Z/BXRGR95gqnPA6e1dY0/56SPVnyFn+7/AL9ctHdTv93+/Wha/aZP+WldPN9qR7Eahr2kDyPuq9Bats+aqOlX0tq+5/3n/XSva/hlp3gfWJ45dQ/4/P8AnncSfud/+f71bc0TjxuNWFhz8vMc14A+GV34qk8+WOS3s0+/cSRP/wB8J/t11mv+HLPRn+zWcflxp8n+3J/tv/fr3dtNSC12xR/6P9xPL+5s/wBivJ/HkC/2j/3xXz2bS58PKR+MZxmU8XP3vhOLgg2fNWjYpsn3N/uVT8to6tQfu/LVv46+Fob8x8rGR7D4Vut+lR/98VvwTr+83VxfgN2+y7WrrU2/89K/SMNU54cx6CJHgWf5qzb7Tl2fLV3e1P8APWT71dhcjjtV0pZE2tXk3jTwqtpJJcr/AKvZ89e/Tos8e1o65XXPD63cEm2uarS9pDlkYyifMM8DJJXM65Yq/wA3/kSvS/FvhltKnkX+++9P+mdcFqqN/FXyX+7z5JHH7x51qMbI8it/G9Yd3u+63+5XZ6rY75PlrkL6Bt8i16FKpz/CbRqHB6jB88lZ0kfl/M1dNqti0nzL/rKwZ/ubWr248h3xl9kZBJFv3LWvA/lyfLJWNBt+7WhA60zaP90nnjVPmWs+eP8Au1b+1L91arTx733UFD4J/wBxt8z+Okfb91aqI6/9s6nT/S/lSqHzckhjyJJ8tLHaNJ92rMGnRJJuarcdpsTcsn+w9REuJhz2LR/d/v1nvBsn2vHXXva+Wm5qzJ7FXT5qOYjl/lOen2om2o45F/hkrSn05Xj3eXVZLFo62+yXKP2St8sfmVE6b/8ApnWhHaf+P1A9q2yoMeX7Jn+W0f3aN/8AFVl03/L5dVpNu/a0dBH2B3zRp8v+/T0kbf8AN/cpiSLQiLJ92jlDlCORZPlaiPbs+am+X/F5dHy7N6VfNyl8o7zGSo3+5u8yjf8AxNTvmePa0lQEZFGdG+8tGxt9WXj3ptX+Cm+WyfNVh/eGv9z5f9ZUHmfxtTvlj+7RIi/eoj/KZjvl8vctPj3fw1V3/u/+B1Yg2p96rNI/CM/2f+WlS/KnzU7y1RNzVD8sb7Vk/wBt6xLj8Qjyf3ZKeki7/mkpN67Kj8vf97+Orj/eMftkm9Y/u1cgRnqtGi/darcH7iPa0n/bOg0Jd/7zb/rKd9lX94zUef5abqbBdeem3/bq4mcoy5StPYr/AK1qbBaeZ8q1qeRv+WrUFj5CfLUSPSwmGnP4irAjeX838HyU941SP5an+58zVFO+z7tZf3j6GMeQz33fwVV3/wB2StF412bazp0WCtfj90xryGz/ALyT/Wf7FZk8CxybWq9BJ5cm5qgn2ySbv771MYniVvf+IovtjfZTYEZH3N+8qWdF2baij+TzGatfs8pwjpHWRPlqW02v8zVW+XZ8tTpIr/L5lR9kUf7xPHIr/ekqD/VvJ/sUiR/3pKe7rVB/hETbHH8tPg/vVBHJ5ce1v9XT451/g/1f8dP+6ESeB/MT5ZPvvR5a/wAVRJJ5n/TOmySeX96gjm+0WcL5G3zKbHt+6tVUnZ03Uff/AOuj0SiEpE92+z5FqPz/ADH2tUXkeX8zVKiKn/TSp+0QTwbZPl/uUzezvtX+/RGnmfN/t0eWu/ctX8Zch8nzptpkG5E2/wCs/jpuzY8jVP5a/eWlGPve6Epe9yjdi/fqeOdkk2tUW/y/lb/gFW4/36bmqPtERHwRr/D+7qeNPL+9UEEf8S1cgjZ/laiIRGPaqnzLT4IGd/lq9BYtJ8ta+laP/E0dRzFxKNppzSVr2Oh7Pmetqx0NY/vfvK6G0sV8zc1BocrJ4cV03VmXegNAm5f3lenf2dH/AM8qpT6Vv+7UgeU/ZGgk2+XUSI0n3q9L/wCEZ8/5Zf8AWfcqW1+EE99HJLFJH/c8v+OuiP8AMZyPMo7Tf9+p/sK13U/wr1Wxn2/Z/MjdP9ZVyx+F98km65j/AHaf+RKOX3hHK6VYr5e5a6zR422VvSeC1tYNyx/9s6jsbRIPMVo6In2OX8vu8pka/BvtPmriY38ufcteh+I4Fjsd3/LOvPp5PLfb/rKy+2zsx0f5je8OfvH3NXpOhp5nyrXnPhFPnr0bQNySf6yqifLOPuHZ6c6x/K1Y/jX/AJBvyVasX2fM0lYvi3WIHg8hZKipI7ctoT9rGRxUcez71VZ59kny1PJOv8NZF9I0km1ak+9l8HvHR+f5kfy/xpVzTd3mbaxbGT/Vt/wCtW0k8ieNW/joj8ZtH7PKeqfD3WF0q+jlb+B99fTWjX0U9jbzxSfu3TfXxtpt80Hlsslel6B8W7nQ9Kktljjkj++nmf366JfDzHz2a5bPEx9pA9P8f6+unR+VLJ5fyb68b1LxU995ixSVla54mn1y782eSsCfUVg+bzK8T6tzzlORy4bKYUl+9+I+y9nmR7ag8hZPu1oxx/3ai2fxLXQfMxKPkNs21WdJYPmrQnkW1+WeSOP/AL43/wDfFcP8UPFS+GdHkVbj/TLlNiR//F1UffNqdKVScYRPK/ivr8+v6r5CyeZZw/8ALP8A2683nsd8cn7z93vrXnvpZPMZv3m/53rKvknkj+Wu6MfsxPu6VD2MIxM2C0iS62+Z5nz1r+R8m5ao6No888nmv/wCuh/s5fLq+U9TA0p8spFWNPk+WrkG5E3eZVGfTpfvLJTY7SeD/lp5n9+o949eMuQ2YH2fL/rPnrasbtoPuVzMEc8fzN+8rRgu2j+Vo6v+6RU5Jw5T1bwl8W9a8Mf6i48y3/59pPnSSuh/4WHZ+LZ5JZ4/7PuH/wCmqbK8YjuleORlp0d00aeatebiaHtoch8fj8ipYlSlD3ZHtn2HzE3RSRyRv/y0j+dKZBBsfdXmugeJryxk/dXEkf8Af/uf98V3WjeJ4L5I1uf3cj/8tI/uV8pVy+dFc0T8+xeRVqHvxPS/Ae7f5X+s+Su4jRvL3VyHw8tVeeRlk8yN/uSR/Old/GjJJtavrsBH91HmPNipwjymZJG2yq3zJWvPAr/LVGe18uu8RnvI3l1Tnn8tPmq1PH/rKw9ZfyLWRv8AYpAeX+NZ4tRvpEb+CvN9Z0Zv9b/yzrrNYume7kZv499N0rRv7SfdP+7t/wDppXx8qU61aUjz5R5/hPHdRsfLeuK1VPnk2/x19E+MdK0P7Ltgj8u42f6z+OvGdf0D95uWtGvYz5RQ9z3ZHm10mz5WrNutOikT5a6XVbTyH/1f7ush4GrvjUl9k9GJz32Ft+1ag8iWD71dH5Gyj7Cs/wArV6tOR30I+7zHLx7o/vVPv/vVsT6V+73LVGfSm++tMuUYGZPB8+6pbR/skfy1Z+wske1qj8hoPl/790ESjAswTtI+56teZ/e/jqqkDVe2eZHtWSgOb3Qn2+X/AKyoPlk+9JVv7J/DR/Z3mfepcpqii9qv8MdR/YVk+Za2Y9Nb+Gp003y/+WdSTL4jmP7Opklp+7rqJLHy49rR/u6pz2Oz5armDlORk05f4azp7Fa7SfTfL+7WZdac0f72rj/MEYx5eU5B4PLTatNjjaP71bk9qz1TkgVJNv8A5EoI9hMrf6uP5qg+/wDKtSzwN/DUUfyfLQYy/lIpI2dPl/efPT/M2fK1M+XfR8z/AHaC+vKPST5Plo8xZI9y1A6eWlOT7m1K25SIxIpNn8NN8zy6Nm/5m/v0PB5km6iISiRb/wCGpUf+Fal8tY6d8qfMv7yg0Ip9zx/886am7ZGrVZgkWSPbQnzybajm5SoxKn2TfH81TwQP5m3/AGKn/wBlY6P4Ny0cxcYfzEE/95adBO8nytToIG/jqeC0lf5l/gol8JtGh73uhHuk+VqlS0X/ALZ1ctbFfL/e1bgtF8vatX/dOyhgv5wtU+TdV5I/k+ao4I1SP5akjk8z5qxlI9iFOMIcsSB4Ff5lrPkgZPlb+/Wv8z0/Yr/eqS4xl70ZGHIi/eWs6ePe8m6tqexdPu1nyQNJ5n7uqIlS54cphzx+X8q0yTa/zf6utOeD5PlrMkRoPlraJ49eHJ7ozy13/N+8jp8EEU77abGn7v5qntEX7q1jzHBCMfeiU59NaD7v/PPfUHkMj7lre2bHqGex8v7tXGRcqHucxhyOyU7f5ibaszwf+OVHH/q/moObl94Z5GxKakfkPt/2Keknl/M3/AKTYv3quJEqY2Ddv2t/BU8iLJ81P8vfJuX+BP8Av5To3+TdUS/mCMeQg8jZ8tSbFT7tP8vfJQm1H3NVkcsSrJGz/d/36n8t/uVLvX+GneYsclH2QlEj8v8Ad7afBatv/wCB1Yj+f71N+ZH3LRzBKMyN4N77mp32TzPnapI9zyf79P2N91qOYJR5CDyPM+Zqs2kf7vatO8jzPu1o2KL5FYlxiFpY/u9y1uabpW+Td/yzpmm2LTx7VjrqNKtEg+WrL9nHmK1jpyo9alpY+XJ8tWI4PMrTtbX9xtrIcYwItNtPk21oRwMkm5abHa+X/wDHKvQQN/FQKXwk8CeYlO+yu/yrVm1j3/LWjBYt5ny0ERMyDTm2V13hy1ZJI1aP95VGDTfk3N/frpNGtP3+5a1p/wAofGdB/Y6zwVi32mq8n/TSutjj2Wm6sp7XzH3NRL4jKJy8mlL93y/MrB1/w58nnwR12s6Mj1HAnn+YrUR+PmPUw1edGXNE8f8AEdr/AMSeRf7nz+ZXmHl/6xf9uve/HejLaWMjLH+7ffXiE9p+/wB1TJ/FI+mnV9vSjJG54Sj3x7q7+xnW1j+auH8OIsFpuar0+qtO+3/lnSl7pyYbDTrP3vhNy+8RtH5kUX7uuc1G+af5m/1lRTyNUHls/wB7/V1j/iPp8NShR92I2N5ZI9tRPB5nyrU6R7H2rV6NFdN1X9o7OXn90g0qTf8Aum/gre+yJIm5f4Kw7G0aOfctdVaRqkHzVv8AynThqf2f5R9rI0ce1qdHdN/FUDz/AN2q08nmVz+055HZL4OUvf2j8lZnntdT/wCsqDezyba0ILVdm5aR48ozmfbN94j+wwfNbyeZ/rE/zvrh9Z8Xa1PH/wAfH9n2/wDzzj+//wB912b2Mt0kfn//AGFTx6NYwfvZY/M2fO9R7vMfl/v/AGDxmedoP9JaSSTZ/wAtPnrzvxVrMuo6lueSSTZ/z0+eu/8Aip4uXUr6S2tv3dvD8iRx/wB+vKX2v8y1rGHu8x9lluClSj7SfxDY52kk+WtmCBZE/e1RsY1dN39yrljOrybWranE+toQtLmmTo6x/L/t76sunmR+atRyQLP92ooLr7I8kTfx1tKP2T1fg92I6ORd+1v3dORE8z/npTbqPzPmX93UenXf+sVv9YlLlmEviLsH7z5Wq15CvHtqC1j3z7WrqtK8MLqNjI8Fx/pCJv8AL/g/4BUylCEPfMa1aFGHNI5fyFjTdUqbv3af6vZWhPpU9rPtkj/jqtJB5dRGrCcLwMo1aNeHNEiR2jfcta9jdt/FWNHuT/lpVm1nZHqPZ88OUwqUYShyyPefhD4xXSp/s1zJ5lu+xP8Arn/t17rBdRTx7q+OdK1VoJI2WSvoL4a+Km1XTfIlk/0iH7/+5RSjye6fnucZb7H97A9Ekg8z5lqnPB8m1qlguv4VqV5InSug+JMW+g+T5a5PxNBssZP9yu/eBZPmrnNc0Zru1kqZRA8K07Rv7VupGaP92nz03xPqUWlWnkQf9+69Ig8MLptrIv8A33JXjfjh2k1KRf7leJX/ANnic3wHCX2pSzz7mkrEur5p/v8A+5WvqsHl1ys8jJXz/POpL3jn+MyNVtYp/vVy89i0ddLPIz+Z/tvWfOiyV6dP4TrpmUlouz5agkgaB66Ox0pZE8+X/V1izvveT/nn/rK9ql8HMfSYGnz/ABBaxrP96pfssSfKtQQSeX8tXI9taxiOvQ5PeiMj0OCf5lqNPCqyTyN/rI/4K17FGf5Vregg/d/NH/HVfaOKUTj5PDiony1Qn8PtB83l/wAdelx6Ur/NUF9Yq/y+XSL5Y+6efR2Lfe/8h1Olq0ny10s+m/Ps8uoPsv7z/V1MpFmZBY/u9tTwWK1cjgar0Fo38NZf3SI/3jBn03+Goo9KWRNtdClrv+9UiWix/drEs4660Zk8ys+fSmnTatd/Jpvn/LUUejrGnyR1vGREo+8ebz+GJXj3Vh32jbJNrV7JPpWxKw77w4rx7ljqo1P5jbm93lPHZ7Fo46oz2v8AdjruNR0doH2tHWDPYy43VcSJUPe905qSNUfb5lECVen01v3jNVV42j+7WxzSpz5xv/LPa1RRwKj/ADVOkf7ja1NkTf8AKslWINizv8/8FOSBdm1ZKan+z/cpzxt/DUf3R/FEX5UjpnkLH81N2Ns3L/A9O3/J81QP3QT5H+WOnSeUn3f9ZUaSNI/y1JHBvk+arNYU5/ZJYNrpJVmC0V02/wB+m2kDp5lXoN9RH4z28Nhv5w/s5IPlWnRxqiVLBu37qc+2R/lq/wC6exGhD7JnwOyeZuq5BIvl/LTHgXy9tNeBvIk2/wCsqJF8kC1vXf8A8ApI5Nny1UgRtlSQTsn3qCI/DoXI38v71PR/Mqv5m+T5v9Xsp/nrv2rWUS+X7KJ/l31BPAr/AHf+B0f8tJGWnR/uH+ajlMf70TFu7Rt/y1kXUHmSV1k8az/LWXfWv92OtYyOatThOPLI5vy1+9/yzqWx2vJVz7IqJ8tVfI2fdkqzx/Ycki9Gn+r21Ls/d7mogRnj3tVny9/zVjE6qMYTjyyMueDf8q1mPay/98V0DwL95areX8m162MKtD3/AHDB2LH8zUfx7q0p9OWf5lqD7K1HKc0qBW+X7lOT+7/yzp8di3lyKtO+ybPv1BxyjEd5a/eamx7ZPvUf9s6l8hpPu1tTI9nPl5iBEWD5qn2LP+9WpUtd6bWpI7VUTbQHIwSRf4aEk3/M1P8AMZPlWOp4LVp5Nz0FxpzIkfy/mqeP9/JVyPTV/iq9Bpq/w1EjaNCczOjtPM+7Wxpti08m1o6s2unfPXS6Hpv7z/V1B0Sp8kPeG6bpTwRxt/sVrwWnmVowWjR/KtaNppvmSbqiR50ZFCC1/d7W/v1cjtPnqyljsk/56VcjtGkfdUlx/mKsECyfL5laMEH8FEFisf3q1bSD5/lqyJSHWNqvmbmrXjtFjfctEFq2/bWvaWP96q5eUx5itaQLsrV02Py5NtSwWK/xVpWtqvmfLRH4yOY04E/cfNVG6jX71adqjJHVG+Ra2lEDDnj8zzNtMRF8zdUr/JTUkX71Yx/mNzH8cWn27w5ef89ER3T/AL4r5ovn8ifb/t19PeI/3mh3C+X/AAOn/jlfMN9B588jN/fqOb4ont5fLnjyFyC6ZLXbU8F1/FWZ8yfKtEEjVET6yhGEPdibyP8AxL/q6aj+fWfBOyR7KtwP/D5lEv5Ttpxh8Rajj/hq9ax/wtWdG7RvurTgT5Plq4xO6lH7JoWKLHHT5JFd9v8Ayzqq/wC7j+WSm76uUjsh7nNIsxu1QPJ5cf8A00qXZvj3L/cqDy2f/lnWMTH3mT2sHnybq1YIPLTbVaxgWP5f9utVEWT5mq+X7JdOn7p9t+Qskcled/E3xouh6N9jtpP9Im+ST/pmldtqWq22labcXMsn+jp8/mf89K+adf1ifxBqVxPL/wAtneRP+mdRSifAZXhPrE+aXwxMO+nd/ml/36xPsjSfdrefTpZPlqj5DwP8tdMoyPs/ZdRunWMqRyNL/HSPG0E+5auQb5E+WrKQRTp+9q4x909WFP3B9jIt3UF9B5kkjf3Ki+yywSbYqvI6fdb+5W0f7x0x/vEED702tUE9r/y1Wp5LVpI91SxyLs8pv7lEvsxD+6FjOs/mf98VvaNqM9jPGqyVzXkNB+9WteCdZ/3qyVx1I88JRkediaXtoSierQSW2q2m5o45JKwdV8HS/wCttvL8v77xyff2f7FVPCuq+RPHB/f+T95XdJH+7+b/AL+V8XUqzwlX3fhPyupi8TluI5PsHlD6d5D7W/1lR7P7tem32gW19B80flyf89I65XUvCN5p0fntHJ9n3/6ySJ9n/fdfUZfi/b/EfbZdnNHFe7OXLIxYJ9jxq37uu/8AAHiP+ytRjlWT/frz7YyfNWlo100E8bV6UqZ7GJowr0+WR9aWt0t3B5sX+/U8d0yPtrh/hzrH9paNHE3+shRE/wDiK6rf5b0Rl7p+O4mh7CtKMjSjvtny+ZSvOv3WrHefy5P9ZVZ9Rljo5jhkWdZtYpLXctfPXirTpftdwzf3691nvv3e1q5zVdGs9S+aWvNxdH6zDlicNen/ACnzjrFqslcLqsf2Sve/FvgCdI5J7OPzP/Q68N8RwS2nmRNH5f8AA/mV897CdGfKc8f5Tk7udX+VaisbFrp6uQab58m7+5WrAkVp8q17FCnz/Ee/Qo/akU77bY6bIq/3Nlch8sf3q3PE+q+YkcC/3971gyRq6V3x+DlPp8JS9zmGyJ/rKZaOyP8ANUrv5kdNjjZ/u1tGRdSnzwOn0pN8m5a7GxtfM8vdXJ+Do1nutrf369ItLRfL21J4OJjye6QJYrs+Wq0+lLJHW9HaIkf/ADzoex/d0HHzSOQfTv71Z8li3mfNXZz2K1Rk01fvVB0xkcsmnLH/ANdKnjtWj+atmPTvn3eXTk05fL2rWPL7vMEpGamnMnmbqng05fIrX+yfw1LBa1IRMGPTlkfav9zZUn2Ff4q3PsOyTdUqWq0+Uj45HPJp3mP80dNk0pZPMreS1/ebql+yL96jlL5jgNR8JRXX3Y65O+8IrBJ/q69mex+eqc+hxTx/6utIyOmhVh9o+dNV8MNB5m395XOSaO0f3o69y1zwqyT7V/v1jT+EYv4o66IygelGnCfwnjEmmtHJuWoP7Nb+GvRtR8MtA/8Aq6x7vTVj+7VxI+pHGJA3mUSQS/w11Emlfu5G8uoI7HYn+roMZYH7RzP2RnjkqWCxlk+9XSyacqJ8lP8AsKx0fZOmll/vGKmnfPuqV7FUf5a1/sn8K/6ynJY/JuaOiUj0qeGhAyoINvzNU6I3l7q04LFZI/mp0lr5aSURj9qJ2U6P2TIgfZ8zR1Ek6vJu/uVuR6cuzd5dUZNG/efL+7kehx+Iv2U/slZNvl0fL5e3y6P7NngpvkTpHuajlD3/ALUSKTcn3aEnX+KOn79kfzfvKZs3/dqJRMamnvDvMV5PmprybH+Wm/YbmP8A5Z1F5csb7WjkojUh8Mjmji4c95lyB2/iqf8A1nzf3KzIJ2j+Vv8AgFTwXf8AerHmLjVh73KWUT+7T3gX7rVFBP8Awr/q6nSRXTbTC0GYs6eQ9VvIb73l/u63pLVX+9VaS0+SRUrSMo8hEqRWgj/hWp49sny0xE2JtWp/LaCT5qz/ALp5sP3FWUZfaKz2n8X/AC0qm6N5ny1p/NJHUDx/vNy1SludkomfJA33qkjtVn+WraQNJWlBarH93+BKiVX3eU4MTUhD3TH/ALObzPljqjfWu+SuleBk8xm/ub/LrK2efJ81FOX8x5uGpSnMyvIb7tT/AGX+FavfYU9atfZP4lrp5j6GOGj9kzI7X59z05LHfHuWP95WxBAvl7PLp/kN/DQc0sMUI9KX+KrUGnMnzVdgtGd9rVo/YfLj20G0cJ9qJmQWvz/NWha2lT2lr5ke2ti103+7VnTToFO005kkjVq63RtKaOPdUVjo7O8ddjp2lN5Hzf3Kg8THe5EowWLR1bgsWj+Za0EsW3/6utGCx/vVkeJGMTI+y7PlX+5/rKkgtdny1tfYd9OgtFpSNDMgsV+41atpYrJ/0zqWC1V5K1bWx2UzOUveGwWPl/NWvBB8lFpaMj7WrQtIF+7VROaRBBBsk3NV6BFqx5C1J5NX9oiI6BP4ao3yfw1pwSbPu1mX0n7z/gFEi4y94xJ6rxv5b7anu3rGvtVisfmaSo5rfEbR974R2uSRfYZImk/6Z18/+I9O+wz/AC/6ve7/ALuux8VeLZXSRY5PuV55Pqst8m2WT7nz1jGUJy5on0GW/FIrz7fvLUMe7ft8ypPv/dqKT929XH3D34yLUEau+5ZKvWj7JNrVlQXTJ8laFp877qZ30pGva7f4qvJ9zctUYNsdWkn+TbQe3Sl7xJ5jO/y1Okflpub95UEEn8LVaSPzE3VUjp+0Tp9zctTwWq1FHtjjqeCTy03VEY/yjpxiXINqVJvV3qpv+f5aswQb/mWjlnznRGJ9IfFvxBa2MkekQfu5Nm944/uf7FeXJOs/zL/cqDWNRn8QeI7i8n/5bbP7n7v/AL5Rf/QanfakG1a6aMTwcrw3sYRILqT9x8tY7ovmba03kWCPa1ZiOt3PuX+CqPclGPLylrTYF8v/AMfpz2rJJuWp7T/X7a0EtWf71aRidEf3cOYxt/lyfNTp0VE3L/HWhPpW/wCaoJIGTy1WkEJwl7xBJKyU2e03x7lq55Cun72oPIlgk3eZ+7rOMucvl98Ym7y9rU+C0a1f5aktJFnjq4ieWm2lzfZMakSzYvsk3NXo3hzWf7StfK/5aQ/u/wDgFea2rtv2tXVeDp1g1GPd+7j37K8jHYKE48x8XnmWfWYc8fiieqeHPD8+szxqsf7v+OSvVrXQ7aDTfsqRxyR/xx+V8kn+/UXhy0trSxjWz/1bon+r/wBytzYqR7a68JhoUYH5pTjOgzxbxx8E1vpJLzRfLt5H+d7aT7kn+5t+5Xkl9odzo119mnj+zyf885K+wngWdNtYOueEdK8QQbdQs47z/pp8+/8A4BXo/ZPrsBnk6Pu1feieMfCvUWtdSjg/1m9PL8z/AMer2Ly1kTdXL6V8K7HR9VjvILyTy0k3pHJGm/f/AL/9yuv8v5PlrLlPKzWvDFVeemZD/wC1WdO+yT5a2p0/791lXcHz7qmUTweYw7u6aOqL6j5afNVy+tGSvO/GOuNY+ZFFJ+8rCpKFMOb7Ui9rnjGK1SRVkry3XLG21xPn/wBZ/BVSe7nup5F8v79SWki2PzTyV4Fap7WfM/hOOUff5jkdV0qfw5H5Usf/AG0rnJ9V2fMtd/4j1Fdf/dN5f9yvH9c/cXckTSfcr0KFaE/dge3hKsZ+7IqXc7Tz7mkoR9/3qop88nzVe8zzK7In2GG+DlGSSN91aEfZJto2U2P95JurX3Q5fsnceBI/PutyV6taQV5l8OY13/NJ/BsSvW7RPMj3/wBypifPY+P73mCODfUv2T+Gp4E8uSp/L+TdTPK5vtGVPYrs21TktFeSt7yagktaCIy973Tn57Rfu0Ja/wB2OtmS1X73l0+O0/efLUF8xnR6b5ce1qngsfMrRS0/hqzBa0GhlfYV+7UX2HZJXSfZEpj2Kv8AMtBBz32X/tnR9lWN62J4FjTc38FYGpaxFB5m395WcqkIfEASbUk+asrUdYtrH5fM/wC/dZt9qst1HtX93XPXUHmP80n8e+vMni4/DAz9pD7JPfa+10kir+8/6aVlR+a77v8AWVuaVoDSJ5UUddnofgpYI908dFONWfKbUMTOE+aJ51Pof2q13eX/AAb65m68MpH8yR19Dz+EYpLTasfl/u65XUfDkVj96OvcpymfVUMTGseFz+HJ/wCKOqM/h9o0r2K70fzPvVj32hrIm5a6D3oUoM8ufRmd9qx1EmlfJuau4n0Zo3+aqMmnL/DQbez+ycj9hb+GpI7HZ96uhj01vuU6TTV/5505R+yX7I537K1OjtN/363P7NaSmPY/PURj9k7I0jIgtVgk2tTnsd8m6tj7L70fZGj+WqOmNL3eUx/sKyJUD6Uvl/NXQ/YdlN+yLJH8tPlD2By/9j7/AJfLpsGneR/yz+5XQTx+W+2j7C23dUSMZYaBUsbuOCPbPbxyfwfvKnRNPuvMX7P5f9yoPIb7rVEibP8Apn/BXn1KHP7x4lfKIz5iWTQLF/mXy/k+es668FQTp8v7v5KsSbo/lWSrMGsS2nytH9o+TZXJ7OrA+drZViIQ9w56TwdLBJtikqm+j3lj92PzK7hNVtp/M3R+X/0zkq5vs5xJ5X8f3Kz9tP7RwReIw3xRPOYPNk/1sckf/XSrkdp5kfzfx12v9hxTvIy+XJ/G9VpNA8zy9/7uoji/snXTzH7M4nHf2atSwab9utNv/LRK6f8AsNZJJN1EGhrA+5f9ylLFmGJxcJ6x+I4200qXf5TR1bg0BUfdXXR6csce5o6P7N8v5v8AppWf1r7J5VTHznI5iPSl3/8APOmSQLBHXUSab5j7v++K5vUoG8/yl/1e+taEvazLwkJ4qfKY19+8fatRpYtGm7/gFaEliv3qngg/vf6uvXp8p9hhsF7Io/Yf4algtG37f9ZWklo3mVcgsd/y10Rj73vHsRoe57pkR2rR/KsdWY9Oaujg0pUj2tUsFj5Ee1Y6OX3y44T7RhwacqR7qtpprVtJozSJHWna6N+8+aP93TjH7UglQ9ww4NH2PurXsbHy/lWtW101ZJPmrZsdH+fataGMo8g3QNDa6njZq7aDRvk2+XVvwjoapHIzV1Cad5f/ACzrKR8Hj6nPVOTTR/7tO/spo5K6r+zVT7tD6c1ZHj/bOV/s1vu0JYsn/LOuj+w/xUfZFj/5Z+XQUYtrYrWnHaeXVmCx/u1egtaCZGfBBvfdWnBAvl7WqeCxXf8ANU8drsrUxIkRfLp2zZ8y1c8v5Ki2bE3VYFby2SszUY1rYn/efNXOa/fLawSN/sVFTkXvFxOc1i+WxSvMvEGsPd/dkrQ8R6zLPPtrlZ3WT71eDVrznP8Aul+05OWJz+qvvjkrmIJ22bW/v10mq/ckauT3+ZPItduG+E9jASlzlyB/kqB5Gj+b+5UPmeW+1ZKkjk/hauv45HvcxNBJv+WtqCP93GrVlWr+Z8rx1r71eTc1TKX8p7GC9zm5jRgk3puanQOsfytVaB9/zL/q6k/5eKqJ7EZGmkjfdq9B8ny1nxu2/dVtHZ4Pm/d1cpfZOyMvsk8bq8fzVcjkXZuX/V1lWj73+ap5J28vbURNoyNCCRXk21cgu1T5VrKtNyffqeORfMq/7ptE9I8Mac2ozxrFH+8d60Ncjg/tKSCD/Vp8ldp4Y0ZdA8M6pr0v+r2OkHmf8tH/AL6f99157PO3mbv+Wn366eWXvHlYSrzzlyfDEzb6Ro7Tb5dO0e0X/WtUE7+fPt/6aVq2sHlwbVq4Hqx9+Y6xg3zyV7P8E/D8F3rP2me3jkjhR3TzPub/ALn/ALPXlOmwKjyM0deu+CvEFt4f8M3EstxHbyTfu5JP9j/YSoxMuSHMeXnNScMHLk+Jl7x/pukardbYLOOOT/VvJHEm+vLdY8JS2Mm5v3kf3/3dd/BqMWqvI0VxHcfP88kdSxovlyLL+8jf5K+F/tOcK0j8vwuc4jBz5Znjv2Xf8q1TeBt+3/WV6lqXhJbrzJbb9389chfaHLaz7ZY/3lfV4LGQrL3viP0bLc4pYuHxe8c09osH3adHP5HytV54G37agktPPeu+UT6QfBIryblrV0268ieNqxfI8iTd/wAs6vWj/wAXmfwVEf75jJQmfR3wh8XNdQf2fL/rPvpJ/wB8Jsr1RN0lfJng7WW02+jlWTy9j76+mvDmvwaxpVvcwSffSiP8p+Y55gPYT54x92Rswf7dNf8A1m2okn303z/n+WqPjJaDZ418v/V1BJB8m5an8zzPlp3mL5dWQZk8e+s+SD+GtySNZI6pyQLIny1AHK6jarJHJtrxDx3aM+qyV9F3dorpJXjvj/R2S789Y/3dcOMj+6Mah5Prkn9h2Py/8fD/AD+ZXn13qs88/wA0leg+OI2T5v8AYry2+k8t5FWvB+P3YkRLX25k+7XHeLY9knmr+8310cCSzyR7f9ZWd48077Lo8dy38b7K2wVCcJ80jvw0ZHG2M7PP/q60dlZGnSN5+562UkWSvej/ADH3OG+CMhNn7va1Ee1KJJP4qlj2/wDbOsfe5js947PwPJ5fzL/fr1/Q7tZ7Tb/y0rxnwrG3l7l/v16Dod20FbRieVi8NGZ3kCP9yrSQKke2qOj3azp/00rXjT+9QfKypThP3iDyN/ytUUkDbPmrVRP3m5abJH5fytUmZh/Zf7tHkbPu1pyR0JBQOJBBafxNVu1g31PBar91atb4oE/550vdNCLyFRN1ZGo6lBYx1FqviZY5PLgk/wC2lcnO8t35jN/fryq2M+zD4jllUhANV1mW7fbF+7rFkgad9z1uQaVLP8qx10uleA3nj3S158adatPmmcvNOZ59BpUt0+2OOt7SvAbPP588dek2PhW1sY9scf8A20q8lj5H3Y69Ojgow96RvCn/ADHJWmgRWifLH5dadrarH/yzrXS1qx9h/i8uvQOmMfsmZ5C7Kq32jRXaSbo63ET+Gn+R8m1qs6adScPhPK9Y8ONB8y1zk+m7IP8AV+XJ/HXtc+jxT/K39yuO1zww0fzRV0Qqe97x9VgsfH4ZnkV9p3z7ljrIn05fvLXot9ofmP8AL/q6yLrQ2ggkatuXnPejV5zjHsf7tRf2b5ifNW/PYtIny0zyF2f9NKfKd0Tn001t9MexR5NzVufZdny017VfvLVcvvHVGXJ7xiwWv/TOo/sreZurc+ybPvVF5H8VEY/aNqf94w54GSP5ap2ifJJXRyQb/lqD+zf3e2ojE6YmHJGsnzf3KHki2ba0ZLH9xIq1VgtfPj21Eoly5TN+y+f5irUHkL91v9ZWu9jsTatZ7o33mqPsmPL75Re1VPmqrHGv3a0fIWR9rVFJB5fzLWPLMxlH4in5C/eWo/mgj3LWhsb71RTwfP8ALWPIcMqEPtlaC7n8zcv/AH7q8muTwfe/efJs/eU1NNuXkjiit5JJH/55xb6ng0C+u5Nvl+X/ANdPkrgqQh8R8/icJhx3/CTW0af6Tb+Xv/5aR1c03VbG+k8iCT/bSqv/AAjltB/x/Xkfl79n7utHQ7XSt+2zt/3n8Ekn+/Xm1Yw+KJ8hj6FKnH3S8lj+7+X/AFdM+wt91o63PIXZtX/cpfsjP8q15PMfN8xz08CwR7pP9XXCXaN9qkb+/Xca/feQ/kLH5e9N/wC8rnfsm/5q+iy3+aZ95kOG932kjJgtWf5qux2ix/KtX0tVjf5f9XV5NOWN93/LOvb5YfEfeU6MCjBprSfKtXtO0pY32/6ythNOaBNy1pabpqv81dNOP2janS93mM1NNXzNvl1ZTSl+61b0diqfeq1BYrv+aiNMvlMdNKX71XrSx/gWtW10795trQg01o5P9XVxiRyx94yLHTld/mj/AHdb2nad+8/1f+5VyDSv3ny1vadpy/xUS/mPHxJueGNK2QfNHW//AGX9avaHY7LGPbWrHa7021zSPzOvL35HOf2U1Nk0pUrpY7XzJKZHaeZWRxnIvpvlv81RPYrJ96uqex8v71U5LGtZRMzn0tNkm1angtNnytWl9l2PT44F+9/rKyKkU0g+ep4IPM+9VryPnp3l1qQVfLXZ81QeR/Cv8FXtmxKg+zvREDKutsaf+OV5v4/vmSDyl/jr02+TYny15J48kb7XtrzcdL3A/vHnM8ib/mrKn/u+XWxdJ5ny1lO+z5WrwI/DyyOeMueZgajH8kn+38lcVP8AJdyf79d1fIrx7f8AvuuC1KNrW7k217mE/lPawXx+8Ejrv3VL5iv/AN91Tjk2feqe0/d16B9LA0dnlvuX/V1pWk/8TVR8xfL+WpbSfZ8tQe7DlNOxkX7rVejT+Jax450/hq1Bdb/mpxlznfSqQNm0kST5atTzr5e1ayUnWP7slTRz/wATUjsjVhzl2Cfy6ngfe9Z6SfP81SwTsjyP5dWdMf7pqvP/AAr/AAVFPP8AJ8tQRyN/DTY08yPa1ES+b34xifY3xp8jR9D0vRYI/Lj/ANf/AB/+zV4nO7I9ek/GW+l1LxxcRLJ+7tkRP3n+4jP/AOP15tfR/wATfwV3djzcrp8mHj/NIo2sivfbmrcgdfL+asjTo1knkb+/W5BAqfNLTpxie3ho/wAxcgdZPvVZ8/zEjZqp/KlFrukj+X/V1Uoxn8R2TpQqG7oesrpV383+r/74r0Oxk+3JHLF+83/8868pjkV5Nv8Ay0r3T4GWttdwXCzx+Zs+dP8AgWz/AOIr5nE5XCc4yPy7iDJ4KMq8C9o/gS51FN0v7uP77+Z9+umu/hdod9p3kSW/l3H/AD8R/f8A/Hq7GCBf4adsXftr1KVCFH4T4ihOdD4JHy94/wDhXfeGZ/Nit/Ms/wDnp/H/AMD21wU9p+7+X/Wf6yvtee0jnj8qWPzI/ueX/BXlXjT4NQXvmXekeXZ3H/PP59n/ANhXpRl/MfoeV599iufOmzzPlb/WU3Z5Dxv/AHK6XWfDF5ol3JFc2clvJ/B5lZkkHyfNTPtaVeFePNHYjsbpknjZq9i+FHiryL77DPJ/o7/J/wDEV475DferZ0fVWsbqNl/1n36w5f5TizDDfWaMoM+rY5N8dN3+XWL4V1z+3NGjuV/ubH/4DWrJJRE/F69KVOcoSHfaKb5/8NVpJKqvO1I5DR89f3lRfa1j+9WU91/00qnJffxVPMPl902J7pdm2uO8Y2sF3psm7+49WbvVW/56VxnjXxMsFjIrfx/J5dY1ZR5JGdSP8x5l41sfP0a4aL/WJXjf2Vrq62p/rK9inuvtem3m7958n/oVcFpVivnySt/f+SvDoR5/eLw1L+Yk0rSorFI28uuP+K7/APEujZf7/wAld9JIqfLXm/xNkWSCNf8AvuvWoR5JHt0KUTgNKkaT71acaM8f/POszSk2SbmrVjRn+7JWkpSPrcJ/CjEb9/5WqeCRarbPk3U6OTZJ81V8funTyndeHJ1SPdXWWM7feX/V1yOgSLGkbf6yOuqtJF3/AC/6utqceQI0vtHT6HfNBJu/6aV3+lSLdwbq8usZ9iblkrrPDmsNHJtb/V79lEo/ynlZhhPd5onbeX5dM8hnq1AiyR7l/uU7ZURifGSjaRlPB5fy06BNn3ZKuSQK9Z99dxWMFR7ih7xjzfaJ76+i02Pc1clquuS3fyr+7jrPvtVl1Kfa0n7unWNjLPJ5C187WxM63NSpHPUq/ZIvI+1/drodD8HXN18zf6v79dDoHhFUj3Tx12djaRQR7XjrfCYDk9+ZMYmRpXhmO1j3LH+8rQ8hU+Va3IIFkqOS03ybnr24w/lN4xMpLVnj+WiS08utWOBkeh7RX+7UnQYcdoz1J9l2fLWr9kaOiCDf96g1Mj7J/dpvkLHWvJB5dVpIN9AGdJBUb2MU/wAstaCQL/FUTxqkfzUGsJT5/dOF1nww0HmSxfvN/wC88uuensYvI2tXpd9qsUcckXl+Z/0zrgL7a88jL/Hv/d10RPsMFKc4e8cTPpqwJ8v9+sqexXfXWz2LTxybqyp9KZJNrfx12nt05Sh8RzklrTPLaP7tbj2i7NqR1Ukg/hoOyNT3TKnT+GoNjb62Xg/d7WjqjJa756UTspyiVPI/i/26g8hnk/551r+Wrp8tRPaLsqS4yMh4N9QSWKxyVteQv8P9yoPIby6C+YyPIX7zVBPaLs/1da/2Vtm1agkgrPlI+0YMmlL95f8AnpVaexbzNrV0XkeYny037Krx7Wq+X3i/gOce02Jt/uVWktG37l/1ifPW5J/Z6Sbr6STy9nyeX9+SoL7XNMT5Yrf7/wDy083fXiVqkueUYniYjF7xjEopfXnl/LJJ/wBs/v1B5d9dySL5cn/xyrKeKok/5c4/9vy62tD1jUL6+ja2t/LjevNqVJRPm8RV5OaXKZVj4OvJJ919byR/9M5K6fStAgtPlij8uP8A6Z1o/alSTbJJ+8+5TL7Ul05I93+sf/lnXhTlOfunx+JqVcR7rJfsKpBWZqs7WNpJLF/rPv1r/wBqxb7eCX/WOm+oNcsVfTpGb+5U0PjjzHLhKH+0RhV+0Y1o9trCbdQj/g/1kdNn8Dukfn2dx5kf/POT79OsYF8iNWrVgja0T91X1f1WfxQP0yngZ4Zc1I5r+x2R/Knt/LrQsbFUj+auqjuradP9Jj8yPfs/effpqeH4Lr/jxuP4P9XTjiZw92rE7KWOnTly1YlG10pZE21ZtLRvMq5BHPYz+RLH/wBM60rW1XzK9qhXhP4T2IYmE4e6U49OZ6tJY+X/AMs61YLFn+WrP2X61tzB7QrWum+f/wB8VoQaaifejqzBH5FWoHWST5qiUjjlKZFBAqJVyDbB8zVTn1KKCPbVGTUvPj2rJUcxHsJzPYvDl1Bd2MaxfvK3ktV/irxvw5rMtjPGyyV7To98upabHP8A991jKJ8BmmC+qz54/aGvaLH81EdqsifNVt08ynpB+73URPmzKktF8uqM9i9b2zzPlaoJ4N9AHNSWipQlqqfKtas9qyVB5fz0AUY4PLpnkJWj9nembP7tAGf5eyq0kbJH8taUiMlVJI2/hqwMe+jby5Grx7x3B5d1Xs19G3l14741fzL7b/sV5GP+BEP4ZHms8bJH81ZU/wC7rXvpP3ki/wB+sieRZJK8CkZQMy7jVE3V594gj/0vcteh3yLJHXD6/AqV7+E/vHr4aMjB8zzPlrQsX3z/AD/6usv7j1dtXXzK7pRke9hqht/7tV59yP8ALTo5Nn3qg8/f5jNWXNyHtykP8yVPmWrkF3L/AA1QtH3v81aMH+r3LVhDm+zIinvpUfbWha6i0cHmVmvaNP8AM0n8dTySLs2rWsfh5Q9pOEpSNC01xXk8utqB2jSRnrikSWCTd/t766fTtRinSPdJRyx+ydmBx3xRkbUcm/8A5aVJ5nkR/wDA6gjTf8lWfsvmf8tKKR9IpQue+a3dNe6ncT/3/wDc/d/7H3FX/wAdrntS2yQSbf8AWVp+e08lZl2jSfNXZ/KbUIw5OQi0eBvvNW48a+RUFpAsEG1qH2xp80n3HraR2xjyB5ipJuapbR0ST5f9XVaPbs3NTINzvuoidEOpsQR/vK9i+Bk//E82r/q9jpXjVq6/xV7F8Co2/tv/AHN9Yyjznzec+9hJ8x78ifJT/L8uOmRyeZJT3Ssz8X5R3y/eqBIFn+Wnf7K0fNG9AoyMLxB4T0/XLXyr6zjn/gTzP/ZHrxzxV8Fryx8y60r/AEyP/n3/AI69+kdXqLyFk+atIyPXwmaVcN9o+Pp9On05/Knjkjk/55yfI9U9jRyfLX1jrHhzT9Vj23lnHcfJ/wAtP/i68+1X4H2N1Ju0+8kt5P8AnnJ86f8AfdXHk+I+ywvEEJ/GN+EOotPBcQN/Am9P++9tegyba5fwP8PZfCTySz3kckjps/d/crqPm/irmifEZlVhUxEp0iB9skdZ88mx9q1oOjPWe6bKo8cozz/w1lXV3+721enjaR6xb5P9Y1ZD+0Zmq6l5EHzfwJXkHibX11K7+X+D5K6zxxqTQQeR/frym+u2gj3N/rK8fF1f+XZnUlzlu61JYI/sy/3/AJ6reWv3f+B1TsY/Pk81v9+i+u2g/wCWlXhI+4elhqUuTmG310kf3a838aXazz7fMrp766bZ/wBM64PxO++fatd/+E9unT+EyrGBj+9rVg/dpIy1RsUeD5Wq55H7z5amP94+kw3JyA8exP8AWUyCDfJQ8nz/ADVPawfvN1XGX2jbm+1I6/QE2JGv9yunggWR/lrndAdY4/mrqbXZ95a64HZEngR9mytPTrvyKrWsHybqkSD59y1tEz+P4j1DwxqK30Ea/wDLTZXQf8s5FrzXw5fNaXcbf8ArutR1y2sbHz1k8zelcc+SHxHwOaUPYz5o/CVtc1GK0SuEvtSlvpP9+m6jqM+pTyS+ZVzRtGlvp9qx187UqTrz5IfCfLynz+6M0PRpb5/KWOvTfDnhKKxj81o/3lT+GfDK6bB83/A5K7GC18v5q9PCYSFL3vtGkYlG0sdn3Y6n+y7PkrRjgXy9y0eX5delE2KPkN91anjTy/lapI4NlCR7H+aspFxI/LV6Zs/hqdE8unwR7/vR1BqQOjPTNnlx/PVx4/4VqCdPkoHEgdF8uqn/ACzq3J/s1Wkk8tNzUFxj9kozutpB5sv8FczqOqtJ8qyVPrmoyTz+VFJ+7/6Z/wDLSuYvrtYP/QKvlPpMFgvtDL6+Z/8AlpXNarqTeZ8tGpai0f3f465y7vm+80lbn22EwkDTg1hd/wA1EmqwO+3/AIBXLyXXmfdqtPOyJ8v7v599axO+pgonXfZFk+Zf3lVp7VXk3LXNWmvy2sm7zP8AtnWrBr8T/eqoyOD6tOHwln7LvTbVGe0/d7VrV+1xSPGv9+j7L5ke6riTGRg7PL+Wmff+Wtye1V46rR2i/wCtb/V0zo5vtGY6L9xf3dQSbo/lrVnjX+KqMkH8S0FxkVkRZEqB4FSP/gdaHl7HkX+/VG+voIPvSfcrP3C/a+9ykPkLI/yyfu0rD1/VbbTo5FWT95/zzqn4g8XKkflWf+srmrXw/qviOfzVt5JI/ueZJE+yuCpXhA4K+L5DOu9Va6fc0n3Ktabo1zqTxrBHJXdaV4E0zTk8++j+0XH3/L/g/wCB1oPqv2X9xbW/2eP/AK515ntJz+GJ897StWn+7iY2j+CoLH9/fSf9s/461ZNRW1g8izj8v+D/AG5KiffJJ5ssn3/+elReRvfatP6vyc0pnesF7nta5PY2ivP9snk/dw/P/wCOVkQXTarqsly37y3h3v8A7FT+Lb5dNtP7Mik/effeT/nm9ZHzaVoe1ZPv/JXmey5/ePnJU9ZTib3hV21/XPtLfwI6V2esxr/Z0n+x89c58ObRo4JN0f8AcdP/AB/f/wC066zXIFfTbjzf9XsdE/39leVOXJiOWJ49bXGQjH7JyenIskG1pK1YI1ePav8Aq99YWlbvu10VjGySf+P1+gUpe4fs2HjenCITwfxVi33nwSboJPL2V1nkefHtb+5XMarBLB5itHUVKUJkToQnPllE0ND8YxO8dnqf8fyJJWnrmo3OjvHPBH9ot3+f+PfXCvB5abmrX0DxGuz+z76TzLf7leNUozoz5qZ85icJPCT9pT+A6Wx8eRPB/wCQ62rXxVA6R1574g8My6dH9stv3kbv/wAs/wDlpUelaislehRre1jzHrYKrSxMdD0+TxA0lUX1yV490UlYcF0skHzSVLBtjTYv+rrviexGhA0LS+nkf97V6CPZWfA6zwf9NKt2sjSPtq4x/lIkb+lTrHJGrV7X4AnaTSt3+s+fZ5leFWkHz7lk/eV6v8NvECwP9knk/dun/j61mfH53Q9rSlynpEka7Ny02OBtm6rcFp5nzVOlotTGJ+X7Gfs/ipvkLJ92rbwfwtUaJ/DUCMedP4V/uVW8hY615IKgeDy/loAyJIP4ag8tY603gV/mqm8FAFby1/iqjJG6SfNWr5DfxVTuoKsg57UZP3cjV4p4xn/0uSvZtff7JaSN/sbK8S8QSee8jNXzeZVfskSl7hxV3/q93/A6w50/u1vX2794v9+sG6/cR/LXm0jKEjOnjWRP+AVx/iNG8v5a7Cfb5f8AzzrlvEafuNy/6v7le9hPhlzHs4L7RxfyyPub+OrljGsclVfIZJKlgkb7td/MelQ/vG5s+SRlqs71PHOrx1E8f8K1jH4+U+ilGDhzRDZvk3LV1JP4aoQP/DVqOBt9bcpFD3C35nyURotCJvTbToIGg+VpPuUzvkU7668uTatP0pGkk3f7dE9r5km1at2OnNavHurX/CeRGjP6x7p1to+yDbV7z1SOqUD/AN6nxzr/ABfwVjzfZPuqUoe7zHuUEbSSSPT/ALCu/dL/AKv79W/IaCeRWok2vXbE9Cn/ADFR3bz91U55PPf5f9XU887fdWq0H7z738FayOnmJP8AVpuqW0jX7y/79Vp51T5Wq3axrHJ81RzBzGjaItezfAiDfqMj/wBxHrxaORtm7+/XufwBRvPvN39ysZHzecy/2WR7dAmz7tJ/q6fHIr/LR5eyqPxzmGR/u6JNtN37Eo30B/eDZsoT+81O8tdm5qhkkb71ASIp41+9VG6uorRNzVbd6w/EEfmWki1JBfjulnTcsn7uonRf+elYfhm+8+18r/loj1r+Y3l/NUU5e6WNdPkqjIiv96r0kn8NU3Rq1IMqeBY6yL6D938tbzx/J81ZGox7I9y0BI8P8dzrPqsi/wDLNK821WffP/0zrvfHD79RuP8AYrz662b6+Vq/xpGMPfn7xpWkbQWP+/8A8tK5/VZ22fNJXVSfu7Ha1cFrF8zz17lOPJA+nw0fslG6n8xNn/bSuK1jck8jN/A9b19dLBHt/wC+Kxp41+81RTPYVP8AlItO3O/zVoeX/EtUYEZH+WtOCRfutJ9yt4ntUIlOSD56lg3JJtWpPL8+TdUyIqSfLH/HVS+I05eeZ2Wj2ivBGzf6yt5LFk+Zaz9Dk/cRsv8Aq66i0SLy/mrspm3MRR7402t/q6uRv/Cv+rqSOBXk/wBXT3sdj7qv+6EZQmT2L+X83mU67u2n+Vv9XUX2GX7v/LOn/ZGeT5v4K469H20OU8TMsJ9YhyxNDR9Dlvn+WP79epaB4ZgsYPlj/eVmeBPscdr5Tf6z5Nleg2sC/wANc2Gw0aJ+e1MNOhPlkNtLRY46vQQeX96hEqzAm/71dgDY46d5HmJuqWOBZPvVKkG/5VqgKfkbI/lpskbJWg8DVA8FAFGP56dH/sx0/ZR/BWXL7xcZBI/l/LVd6sPUXyyferI2iVnjWuZ8R6j5f7pa3NVnW1g3V55qN95jyM1Ue9gMNzz5infXaom/zP8AYrl9VvvM8zb/AMAq1rN3+72+ZXL3d35km7/YrpifeYTDEV3J5n3pKxr6Rnk2r/wOpL6+WP5lrPef5JJVqj6SnS5IxkQToyVUndv4qm3tI/8A0zqlqMbfw04y986Ix973hkD/ALz5qf8AavIfb5lVZ5PI+9/rKrOkrvuqHL3vdMpRNr+0ZY49y1JB4jng+9WNvbyPm/d1A8iunzf6ysvaT5bHN7OHws6qPxavl7mk/wB+pP8AhLbZ4/lripJG/wCelU5LpY49tVGpP7Rx+wh70juH8VWyJ837ySsh/HcCfd/3K4K+1LY+1azPPa7k2rR7WZ5tavCHuxOx1LxxI/zQVkR32oa5JJEscnz/ACeZ/BVzQ/BbX3lteSeXb/8APSu806xttOTyrO38v/ppJ9+uGVSc5csTx5Yqc58sDB0PwJBax2899+82J/q4/v10fntGnlQR+XGn/POpHjZPvSVH56xpV08L9qZ20cHKfvTK0ke/70lVZ9v8P7yp7t1f5ayvPb7q13RjCEPdPoKGGhT+Ea7+ZV6xkWx02TU5f4E3pHWZBHJPdeQsf7uoPFusq91HY20n+jwpsf8A6aV4uInKc+WJ89muJ/5cxMi0sZ9c1WSWX+P5/wB5/cqK7db7Wdq/6tH2eX/BWnBP/ZWjyTt/rJk2eXVbQLHe+5v9ZvrOMNDxadPX+7E9W8I2qwWMdW9f2x6dcM0n8D0/Q0X7LGq/wVF4jTfpVxu/uOn/AI5XyMf97PkY808x5jjNNgX+H/V1uQfuJPmrB0qf59qyfu63o42dP9ZX6TR+A/cMP/DibNq6+Xtaq2s2qzwbv9ZTbGRvM2tV6SNXgkZv7lbSD4PePPtRg/h/791gTyNaybq6++gXfIy/wVg6lapPB/uVzVIxHiaXtIe6avhzxGuz7HcyeZb/APov/bo1W1XTbvzIpPMj/wCmf3K4KN5LGf8A4HXQwar58fkNJ5kb79n/AEzevO9lKHvRPlaUfYVrxOs0q6V/vSfwVtRp+73LJ+7ridOu/k8vzK6rSnXyPmkr16EvcPsaUueHMaEDrBd7v+/lbUcazp5qf6yseBF37quQPLap8tbcsiJf3TatJNk+1v463rGdoJ9y1ycc6u9bOm3Sumyo/vHmV6XtD6B8F+Kl1K0jtp/9Z9xJP+eiV2ce3+KvnjQNVngeNopPL2bHSvX/AAz4mXUU8qX/AFlHKfmuaZb7F88NjoZ4PMqn5DR1p/K/zrTdm+sz5UopB8nzVTntf7tbXl87agkgWSOgsxZIPkqn9nrYng/u1ReBt/y1kBnTxskdZs/z1syR/u9rVn3Sfu61IOA8az+Rp0n+39yvHdVdtlen+P52+7/crzW+jX+Kvhcwqf7Qc1WRx198n3q56fc8m1v+AV0eop5nyt/wCuaut0b/AO5RS+OIUJGZOnz1z/iDalptWugut0fzNWDrib7Xcsn7z79fQYb4ZHt4Ll944n5ZH2r+7pvkMnzLUkf7t9zVag2yPtau+XwXNqcuSY6B2dNtWNlV/L8j5V/1lEEkr/eo5ftRPpKVSP2SaCPZU0D+XUEcbSfd/wBZUqQfu9zU4xL5ve5oluCfe+6ruzz03LVCCNYIN1aFrI3l7qX+E76UueI2CNv4v9+tCCeKes+Odnk21ctLXy5PloidNKXxcsTcgf8Ad7as/ZPMj3LWa7tB8y1dsdRieP5quMYHqwlD4Zn0rrFq0F9Iv+rkR9j1hyOyT7V/4HWjrOotPPJKv8fz/u6xZ5P9YzV3/Ae3S9yHvFO7k+fbRBG0ce5v3lNg+f5m/eU6d/3e1axkEpDYI2nf/V1Z8tvM2rTYJNiblqeD+9RGRcZFy1do5NrV798BUbydQk8v+4n/AKHXz5A/z19K/AuCWDwzIzfxv/7IlZy+I+Vz2p/s8j1JPv7ql/2mjqCP5/lp3mMny05H5R7g5E/ipu9v4qI5Gpu/f81UREZ5jVHv/hanTv8AxLVZ5Gk+aggc8n8NZGq/8eMm7+5WhI7Vn6lJ/osit/cpSCRxfhW+8jUpIm/j+dK7FH/u15lpt19l1+Nv+We+vRoJ/wB3uX+5XnYOrzqcf5SIyB3aoJJ9/wB2nySfw1ReTy/u16RY55PMTbWRqU6+RU893/C1Yeq3SonzVAHi3jXa+pXCr/t1wE8DPdfN/rK7PxHP599Iy/365V0b+0o46+b5ff5gpxNXVZGTTd3/AC02V5hqPmvdybP79eo65J5dptX+D/nnXJ+HND+3X15K0f7uGB38v/b2V7ko+4fQ4aXJHmkea3Ucvn7ap3e6OPb/AKutO+n/AOJlcKv9/ZVG+dpI/wDgdZU/5T3oRl7IntY1RNy1PGi/eqKxRpE3VcdG+6taxPSpfARR7k+7U9i/z/NUUG1Pllp8EH7z5f79M6eU7XSt0aRqtdHaXy/casjTrVY0j21pR6a1d1PnNo+/8R0djdL95a1YI1k+Zv8AgFcnHazwJ8tTwajc2vyr/q6vl/lD2MPsnWIiyR76ngsYnn3VyqeI2g+Vo6ng8T7JPmqOWZEsNM9E0OBbS7jZa9P0adZ4Ny18/p4uWP5Vr0/4ZeI5dSf7N/cTf/4/WJ8lmmXz5Pa/ynokCVPHHUUH+3VpEqj48dHH/dqWPcj05I1o+/QAfM6VWnj2Ve8vnbVWfdsoAqfJTPkpr7kf5KPm2bqw5S4hs8yT5agk+Sp/96qeqzraQea/8FUbUo88+WJyPiq+aSTyl/d7Pv1wWsT7E21tazfb/tDN/H89cJrOpN/FVn6dl+E9yKKl9fb45PNrnJ77zJNtS3V0zyVXjg/d7mqz62hS5DPn3T1F5fkfK37ypZ32fdqCSf5Plq5f3jv5ef4Rsm1IP9ysx9z/ACrVz5pEqtAjRvUS+HmI+Aq/ZWk+ZqJ3X+Gr0kixp8v+srNk3feWseYx5v5hk8/7vctUZ5G37qlnf+GqN1P5fzf3KyiYylyQ5pEd3drWFfX3mVHfXTST/LWc8jb91VyzPm8TiZzjywJUfz5Pm/ubK6zQ7GxtLXz5/wB5J/zzrlbVP7v+srodKsZ76eNafLz+6jhp0Jzh7x1mj/adRn81v9Wn3K6XYqJvX+Cm6darY2kcS026umR9v9+uunQhD4T1KGGX8oyd/Mj21nySfw1O6Nv3Vmzz/PuaocuTmPYhSGX07wfLVH5pPu/36bdTtI+1f9XVnSrRd/mzyfu0+fy/+AVwV6/uGeJq+xhzFrz10bQ5JW/4+JvkT/c/ylclp1i19qO7/vutHxBdz6jd/L/q/ueXTrWNdO0rzZf3dx8myuKjGXLzfakfGTj9qXxSMrWJ1urvZF/B8nl1vaBaLJJGq/x1kWNqs8+5v466fQIP9KjVP79dFX3KMjuhQ9jhpykek2MCxwRqtYviqdoNOkVf462oNnkR7a5fxjdr5EcH+3v/APHP/s6+HwXv4jmPgstj7bHRkcxYuyP8v9+uitXZ02L/AAVg2sbRvurag+STatfpNI/bKRr2sm/71aHy7NtVLV1SPbV6OT5NzyVqY1JHNa5a/Zf3q1zkka/vGrt9ZtftVpv/ALlcw8HyfNUyidNOXPA4zWbH+JazLGd4H2tXY6jp2yD5f465C+tGtZJNtZe78J4mLpcnvRNWC7bzNy11GlXcv3mkrgLGf9/Hu/3K7HSp28uOopxOnCVfc5TuNO/fx7WrSSdfutXP6ddt5+5pK2ZP38Hy16MTvcfhLibd9XoEZPmX/gFUbRG8vb/y0rQsXeOPym/4BRKJyS+M2tKvvI+9XbaPqrI8bLJXBWkCp8zf6z79bVjdSQfdol/MeZiaUJ8x7b4Y8RtOnkTyeZ/ckrpvMV03rXi2h65v/wCmcleg6Hr6p+6nkrGUT83x+X8kuaJ1H+7UX+s+WpYJFnj3LTH2/wANI+fKzpv+RapvBV75veo3/eSU5CMd4GkrNvtsce5q150aN/lrntffyLWR2krlnLkhKQHkXi5/tWoyf+i64m+gbZ81dRrkjPdb1/1e/fWDfR/u/mr83qy55ylI4akuY4nVUZI65OfdJJIzV2usI3mfLXH3ybJ/mruofFEdIxbvdJ8v/LOue1Wdp4JErfuo9/3ZK5y7/dpJu/1iV9LhI+7I+hwVve5TmYLXe+1qtPAsckkq/wAFOgjbz93/ACzq59kX94rV6AvevzSKMm2eONlqRP3ce1abs8iTa9Oj/wBqSo9/4T2sJU9wtRx+Ym6opEaT5abHI6SfLUkj/u6Pe5j0uX3CfTd7ptar0e6Py1WqkF2qR1bj/wBKj+WT/bolKXxHZQjHkRL8v3vL/wB+te0kikj3VjQI37yp4ElkfatFOR205chuJaLJ8q/79RSaMz+Y0X7vfTrTdH5e7/crVRGSCmezGHuc0j26++581Y8/zybmq1fXX7va1UfMWT71d3MehzEifIlVkkaef5qc87b/APcp9r+8+akXzfZLPltH92p/M8xPkjqD5Y/vVLHJsqZblyLNj+8njVf46+tPhlpv2HwdZ7v4/n/76r5g8D6VLqusRxRSeX86J/wPfX2NpVi1pY28S/wIiJU/aPg+IK/JGNIn3skdSx/vE3LTdnyfNHTEdk+WtD83+0P2fP8ANTJPkSjf5j02eRX+VamJY2T/AFZqrJJU8kjfdqD+CjmCRH5lZWqzqlrI3+sq9JJ/ernPE915GnSMv9yifwSIkebSTt/au5P7++vTbG6WfTY2X95XkH2rZP8A8Dr0jwzP5mlRtXzuX1OacoxMKRrySf8AodVJ5FT5qkd2rNnkZ6+iNyrdT7PmWuP8Tal9ksZN39yugvp28yRq8y8f6q3l+Qv9/wDeVzVJckA+ycrAjXd3JK3996yI4/P1/b/ceuq0qDy9N3N/rK5zRrX/AInNxJ/t1ycsfd5iqfxk+uJ+7+X/AFn/ADzq94O0qeDwdrE8scfmPvRJP9hU/wDs6q327ftau4jsfsvw8kVf9ZMm+uupI92PwHyjdwKl9ebf43d6p3cfl2m5a19RTZqN4rf36p322Ox2tH/t1HN9o+pX8Eh0efz4K1YIG8zd/rKw9A+dNq/6ut6NGj+WrjHWR0UfgiR+Qvl7mqTSkXz9rf6vfU+xansYFku49v8Aq/46uP8AMdUTtdH2yJHu/grqrWDe9cdYxywPGy/6t/8AlnXX2N35cfz12R5yJc/2S39lT/nnTf7GWR5GWtG0fzI91XLSBfLojIiNXkOZfRmkf/V1Wk0do3/1f7uuzjtVf7tTx6d5/wD6BV/aOj63I4X7C8fyrXo3woglTX7dfM8v5H/9Af8A+11mf2Hv+7HXe/DzQGtJ/Pl/1mzZUfZPNzLFweGlA9DtUX7rVa/1fzLVVN0dWk/eR1mfmpJH/tVOieXUcdTxyf3qAJPv/LVSRPk3PU/n+XJ8tQb/ADHoAq7KdHGqJSyf7VQT3a2ibm/gplx55+7EdIi/erjvFusr5f2Zal1XxM33YP3f8FcB4j1xbW0kZpP3j0cvvn1WV5fPnjJmB4n1Xy5PlrirqSW+fd/yzq9PPPfT7mqCRFgj2rW3LE/UaFOFKEYlWSDy/vf6xKzbu62fdqe6u/8AWbazH/fybqjlO+nH+YgnkWSSoHdU/wCB1ceBZPlqKODzPvfwPRH+8bR/mIN7P8vl1B833VrReNUT/wAfqjv8uP5qmRjKRnO/8K1Rnk+fyv771cd1kkrPndfvLXLLl5wiQXc/kPu/uVh3d20iVbu5N7yLVSODf5it/wAAoPnsTz8/umVHG071PBarP5m6tK00ry03LVqx05v4qv8AvHHHCTmU7HStn3q7/wAM6OsEfmtH9+szRtK8x9zfwV1kH7hJK6acftHpRp8kOWISboH2tUD/ALz/AIB9yp3n8z5m/wByqN07R/Kv9yr942hErXc++ORmrInkX+Gp55GjTc1U0kZ/m8uuOrLkgd3N7g2DbPPtq5qt2scEccH9z56bBGtj+9b/AFj1FY2K6jP5TSeXH9/zK8v4/e+yeFXk6kuaXwoq6bpzP5k8v+rT/lpVGeefUb7/AFf7v7iVq65dr5cljBJ/o6P/AN/KbpVqsfzV1UIS+KRxYbDe3n7SQWsCfxVr6BG39oxqv9+qn2XzHkZan0edUvo939/ZUYuPuSiepi6X+zTiekfKkHy/wJXn3iO68/Vdq/6vfsrt57vyLGRm/grzOef7XqMkv+3vr5jKKHvzkfCcPYb99KZoJIsla8EC/u2asrToFd9zVrxyNB5m7/V19xS+E/U/7sTVtP3kfy/6yrUG6SDb/fqjp0/lvtrTgf8Aib/cro5TCURI4GktNjf3K4+eNv3i+X/HXfJt2fL+8j2Vx2o/8fcm6okXhpe9KJkOjSJtrI1LTVnjrpZ41eD5azbqD/Vt/fqOX7RtUpc8PeOAnga0u/8A0Ct7Q77ZHtapNRsVkj3LH5klVLGNo021jGJ49On7GfKdjpU7P81dVYz7I64TSrpUj2101jOqR7q6acpT909Xl54HR+Y3mfL+8q9Bt2bVrOtNsibquQbtm5f9+tzjkacE7Im1q17GdY6xYJ1nj+apU3QR7loOOXvnVQQb5Nyyf7nl10OnazLBJGs8n3K46x1Vd+1pK3oHiuo9rVn755VelB/EepaHriyRxq0ldLBOr/dkrxax1j7DJtau60DXGnTbRKJ8NmGAlD3zr/uVA/3JKEnWT5lpsn91qxPnChdfcrgfHF20Fjtrv7t/krx/xrqXn3ckS/wV4+Y1PZUpClL3OY4e6kb7rfx1lX0e/wCVK05Pn+Vqzrv/AGa+E5vd948nmOY1FK4fVYG37q7/AFGP5PmrkdS2/vFb/WV34T+WR00pHJT/ALuuXnjaT/rpXafYZbrzG/1fz1z2pWn2WeRf7lfWYaJ9Ll+8pGLBa/wtQ6Nv2tWnaJ5k8jNWh4g0ZUgjufL/ANiuiPuHZ7P3Oc5O+g3p5tVoJGk+Vq0L5/LgrNgnX7tP3y8MW7SDy/8AgFOjfz5Nv/LOpYHbZRs+f5aZ7cYy+yO8jzPuyVLYo1EEbJ5arVlI/n+X/V0HTTj/ACkv2ppJNq1etZPIqVNOZPmqRLF/vNVxjA9Wlh/tF5HVI6vQOzptrPgRdm1o6uWMe/8A5aVR6UZfzHqM8/2p/wDpn9yj5YIP9Z9yooEV/u1HJPs+Vq2PS5STzGnk3Vcg/eSbVqtAmz5qnR/3e1aA5fc5iz9z71NR2eqvntInz/360fD9jLqM8cCx/vN+z93VGVWqqcOeZ7F8AfDC3eq/2lL5nl22x/8AY37Hr6VgnV4/mrifhz4V/wCEc8OWdssf7x03v/0zdk/9lrr0j2ffqT8hzbE/WcRKX2S55ietRSWi/eqs87J81YGueMYNNj2rJ+8+5UVKvs4Hz3MbjvFB8rSf9/Kj+WT5lkry2+8VXN3Pua4/7913nhLUftemx+b/AHP+WlcdDGwrTlEI1Of4TReRv4qrP/rPlrQ/cSf8tKrSWv8Adkru5izOnf8AefNXD+P51j03b/feu0vpFgT5pK8t8d6k07+Qv8Fedi68IUpGM5HGb/Lk2t+8rv8AwPOz6btb+/XnMk6pXceA51eCTbXg5bP96c+HlL7R108m9PkrPnk2Vcd2jjrKvp9nzV9b9k7jA1m+WOCSvHdcu2vtRkZv3kdeieLb7yLWTbXn1pYyT6dJctH9z5K4a0vsoPtG9aIselfNH/BXL6MjSXdw3/TSuqsXWfRtq/3K5/So/wDSrhf9ulL7BtT+PmJ9N0ptV1iO2X/Vu9em6rYqmlXFsv7z5HT/AL5SsPwJAvn3Fy0f7xPkSugvt3kSN5f8D/8AoFa1D3KXvxPjzWNn9sXm3+B3Ssq+2zwba1fECeRr94v/AE3d/wDx+qc6K6UvdifW/wDLkz/DEfySLW9JH5lYehxsnmbf43ro432fJVip/DGI3Z/rN1WdORvP+X/fqLYr/e/1laujwfv41b+P5K2LlI6zQ9r+Xu/jrofsKvH8tYtjaLHJHt/d7K2rTdAnzV1/4TmlV97miXLH5JPlrZtdrx/L/rKz7V/4lrTtN3mfLWZEqvP8RbtYP7v7utGC1aSTasdRWMDT/Kv7zfXX6Hoax/NPTjL7R5mJxPsSLQ/Diz/NLHXY2MCwJtWooEWNNq1LHJs+ZaIyPmK9edb4i8jrUqPVNJ1p0br/AA0jkL++k89qo7/71SxyUEE8f7yj/V1BBJ5dVNR1VbVJG8z95QbU6fP7sQ1XVYrWP5q47UdRad5P3n7umaldtO+5qyJ7vZ5m6tI/zH1uCwUYcspEWpaksCSM0n7uvPtRum1mSRv+WaVoarqTX0kkCyf7FZWxbSPatEf5j7bDUoQh/eMx5GtPMas2fVVkSSpNVvljjkrn33T/ADLVyj9o96hH7UiSOdp320/7ny1BBHKklWf9X8zUS/unY/7pF5eyOmv9z5f3dOn/AHD7lqjdXXkJu/4BWP2CeX+UbPfKibW/3Kynuvnk/wCedS3c/nybf+B1nv8AJ97+Col8JUuX4RjyfvPmkqDYsb7quxweZ8zVJ5CyfNUEcxlSWiv/AOh06OxWD5mjrT2L/DTJIGk/5aVcTm9nAjggR/lWhLRoJPlqykHlybqvadaNdT7f7lbRjD4Q5eX3jS0fTvIg3NV66jXZuSpY/wB3Htqtdbtm1a2+zynHHm5+Yqu6/d/1lZ93Ov3Vq5s8z5v++6ozwfxVHL/MdlOMDM8zz5NrVctdO+SSeST/AHKpunlybVj+49Xp9Rae18qvLxNOfwxOTFxlOMYRM+7dp33U3yG8v5P/ACHVuCNZE201I/L+b/lnWsKUeWMDSnhvc5SjBY/v/n/4HWhBAscny/7lSwSfuNy0J9/cldMOT3om9KnCA15FjjkrMjnWN42rTu9qVh3zrA/y1x1+UjEx9y38x12ua+s9jHFFJ99K5+CCqNrI08daEE6+ftX+5XFhKEaXMonm5dhIYdSUTT07+7Wlv2fK1ZUCN/DWnYz+e+2SvZpHvcv2omrYp+8jlWtWNF37V/36o2sa/eWrcG3zK6jgqS5yePcny1yviORvt3yx12MEa1zuvwKknzVnKMTGlL96Y/nq9ruqu+2SPbUmzZHG3mUx9v3aKZ7H92Jnzwfw1n+Quz5v9ZW5PGz1nPB5fytXNKPJ7xzSh7vMVN/7ytmxnZHjSsGfckn/AEzq5YztG+6lTkXzfZO+sZ98e1q2oJ/7v+rrkNKu2nro7Wf93uWu446sTVgf59y1owXazybW/wBZWHA7bNy/x06B9/zLQcfLznQ/ZPM/5af7dWdO1FoP3Uv7usO01hoPLWWtDzIrtPl/v76XMcc4fZkdR5ium7+/WroGsta/LL/ueZXJ6bfMnytJWvBIsif6v/bqIxPKr0ueHLI9Z0fVVk+VpK2d6yJuryLQ9ZaOTym/v16DoesefHtlkrGR8NjcFKjLmiP1y6WCxkb+5Xh+uXXmXckq/vN716j441LyLGRUryCeRXr4rN6/NPkifN1/chylGdPnkZazJ4//ALOtWeT5Nq1lT7v+edfNcvPI4I/AZF8n7v5a5W+03z7rctdVdfPHtWsyCBnuo91ezgvfnGJ0UjP/ALKWCCuC8Rx/v/lr1nUoPk215p4qjaOf5f8AgdfZn1mXe5IxtNRfM3V2OsWqz+EpImj/AHnyP5n+f9+uZ0a1+fdXoMkHmeHNvl/vNmysakj1Y8vLyngmoybErMjdd/8A6HWnrkfl30i/7dZ8Ee+T/gda0zl5f5TXsY2kj2rWp9h/d/L/AHKNDsd8e5q34II0T5v4K0PpMNT9yJlWljvT5o61bHTon+9HTZLqJPlWpdOvleTbVc3IexR5IcsS35GyPbT4IFeiN2+7RA7JJtqOb+U9KPJzA8Hz/JUEDtaP8v8Aq3rQRP4qin/ur/wOpiRKJ6NHt+9FUD3UCfdrGutV/eeRFJ/BSWMDfeeT959+ujm+1I6ZV/sm/BdLPBu/1dTwP58m2KseCRnk2r/rK7bwr4YWfy7m5k8uNK5q2JhCMjz8XmUMLDmkdD4L+F194tf5Y47e3/jkk+5/8VXungT4V+GPB08d5PqEd5cJ/wAtLjZsj/20rzK11yWC18iKTy40/wDIlXE1yWSPa0kn/bSvKjmcj85zDOK2J92Hwn0A/irSoPmW4j8v7n7vZ/7LWJd/Eax/eLBJ5myvGv7YaT5fMqKTVV8uT95+82VhLMZz+yfOe+z0TVfHdzfJIqyeX/1zrlZ77z5N0v8ArKw/7RWPzGaSP/45UE+sReXu+0R/9s/nevNqVa1b3ZEeyn8JtSXS7N1a+leMZdKg8hf3lcBPr8CR/NcR/P8A8s6rP4ntkT/j4qKMZ0feibU6E/sxPVv+Fk3O+RV/dxpUEnjy5n8zdJ5deWv4mto/L3XEcdNg1+KSP5ZI62licQHs5/aieiT+I5Z4/muP9usO6voLqTdL/uVzn9sb/u/vKifWF/ebq8yvVnP4jzJxn9o1ZNOif/UV1nguD7JBIrVwCaxs+7JWnpXidrX5fM/jrfAVPYzjKRND3PiPVnf5PlrIvt33WrK0rxcs6bWrf8hdRTzIq+3oYmFb4T0IygeTePJ/4f8AgdQeHLGK60qSBv463PHmjMkm5o/3f/ousXw5OtjPtb95H9yuSpKcK3NL4THm98g060bTrqSBv9XWZd2jadqvmr/G/wA9dxrmlefBHPB/vp5dc/qqLdWscq/6z5Err/wnVH+6dH4ZgZLTzf8Alm71bvnk+ySbf7j/AO/U+gIyaVGtS3yN5Em3+49ZSke1Rpz5T401iRp9fvP+u7/+h1BPA6QSKtXNSkZNcvN3/Pd//Q6g+Z0raXxH2sPgjEg0ONkSTd+8+eteBFRPmqpocH97/frXSBY46PtmXNYigj+fc3+rra0OD/S42rOjgb7rVtaUiwfNVf3jGrVhycx1+nIv8Vaqf7Vcza6q0kn/AACr0F3LO+1pP46x+uw+E8H68jqLHbW9pWlSv92Py99P8OadBIkbN/zzrsdOgiT7sdd8ZHNLH/ykWh6VFafM1dDA6yVmeYsdT2s/7zbUHj1as6hp+ZR5+xKZvV/mWo99BiW/P3puWnwP8/z1Vj2vHU6Ovl1ZBOj1Kjr92oIJNlO3rVFj57tbRJGauHvtVa+fc3+r+5Wn4j1Fv9UslcrPOsf/AH3WlM+nwGG9znJLq+VI/lrk/EGqvInlRVoajqPkJ81cnAjXV1JK3+r8yr5ec+zwlCHJzSJIIPsibm/1lZWo3y+X/wBNKtarqK7Nq1yryT3z+b/yz+5V8p71Clze8RXyNP8AMtVoIHj+Zq0ti+Xt/wBioNi/e/77oielGXucosG2f7tRToscci+ZUnlrHH5q1n3UiunlVEgjzcxBPOuzctUX3Tx/NHU8cfySbv4KfAnz7qx+2X/hMeODfJuWj7K38VdH9hWDzGWongV4Nyx0Rp/ZI5jIgg3/AHv+AUeWsfy1cRGRJGaorX5/vVf90ZBHH5nzNT4I1j/6aR05/ufLToIGjfa1HL73uk8o9E8xN1a+gQKkckq1W8hY03LXQWkCwWm1f7m+to/zHJUl7pBO6+Z8v9ys+SRnerM+2P8A77qjO7f+P0yIxIti/dqF418vc1SRvv8Amprx749tSdMTIk2pT/IWSP5asParv3NUexkk2rUyjA6Xy8xF9kZPu06RPMj2/wB9KtSJ5nyrQiM8n+sqPc+Ir3SrHt8jyv7lSwRrH96mybUk207eyR7mkqImf2vdK11+8/4BXM6y/wDq1/5ab63J3b7lc/ff6/bXHUicuIl7pbgT/Vq1aFp/rKr2nzx7q0II1+8tXQp/aNqRetZG3/N/q60LGPzP+ulU4EX+GtC1RUrvidJp6bO2+NXrVjj8v5lrKtZIvutJ+8rVgdZPmrQ82r/dJYJ1nfbWZ4mgV03LWjBaJG+6q+vwL5G7/brOUv5Tmjy88eU4+D7kiy/wPvSmSI0kny/wU908yhHZ/lqIxmesRf6v5W/eVWngaSrP35/lqXyFeiPL9oXNDm9456SDy32tToPk+Vq1Z7RZJPmrNukZJNq/wVjKJEfiNCxnaD5VrqtOuldK4yCTYm5q6DTrpZPLVZPv/wCsranIzl8J1sE6yR0zYyPuWoLR1RKueYu/cslbnD8BFv8APqex1FrR9rVRngaCTzV/4HUX2pXf5qUYlRjz+6dR56zx7lrT0bUm+7LJXJWMjR/8Dq8l9+83L+7pnDUpR+E7Z5GjTzYv9+trQNY8+D5ZP3m+uV06+8+D/WVPHOumz+av+r+5WHKeDXoc8JRka/irUpZ/vVyE7t/zzrqJ3XVbXc3/AACuXu49nmK1fEZthuSfte5+bZjhnCf90o+Z5f3v3n8dZs7tJ5m6tB9vmVnzyL92vmfeXMeF/dMq6ff96oLSNvte2rM+2SP5abYwb5/l/v162Wxl7WMjqpkmoxt92uD8T2KyR7l/v16NqMbeXt8v79cZqKNJH83+5X3Etj6DDVJQ945fSrX59teg+Xs0fzW/ub65XTbRfP3NXX30n/Eg/wCAO9cUtvePb+z7p85+I02arebf771W0q1WR9qVb1WPz9RuGX9589P03bAm5q6zanHnqm5B5VjHtqrPqTTyf6ymxz/JJvrP8zy5KmMuc972nIWUnZ3kVpPMqXSrry55F/26zvmjn3U9E8ieSdf9XVEe3+yddBO0n3a2J7VvsnnxVy+nXTb9y16R4LtItVgktm/uPs8ul/dOx4mXLzHPwT/wtUkCLv8AmovtKl0fUZIJ/wC/8nmUQR+X96merCrGcOaPwlq0dU/etJ+8/wCmlXvtyp92qaQLGnzf8AqWONZP+WlLmMeWfLzROs0O0trXy57yT+DeldH/AMJPFJHt8z/tnXnfn/vNrSVPBfLXFLDc8vePErZbPFS5qkjv/wDhMYPurJ9ynR+L5Xrz5L795/00q4mo/wDTSs/qUCI5JS+E7P8A4Se5kg/1kce96rf8JHcySSbpP9yuQfUfMpz6iv8ADJXR9Wpe6dEcrpQ+ydRHqMr/ADS3En/f2oPtyxybWk/7+fPXLx6ku/a0lR/2jv8AlWSr9lD7MTo+o0fi5Dp5LqJ6rT6l/erBj1H9x+9/jqD+0U/d7pKI04Sjy8ptGhR/lN6S7V/mWmvdeR/qv9ZWBJqSvJ/45SyXez5PMqPZQ+HlOaeEoz+ydLB4quYJI438vy3+TzP466NNVWeD/WfwV5vayNPPGv8AwOupj3QQbf8AYrwcXQhCfun5/nNCFGcYwNz+0f3n/jlWLTVXj+7JWAjs/wB6tfTdGnu/m/5Z/wDPSuHDU5znynznL9k39N1xvu1634A1WWO1/fx/f/56V57ofhiCNN0tdjYzrBBtX93sr6bCYacJc0jroUvsncX1jp+qx7ZY64fWfh5HafvbOTzP7/360U1ho/uyUT+I9kG6vSlyT+IKlD3znNHvtn7if+D5P3lYd9Yr9ukgWoI9c8/X5GX/AG3rSsY/7R1z/np8+/8Ad1hT+HlZvQpzOtsYFgtY4l/uJUF8n7vZU8clVb5/3En7z/crnPo6f8p8a6rIz6rcbv77/wDfG+nfwbvL/gp18ipqNwrf33p7/PBJ/uVtKUz6z7BFpUjJBu/5aV0Ojwfbo/8AcrnNKdntLhV/366DwrP+821ze098+WxdecKvKRTztBPtWtixT/RJGeSs7WU8i7kZf9XRY3TbNtcdXEzvKJ49fGz+CR0dj9zdWxpT/wCl1i6a+xK19HkX7XG3/LTfXlU5e/E8P2nvnqulPsgjVa6zTnXZXD2MnyR7a6rSp/3fzV9tSkdpoT/u491T6dteT5qgndfI3UadJvkkrYj7JubP3dQSP5cdTySfu9rVRd2eTdQBcR1k+T/lpUkEn8NUUf8AiqVHb/npQQXt/wDdps8/lwSN/cqr5h9araxdqkFETpoR558py99dNdzyM1Zt06wfeonn+TdWHqt18m3zPMqj7zDU/sxMfVdSa7n2r/BVb7X5CfL+7oSD/Wbv9+si+n8yfYv+5W8fg5T6qhEiu3a6k+T+/wDPQlqtOjTZ8y09Nmz5pKuPNy8p3832Cm6LH8y1BPtT738dWZ5IkSsad5J49tM6aYyedpE2r/q6j+y7491WY7TZ5bNV7ZsTc1Z8pftOQyoLTZ96p4LFt+9a0Psium6nxoyfN/yzq+Ux9oU50VPl/uVWkT93tq3PGscm6sqedvu/7dR/hCmQSRtJ8rVDHBsfataCIvl7mqLyGeP5aiPxm3MZ8cDeft/5Z1oJB89Sxxrvp0cjJ/yzraJEZEsEayPGrVuT7Y0/3ErHsY98+6tF90nyt/q6I/CccpFWRFSs+eBfuVennWP5VqB5P9YtRII85mwbk8ypJH/1m2pdi7NrVF/rJNtM6eYPlnjrP+581XkfZ8tQOi7/AJaqR0xlyjdjb/8Afo2bH3eZUkb7Pm/4BVafd5m7zKxj8IRF8td+5qZInybqHdY/mWmRz/u9rURlCBZSuo18yRmrl53Z77a39+ugvpNnzJXPx/PffNXD9s8yvL7JvWv3NtXrT/V7ayrFG+8tadq+ySRq6KB3x2NCD5/u1egT+FqowR/3f9+r0G1vvV2jlL3jQtYFn+Zv3cdbVo8VZSR/Jt/2K0LSBkjjpf3jjqSNXYu/ctQa/Az6bs/299WbWD+9UGuSSx2MjVEonBze/E4ieNU+Vf8AgFMRPL+7V6SDz33f7FVp0aD5v+WdXKMvdPX5ijsld/lqXYyfL5n+3UiSNvkZaJI/71R9sfL9ojf5/vVBPa+fHv8ALqdPv7W/1lTIi7PmphL3PeiYM8DQJ8tXNNn/AHe5avT2qyVn2sDQfK1YfB7xFM6WxnaT71asE6p/y08yuatJ13xs1bNjdLOmxa2jIxqRNrzN8dU7vSm8uOdf+/dOtZ1jTbU7zt92tDjjzfZILWdZH21oxweZ8zVmT2n8UVS2l80cnlS0pfzBOXu80TVtZGsX3LJ+7f79bMc63cHzVkRuk9NS7a0eRf8AlnUnBUjznQaVPKk8ls3/AACo9VtV371/4HWYl00b+esn3K047tZ0/wB+vPxNCNaEoyPlsywPtl7phzx732/3PuVnXW3+KtO6g8ufbWZdbdm7/WV+Z1qU6c5RkfmtWl7OfKZ8n39rf79WdDg3zxt/wCqMn7ytrw4m+eRq9nK/4vKTQJ9Zg+fb5dcTqsHySbpP9yu71yP+L/V1w+ufc3NX2Ej3qX8pn6dAske5v+AVt33/ACLMn/XN/wD0CqWgQeZXQSWnn2Mlt/vpXKuWfNzHsR+E+cL6BUvpP3n8dQxp/EtaviO1+y6jcRVnwIsny1v/AHT1qEvtSHQJs/4HUU8C+ZuWnwfJJt/v1JJHRE7o+/ErRxq/mN5dOj2yfKtKm5JNv+r/AOmdTJB/EtMxh8Za0p1R9teh+ALprXVY2b+N0SvPrGDZPurrNAna0njZZP461j/KdMYznCUZHrfjTwkuq2sc8H+s+/5kdeYfZZLWfbP+7k/6aV7zoEi32lRyt+8j+5XPeLvBcV9H5sUf7xKiR52Dx/sJ+yqnmEknG1qP9XUDpKn/AE0ps8kqPupf4T7KUZk32ukju18vav8Av1lSSNH92hJJdny0f3TGVTk+E10vmT/lp+8qL+0fLqlHBL91pKkjsf70lZcsjGVSZL9u3/MslN+3M/3adHaKny05IFTzGp0/5gjKf2inJPK7/LRvn37lkq9HGsfy1L/rI/mqy/Zz5SjAk+z5pKPsrfxSVckj8j5Vpn+s/wCAUf3ivZxIfsj+tSJB8+1v+B1LI/7vbUkCfJupRl9on2Zq+HLHz5/NX+BK6N42/iqt4VtG+yyS/wC3srcjsf3m5q+WxNTnnKJ+T5tU58RL+6GgaO2oz7W/367+xsYrWPatVfBemrJBJKv+5W/PaeXXtYKjGFKJz0IlXz/I+7Uv9sf3/wDWVRnj8tNtchrOuSp+6g/1ldspch2fB7x2k/iOKBPmkrmtZ8WtPJ5Ft/rK56Cxnu/3tzJ+8+/V7SoPPu/s1nH5lw/yVh7/ACDLejWsqfM37y4f/lnXpegaO2lQbpf+Ph/nes/wxoC6ckck8nmXH8f9yujjff8APVHdRp/aD5pKp3cixxyNL/t7P++Ks+Z8lNn0e51GxuGX938jyeZJ/uVkdK9xc0j4wvo2e+uP99//AEOneYyRyJTNRdpNSuH/AL7v/wCh1Km3y/n/ALldUpQPpqfwEelRrIlwq/wfPWhobrBdx7f79ZmgIvnyKsn8FSwSMl3u/wBuvMqR5J8x8tmcf3p1WuI37uX+/WZavsnran3X2j+bWHB8kn+rrgrx+2fN1fiOlsf/ACHW9ocm+7jWuVsp2jSt/wAOSb7qOuOl/FOH7cYnp9o+yDatbmh3y79rVz0cn7urVlO0b19nHY9SMTuJ3/cfL/cp2lf8tKp2k6z2v+sp9jO6eYv+3VkG5/BtaSqsn92m+e7pVaR2/irYgn8/y02rTkeqMklSpO1REDS8z61jeI5/3Hy1ejnby6xfEe54Nv8At0c3vnbgv4pzU7s8e6uceN555G/5ZpWlfO0ibV/3Kz33RptroP0Sh8HMZl9dqif+OVkQI2/c1Xp42nfc1N2fu605vdPbpS9yxBHt+7UU8ixx7W/7+UT3yQeYv+xWVHO11P8ANR/hOiMZfENu4J533LVmC0VI6vQIsf3qneBdkbLVxNJV/slH7Jv/AOAVLJBvj2/8s6n+WN9rVFI/ybqZj7Sb92JBBHsT/co/2qgnvv8AWRU7z/Ig3N/BQXyz+0R3e2P5qzEgW6kkatCDddPI3l/u6HtPI+7HWcvsl8/2TNkg/d7at2sG+PbT4I1n+9VtIPIj3NREJVPsma6bH+amb2/ijq5O/wA+5apu6yPtWtC4mnpSfu939+id1fzFSp7FP9B/55yVW2NJJJSicfN78pECQf6t6pyIz+ZWnJJ5H/TSqe9fuUS/mNoy+1Io7Jdkir/c2URwMlS+Zs+7RdfIlRzc5tGRTePZJ8tRvI331od2j+VqZHJv+9/BUSkdPN9kdJt8j/ppUcaf3qPtf7vbTk2yR7lqOYv2g3y2RNq1RfdJJuq9vaOP5v8AWVRkdXqA5veMW6n8uSRay7Tb9rk21d1GTYkn7z7m+s3So2f52rHljzcxwVZc9WMYnQ2jt/D+7q3Hujkkaq0CVb8zZ96tqcj0i5az7/latCB/k2r+8rDTd5e9f45K1bGT5NrVtGQS5Deg837tbFr8knzVi2k6yJurStf9f8tbc32TzZm/aSLBJ81Saii3VrtqG1g/iatzStN/tL5aOY8qpU5Pekee/ZFgn2y1BfWvnptWuj8R6NLBJuX+D5KyHg/d7qZ6VCvCcIyOYdGjfa39+pketG+tWn8zbWciKnyvWcvhO/m54kPmeY+5an370+aj7L5f3aRH3psWopkRl9kI02fN/wAs6h8tXercEG/71CIv8NXyxDm5DPj2/ear2l3TI8m2q08H8S/wUWt1+8qI/wB4R0cE7feq7A/mR/N/BWJazs6bV/36mgu2RPmq/wDCcMo/ymqnzpTZHV/laOqME/mJ8tS72ePetafZOUsxztA+5ZP3eyrP2rz4PmrKjvvk2y02Sff8q/u6DTl/mNeC6+Ta1aOnXez5a5KO7bftrRtL7ZPtoOWtQ+I6e6g8+PctYk8HyfLWhaX3n+YrVnXz+RJJt/1dfHZlhIc3tT84zbL+T97EzfL/AHm2ug8MQNAkjNXORyK7/NXaaNB5FjurHK4e/KR8vRINYT5N1ebeI51/eKtel6xte0rx/wARztJdfL/q69upI9ml7h03g794m6uu+yMiSVzXguD9xHXavB/F/wAs9lYHTGR86fEbTWsdckb/AFe9N9chB+7k3V7h8W/DPn6dHfRR/vE3o/8A00rxaOPyJ9lbxPeoS9yMokcm77y1egkV49y1V2eYnzR1PpXz/L/cqJc3wnfT9yXKR3Vq3n7nqSCN5I9tat9a/uI51/1dZ8CN91q2gbRjDm5ok8Ef7yNa3rT+637us2CNY/n/AOWlXoJGk/1tM7KT+0e1/DLWPP077N5n3K7+CNXTc1eG+ANSbTdVjX/lm/yPXuWm3ayJuj/1ddEv5j5DH0+Sr/iPniCRn+arP7qf5Zaz7V2RNjfwVPv8z7tEfc5on657OPJyyGf2PAnzUfZFSp3g302OBtm1avlOCVCH2SnGi+f8sdHzPJIqx1YgsZfvUzy5YPM2x1l7P3pGfsNRvlsnmM1M8vzPu1G8jeXTI3b+Ks+X3yYw+1IngRZKfO6pVVJ1T5mkqLe0j/LR7OXMHNHmLDzt+72/wVF5++TbUsFjLO+6WtCCxWCT5a0jEn3/AIYlOCBtkm6tOCNUgqWOBvu1pWNis8ka/wCsj31lVlCnCUjHGfuaMpSOj8OWLfYY18z/AG63vI3/AHabY2qwQR7avQRtXw0anvyl/MfilerzzlI6rwUi+RIq1uX1qvl/NWR4H3favk/1ddZqVosiV9lgv4UTelscFqsiwLIzSVxkFivnyTy12Oubfu/8s99c1d7Uj21tKJ2mY/mzv5UX+4n/AE0rv/DPh+Lw5p3mtH/pjpvrI8HaG11defLH+7h2f9tK7+SBZ02tH5lZ832TojT548xnWt00j7f79bEaNP8ALUFjpyo/yx113h/QFg/fz/8AfuolKBftOT4ipo/hzzJN1z/q/wDnnWlrjra6Pebf9WkE37uP/cq1farBpVruuZI4/wDpnJ9+SuJ8VeLVu9KvFtv44HTzJP8Acrl5eeZyqU6sj4rvtsd9Iq/39/8A31UvzfZZNtMnT/iZSN/y031KkbPBIy128vvH31L4Cjo0mzUY6uXW2C6kVqo2PyXXy1q6rar9u82L93H/APYVx1z53No/ynT+HXS606SCsp4GtX8pv79S+EZ9l1t8ytLxHY+XH56x/frmjGNSl6HytT4OYo2M6+XtWuh8Pu326Pb+8+euHtdSWC+jirqLG+WCfcteZL44z/lOPl9+J63BJsT5qPPbzP8AWf7dZmlalFfWnzVe/g219XGpCcI8p6UfiOh07Uvk2tWvY3SyP8tcda7o0/1lbmlSb32rWgHRpP8AJTfM/vVV8z+7TXdv4a1MS47+XHQjtVOSSpUepLL0cjeXWPr7/wCg7lkq5vqjqu6ex2tVfaOrDe5OMjjHdnTdVOfb5e1qszo2/wD6Z1mzo37yug+7ozKvlqnytVS+kWBNy1oTyJ5e6sHUZ2n+Vaf949il7xmPH9rn3LJWhaWip/yzqOC0aCtJ3i/hq+b+Y6ZVfsRGp5SR7aik1FU+Vazbq7ZH21mSXX92r5oHTTp/CbT3yyfI0lUZ75pH2r/uVlPdeY9WYIPMj3VEZG0afIaEEC/eap4/3/y+X/v1BBuk+VY62LS0dPu/x0Rkc0qv8wWlqsHy1FqUf7iStdLT/v3VS+j8z5aOb3uY441oc/MYdjH/ABN/BVmeNY4/+mdWUg8tNtUbvbV8xr7XnmVJ51eT5ag8tZJ9y0O/l/dqS02yPtqInVze4aqSfJ8tNeTzE3NVm7g8hI6qTyNG+2j+9E82n8ZA86+XVOfbGm5aPPqLz1kq+aB6A35fv1E8+9KfJt8vdVWR12bqj7Jq5Faef+9TYJF8v5qg8zz59q03zFgj2tUSOz/CG9ZJNi/vKsx/JH8tU4I1/hqd38tKxD3CCe68v71VHn/cbanu0WeSoPlSCr93kNoygYeqv8lM0qNo03NUeqyMny/7dW7HbJB/zz+SuaMjzYy/emnA+yTdVqN/M+Vo6p2nyfJV5I1+61dMeQ9KP8xJG/z7a0PIZ03L+7ql9lX71aUEnmQfL/cpESl/KXI90CRqv+49dHYxr/FWLaJ/erXg/wBmt4yOCpL7JtWv7yTb5ld14OtVeeN1/wCulcVYx+X8zf3K9I8DwLJHuWiUj5XNKnJSkUfGuh/vPNX+P568wu7FrGf/AKZ19C6lpy31rJE39z5K8o8QaV5byQSx/vNlRGRx5RmHu8kjhZ4FdKwZ7WVPMZv79dZJA0E/kNUF9aK9aH2dOucx5mz71Mj2yeX/AMs/46luoGj+aoEnVE21nGJ2R/mJ4N3lyM1Gzy4Ny1Oj+Ym5o/v1J/s1fNzzMZSMh4JZPmWq3kNA+2tKT5PLVajdFnf5qzLjUHWs7eXuq8m146xo5PLk+Wrcc7fdrTmMZfzRNH5fu0qSbP8AgdVJ3oSfelHMY8xZn8qT7tVkkSD5f9ZQ6Kibqg8v5JFaj4A5SeR/Mj3LJVb7U0Ee7zKgeOdEk2/6uoo598e1qiUjQ2rHWW/hrZ+3RXUG1q4Pfsk+WtCC6bZXNV5JwlGR4uNw0K0JHQ2lozz7V/efPXeQJ5FptauR8MwefJGy12byL93/AJaVwYOj7KMuU/K50PY1ZQMjVf3lrJ/t143qu59VkVv4Hr1rUX/vV5dqsCvqsir+8+eoq/GjT7PLE7jwX+8SP/vuu4dFk+VK5XwjAqQRrXXRx0HYVp9OW+tJIpI/M3/J+8r5v8eeEZfDmq3FtL/q3+dP9yvqexg8z5q5/wCJPgOLxNocjRW8f2iH56Ob3uY9HCS5D5Q8to020WO2N/mrT1HTZbGeSKWPy5E+Ty/9uqNrHsfdWseX4j1eWfOdHsafSvm/g/eVi2m394v+3XQ2Mm/TZFb+Ose1g2Ptpxlub4bl96JLH+8/6Z1cg2ulU9+z5Vq5BH+8p/4j0om5od26Tx7a998HOt1Y27f6z5K+fdKRvM3V7p8Nfnsd3+xvrrieJmtP3YzPEtm99q09N33atpp0sjybalTTm/iqfZyP0iP94qo7SVcT5/mX/V/x02DTp/M21ZTTp4PlWtkEeTnBNv3as+Wrx/LHVbyJ4JNrR0yS+8j5a0+0XzRG3eh+f92ufurWdPl8v/YrqrW689/mkp0kazpJt/4HTjHnOaVHnj7pytppTO+1qvQWkUD7l/uVc8toJ9q0fZGSD5qxl/Kc3s4Q90qx/Om6rMcez/ppvqVLX93838FTwQfxUHQOg2x/e/1myt/wxY+f+/b+D7lZVpYvPPHEv+sd9ld5ptitjB5S/wBze/8Av189mdfkhyfaZ8JxBjeSHsoy94ngk+Td/rKn8zzPlWq3l/u9q1p6HatfXW1Y/MjT79eDhKE5z90/NYxOw8FWPkWnmt/HXTT7Z021kWv7hNq1Zjunkr7anT5IRidcYnGa5A0d1tWuentfPu41Wu41yBZJJGWsPSrVX1WPd/B89M7IHS6Np0WnWvlL/wADq07qnzUzer/dqpJ5s8e2uL7Z6XtI0vdZI/jSDw5+9azk1C4+4kccuxN/+3UCeP8Axf4jfaskej27/J/o0Xz/APfbU200pZJPNnj/ANytWOBXTc1HLE5uWU/ekUYNNXzPNnkkuLh/neST53qDVY/MgkVP7j/6ytry09KztR+eCRl/uPSOynH+U+Q779xqUit/rN7pU8HyQf6z+Cna5Aqa5cKsf7ve6f8Aj9EECvHtrSXxcx9XH4DIj/dz/wDA63NRj32NvIv+s2Vi+X5cnzVvJGs+lfL/AKxN71zVTzM0j+590boc/wBlnjrtdV2z6d/z0+SvOoJGjf5q7C01VbvTtjSfcrmpy5IyifGR+HlkcRG/l33mt/A9a8F8v8UlZl0/n3cjLUccjfdauOUec5pRhzHoPhzX2g8tfM/d16NY6jFdwRsteG2N20cfzV1XhjxH5H7iWTzPn2eZJXXhKvsfdkbUf7x6tBOqSVoaVdMkm2uTtL5Z03rWvpU6+fur2eb7cTqOvjkb+GpPMrPjn/u0ee38VXGXOcsolzzP4acj/Juqj5+/5qEnplx5jQ3+XJups/7yD5qi8/Z8rUb/ADE3NQaR+OMjk76TY8i+XWa8f97/AL91qawi/a6zZ5PM+b/gFbRkfWYaqUbuDz49tUfsrbK0n2x1Wu5NiSf8s615vsnsUKs/hKc6eXH/AMArIur5UjqXUdRaCDatYLvv+ZqOY9ihH7UiKe6aqcbs/wAvmUO+99tXLGxl30RlKZ6XPCAWMDbNzfwPWlBG0ibV/eVPaWLeZtWOt/R9AZPmaOtvg+I4K+LhD3iLStKaNNzVuWtpvTc1aFjozJ8q/vK2oND43eXWB8xXxv8AeOektW+7UD6c0n/LOuxg02KP71T/AGSL7i1J5ssy5PhOA/sO5dPljqD/AIQu5n8xmr0b5Y/u0IivHuX93/fo5g/tSf2TzeD4a3kiefFJHJH/AM8/46P+EHnsY5J/7n3I69L8tdn+/UE8e+D5qOY0hmlV+7I80nSJ4Nrf36w76Pf/AN910OpWjJJJt/v1izwfu9rfwVt7h9DQl73MZDyKkm1qqpP8+5atSbaqxoqf991mevzD9i/xVVnk3x7atfLJ/wAs6pzxrv2tQVze8ZUcbRyfNTZNrpV6eBpPmX/V1R8vzHkVqfMdtOX2ieDd92nfL91v4Kbs8z5V/wBXUXnqke1aJB8fwkEm6R9zf36rXcnlwbqueX59U77/AFe2seX+Yo56d/8ASq0bGDzP+udUUTz5/wDcrVsY/wCJqdM56H2pFmBF+89WfMZ6aiLs2rToJN//AACq/vHZKReg/efLWhp2z+KqVr/10q3G/l/8Aq/7pEpc5obGkfcslb+mxt5fzVj2PzvGtb9o/wC8/wCAVX2TzakvsmlY+bJ8rV6z4Lg8ix3NXlelfvJ9rV7FoCL/AGdGq1B8ZnVT3OWJtI/mVyXibRvP/fr/AKyuo8z+FabJGsibWj/2KmMj5DDV5UJ8x4nqtis/mMv+sSsT+PbLXqPiDR2tJ5JYo/3bp/q64TXNG8z9/F/rK25veP0TCY2NblOYurVZPM21g3ViyPuauutY1dNsv8FZ99p3mfNW0T3o1/smDA7eXUiJRPB9k+VafpyNO/zVHL750+7ycwySBfLqCONXT5q1XgX+Gq0kfybWpnNGXumV5Hl/NTrXbH81WpEbZItQI7fdrORoSSO33ag3sif7lPRG+8tDxqny0R/lM/7o6Cdnj3NRv2JVbeyf9c6EnWRNtRIuUftRJ3dpE2rVN7Fo/u0Rz/3qPtfz7qgjmlEz33RybanSR3j+X/v3UryK/wA1QRo3n7lqahjU2PT/AAPAyWMb10E+771Y3grb/Ye5v77pWvdvsj3L/v1n7kPdifmGJj/tEzkPE100FrI1edWrz3135rV2fi2f9xtrl9AgX7Vtb/Yry6kuefunJKP2T0/w4nyR7f7ldfs8v5awdAgWOONq6pI/3fyx10Ribk+nQN5daSQeZHuaOq1jAzx/LWn/AMs65qv8p3Uv5j5z+OfgdtOvv7Vto/8AR3+R/LryaCD/AFi/3K+xPFugQa/o15bSR/fR0T/f/gr5hu9AlsdYuLZo/uPsq6Mvc5T14VPc5pGZpX7uOTd/cqjIjferpfsqwf8AfFYmxo5NrfvNlaUScD9qRXjjaN/+mdaNpGv8NUZI2f5krStUby6qMj26X9407GDZ92vZvhzI0Fru/wBj/V15To8CyfK37yvSPDN01ja7l/uUSr8keU8rNJQ9kcLHdLHJ81N89t+5v46opOv8UdOnnXZuX+5XpRP0LmLyaq3n/NVn+0d/zLXMJOyfNV6CdkT56I/GEeXmNee+Z4Nv/A6yp3Wem+fvTckn+/Tfl2bv7lXKX2RVNirBfNBPtb/V1p2t8v7ysW+fzPux1Lp07eRt8uoj7hz0KnJLkkdB8rpuon+f5apWk7eXtX/cqZ5Gj+b/AFlbf3jrLXl/xN/q6Z56x/d/jqWxnieSOBv466zwr4LttRu7iXzP3ifP5dc1f4OaB5GOxH1alKUSXwzYtAkdzL/uJ/0zrcfdH96Srj6d9k/dNH5dVfL8/wCVf9yvha8Z1J+98R+K4nEzxNaUpDYIGu7qOJf467rR9OXTbHav8fz1B4Z0PyIPNl/1n8FbU8eyvqMFhPZQ94ypkCP5dEc7JUX/AC03NS/Lv/4BXpcp2Rl9kddos6bqyoIGjuvNX/WVpeZv+WixtUe62t/v1EvhHH+6SpG38MdTxwNG+5o6spAqJ8tP+VPl8uuaUv5T1KdP7UyKONY49q0On8K1L9z5qijrA6YkUn7uq07rH9795VySNX+9VO+g8yPav+rqJGlPY+VfE1rs1+8X/WfO9RaPa70uN3+3VrxwjQeKryD+++/zKk0CBfIk3fwVvI+gn/COYnjXz/mrX02ddklZ+o/8fe6rOmzrHHt/v1EonPjYynRK10/zyL/00pkF9LHa+Usn36l1GPyJ9zf36p/LI/yV50onwU/cmG9v4a0bGBZ5/Kb+5VPzF8v5qvaA/mX0f/PSs+UxiXJ9Ka1k+b/V/wAFRQSMn/fdd1faUt9a7m/uVxV1Yy2ryLL/AAfIlXKhPk5iZc8Jcx13hnXP+WUtdtYzrXjFrO0b/LXZ+GdfV38pq1oVvsSO6nKJ6lBdqke2p/Pby6yrWf5NzVZgkX7teyItPOyJ8tO89nfdVHz1k+V6IH2PtapJNVJ1dN1S+f8AJtWsdJ9nyrUvnqnzVZuRaz8/zVg7/M+Zq3rufz4PmrkZ75Y3kWqjI9fCS+yT3U67Ny1gXd2zybqnnul2bVrKnk8x/l/uVtTPqsNErTztP+9b/V1n3c6yJ8tXLqfYkirUFjY+fJtajm+yerTnyQ5pDNO05p/mauv07Tl/d7v9yjStNVH/ANX/ALldjpWh/wATf3KIygePi8yKem6Orv8ANHXR2OjKj7mqzBarA+1ateYslRzHyuJx063ujo0ig+Zal8z5Kg3rTd8T/wDXSrPK5p85Jv8AM+7VbzP4Wo3tspn+soGT+Z5n3Y/4KfH8n3qZBtSP/wBDpvyv92ol8RUZDpHX7y1BPO2zb/sUeYvl7WqN9rptWjmNo/Gcddxr58jf79c9qM6o8irH/t10OqusF9Itc5qr/JtatT7PDe/CJzk/7z5qZHJ/DT5Pn+7UUcjb9zUHtxkO3/xVW+WR6ld2f5arOjfep8p2RjzjLuRf4aqeWz/M1WXT+GoJ5Nke2jlL+37oQP5ablqp8vmfN/HU0jqkHy1X+b7lR/dNqX2iRP8AZqjfbX+5JV75YEqnPIr/AHaJB9mTMe0jbf8A88/nraggWOs2CD95Irfx1oWn96siI+57sS1Bup0ca+Xt/wBZUXl+XJ/z0p0FdEeU1+1ymja/7P8ABV61Te/+rqnabP8AtpV6B2/550RJlI09ORY45H8z/YSt6xkXy/mrAtE/d7mrY0qOKTzG8z79UebUl8R0vhzddXUf/PTfXrOm/uII1/2K8y8HIj321Y/7lemwSf3qmR+e5xV55xiaEE/mPUqSLG+5appJs+5ToJ/MSoPmx88C3cciy1xeuaV5HzL+8jrsfM8v5VqCe1iuk2tHQd+Exc6MzyC+0395uiqj5DSR7WrtdV01tNupN0f7v/npXOT2Pnyeasn+3VxPvKGJhOHNzHNalpW/5v8AYrDkga1+7XcSQeYm1qz77TvMjk/d/vK2ielSr/Zkc5BPsj3NR5ayfNQ9pLH5i/3KdausnytR/dOzm+1Eik2/e8uqzov3lrX8iLZVR4NibaOUjnKMka+X8tQI7P8AL/cq2kDeXJuqpOjQPuWs/tm0Ze8NnTf8rVQ+aCT/AJ6R1p+ZFJBu8z95sqo8G9N1T73NIIyKcc6+ZIzVBPI0fzL/AKuieBkk+WoI59/ytWPKMnjnb+KnQT/PUbxr5e2oI42geseaXvHLKR6p4HulksZIm/ub63p5/wB3tWuE8A3X+leV/sbK7HUpPLj3f7FEvcPz3MafJXl/eOB8aXf7yOBf9Wm+qvhmDz9S2r/v03WI2uruRm/1afJWz4SgWOf5Y/3leTQ+OUjzVH3v8J6JpUf96ujtd1ZGnRqny1uImx/lr0+Uv7Zs2Ma+RUsm3y9tZiSN93/lnT/tflyfN/q68+XvzPVp/AW5E/1i14p8QtA8jX5Llf8AltXs/wBqR491cr440qLVdN3f8tE+epiFQ8I1W18iP/gFcr8vmSNXoev2qom3/lnXAzwLG+5q3px/lOnLpe7Iij/eJt/1dXNNjZ5Nq1EiLJ92tPR0V3+X+/WsZcnvHtKfJDmOp0PTf9Xt/eV1EciwJtWqOnQLYwbWpyPvrxpS56vKfCZhiZ1p+6eb+fv+ap0ul2fNWfHP8+1abJIyfK1fSx9/3T9mjzkk8/mSbVqeC6WSCRWrKkkX7q1LA7eXtb/Wffq+UuPue8Xo52gTbTvPbzN1VPP3pUED75Ny/wCrSrj8XMaw+0W5NvmSVWSd0eNVpqbn8zd/fqrdvsTzVp1DzsT9mR01jd+fJ8tW3do/vVz+lXbPBuWtJJ98e5qUZfzHZCXuc0jQgdfM+au78I6y1jdW7RSeXIjpXnME6/xR/u63tHvt/wAy/wAFXLkOSvGFRckj6OvtKg1/So9Tg/1mx/8Avv8AuVkeH/Di3d3+/wD9Wnzv5fyVofDLUlvtDkg/1mx//ZK0YLqKxvvKWvHqUoQnzyPx3HYb2OInE1UtVgTav9yqslrvf5pKvI6zp5q1P5CyJXqw+A5DDktGk+9UcEeytd41+95dU5/3afLVAZs8ixpRprs93uqnd3axybVq5pUCxpuWsqp30KfvRka/mbPu03zP3lVfP3ybaem37tcHKeiSeZTf9mmo6/w0b6OX7JpGMx9Up9rx1PJOyfeqs/8Aq/lpGh83/E21WDxbebf9W+x6q+HNrwSbq2vjFaqnibz2/jRP+2m13+esXwzI0cG5q1+yepUlP2BzniCPZdSKtVIJ12bf9XWh4jkWO63f3/nrI8/+7VR9874x9pR5TVf/AEu03f8ALSsreskfy1Pa3eyPbVP5Y/M215s/cn7x8TiaXJOUSXf8+2tXR9qX0bf7dYsfz/d/j+RKuWN15ckar/f2Vh/ePNp/3T1+xn8+0j21n6roy333f9ZUWh3W+1jZa0/PaSvWjL3DplT5zzue1lsZ9rR/7FS6PdeRff8ATSuu1HSlvkrj77Tp9Onk/wDRlcHsJfGY8vJLlPWLHUd8G7zK04Lv5NzV5NB4t+yR7ZK1bTxp+721tHEwXxFr4j0SS6X7y0x75YJN7V55P40l/ebf46zJ/E1zdv8ALJ+7/joli/5Q5vtHp7+IIIPvSVn3XjWBE2L+8rzWfVZZPvSUz7cvl7v9uub63MxlW/lOvvvFs88e2KT/ALZ1nJfTvJWRawNO/wAtd34c0dY4N0v8f/kOtcNGc580jbDYmUJ+6YEm50ko/wBQm5q6qfQF/wCWVUbvw+06bVr3IyPtqWNhycpyGyWR9q/vK04PKtf+ulXJ9KbTbGSWsNJ3T5m/eV5uJxMaXunNjc0jCHLE6PRtSZ7qvT9Of9xH/ufJXjFjP5b7lk/jr1DR77zLSP8A74rLBzk+ZSPlJV51veOjgdd/+s/gokdv4azo7pd+1qPtbfdr0R8vvGj5++P5aZv2VRkn8un+f5nytQXze7yllH8z71Ojk2f9c6gjn8v5af5jOlMJRJPMT1o8zy/+WlUY5/M+ZqPtTP8ALV/aCnEteZ+8+aoJ5Pn+aoHdvu/8tP8AnnUUk6+XSN5ROe1hFkvpP++65W+k/vVueI7to7vdXJ3d8v8AFJ/uVtE+xwfwFbfs8xf79U55/L+WnTv5nzVn3U7VfKezTiXPP+enTv8A3qzbW7aT71TvP57/ADfwVEf5joHTuslQSI33mpvnq/zUrzt5HzUjT3+cpXbqnyr/AB0QP5cnzVWn+cSNUlpOqfM1SdMZe7yln/XvVTyP4v8AlnQ8mx/lpvmNs3L/AKuiJb/uh5C+ZuWp4H/hqrI+z5lk/jqWCdY5P9+rj/KHLMs71T5f+WlPR1/550zzFk8tlqOCdZPu0f4SPjNW0+dNy1dtZP3lZcE/mSbVrUgkXZ/00pw+E5pS5PdNGCRv9V/yzrV0pGT5f+B1hwTt5la+nSM8katWxx1ec9N8DwL5kk/9zZXbRyNXHeGX8i0/4BXRpd1zn5pjZSq1ZSNDz/3dSxyeX81ZX2tv+2dSJO0nzVPKeUafn75N1To61lJP8nz1PBPQWx19YrfJtaOuKvtGlsfu12ck9QTxrdx7WoO/DYmdGRwE9o33pf3dU3tfk3NW/qumy2sm3/lnWPvXy5Imq/fPpKFfn96Jg3Vquz5a5e+gaxn2f7ddpIiv5n+xWLdwLPWsfi94+hw1X3ve+EzLWdZIPm/gqXy2kTbVaeBbX5ov9yiCffHtl/grX7J1Sj7vNEc8bbKp3ca/dWrk8jRyf6z/AH6pz7ZH31BUef3TL3/ZU2r/AKvfvoSdXT5v9XU08ayfdjql/qI9rf6uuc2j78R3349jVnz2uzzGX/WVe8/y/mb/AFlQSSb5N1SYx5zO8z5KfBI0ifNTnjVPu1A8jx/L/crH+6Eo88jpfCV3svo9v9/ZXe65OqWv/AK850D/AFm5a6rxHdN9l2rJ+8rGtsfGZtGPP7pgwf6Vff6v79ddodi0Gpbv9isHw+iySea1ddoeyS7rkw0TxqPNOEjqNN+T/lnXQwbvvVgWKNv21uQO3l/NXYc8YzmWv9X81QeYsn3Kiknb7rVA7/v/APWVy/3j1YylD4iz5bRx/LUF9B/oki0/zE+/TpJ2/wC+0rP2fu84/bQPJtctd/mRf3K831zTZIH3NH+7317F4x0qWCf7TF/q/wCOuQ1HTor61k3VpAzoVeSZwMEH+r210/hy0WP5mj+5WR/ZslrPtre06T7LBtasakvckeri5/7P7pryXe+Tb/yzq5Yyb5PmrD89nfdVyxnZJNzSV5fwHxns+c//2Q=="/>
  <p:tag name="MMPROD_25353LOGO" val=""/>
  <p:tag name="MMPROD_NEXTUNIQUEID" val="10195"/>
  <p:tag name="MMPROD_DATA" val="&lt;object type=&quot;10002&quot; unique_id=&quot;901&quot;&gt;&lt;property id=&quot;10007&quot; value=&quot;Next&quot;/&gt;&lt;property id=&quot;10008&quot; value=&quot;Back&quot;/&gt;&lt;property id=&quot;10009&quot; value=&quot;Trả lời &quot;/&gt;&lt;property id=&quot;10012&quot; value=&quot;0&quot;/&gt;&lt;property id=&quot;10022&quot; value=&quot;Em hãy làm lại&quot;/&gt;&lt;property id=&quot;10068&quot; value=&quot;Đúng kích chuột để tiếp tục&quot;/&gt;&lt;property id=&quot;10069&quot; value=&quot;Sai-kích chuột để tiếp tục&quot;/&gt;&lt;property id=&quot;10124&quot; value=&quot;Click to continue&quot;/&gt;&lt;property id=&quot;10125&quot; value=&quot;Click to submit answer&quot;/&gt;&lt;property id=&quot;10126&quot; value=&quot;Click to go back&quot;/&gt;&lt;property id=&quot;10127&quot; value=&quot;Làm lại&quot;/&gt;&lt;property id=&quot;10128&quot; value=&quot;Click to clear&quot;/&gt;&lt;property id=&quot;10133&quot; value=&quot;0&quot;/&gt;&lt;property id=&quot;10134&quot; value=&quot;0&quot;/&gt;&lt;property id=&quot;10135&quot; value=&quot;,&quot;/&gt;&lt;property id=&quot;10136&quot; value=&quot;2&quot;/&gt;&lt;property id=&quot;10156&quot; value=&quot;1&quot;/&gt;&lt;property id=&quot;10157&quot; value=&quot;1&quot;/&gt;&lt;property id=&quot;10158&quot; value=&quot;1&quot;/&gt;&lt;property id=&quot;10177&quot; value=&quot;1&quot;/&gt;&lt;property id=&quot;10183&quot; value=&quot;Em phải trả lời để đi tiếp&quot;/&gt;&lt;property id=&quot;10185&quot; value=&quot;1&quot;/&gt;&lt;property id=&quot;10188&quot; value=&quot;The time to answer this question has expired.&quot;/&gt;&lt;property id=&quot;10189&quot; value=&quot;1&quot;/&gt;&lt;property id=&quot;10194&quot; value=&quot;0&quot;/&gt;&lt;property id=&quot;10195&quot; value=&quot;1&quot;/&gt;&lt;property id=&quot;10196&quot; value=&quot;0&quot;/&gt;&lt;property id=&quot;10198&quot; value=&quot;100&quot;/&gt;&lt;property id=&quot;10200&quot; value=&quot;1&quot;/&gt;&lt;property id=&quot;10212&quot; value=&quot;1&quot;/&gt;&lt;property id=&quot;10213&quot; value=&quot;1&quot;/&gt;&lt;property id=&quot;10214&quot; value=&quot;0&quot;/&gt;&lt;property id=&quot;10215&quot; value=&quot;0&quot;/&gt;&lt;property id=&quot;10216&quot; value=&quot;0&quot;/&gt;&lt;property id=&quot;10217&quot; value=&quot;1&quot;/&gt;&lt;property id=&quot;10218&quot; value=&quot;0&quot;/&gt;&lt;property id=&quot;10219&quot; value=&quot;0&quot;/&gt;&lt;property id=&quot;10221&quot; value=&quot;&amp;lt;Format Name=&amp;quot;Presentation Default&amp;quot;&amp;gt;&amp;lt;Question FontName=&amp;quot;Calibri&amp;quot; IsBold=&amp;quot;0&amp;quot; IsItalic=&amp;quot;0&amp;quot; IsUnderline=&amp;quot;0&amp;quot; FontSize=&amp;quot;44&amp;quot;/&amp;gt;&amp;lt;Answer FontName=&amp;quot;Calibri&amp;quot; IsBold=&amp;quot;0&amp;quot; IsItalic=&amp;quot;0&amp;quot; IsUnderline=&amp;quot;0&amp;quot; FontSize=&amp;quot;28&amp;quot;/&amp;gt;&amp;lt;Button FontName=&amp;quot;Calibri&amp;quot; IsBold=&amp;quot;0&amp;quot; IsItalic=&amp;quot;0&amp;quot; IsUnderline=&amp;quot;0&amp;quot; FontSize=&amp;quot;14&amp;quot;/&amp;gt;&amp;lt;Message FontName=&amp;quot;Calibri&amp;quot; IsBold=&amp;quot;0&amp;quot; IsItalic=&amp;quot;0&amp;quot; IsUnderline=&amp;quot;0&amp;quot; FontSize=&amp;quot;18&amp;quot;/&amp;gt;&amp;lt;ButtonPlacement Orientation=&amp;quot;Horizontal&amp;quot; Position=&amp;quot;0&amp;quot;/&amp;gt;&amp;lt;/Format&amp;gt; &quot;/&gt;&lt;property id=&quot;10227&quot; value=&quot;1&quot;/&gt;&lt;property id=&quot;10229&quot; value=&quot;0&quot;/&gt;&lt;property id=&quot;10235&quot; value=&quot;0&quot;/&gt;&lt;property id=&quot;10236&quot; value=&quot;0&quot;/&gt;&lt;property id=&quot;10237&quot; value=&quot;0&quot;/&gt;&lt;property id=&quot;10238&quot; value=&quot;-1&quot;/&gt;&lt;property id=&quot;10239&quot; value=&quot;-1&quot;/&gt;&lt;property id=&quot;10240&quot; value=&quot;-1&quot;/&gt;&lt;property id=&quot;10241&quot; value=&quot;-1&quot;/&gt;&lt;property id=&quot;10242&quot; value=&quot;-1&quot;/&gt;&lt;property id=&quot;10243&quot; value=&quot;-1&quot;/&gt;&lt;property id=&quot;10244&quot; value=&quot;1&quot;/&gt;&lt;property id=&quot;10245&quot; value=&quot;0&quot;/&gt;&lt;object type=&quot;10054&quot; unique_id=&quot;10002&quot;&gt;&lt;property id=&quot;10139&quot; value=&quot;1.0&quot;/&gt;&lt;property id=&quot;10141&quot; value=&quot;80&quot;/&gt;&lt;property id=&quot;10143&quot; value=&quot;0&quot;/&gt;&lt;property id=&quot;10144&quot; value=&quot;0&quot;/&gt;&lt;property id=&quot;10145&quot; value=&quot;0&quot;/&gt;&lt;property id=&quot;10146&quot; value=&quot;1&quot;/&gt;&lt;property id=&quot;10147&quot; value=&quot;0&quot;/&gt;&lt;property id=&quot;10148&quot; value=&quot;0&quot;/&gt;&lt;property id=&quot;10149&quot; value=&quot;0&quot;/&gt;&lt;property id=&quot;10150&quot; value=&quot;0&quot;/&gt;&lt;/object&gt;&lt;object type=&quot;10042&quot; unique_id=&quot;903&quot;&gt;&lt;object type=&quot;10003&quot; unique_id=&quot;10004&quot;&gt;&lt;property id=&quot;10002&quot; value=&quot;Kết quả&quot;/&gt;&lt;property id=&quot;10003&quot; value=&quot;0&quot;/&gt;&lt;property id=&quot;10004&quot; value=&quot;0&quot;/&gt;&lt;property id=&quot;10005&quot; value=&quot;0&quot;/&gt;&lt;property id=&quot;10006&quot; value=&quot;0&quot;/&gt;&lt;property id=&quot;10010&quot; value=&quot;1&quot;/&gt;&lt;property id=&quot;10014&quot; value=&quot;1&quot;/&gt;&lt;property id=&quot;10015&quot; value=&quot;1&quot;/&gt;&lt;property id=&quot;10016&quot; value=&quot;1&quot;/&gt;&lt;property id=&quot;10017&quot; value=&quot;1&quot;/&gt;&lt;property id=&quot;10018&quot; value=&quot;1&quot;/&gt;&lt;property id=&quot;10029&quot; value=&quot;2&quot;/&gt;&lt;property id=&quot;10072&quot; value=&quot;Quiz10004&quot;/&gt;&lt;property id=&quot;10123&quot; value=&quot;1&quot;/&gt;&lt;property id=&quot;10129&quot; value=&quot;0&quot;/&gt;&lt;property id=&quot;10130&quot; value=&quot;80&quot;/&gt;&lt;property id=&quot;10160&quot; value=&quot;1&quot;/&gt;&lt;property id=&quot;10161&quot; value=&quot;1&quot;/&gt;&lt;property id=&quot;10162&quot; value=&quot;1&quot;/&gt;&lt;property id=&quot;10163&quot; value=&quot;0&quot;/&gt;&lt;property id=&quot;10164&quot; value=&quot;0&quot;/&gt;&lt;property id=&quot;10165&quot; value=&quot;Em đã hoàn thành bài tập&quot;/&gt;&lt;property id=&quot;10166&quot; value=&quot;Em chưa hoàn thành bài tập&quot;/&gt;&lt;property id=&quot;10167&quot; value=&quot;FFFFFFFF&quot;/&gt;&lt;property id=&quot;10169&quot; value=&quot;Question %d of %d&quot;/&gt;&lt;property id=&quot;10170&quot; value=&quot;Send E-mail&quot;/&gt;&lt;property id=&quot;10171&quot; value=&quot;Chúc mừng em đã trả lời đúng&quot;/&gt;&lt;property id=&quot;10172&quot; value=&quot;Rất tiếc em trả lời chưa đúng&quot;/&gt;&lt;property id=&quot;10173&quot; value=&quot;Câu trả lời của em là:&quot;/&gt;&lt;property id=&quot;10174&quot; value=&quot;Câu trả lời đúng là:&quot;/&gt;&lt;property id=&quot;10208&quot; value=&quot;0&quot;/&gt;&lt;property id=&quot;10222&quot; value=&quot;0&quot;/&gt;&lt;property id=&quot;10223&quot; value=&quot;1&quot;/&gt;&lt;property id=&quot;10224&quot; value=&quot;1&quot;/&gt;&lt;property id=&quot;10225&quot; value=&quot;Instruction Slide Title&quot;/&gt;&lt;property id=&quot;10226&quot; value=&quot;Write instructions for quiz takers here...&quot;/&gt;&lt;property id=&quot;10228&quot; value=&quot;50&quot;/&gt;&lt;object type=&quot;10062&quot; unique_id=&quot;10006&quot;&gt;&lt;object type=&quot;10050&quot; unique_id=&quot;10007&quot;&gt;&lt;property id=&quot;10020&quot; value=&quot;2&quot;/&gt;&lt;property id=&quot;10102&quot; value=&quot;1&quot;/&gt;&lt;property id=&quot;10191&quot; value=&quot;-1&quot;/&gt;&lt;/object&gt;&lt;object type=&quot;10051&quot; unique_id=&quot;10008&quot;&gt;&lt;property id=&quot;10020&quot; value=&quot;2&quot;/&gt;&lt;property id=&quot;10102&quot; value=&quot;1&quot;/&gt;&lt;property id=&quot;10191&quot; value=&quot;-1&quot;/&gt;&lt;/object&gt;&lt;/object&gt;&lt;object type=&quot;10061&quot; unique_id=&quot;20000&quot;/&gt;&lt;/object&gt;&lt;/object&gt;&lt;/object&gt;&#10;"/>
  <p:tag name="MMPROD_THEME_BG_IMAGE" val="/9j/4AAQSkZJRgABAQEAPAAzAAD/2wBDAAoHBwgHBgoICAgLCgoLDhgQDg0NDh0VFhEYIx8lJCIfIiEmKzcvJik0KSEiMEExNDk7Pj4+JS5ESUM8SDc9Pjv/2wBDAQoLCw4NDhwQEBw7KCIoOzs7Ozs7Ozs7Ozs7Ozs7Ozs7Ozs7Ozs7Ozs7Ozs7Ozs7Ozs7Ozs7Ozs7Ozs7Ozs7Ozv/wAARCAGSAlo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0Oe4uIrm7c3EwXzCiLvOAc9vwFU/td4GGLqc4POZD0qzqWw3TxrnhyTg9STVXZk/LweBjFfFVqtRVGk3udaimtSWO8uPOy91P5aDcx8w8+gx71E2oXZO43cozyQHIxSznYBGDkpy3HBP/ANaqBlLSMC2GUjIxzg/zqJVp2tdhZXLbX9382Ludcf7ZNTNe3QBIu5v++z+lVSgCdD05qfiBQ+0CRhlBjoP73+FTGpUf2nYHYne8uo4jH9omMvVsucqP8arNf3ZOftVwCMAjeeKhV2Vs55HqeppjMAAw3HPXnkUnWqSdk3YaiiydRvNoH2mX5SDnzDzSrf3bHAupySeAHNVUDOyqg3NnjB6e59qe8y25KxEM56yDt/u/41UfaXu5O3qWki0+o3NqpzdSSTEYCmQkKff1PtWe2qX5yVvJ/YeaahZi3/16Yq5XcW/Wm6s27czKskKb/VmYg31wOcqRK3I/Opku9TYgfb7oj181v8amt7cu3yjI6irsdou3JGD3rROs1e7M24met1qf/P7c/jK3+NO+0aqzbI724J7/AL08frWi9mgXfIdoPQDqazLuXd+6ChYf7qn731PeqUqi1k394mkO/tS7gbbHfTyv0LtISi/Qd/rVaTUtRydt9c4x/wA9T/jUJxwFwoB9abjLcnHp6mlKpUk9Gykkh51PVC+V1KcoByPNbOfzqzDeanMwEd7dMe+ZjgfU9qYtqqDfckouMrGv3mH9KJJi6+WoEaZ/1a9/cnua0UpJe9Ji0LLardQKRHfTTSdC5dto+g7/AFNVTqOpFv8Aj/uRjsJTz+tR7TjnGB7UFQnf3x6VnOtO27ESJqWos3/IQuT/ANtTU6X9+S2b25OB2kP+NQRRpvJA64wfWnbNo6dDgZrkdaf8z+80S0J01C+3c3lx06GQ/wCNJ/aV4owb+4/7+mq7nc3AzTWj/dhi+SvUg8ewrP21T+Z/eFkWI9Uv97O15OFXHWRsA1GdYv8Acw+3zBRzuMpFQLEJTtJKhsDcB0GKsDQoQAXQyN6ud2fw6CtYSqPVyZN1a1inJ4knQYXUrmVv9h2P8qrT+ML2CNXke+CAjc3mEY+ozWpJpoGdiAY7CsTWoFit2UJkuDxj8xXXT+JJt/eTfTY0f+EkuGAKajOUIzkSEgfjmrkOr3kiKyXlw2eR++OCKxPDts+mTSaXqEJgdo/Ni3jlkNSrCLTVZYYGAhYB8DoCeoFTXhOF0pP7zSMl2N46leIcfa5yfeRiM05dRvjybqbvx5h5qmDgcgsM9u1Rvc7EZVRncHGxR/M1wU3XqPli3f1NG4rdGot9egc3c/UjO8077beZ/wCPuY/9tDXNSapq6E7LCMj/AH8GozrepAfPpTE/7MgrqeAx/n94/a0jqV1O8VwRcSYB/ickfqagmn1IOZ7C8nl3cvbPMT+KEn9D+Fc3/wAJFcDPmaXOvpgA1Kvie243Wt1HjH/LOtacMZTXLNNolypS1TN631uW5yUvJwV+8pc7lPoRmpDf3x5+1TnHAxKa52bxFot5IryXTwTgYE4UhvofUfWrMep+WivMUlhbGy4h5jb6/wB0/Wsa1GvH3oSdvUNGa7X94CAL2fJ9ZDSR6hfck3svB5xKT/Wq6TRSjfG2V6qRz+HFPCkRHgqc8ZHIrhdWqtHJ/eNQTexaF/eAH/S5j6Zc/wCNIb69z/x+Tf8Afw1BgjqxPsemaQ4yQelR7ar/ADP7zRxVtif7dd7zi8nI64805qN7+9U/8f8APwf755qFjyCSc57GkyMZJAHvWkatZvST+8hQj2JhqN8OftdweepkPSk/tK+CDN5MSDziU5qq7FicZ5pBGzNjO1j7ZNdKdRK85teVy1TXYmudbvLSJXkublvZZCSf1pD4gm2RO93cw+aMqJGYD8/X2oO2MehBx9aSWZVRg6rIrcMjdGHfNEayk7Xfrc2dOKV7CSatfE/Le3Ht+9NR/wBqakGJN/c49BKf8aplTZzrEJCbWZS0Ej9cd1J/vD9aeoA4H4fSnOVWm7OT+85JtPoWf7T1Ic/b7gAeszf40q6nqRP/AB/3GP8Arq1RKpD9c5yOKlWMYH14BFZPEVF9p/eZq19hf7R1HJAv7np081uP1qF9T1Mcf2jc9f8Anq3+NTvCSeg+brnNRtCclQv1NCxNT+Z/eaWXYgOq6oMg6jdE+0zU9NT1U9NQufxlP+NNW0aSTO7j+72zV2GxBPXOfaumFWb+0zKViIalqeMm/uQfTzTSjVdSHBvpzz/z1NXRYEdKrS2vlgjFaT9ol8T+8lWZImqXvG69n/7+HFTR6jeMh/0yYkg8CQk1mMQqkDAP60sc2OABwOT6VwSnV/mf3mqSNWO/vGjBN1OB0B8w1It/dZ/4+pjnP/LQ1moxO12YZ57VMrYHVcDnmsZVav8AM/vLVuxan1SeBQ73Fzt77WZiPypllrbXqO8F/I5Xhl3HKn0IPIq5anbbhgMEk55rC8Q2TWso1yxXE0P/AB8ov/LaL1+o9a96nl1SeGVRTd/UwdZKdrGvJqNzEu43Fw3shLH9Kgttea5uxaC6uY5+vlyhkYj1GetWNNuIri2W4iYMsgBUj0qSe3inuILmRQZbcnY3cZGCPpzW+DyyU4KpObv6kzrK9kivqEl1dWrQRX1zA+0lJI5mBDDOCeeR7GodD1q9v9LR5p5PPQmOX5z94cGp1XLIPb/GsrQlK3eqRDhRc5z6ZAJrqzajOdOKptp36E0JJSdzWutZ+xcz3sw9SCxxUtvqclzEssF60iN0KyZzUTNhSqLgN29frWRp4hs9b1FIgI7chGKKPlDHrgD1xn8a8vF5bVoUFNVG36m8KsZStY6A3l1j/Xyj/gRqCa+ulcf6TL82QMSMMVVttUtLq5e2jm2zLyY3BVj7gGrDxK+N3Y14LqYilK0m182dPLCS0Q1ru9RmBvJ9p6Hea6u0JNnCWYsTGuSe/FcjLC6BfLyFz83PauutBizhHpGv8q+iyGpOdSfM76HDiIpJWRzl+jG9kKOBiU5BHUZPFRp+5BlY4fJEY9/X8KtXKh76UZAG9txPQDvVWSRGcsF+VflVc9FrkmrSk/Nj8iFxuYA9CeuKY/YDv64yOtSEj7oH4A1IkcYQySLhfTPLH0rnipOTK8hIgqRiSUfLn5VOOT0z9KrzS73LMwILZyx9qdNK8hO7v0UDoPSqTrmUuWOduDzwfw9avV6ImyHSykuTjOOtEYebjgKvJds4WljixvlmJWLPHq/0/wAaSact8qgJGn3UHT6n1NbKChrIVyOa+WMGKEAIfvMThn/wHtVQ33P+rOc9A4NXUBYEDHvipI7VGAUoCSeDjIqZTj1RaKK3qd7ebj0Qnj8KsQzwM/7zzFUcgMhHNTfY7V8D7PHkN/d/wq2thbQEM+V/2EYg/jg8VdOMHrYcnctWTwzHKsDjqemK0Ve3A3LIjN69hWb5oKgbmVQMBVY4/XrSG4GCCx/FQa74SppWRi1qF9ONrZO49QM8msR5N53kEZAOD1B96uTfv22qiOSenljn8sVWmtbaHPnJHLJzhELAL9Tn9BWc4Qety1YjjtpJjuBCop+Z2OFH+fSpvNjhP+jgGToZWAz+A7fXrVS4Es7DKhQv3FjlKqo9hg1B9nuAMq0q8f8APVT/ADArF8kdmaKLZeIOdzNlyeSWzmnBBuI981nGPUEAIebH+4jf+zCkM2pqB6e8BwPyJrBpvqgcDTC4z16c1HLJFF88rqoB4J71nC+v1GMRYz93ZIP/AGWt+LTkS2WS6tVPmjPJyx/wrN02leb0BR1M6C7tpmIil3MBwBVoxbF3A5zyT1NZHivR7fS7SLWdOUxbZFSaJTwc9GFPtdYaWBGa3uASvzFYyR+lKthJRSlT1TKi/ss0JI2LAHC8Z55FJ0DYOQc9+v4VVfVoG+95yDGBvjI/pTF1OzaQAXCjnqTjFcyo1FuhSi+hfSPcwTkgjqRit+GPzYg23cwxnisS0ubYqCsyMSfWtuyuEXgkMG9+K9GhSstUYyTQklv3Yd+lZOpadHcwGPhWBypx0PofY1tzSLgnjH1rOmk+bGR60q14SvEcL7M4vWNM1GJBqIlkZ7brl9x2jqBntitKxhjEKzB97OoO8nNbLqkuUbBByGU9GB61neF9PuJ7ifSipENlJ/r8ZHlnlQPfFJe0xUeVblO0NTSsNNk1BiVzHAMbn/vew/zxWyukxRpsSMAelbEFvFbwpDEgVEAAUdqk2CvpsHg4YeHmcs6jkYLaUh/gFRNpCH+AV0RjFVNRu4NOtXuJz8o4AA5Y9gPeu2clFXexCVznrvT7a1hMkoAHYDqa565tmuWy0exB0T/GtKa6mvJGuLg/MfuoD8sY9B/j3pRGvG7k/wA6+VxeZSqz5YfCjrjR5Y3ZzzaQmMbMj6VANNuLNjNp52Pj5oyfkk/2SO31rpTEAcHn3prRLjK4IHBrljXkh6p6Gbp0MN9AbjTpXtJgcSw9lYdQRV4SalC+JbcTIBy0b85+hqjfQyabP/a9oCyqMXMY/jT+8PcfyrYhuYriFZo2DI4yCtYYi9+a10zqpTi1bqQm5ZQN6OjBsFSMlR2Pemm6iYlcO2eoWFzn8cYq4zqvLBgKmj0y9uk3EtBGRwCPnP8AhTw1CVaVoQCpOMd2ZpmRV+cSIpP/AC0IT+uaEuIHXiWNRjorZP51al8J28pzIhkJ7udxNU5PBNkTxAq/TivbWUz5d0jl+s66IsAp/C4C9/emgiMYPUj0qk/gqMfcaZf92RqibwpcJny726T6Sf41yzySp1kaxxaXQ0HJzliRzyT24qrJhsE7jjPFZFzYXlsxVNUnkYdsA4/Sq/m62gIW4Rh/tJXDLB+zduZGvtlPWx0KpFcQNaXHyI/zI+eY3A4cfyI9Kji82Kdre5GyePrxkMOxB7isePWL62H+nWu6MHmSHPy/UVqSzDVbOKS2udrR8xyKAdo9PpVSg3Dln8mYSauaUQIbOB+POKZJcrGyxxrucnoP6f19KIg7tsEalccksck/Tj+dW4oYolLDG4jk46fT0rjcYQ1eppBJK7KEgu7KNZppxKu8LIm0fKrZwQfzH5VZIz3zx3qWdEbAZd0RBWRTwGB68/gCPcVRiWVITE5fIzs3LyVzxkg/yroVKFWKlsRLctQtDJO0SuC6feUHkVpW6LkYyQfXvWJ5Ah+zyCQCVZDucrw4OM5x0xjj6+1XI5njn3iYbSDhHOM47ge/510U6KUk0yJRvszcAjVCGGGz1qhdxD0/Kqj6wsIxKEkx1aJw36U9dTt7qJnj3tsBJXacita3M46IIRd9SjOmCQpx9arfd47nilGrW1ypIjkXjP3c4+uKhbVLCOTcL2EOpBALAHNcHspOWqNZKxa+w6sYhLBZeYp6CSUIT9BVX+0ms5RFqdvPYuxwDKvyN9GHBrfstdtrwBTIgkI+8rZDfl0q3Okc0bRSokkbjDK4yrD3Fe9DLMNWp+69TldSUWV9PkWSF1R938S85qx8rDawyjDBB7iubl0u60C6+36MrzWqnMtiTkgdzH/h+XpXQho3VZYm3RTKHRvUHmvSwVKdGn7KfQynJN3RleH4H0577S2JK2026LP9xhkflyK2/wCFvYVXeBftaXQ4Zo/Lb3wcj+tWsDyXb/ZrsjFRVkQ3crKvzr7d/wAKoaXbtFHczMMNczs49lHA/lWkFyGI9MUFOw6DihxTs2FyE8Etxx0+tU7a1+yGWRiGnnbcT/dHQAfhWiVwo9agkj+U56d6coxla4GLqMYmvtPZeJlmBEncJg5z7Vtq8cmSrg9c7TnFZ0lpBNcLPIhYqpUZJI568dKotB9g1i0ntVEcdw5imhUnDHGQwHY8Gvm83y+VW9W9rHXh6qXunQ8KoyPl/nXUWn/HlB/1zX+VcrIpEbHceB0FdTZf8eFvn/nkv8hXHw7/ABZ+heL2Rg6k6pPJGpyWdi5Hb2qmF3DOc446VPqRb7a5Chl8xg3OCBz/AFpsEeV8xjhAeTjBP0pzi5VHbuZLRBFEhVpGyIxwD6n0FMuZcsoZtm/hV7Y64qzu81uRhR91R/DU62wlGABjrn0rSFBPRCcjIlB2EBSc9Mc1EwigYedh5jjEWen+9/hWndYgiPkn5iQDJjnHt6fWs5bbdMnX744zVeyUXqNO5Qa7WSeZ5pvnDkDJ7DgAU9bi2I/1qjjA56VFYQGSN3dmy0jMu044NakenbwcGTg8/PgCsakY8zuUuW5VW5tjtHmpnHJHepHt3vV/c3QiI9BxU0lvCiGJXaVmBXeW+UZHYd6vXMlo2nwtDIiqg2lcgEHuD71lyxinKOprGzaRyd/car4YuYmmkV7a4OFmX17qfQ1ppqcEsIYSAk85zUXiqVLvSYtOUlpWmR8jooGec0+0tJorVA8zRJj7zN1+gxk11uEJxTa1M7KMmmDX0ZOVk47ZPentLHEFa5lEQ6hBy5/Dt9TTjdGMbbdpOf8Alo5yx+nYVARcu5PnStnuWq4UorYluI2TVE2lYmESN1A6t9TVb7XACQZRV5bWdussv/fVTLpjt/y1l/76pyoOQRlBGYLy27zJ+JpUvrUDmdK1Ro5PWSX/AL7NB0bH/LSX/vs1m8Dc154IzG1G1OP36+5zSHUbQNxOhJ71qHRv+mk3/fZpBo/HMk3/AH2aFgEQ5wMo6jbMcmZOeOTnitceIra8tlt2CebH8oYyBVI9eaQ6P6PN/wB9mk/sc93lP/AzWiwllZ7AqlNO7MjX9Qi1CBNPSeJodwaQg5yR71XiGlxhVIh446Ct86ORjDzdf75pDpB7PKP+BmnLDSaS6DdSF73MNpNP6xv5fPG2Rh/I0qS2f/P1IAO3mk1tHSG3cPN/31ThpPQCSbjr85pLCy6MftImRHNbLjFwp9mVT/Srkd3AuCJouDkYQDH5Vb/slgeJZv8Avo07+zHz9+Yf8DrRUJ2FKcO5C+rK6/LIC36VVe9GD83Pr1q1PohuY9rSyqw+627O38Kym8Masr4E8Mi/ipI/Ksp4SUzPnS2NG08y9nCI23GN7dlHrXWWjw20KxRYCgcnuT6muPhg1ayjCJYMVHUo4PPv3p51S8hx5tncqB6xnH516uDwkKCvfUynNyZ2y3an/wDXTxcqe9cOniSMNtZ9p9Dwauwa0JiFjYsT2UZNeg3pcyOouL+C0t5Lm4mWOKNdzOxwAK8/1HxFLq199oaFjCmRAiyKcD+8cHqa2bu0utTC+e0kcaHKxKcc+repqD+wkb7+9vqa83FSdVcq2OilyLWRkLqOF5tbnnp+7J/lU1rqaSN5W2QEcjehXP4mrzeGrYnmNs/72KT/AIRm2A/5brg54mbGfzryZYCLTsjolUi0Is4359OtIZByQACOwqjqlrd6aTKytJbn+MDJT61nDVFJDCQfXPFcLw84OzRndM6EurKexPB4rGsll0vVRpsKSS210SbUKM7W6lfw7VPavJfFfLOxAeWbpXVaa9rYx4jO6RvvSHqfp6Cu3B4KpUbUl7rJdTl2Lek6L9mxPd4km6heyfT1PvWuY1NZy6kh/izUy36nvX0lGjCjHlirHO5OTuy0YVPakNuvpUIvFPcVFeatFZQGVleRv4Yo1LM34envWrdkTYL17SwtnubuVIok6sx/T3Nchea+mqMYbZhFH2TPzOPf0+lVdTv9W1G6M11Ayqn+riHmqqD/AL45PvVQ3MikeZGwP/XwB/PFeTjJzqxcYOx2U6Sjqy6IkVfmGADg8ZP6U1oU25x/9am214k5GSFYHgF1bPX+6TSl/nO04NfKVIThK0jqUtBy26OMgrzwDjms270yfTpTfaanfM1qOjj1X/a9u9a0UqhhknBGTjpVlXB4z3xUwrzpy7opxUo6mTZ6vZXUKzR3C88nJ5HsfSra6la7cNcp09elUrzTZLXUBfabHNJHO2Li2h6k/wB9QO/r+ddXY+FhKRLetKqdRB5h5/3j/QV7NHBQxKUqexzOcYaMw0u2ugRZhrkg8+WOB9W6VXmttb6xRQJ7Elq9DjsYI41SONUQdFUYAoNkh7V61LK6MF7yucsqrk9DzQjxFEeYLeTHcEinpqWswN8+lA/7sn+NeiNp0R/hFRtpUR/gFbPL6L6WJVSSPPjrMuSJ9FlwT2CtTU16xiPOn3EOeTthYA/XHBruLyzsrSLzJ2VFHTPU/QVy2oXgl3C0gVE6bmwWP+FcGJoYagrSZvTnUlsQWeq6LqV9DazNsaU7R5iFNx7DJHFdO1jaIvl/ZYQMYw0S81ws1oJiWlwe/JrRsPFLWSCCeX7ZCoxjBLp/wLv+NLA4ilH3VEurGT1bNK+8L6Pdkt9l+yy/89bVvLI/AcH8aorBr2gnKSNrGnjqoUCdB7dm+la9nrmlaiwS3vEWX/nlKdjfr1qy6vE2eQa9xRg9Voct2irY6jBfwie1k3rnBBBDI391lPIPtWim2W1+QD5OQB+tZs9lDcT/AGiNvs13jHmouQ/s6/xD+XbFRRaqbK8W2vVFvM/3Buykv+439DyPenJ23Eldmk0iRwszHCp8/wCFIbuIW7jeuTjgHrzXPahqMspkgVCY2DK2Aeh/+tWMXmgjSIzSbYkADP1xXnVMxhF2R0xwsmrncRXKFR8wyTVgYYAD/Irz4XcsZB3lRjHB4weciuj0jXo5CI5eGPU+la0cbCpo9CZ0JR2OgKZNVZ/mJVenerJlEi/KeD3FU7mdIPl2NI56RoOT9fQV3X0uYELKqjLYwKZbW3mXAupF+6MRL6Z71Cwv5Tucwwj+Fcb9v8hmmSQ35O5dTlDf9clx+VeLmFPE4mPs6asjelKEHd7mqcZ6HPSuns8CygA6eWuPyrhNO1K6N89hqATzlTekqcLIvrjsa7u0ObOA/wDTNf5V52R0J0MRUhPexpiZKUU0Yl3GTczO5xGHPQctz0FZ7XQuAGTBTGFweAKvXyySX0oHOGOOegqkzpb5CgSS56kfKP8AGhr3m9tSLaFmFdoDyEqD0Hdv/rVZFzlSq8LjgA8fjWQJGaTezElvXrVmIu52qpJ/lWka3Lohco6+YGEEf89B+PBpsMZaYMoztOT7YGfwpbsRxwKZmLnzlG1D3w3U4/lTppz9nnx8qiFztUYA+U1pKzauCRT06GK2s4vMcSuFBKoflH496nkldgNxAUdAOAPwqK0UR2cY6fKKPs7hGaSTEZbKs/QDjgetcstZOwWBpc/L91uvI6CmrAhPnlFjHd2HU/1NBliiBWJd5HO+Tn8cf41XkmaViWcuxPBbtURiuYtNokZ4kbzETzZf+eko4H0H+NRMHmbczMzHqW60+NNwHyk+9Xra27AV30qTluRJlaKzLAd+c1fh08en41dt7UdxWhHCAK9OlQSMWyjFYKB92rC2Kj+GroQAU7ArpVNE3KQtFHal+yr6Vc4owKrkQrlP7Kvp+lH2RfSrnFFHIgKf2RfSk+yD0q7RRyICl9jX0o+xr6Vdoo5EBR+xj0pfsa+lXcUUciGUvsa+lH2Nf7tXaMUciC5SFoB2pfsY/u1cxRj6UciC5T+yD0pRaj0q3RRyILsoyWEUgxJGrj0ZQaSPToYhiKFIx6IoFX8UYo5EFyn9kX0o+yj0q5RijkQXZT+yj0o+yr6VcwKOKORBzMp/ZV6EZBqhN4X0edy8mmW5ZurCPB/MVt0VLpR7D5mc83hDTD9xJov9yZv5HNQt4PUf6nUrlPQOFb+grp6KpKwjkm8Laoh/dalE/s8RX9QTUf8AY3iGI4AtpB6rKR/MV2OKMVQjnrTSNRwDdTJH6iPLH9a0o9Pji+6CWPUnkn8av0UnG+4XsUxaikNmp6iruBRU+zQ+Zozn0y3lBEkKMDxkqK5XVfCt9bM0umj7TF18pmAdfz6/zrusUYrnrYOlVWqLjVkmeTu1/bNtm0+6jx/ehYD88VYtLkTMBLKsI75PJr1Dj0pklvDMMSwxyD/aUGuOOU0VK71NHiJtWOY0/ULC0jxCRk9XPJP+FaKa1Ew4cVZl0HSJSS2m22T3WMKfzFVpPCekNykMsR9Umb+ROK9SFOFONoqyMG7ky6rGf4hUy6hGe9Zj+EIQP3OoXSf7xVh/IUkfhedG+bVWZfQRYP55rQRsC9Q/xDj3qpqOoXy2/wDxLLJ7mRhxJlQin8SCfw496nt9Lt4AM7pSO8hyPy6VdxwKT1QLc4aV/ERVhdaeJWkHzMYGz+BUtis2SO4jXfcWs0PHJaJwv5sBXpeBUcsUcyNHIiurcFWGQfrXm4rARrrfU6I13HocZodlBdQvPMgl2HaFdcqO+SK12YIMJhQOgGBVC78Ota6j5uk38lin/LUBd34DJ/n/APqv5fylWR/MYDG8qAW/LitsHQ9jDkaInLmdyvMUlGJY0kHoyg0C4VVC4G0cYx2p5AH8IqNmx2Fd1iBrLDJ9xth9O1YuuSW9xELK4COyESAEZxg9R71rsUPUD8KxtSQrcqyEkY75IzXmZhUlCk7HRQinPUzZI05wE3dRuBIziqrKAdolCSNwo2lstjJAHc+ntWj5YCLsyq5Hy7iAM+3frWfcF4g481disSAeu3jkkk8ivnIO7PUk+VFa4XyyJCrRh9xyy9MjkDn6/lVVZ/szhyW+ThQBgnpk5PWr21Q8x2uhXG4xcctnJ9+cdB2qhLZpLew2xkitomkG6ZwdiDua7qKTlYxm/dudfpepXr2Im+zHykHPlnJUVqQ3C3EQkjOQRng9ay/D2oRW0UkKzRXCxsVEiHCvjuPY1PpUdyEmMcW2FpGMY/2c19FRd4q55c1Z6F5ywzxiqF3ewWoU3Eqx7jhd5wGNXJI5+6H8KqzRu6NHJFuRvvKy5B+orWV7aEJa6kEcscF+t68Uq4i2I2zg5OTXoFgwfT7Z1OQ0SkE9+BXnGk7rDVZdPRn+zyxCWFGP3DnDAV6TZ8WUA/6Zr/KvGwaksXU597G9RpwVjC1OU/aJYx8q7jnA6/X1rNELzMRGuSOvFaOpyRx3Mx2GVwThScD/AOv+lURLJMg3ZVOCExjH4VwVl7zuxp3HJFFEPnbzG9I+n4mnNcNvEYQqmMjaPl+makjiZl3AYX1PApz+UoyzbiB0Tj9a5XJryNLFW9/49IwMn/SIxx9Gqa7jEWn3Rmk8sGIg8ZIzxnH41X1O8eOzjMJEY+0RrlD1GG71Bqc3/Epum/vGNfrmRf8ACuqM43iTZlsTxxRp5EfIAwz4Y/l0FU7i4dmzI5LEY+bk1Xe43bQuDx1BqEbmwS+41z+9ORL0JfMaQgng46VPBET1yc0y2iLH5gST1rXtLXIBxivQo4e+rJ5gtrXIAP4VqW9sBgY/GnW9vgDiryRgCvWp0lFGbdxscYAqYDFLjFFdKViLhS0lLTAKKKKACiiigAooooAKKKKACiiigAooooAKSlooASloooAKKKKACiiigAooooASilooAKKKKACiiigAooooAKKKKAEopaKAEopaKAEopaKACkpaKAEopaKAEoxS0UAVZ7ZXYsOCfSqb2chyQjn2+Xn9a1aTpQBjtp0rf8sn/Mf41FPpwgj8yeSKNO5d8f0NXbvURHuSAgsOC56D2Hqf85rJdXeTzZGZ3H8THJ/DsPwpjK04UnFuoP8AtyAgfgOv6Csu8s5ifNLeaFGduNo61u+SF6jn0qKaJJU2OuQeo7VyYml7WDRrTnyyTOe2jAd0GQfvYPGTzg+tMYFSBhiBnbtPJx/WrEto1qzOFPlgHPJ4HtULOdocK204OR/hjvXyU6M4O1j141YyWrKrIypt4OBwCSoPv9QP5VTuLWKdskAyHhTuLFf6YrRDEuY1jdWwGwcgAdzWla6dJDIk1wN6nqcdPrXVh6NWclZGVWrBKwzSfCVr5CTtI4LYJUHC5roo7aSBAqS8DsQKSNNigwE7e6Z/lSrfwGYW5nj809I3O1j9PWvqaceWKTPKk7sZKJxztVhVSRyPvxMB6gZrTfb/ABIy+45qoz27ymJLuMyDqhPI/OtdCTB1CxtdQKltyzIMRyIxDJn3ru9IEi6NZCZt0gt4w7ep2jJrl7yyaWGRUkRGKkB1Iypx1FdNogcaDp4kbc4tYtx9TtFZpLnb6hd2MfUPJW+kZ2YncchRjv6mofOCqfKRUI6E8mmXu9tTuAeR5jdBmpEhYDJ/Wvka9Z8zSOqEerGO7yffJc4xkmosnnIOe2e9WHix7gdgaqsuzIxgjvmvMqOXU6IpMo6o5+xRe91Hwfo9RamSullMAeZdxLj/AL6P9KXV8CwjIx/x9xf+gvUWon/RbReoe97d8If/AIqvVoRbUX5GctCQ/OSCoAznBqeGDLA9vTFJDCzNwMAdq17S0wAfbmu3DUOpzykLa2nQmteC3AAzRbwBQKvIgAr2adOyMmxEQAVKBigDFLXQlYkKSlopgFFFFABRRRQAUUUUAFFFFABRRRQAUUUUAFFFFABRRRQAUUUUAFFFFABRRRQAUUlLQAUUUUAFFFFABRRRQAUUUUAFFFFABRRRQAUUUUAFFFFABRRRQAUUUUAFFFFACVQvbgtujQnHRiOM+2f5mrx/nWc0LMcDnHfrigCps5wOuPTAH0pNvoPxq4Lf2zSPEqAb/Xjqfy7mmUUSp/hB+vrUBJEmAuQASWzxnpgev8v6ay2m4GSfKRqMlc/MR746D2H/ANaqUmZHzgLnoo6AdAB7CiwrlQRBwSw7EmkNqhUgqM461YyoJjyN2zOPqcUEcn6Gs5UovdFXZW+zI1thUAK8r/WprdlddrD6inQ48oN1A545zWbdaollKxe1uxGORMISUI+vanGEY7C5mXmS4hUi2CEnld7YCn8M1lLNb648+k6xZpDdx87Tyrjsynr+IrVtb+11G28+0nWVT3U/5xWVrkBX7PqsAxPZSAsQPvREjcP61dhIqQWHiLRryERXgvdPeVUKMxMsSk9T2OPaneI4ljtW1K3VUubRlkVwMFlz8wPqMV0QO4eorJ1iF59Gu4Yxl5UEaj3PFZuCSdh3HvcXN5ZhoVjw6/xnav0yK6/Tt/8AZlr5ihH8lNyqcgHaMgVy6QiCCOBD8qKEz64711dnzZQHGP3a/wAqwoYd025Sd2xylc5y5BbUZzgH94wHPTmrkEW4AcZ+lVbjaNQm6ZMjc55HNWVnVRkkflXyaadSXqzqV7BLHjgjvWXdBVPT8M9K0JblWB2nOayrhweFOB1Ge1ROCk9C43Wpmau27TlI7XkXX6PSXKF20uP1kmf8ggo1MFtNTuTeRf8AoL1dEPma3YR9o7eRz+L4/wDZa9jD0vdiZze5es7XnkfTNbdtBtHSmW1sABxWjGgAr16dOyOVsWNABUvSjpRXSlYkWikpaYBRRRQAUUUUAFFFFABRRRQAUUUUAFFFFABRRRQAUUUUAFFFFABRRRQAUUUUAFFFFABRRRQAUUUUAFFFFABRRRQAUUUUAFFFFABRRRQAUUUUAFFFFABRRRQAUUUUAFFFFACUx1zyME9gakpKAIPLkYclUGecfN/hTo4UjO4Alu7Nyf8AP04qXFJQBUvXJxEP95v6fy/T3qkYxgsTgAEknoB61e8sv8zDDMc4P6fpiq0lub1vs6/6gH98/wDewfuD+vp09aYzOt4WYS3rgj7SV8sHtGCcfnwfxqQDr9DWlfp8qBRhQOMfWqDfKpLdApJoQGNpd3c22mrixmn/AHkmMELxuOOpGakGv2pmENwJbKVjgJcLsB+h6H86uWM3naJa3V3cRJLJGCVJ2k/hUc8cVzAUkWK4hbqCAyGgZnXWlgXYv9NZbW8BywAxHMPRx/XrWo0asNjodkq4Kn0I5H4Vl29gdPUrYu7W/X7NI2fL/wBxj0H+yePTFWhqkDWjsW+aFtrDoQfQjsfrUykoq72BJvYuwL5cWwn7i4/SmqoIGPWubm8RzrLLsRTG+AnPPTnP40tp4kYTKk6qq9M1yrGUXLluauhO2x0RjwOldJa8WsP+4v8AKueguIZ4VkRgwPSuht/+PaL/AHB/KupO+qMWrHJalcrb3V0+1sLK2Tjqc1iafczarcyNcSsqLwEU4/WtPWo/OuLyNSc72K5PfOa55NRlsI4oo7FEMbMzyj77Z7H86+NppOc+92dV3Y055ZtNvo4mlMlvNnYTyVI6j3qxu3nOAOO3esoXFxqs0UksZRIiSM9zjFbFvDnHFbwpc0rFc1kQX8ebWBQOt5F/J607GLzPFDDtFaIPzdz/AFqDUoQqWS4xuvIf5SVo6Ggl1/UX/uxwp/44D/WvboQtZGUnpc3oo8CpwMUijAp1eglYwCloopiCiiigAooooAKKKKACiiigAooooAKKKKACiiigAooooAKKKKACiiigAooooAKKKKACiiigAooooAKKKKACiiigAooooAKKKKACiiigAooooAKKKKACiiigAooooAKKKKACiiigAooooAKTA9KWigCB4RISGZip/gBwP05qVVVVCgAADAAGKWloAr3Ue9R7Vl3kS+UYnViJv3eF6nOf6Cto85FVprfKN5ed5GN2TnHoDn2oGYTWFpEgSO0tyqjbnar4x2z1/Ooo4o4HLQW6Rk9diBc/gKvPAsI2L5SDrtDKtQmF24UBvZTmmHQgk2tncjI3qBXN6myT6g0hjIdF8syD+MdR0Pb3roLlmtm2OSHxkIFOT+lYd0Ga9d3jZPTP8X+FeTmc5Rp6bHXhUubUy515YZJHoMHHbnnFZ9wCpwDzx+fpg9v0/Ctm4tFlA3FQQCA2Pf1P0/Sqht8IQGPJzg9O3+fxrwYVEei07mh4Wu3837MWOCvGRyfzr022/wCPWLnPyDn8K8y8O2DyXzSBNwQfNhsEGvTbZdtrEuCMIBz16V9LgZylS1PLxCSnocdqTH+0bnnnzW+nWqDhWO7b7Zq7qzA6jcqcZ8w4/OqKqSwJ5Pr1r5bkvVfqzS9kPhhG/gda17O3zjiqtpb5Ix+FbtpBgDIr3cLQ0uYykZWvL5QsT6XUR/ISVd8Nrm+1eTr/AKSE/wC+UUf0qv4pX5bJRyTcIP8Ax2SrfhcboL6X+/fTH8AxH9K9CC98T+A3aKO1LXUYBRRRQMKKKKACiiigAooooAKKKKACiiigAooooAKKKKACiiigAooooAKKKKACiiigAooooAKKKKACiiigAooooAKKKKACiiigAooooAKKKKACiiigAooooAKKKKACiiigAooooAKKKKACiiigAooooAKKKKACkwPSlpKAI5JEiUu5AA6msm8vZ58pETFGfQ4Zvx7fTr7jpVm9LPKVPReg/rVfyWP0+lAFAW6pnjGeSO59zVO/s/tEWUyrL0wcCteWIqCoUs2N2wenqfSqccMoLmaQMWbcABgKOw9/rWVWnGrFxZpGTjqjn3gnQsPKYlTyezH1psVjcXEojMRjBx8zCumMYB6U3y90CsOCnQj+VebHKqale50vFzasV9MtFs08tRslHU9mrrIM/Z48jB2DP5Vz2BLH/dZRwfT/ABFdBb5+zRZ67B/KvUhTjTjyxOSUnLc4jWN39q3G3n94eh96jt4znofbmrGrqW1icDP3z396lsoN2D3r52jRvUfqbN6F6yg45FbMEYAqtaxYArRjXAr3acLIxbMDxKu650xSODeRj9JKm8IDOgRyf89ZHk/NiaZ4kGJrCQ8hLgOR/upIan8KR+X4Y09e5hBP404L94ypfAjYpaKK3MwooooAKKKKACiiigAooooAKKKKACiiigAooooAKKKKACiiigAooooAKKKKACiiigAooooAKKKKACiiigAooooAKKKKACiiigAooooAKKKKACiiigAooooAKKKKACiiigAooooAKKKKACiiigAooooAKKKKACiiigCN4wxzgZqLyXbgsIx/s8n8yP6VZpKAKU6rFD5MS438tnqR3yfXkfnWB4guXsdKkMf/AB8Tfu4vXJ6n8Bk10c+EZnKM5xnCjsPfp3P51x91JLf3d3POAGt5WgjUdFXbn8yR1rOc+VFwjdm1s2uF5wpxk1W0J5LvTFkk+ZtzgE9wGIH8sfhV2bbEjznhUUv+GM0/w7aNB4dtI5Bhym8j0J5rW5Jk2Ze21WXSZDnA860Y/wAUZ6of905x+FdXAMW8YIx8g4/CsyfShcavaXT4X7KHIIPLbsDH04rW7UhHH6mh/tebHPzVesoAMYpl7Fu1WU853VoWkWAK86jT1Zo3oXIUAFWAKai4FPr0ErGZheKPlsHl/wCeUUj/APkNx/Wr+jx+To1nH/dhUfpWZ4vfbo9yM8tCyj8SF/rW3apstIlHZB/KsofGzSXwompaKK2MwooooAKKKKACiiigAooooAKKKKACiiigAooooAKKKKACiiigAooooAKKKKACiiigAooooAKKKKACiiigAooooAKKKKACiiigAooooAKKKKACiiigAooooAKKKKACiiigAooooAKKKKACiiigAooooAKKKKACiiigApKWkpANbpXAyPslulxgTX7JnHpE5/wrvj0Nefyc6kijPOpTMfoFRf8A2euavujejudqtrHc2yCQ7omUZQDqPQ+1XQAABiqumsX022Y8ny1z9cVarpTujF7hgUtFFMRh3EedRkOO9aECYAqGRM3rH3q5EuFrGEbFNkgGKWiitSTmvGZI08KP42jX85U/+vXRoMIo9BXNeMiDFZR93vIgfzJ/pXTDpWcN2XLZC0tFFakBRRRQAUUUUAFFFFABRRRQAUUUUAFFFFABRRRQAUUUUAFFFFABRRRQAUUUUAFFFFABRRRQAUUUUAFFFFABRRRQAUUUUAFFFFABRRRQAUUUUAFFFFABRRRQAUUUUAFFFFABRRRQAUUUUAFFFFABRRRQAUUUUAFFFFABSUtJQA0964gWrS63HGgy2Z5sevzx/wDxJrt26Gua08BvFvHRLLP4s7Z/lWFRXkka03ZNl/QrlzC1lIm1rYBQwPDDt9DxWuDwKwbKXyvFE1vziWEuM+zn/Gt8dKunsTNWegUtFFaEFRk/0hjVhBgVGVzKamAqUgFoopKoDkvGL/8AEz0aL+9eIfyDf411i1xfi193ijQ4+y3DMfyX/Gu0HSsqerZctkOooorUgKKKKACiiigAooooAKKKKACiiigAooooAKKKKACiiigAooooAKKKKACiiigAooooAKKKKACiiigAooooAKKKKACiiigAooooAKKKKACiiigAooooAKKKKACiiigAooooAKKKKACiiigAooooAKKKKACiiigAooooAKSlooAY/wB01zeh/vPEt8/921hX88t/Wukb7prmvDHOtauf7nkoPwjFZS+JFr4WNmVrfxdbzNt+Yum0cMAxyPqMg8/hXU1y2rwpY6lDeLMDcCQmMcZO4ngg9euAfoK6gHIpUnuh1Nkx1FJS1sZkePnNPpMfNS0gFpKWkNAHDeJTv8aaYP7kinHpkkf+y13NcFrDeZ4yhP8AzzlhH5mU13tZUnuaT2QUtJS1sZhRRRQAUUUUAFFFFABRRRQAUUUUAFFFFABRRRQAUUUUAFFFFABRRRQAUUUUAFFFFABRRRQAUUUUAFFFFABRRRQAUUUUAFFFFABRRRQAUUUUAFFFFABRRRQAUUUUAFFFFABRRRQAUUUUAFFFFABRRRQAUUUUAFFFFABSUtFAEch2ozegJrm/CR3X2tv/ANPhX8uP6V0Vx/qJP901y/gN/Oi1WX+/fyEfTNZP40UvhZPfWFzb6kuoqsc7IxOyQfKck4IbPDY4GeOmMVvWdyt3aRzqpVXGcEYI9qztc1WGyga3QeZPINqoBnrx/kf0zVrR7V7PS4YJSd4BLAtu25JOM98ZqYaSaRUrtXZfHSlpO1LW5mN/iNLTc/NinUgFpppaaxwM0PYDgbs+b4pkl9L22X/yGx/rXoA6V58+9dQuJ/KeTZqURYRoWICowzx9K7PTNXs9Wid7SUsY22ujAqyn0IPSsqS0NKm5fopKWtjMKKKKACiiigAooooAKKKKACiiigAooooAKKKKACiiigAooooAKKKKACiiigAooooAKKKKACiiigAooooAKKKKACiiigAooooAKKKKACiiigAooooAKKKKACiiigAooooAKKKKACiiigAooooAKKKKACiiigAooooAKSlpKBEF2wS3Zj07/nXKfDj/AJA90xOC9wWz9QK6LW5PK0e6kP8ABGzD8AT/AErD8AJ5em3Sf3Zsf+OisX/Esape4Pgkj07UmutShPzHaJ+qxN3yO2eu7pj0rpkZWQMpDAjII6VFcW0dwp3AA4xnHb09x7Vj2Pm6Vfiy5FtL9xOojPXj2OOnbBHpRFcrsJvmN8nApR0FRu2B1p6cop9q1TIGZxIRUnes6+uZoWYQIjP/ALbYA+tZZ8R39ixOoabvgHWa1Yvt+qkA/jSWox2sTaozvJYXhjljPywlQUk9j3yfXNPt9ZGs6MskbvbySApMF+9Gw4I56Uya6tr3F1ZyrLDL3Xp61lwQtaa3MyZEV5GJMekinDfmMGq3ALPTptOkvM3T3EdxJ5iF8blJyWzjryafpUn2LxVI3Kpc2gZgO7A4H4nirswyi/U1S+ysdTNz0CQCJfqSSf0xQkDJtX1bU0R7u0vBGYVL+SUBR1HbPXPvXQ2upQzW9u0sqRyzxhhGWweRXMXlv9qtpIS+xZBhj329xWdq6QGFOFSQOgicD5lOR3HPSmB6LS1m6brFlqJaC2uC8sAAkUjafrg1ojpSELRRRQAUUUUAFFFFABRRRQAUUUUAFFFFABRRRQAUUUUAFFFFABRRRQAUUUUAFFFFABRRRQAUUUUAFFFFABRRRQAUUUUAFFFFABRRRQAUUUUAFFFFABRRRQAUUUUAFFFFABRRRQAUUUUAFFFFABRRRQAUUUUAFJS0lIDF8WuY/Dd6R1MLj81I/rVPwauyG/X0ucfoKn8ZNjQJk7uVAH1dR/WmeFBhtTHpdf8AsorHeqaf8uzoaxNdDfatP8o4kW4Vjz1XOCP1H5VrTzpBG0sjbVXrWBYu+r6o+ouP9GtyViH95vX8M/mT6U6kui3FFdehszyYHWrUJzCh9VH8qyLufAPPatW2ObWE+qL/ACpwld2E9jm9Sk1lb2ZoJLOSMMQsbqykDP8Ae5GaoJrIWZYb6B7KZvumQjY/0ccVdv8AUkj1GaNrO9Cq5Hmrbsy//q96ZIiz25yizQOOVZSVP4GtI26CI7WxhhvpJIT5InBEsQHys3ZgOx65+vrVkqONwAZGyPb1rP8ALks032u+SJP+WROWQf7J/iHsefQ9qoajrguoCLVwFlTG8HBBPH51nWrwpK8jSFNydkdFK42xj1z/AEo2hgcVw76neKwLXDHHAP8AWtHSPEe11iumJz0auWnjqc3Y0lh5RVzpXj/IVRkXc/y9M8Cr7yrLEGU5QjP1rPkknkf93EqReshO5vwHQfiDXoLU5y34f0531ltSIISOIxFv75z/AE/rXVjpXFvquswIPs9xa4UYWLyNqn2BycV0ujal/a+kwXoQxmVclT2NIRoUUlLQAUUUUAFFFFABRRRQAUUUUAFFFFABRRRQAUUUUAFFFFABRRRQAUUUUAFFFFABRRRQAUUUUAFFFFABRRRQAUUUUAFFFFABRRRQAUUUUAFFFFABRRRQAUUUUAFFFFABRRRQAUUUUAFFFFABRRRQAUUUUAFFFJQBznjH5rKCP/npOi/+PA/+y0/wyNs2qj/p7P8A6CKZ4o+e702Hs1yD+Suf6VDp05trbX5h1S4c8f7ormT99mv2B2pST63qP9nW7tHBGczOOy8/qeg9Bk+laLCK0tkghUJHGu1VHQCotMWKLTVkiwTcfvGI756D6AcfhVW7uOvf8anZOT3CT+ytiC7uCc+tdNZHNhbn/pkv8hXEzSFs+ldrYf8AIPtv+uS/yFZ4afNNhNWSMa93faZcEffP86rbpAchxmptRu7aG7kR3O8seAtZ8moWxbarOzHooHJ/KupV6Tdk9SGn2Ev5HS2eSNF8xRww6fiK51kLrgj73QqSM/5/Gt2VbmeJwkYiyCB5jZJ/AcCsoR7dyHIKnnBzmvDzVz5k+h6GEtYx3ZCe3TOMEHGTnrn/ACKqNHJHJuK424yT1/ma2prVGGDGSehBJI6VXktwW+6SSScAdT7eledTqXasdTVr3Ok0W5jm01DJIA49Tk1PLJHk7Xz9Kn0ewa30+MB42yM4Zen41ZlhOOYoz9OK+toN+zVzx5pc2hz11czQOs0UazxoCZI84dh7HpXcaRPa3OlW81koS3dAUUdq5ieKNeWgK89hml8KSXdjqK6ZHI01gY2dNw5iIPTPpzWzRmdpRWVf69bWBbdFPMFzuMMZcL9SKtWGo2up2q3NnMssTfxA/pSAt0UlLQAUUUUAFFFFABRRRQAUUUUAFFFFABRRRQAUUUUAFFFFABRRRQAUUUUAFFFFABRRRQAUUUUAFFFFABRRRQAUUUUAFFFFABRRRQAUUUUAFFFFABRRRQAUUUUAFFFFABRRRQAUUUUAFFFFABRRRQAUhpaaTikBzus4l8RabGecNK2Pon/2VQ6SBI+twk433TDPplRzTr9t3i629Et5m/PaP6VV0yYJd6tg/wDL2f5CuW/vG3Qat4+ny+RN8sErERt2R+6f1HsaiuJixPIx9aku3hm3xzR745Bh0BxkdiD2I6isvY9rcJbzv5sb8wT44kHofRh3FcNaraLsXGN3csAZ+8OO9dzYjFhbj0iX+QrjI4ee/wCNdrZ8WUGP+ea/yrHK6jnVnfsVXSUUctqGnteanOf9XGJDlxyTz2/xqaGxhgTbHGFHQ+p+p71rTQM07kD+I1DKiQKGkbaCcDPUn0FerQw8KN2YSk2UWULnAH41mXeneZIZItqyY7jjNXLiG8u7mMfu4rMcvHyZH+uOAParO1VO0kAsDj9P8aurRhWVpIcZOLujAfSbpiArIN3TIyBVmy0nb87sTMrdO1arABl/3v6UkuIp0JIDSNtA/vNjgfjWFLAUqbukXOvOW45CSpaPCSDqp4BNUW8QQwXYs9Qiks5XOEaQbo3+jDv7Hmr7AkiRPvY7j73saivLK11SyaG4jEkTDBB6rXfYwHEwydCvI7N2qjYpCuoTajayvjYbd8HG4gnP+Gfr6VnaULvTNTk0i6Zp4hGZLaY8kr0IPuKv6dbPBZhZBh5ZGkcemWJA/WmBYd2ZlGcEkdun+RSeG7iKyuNVmOVjknXYiLks20ZwPr1pSDyR1PAqrFCLSAxKzFnJaRz1YmkB0OneI7LUL1rIeZBcqMiOVcFh6jsa164O2VH16xkkkSNbctK7McbVxjGfc/yrtLW+tb5C9rcxzKDglGBpWEWaKSloAKKKKACiiigAooooAKKKKACiiigAooooAKKKKACiiigAooooAKKKKACiiigAooooAKKKKACiiigAooooAKKKKACiiigAooooAKKKKACiiigAooooAKKKKACiiigAooooAKKKKACiikJxQAE4qGR8Usj4HWqM8+MjNZykkhpXZh3Eu7xU7f3LM/rI39BWfBIV1HVF/wCnk/yFOkmz4gvG9LaMfmC3/s1VlJGq6p3/ANJP8hXmV6totnVGKZZdiTyOM9qURpNC0Fxny2OSR95W/vD3/nQkeSN3Q9Oat29mTI0pdhHtBbd0GPT3rxPbSc9DZJJDbGGX5oJyN8WNz/wsp6EfWuvt8fZosdNgxn6VzE37xFWLK+V80Yz19Qfc9RXTWjB7OFh0aNSPyr2MthFTlKPU56zdlcxbvU7iKWZFZcLIwyRyOa5281eJZRJLcSu6n7/lswH0PStuZUfUp1lAKmU/e6E54qwT5ZAIIA/hzwRXDhKFTFylKdTZvQqclBKyH2sUklrHJJje6hjxjH+HFULdvtd/Pcr/AKlVEUPuM/M34kfpVnU7j7fbPa4eKGRcPschyPqOg+lZnh7SJNNuJoYr57izeP5IpOWjYEdCO1fSxjKKSOdu7IfFE9zZ2NrPaxmSVb2I+WOrjncPxANbV5ZR6tpDxo7Ks6Bo5BwyN1Vh6EED8qzNdQyX9hbjny5DcSD0AGB+ZP6VrWt4RbsAAwAzjP51dxGdoV9JqlhuuAEvYnMVzGONzqcFh9euKZqNzeWN3Ztb7WimlMc0bLngjIYHt0pQ0NhFPcE4LSGaRh6nrSz6jAyfO4aUYwT6ZqXNLdjsyZokklaZhliNoJHQZ5ApzLnNVob+F1AEgOferiFX6HIFNST2YrNbkRXAAqCVAqknoKvFO5qpNlz/ALI6e9WBn+TH5pnMS7yAM4ySB/KpNGjkg8U28lt8ouI3FwqrgEDkN9cnrUwiLMFVCxbhVHJJre0nShYhp5SDcSDkj+AelSI1aWkooELRSUtABRRRQAUUUUAFFFFABRRRQAUUUUAFFFFABRRRQAUUUUAFFFFABRRRQAUUUUAFFFFABRRRQAUUUUAFFFFABRRRQAUUUUAFFFFABRRRQAUUUUAFFFFABRRRQAUUUUAFFFNJxQApOKieTHekkkxnmqNxcAA81EpJIaVxbi4wDzWVdXPBOaLm5J+n1rNklDnAbJJ4FebXrG0IlTJOs6gRngxp+Uag1JFGTrGonHH2g/yFNgXzNR1Fhzm6cZ+hx/Sr1rAX1XUTnaqzks3oMV5taTkpI6FZFi3tlbL5wg6tj/PNTliwCgbUXovf60hZWUBQVjXoP8fenRgsSCpCjkkH+XvXEktolPuxyKu3c3AXpk4ya37Y7rWJsBcoDgduK5uWTewzhVAwB2FdHanNpCfWNf5V7GVyvKSRz1lojm9QZYLi4eSXYDI3JPv0xVRdXeKPatneTKO4gbFbDRq1zO4UlhIw6cjmopHOec5rHB5b77q8/V7FTqaWsZ0eqWczbHWe1cngTwsqn8cYqw6SxMHUkHsy0rTN0B+vNAuGQcg4+nFfQwTWj1OV6lW4givZRNIWjulGFuE++PY/3h7cj2qn/aj6Zdpb3+yNpeIpV4jm+n91vY/hmtNjBL/sN6isPVrhZXFq6O3lkPu2fL/+uubFVlSg2a0oc0kipfX0twrxHBiYFSMjBFZsm5MAs4RAAMHdirjR7kLR4XOcOEBHQfpVV4wCY1EiSHhcADoM4J7D+fSvm3XnUd2z1fZwgtiITukgwRuxg7eRgf8A666HR/EKsypLge+a5mZQwygyjqxIjYPjPXOOnNQwSBJfMBzgfKCwwAOmPqa6qFeUHdMyqU4zR6d5omQFTlTzx3qndTyodlvB5sh4yzbUX6nv9BUGjzNc2YLSbiOpxgVbdDngV9FTmpxTR5ck07EKSXkQylwI3PVok5+gJzx+FQSNdE7hqV4rH+Lzh/LFSvuHBwPaqV1dR25U3BKIxx5jAlV+pHSrEaOk+INWknn0yTyppYlEkdyeNyHjlR3B+lF9DrlwSf7Tnjz2jUKB/OtfRtKtIc3scy3DyoF8xem3rx+daht0PakI4QJ4ntTmHVpHA7SoGH9KlTxH4pteJYLW5HrgoTXZNZoe1RPpsbfwigDm4/Hd1FxeaLOvqYnDCrkPj/RmwJ/tFsT/AM9IiP1qze2dnbJunKjPRe5rmL1hcMVgiWJOm4jLVxYjHUaGknqaQpylsdhbeJdGu/8AU6lA3sXwa0Y5klXMciuPVTmvI7jR45GzIAx9TSWsF9pcnm6feywsv8O7cv4g1yU82oydmavDySuewg8UVzHhvxYupt9iv0EF8BkD+GUeq101erGcZx5os52mnZjqKSirELRWVf67BaBlhje5kHBEf3QfQseK5648ZaxG5KaTEU9PNOf5UAdtRXGRfEEKQLzSLmP3jw4/Sr8HjzQZiA9y9uT2mQrQB0lFULbW9MuwPs9/BJn0cVcV1YZVgw9jQA+ikpaACiiigAooooAKKKKACiiigAooooAKKKKACiiigAooooAKKKKACiiigAooooAKKKKACiiigAooooAKSgnFNZsCgALY71FJLjvTZJsDrWfcXWAeaylNIpIfPc471lXN0M8Gm3FznODWfJKzN6H3rzq9extCA6V2YnNLbxlriNeeWH86REJ57VdtIALmI9SGBz+teTKq5TSOjlsinpUXnm4cfxzyOT2wWNWRMGu7tY02xeeRuHIZgOSf88UlgixaekUbbuCzuBwx/qKWMb9RvQ2W/fYC/hV1HaMrE9SdN0jBVwpPc/zpZH4CDOxenq3vT5CsUflA5bPzY/l9KpyOY13YJwRuHfHsO5rg20LV9yTcQwzgk/rXVWwK2sKkYIRRj8K5GFiiNOTnblY8jHzev4V1lkc2Nuef9UvX6V7eVK0pGFfZGDcW0st3M7SPAvmNgRHDEA9c9qkbeVALO2BjLHJqWa72zzLJGWCu2CvB61E1xAwJ8t+OxxV0MdgqXNFSs7ilTqSsQtkegqNn29xT3ljx8sROfU1n3OoTRtthtY5W67EYkn9OK6oZlh5vlg7sn2M10LDSofvYP4Viaiipc7oxgHpWkv2ydcyLHbg9lO9v8Kp3tk0ZNwHJ6DMjcf4Vhj4upSbSNcO1GepQaOPcqkLuJ+6Rknjt2xxWe8UiABGdlViQApxtyDxgdRn9c1rjBjHRkOOQAcg+w6VGykcFA/y5C9MYOMc9K+cjNxdj1JRU0ZJgL+Z5sDH5gu7GOwyQBjI7+tQyRbP4VQjnOFB/75HSrl3KtugVgXLABVIzvHHbse1V3+1Qr55ttqsfmkQfd+vfFdkOeWyMm4xVjpvDcdwbUGExlT0HPFa721633nH0ANR6PaWrWMbx5BZc5BPNaBt9o+WVx9TX02Hi400meTUd5NmTJazjqAfxqq8Mw/gPocVtSJN2kDexqpKZV+9Hn6GunczMzw/qiaHrFzpskgihmRZoo2OApJwQP54FdZHrETDO4Vx+p2FnqkRhuoeQCA5G1o/cHtRoWiRtpED3F5dxzlcN8ysD78is5z5RpHbrqkWRlhz0H/1qm8yaYfK3lJ3Y/eP4dv8APFcc/h6B3LresWPdk5/8dIpg0GdMGLUiAPRpB/7Oax9s+xahF9Tq73TobmAhBtkHIY8lvqe9cxJEVkaNl2EHBX0qP7Dq8QHl6o/B5/0g/wBVNNFtqpkL3En2gkY3GRTj/wAdBNeJmeFVf34L3jpovk0b0EljXg4Ix19KqMnT5eD3FSNc4Yo+Aw4OetNSWME4/Bc184oyjozqavqmNubNbhI8MY5U+aOVc5Q5rqfC/iJtShayvv3eoW4w6n/loP7w9q5oOqn5T+Z6fSmpYXl9dxz6cwju4D8spyFx3Dex/OvayvFzhP2e6Zy14Rtc9FknSJdztge3OT6AdzVeSOW6X95ujjPSMHBb/eP9P/1U22jCbZLiQSzAcsOFX/dHb69atiVSMV9YjhKLacmAAuABgDGMVXk0tD/CK2A6mjg0wOek0SNuqCqU3h2FwcxA/hXUXE0FrE008ixxr1ZjgCufv9S+227iCURJjgZ+Zh7+lY1aqpxcilFs5XUtJ0yB2VIUeVeyDGPxrIVNRt2LWt5cQDsEkYgfnmum+yqDu4yvvjFRPaIxJPY8+9fNTzKrOWjsbqC6lfS/GGuaVKBfMb62H3sj51HqD3r0Sw1O11OzS7tZRJE4yCD+lcA9ihHIB7gVFY30nhjUBKpJ065YLKp/5ZOeh+hrvwWY875JvUidO2x6dvHrRvHrWKupAqCG4PQ+tL/aQ9TivY50ZWZsbvesrVPEcGnBkiie6mXqsfQfU9KFee8jOxikZ43Dq309qrvpaEfcAHYelWncRkj4g3Mbn7Rosm0d43Bq5B8Q9FfAuBcWxP8Az0jOPzpZNHRv4Kpy6DG3VBTA6C28TaLeY8nUYG9i+DWilxFIMpKrD1U5rzm/8PWUUZlnjQD1xya5+S1uIZM2c01tzxtlOf51z1cTTpuzZUYtntG4epo3j1ryvSfFWraPMi6jM11ZscMzfej9/pXdJqkciB1bKsMgg9RVRqwkrphZpm1vHrRvHrWP/aA9aX+0B60/aIOU1949aN49ayP7RHrR/aA9aPaIVma+8etG8etZH9oD1o/tEetHtEFma+8etG8etZH9oD+9R/aA9aPaILM1949aN49ayP7QHrR/aA9aPaIfKa+8etG8etZH9oD1pP7QHrR7Rdw5WbG8etG8etY/9oj1oOogd6PaoOU2N49aN49axjqI9aP7RHrR7WIcps7x60hkA71jHUgP4qY2pgd6XtY9w5WbLzqO9VpbpRnmsaTVeOtUptTBJ+asp4iKW5Sg2a1xegZ5rMnu8k8mqL3rP/jUQfe2T64NedWxRtCn3J2kJz6U6NMnrjB5wOKqrdQxyYkkUN6eladvseMMpGB0xzXl1asnr0OiMULFHtOAD8vQYzVssLaKUD5nWN2c/wB3CninJGIhvx85B2jHT3qrdEJZXjYx+4f9Rj+tTRdpoUrvYjsB5djEhGAEGamT/Rrq8kf78kxKDuFx1/Gi2QLbI7D5VXp6n0qosv8AxMb8k8+eRn8BVXapyYkrsnaYgY6c9c9aiAaR/KUDcxx16f5xUbydQG69AKereVAX6PJ8q+y9z/n3rlppt3Zo9EJcSq7BU/1aDap9ff8AGuysf+PC3/65L/IVxCjuD9Oa7eyGLC3H/TJf5Cvdyv8AiS9DlrrRGBeZW9mPbzD/ADqE4RWBOO5p98St1O3+238zTre1DKJpFz3UHp9a+Yo4KeLxMox2uzqdRRgiBYpJlO4lEPYfeYf0FSJbJGu1ECj+6O/496ubfr75o2Ej0zX2+EwNLDRtFa9zhqVJSepW8sL2yR+lQyxrINrKG+tW3XCknhQOfpVZXMhYqvyYwG/vH29q6Z8j91kJvcw57JrbfIse5QOVUZJHtUEizLlljPXOPf8AwrpRENpz2FNeFSjAj+GvKnlUW7xZ1RxUkrHC/ZDea0sFxMllGp3+bKMqRjjGO56V0NncWcVoJJJFlUoVbjr+FaN7pUF9CGK7ZFHDDuPeqtjoNosm5wWI/hJ4rtpYSMEvIwlVlJljQoXTT49nDY+6T1FW5NZsraZYLm5Fs7HCfaBtVj6BumfbrTljFqflBMeen900t3a22oWzQXUSSxyDHzKCD9R/Wuy2hkWCRIoYIHU8gowIqF44z0Z0Puprir/T9S8JSGax82fTurRBzvhHqD/Ev6irtr4lllhSYXE3luOGK7l/OuSpiXS+JFqDexrarZRT6fcLLcBEMZywypHHrWLpupXMenQJcQs0gQbjvXn9au/bRfKN9wJV9NwIp6wxbT8ievKivMxGP5tkbQppfEVxqsuf+Pdv+/if40v9rS/88G/7+J/jU4t4XIxEnT+7UgtYv+ecfHqK5frjRaUH0Kp1WX/n3b/v4n+NN/tSb/n3b/v4n+NW2toxkCNM/wC6Kge2QcBE6d1/+tUPH2LVOPYo3k32wfPbMr9nWVM/zrNa31BWOx1ZT03MoP8AOt5rVNn+rHPOAo4qP7Mh58tcZ9K554qk9WikrGZb/aoz+/hMg9FlQD+dbEOuyW8YX7OY1HGFIIH5GojbLnHlrj/dFIII1AIROf8AZ/8ArVtRzKnS+GIpU1PcvJ4rhU4d9v8AvcVbi8TW8mMSqfoaxTFGAT5adP7oqBo4mcqIk4OORnNd0M5T3Ri8PbRM62PXYjj94PzpLjxNDBETH/pDjoiMB+ZPSuahs1GNsaqfYcVOLGPZyi/itVLNk17qGqCWsirql9f6vKHu1JRTlIsxlE98Hqfes42sgxtt4uPUqP5MK1ZbRR/yzGf90VTe0GclAuP9muSWMb1ZslBLQv6dO5t9kqqkqnja4O4Y47mrW4kn5gGHbrk1hwxeU5lTHHQ9KuNeNG+xsB68+cYuTcTFvU0ywLAN+XT61HPbRXUDwTJvjlXaw9aqR3ikAZwBUgulA5b5cYP0rJqUXzLoNbGHZahqOnXEukzTxs1vzEzo2XTscjPP9a63w1Z3urH7VdiNbMfdKFgZCD7gYHvVSDQLfVrq1vbktGluxK44aVT/AAn275rsYp4o0VI1VEQYVVGABX1eCU6sFOZlUlHZIuLGoQKAAAMAAdKQxKR0qIXSnvTxcKa9KxzgYAao6ldWmmwCW6kVAzBEBPLMegFWLvUIbOBppmIUcADqx7AD1ridVll1G7F1duyMARFGshARevY8n1NceJxKpRsty4xvuTXryXk3my/dPRegUVTa1wSBy3arsDtLErN3QFvr/hUm3J6jtwM18bUrTlNtvU7opKOhktp6Sxskqhg4I2np7is7Sry5sZJdMkRpGtDhW3gboz908n0rqPLPQdCeRxjNc14p09UurLVFQY3fZ5juI4J+U5Hvn869HBYlqXIzKUVfU0f7TnB/1BA/66p/jS/2pNxi3P8A38T/ABrOg0uYjEII7Aed/itWF029VgQW/Extz+Qrtdd33LUab2LX9qzZ/wBQ2B/00T/Gj+1Zc/8AHucf9dF/xqAWeor1XPHOYFP8mpCL+PrBGfY27D+QNS68u5fJHsWP7Vmx/wAe56f89E/xo/tWbP8Ax7t/38T/ABqk11Mmd9pbHB/2l/mooOoryGs4Tj+7Kn9aPbyH7KPYunVJs/6hv+/if40HVZv+fdv+/if41WW/iz/x4v77VVv5Gn/bbTPzWsy9+YD/AIUvbzXQPZx7E39qzf8APuf+/if40f2rNn/UN/38T/GoVv8ATR1ZE5/ijx/Onrdaa3AuLfPfpxUPEy7C5Idh/wDasx/5dz/38T/Gj+1Jj/y7n/v4n+NOQWjjKtA3qAAaelvEVGEjb14FR9bl2Dkh2If7Vnx/qD/38T/GkOpznpA3/f1P8afc2N20e61tYm74PWsqO+e3vzZahZ/Z5vRlHI9R6ir9tUcboOSJpf2nP3tz/wB/E/xoOp3BGPI/8iJ/jUvkxbQREpz0+UVE8Uag/ukyP9isvrbH7OIw6jcH/lh/5FT/ABpjX1yf+WP/AJFT/GkeFcE7F/75FRNEudu1c/7op/WmLkiug43N03/LD/yKv+NJ51x3g4/66L/jTktkb/lmv/fIq1HaRkgeWgB9RUyr9WhqMSp58uf9Rkd/3i/41e09ZL2fyhbFzjO3eCMepx2qaK1jK/6tGH+6AK0LOQafKJYoA4IKuqAA465FYxqxlItqy0RWk0LTL/dFPblG6bkOCD6g1iaJPPpGsXem3mZRavhTkDf3H6c10vnmSSWaGBgADtD4GT9KpWVg76hPqN0FMszbiMdPStYVOWD9r8iJLXQsS6m7bm+zsTjOAyj8OtRmc31jcJGNqmNfnLDGCy57+lXSqLjEaj22iq2rbIbEwqF3ySxhzjHfO39M0qMoSk3YJaaIil1IZWNIWEaDauWX8zz1qtBIWnu5SCoeYkZPWpHZOgVePVRVa5m8qEuB0HAHrWb9/RLcL2RZRhJKF3AE5JJ7D1/KnPIs8hZeEACqPQdqydGiW/SR7hzI0hxtz0UGpzC+m6ikKuWhnBZNxyUIPIrWdPkja+pKld6mnGuVIOfbFdnZjFlAP+ma/wAq5W2iLui5PJ5OO3eurt23W0TAYygOPwrtyi7nJmOI2SOZvFL38oYbh5rfL1zzWwsXmAOuCp7g/pVC6bF5KACB5hyc+9Ftcz25OEBXOSD2+lcODxccNXmpLRtkyjdaGj9nqC4eK2Hzn5uwAyx+gqtNqU8g4YRj/Z61TWQFyA3JPLHnNd9fN4pWpLUmNPqySVnuXAkwFzxEDwfqe9TCLAx370tpDvHmYPHA+tTymO3heaU7URSzH2H9a68ApuDrVN2TLeyKwdDJJEDlk27h6Z//AFUhHyk+x/nUOnRSfZ3uJhia5l8x1/u9gv4CrBGEY/7JNejTmpx5kQ0JAQ8KuhDLjgjuKhLql+tp92WRC8OekmPvL9eh/Gq3hCQzaHDuySuR+GSRU/iTTZrrTGktDtvbNhPbsOu5e34jIpKopRvELFncJFzyexBH6UyNvJk2HJjboR2qPSr+PWtOjv7fHmOoMsfv3qdkVl6naTwe4P8AjVQmpq6YrNbjpIldCuA0Z/hz0+h/pXDXml/2HryrAM2d7uIUHBicdfoDmt+0128XUL3T72GOR7dgUkX5SyEZGe2aqXzve3PmyjleEH9wdx75rycdjKPK4Pc3pwluii1rC7bmGSOQSOfz6/rUohUwvA4yj9/MY4Hpg/40jgxnI4zUZfBPNeC6z2OpE0tqGjPkExvjC7JSh/qP0pVS8hjZor+RyflQSxg4HGWOOPX36VH53OO5qQXR455x60lXaVmhlky6h9pW0RomdW5lI+VlJwpGOmabDqCTw7yMSDIZfQjqKjjlCqQMANzxj86Y7h5/Pk278kgqoXqSc/X3rKUqUtbalXtuSG8kEStPbvGrnaH4IUnoCfw70/zP5dagV1uPMtZGVVuE8vd2Vuqn8/0JqCL7TFbiS6jMeMqSf4iPT1pSoKcVKJCbb0LrSqhJHOPxFQpdRSHCOpGccGoGuHMZBGFbgr3plvHBDFJGYEaKRsshHf1z1zS9jTWjepTmky46ggYyBnoO9EUSxncT365HWoJ0+xxJc25ZrVmAcOctAx6ZPoexpy5YjPT6c1M6UoaMLrc07aPeRg8ZrRigV+mCayrZ9uAx4yfzrXtpgmJOBj3xXXRjFbmMpshntwFPA/xrIuolyQF2knn0Nbc0of7p5NZtwSxIJJP9a0mlbQzuzNx5YIBGVHIpGiW7UrKCTxhlPINPkVFGNxwSec8U9fL3BiRjk5Wsop7oSUrmcdDv937i6idSP48hhU8FjqEDBpIFmPoJAB+RrUimhjGGnxkdCe1WlZSAc5UnGV5xXXSbi+Zo0cXYoDU7+IfvLKcY9BkfpTx4hMZ/epKn+8jCrp5XGeD6nijJIyTjB6g16CzGS05TP2FyGLxLA3/LVfzq7FrDSLmJGc+3FVTaxkgsqH0JAqdUI5AUgHj0xRPM21aK1BUbPUHMlxKZZ23svCgDhfpVLUAu2MBQWLDg1eZWAP8AU1Qvy28bUVl/iODwe1ec5ylLmluOei0HZ2R8jYGHJI4pwuIwBz9ec8VEgaa3dXO3qMDnjsayzcCGRonGGB5zxXHVpXkOE3Y3fMOTjA6ZJFQ39kmoafcWTHJkUgE84bqD+eKow3oJC5LEdxVuOeQj5VYcgDipjBxaaG2mReH7l7zTY3kOJEBR1x0YcEVrwIGJI7HHArPsbJLe4uZ42IFw4cp2Bxz+dbFtggAkA/WuxpSloJSstB4t8ryKY8ICkKP1q2zhAowTvOAQMgHHeo3AIH6VpKirApFAgnJXp7cVGygk7kDE8cipZVJByQp6fSoh8pPIyD+tc3Jqbc2hFJZ2znBtYW55yoNRf2fZcn7IgwMgqMfyq30Bzj1HNN+9kA8/WtlC3UnmZVOmW44WOQYP8MzD+tRvpFu3G6b6F938xV8AEfeIHoPWhsbeeQeM4xim7rqPnZlNoNq5PzgE+sSE/wAhUa6HFGwdZIwAQeEK/wAj/StV5FA+b7vtVeSdWOMAkdqXNJFc7sa91aLYiPyAQuOWzkk+p9a5fx1ELtNM8o4ukkYHaQDswDz171fS5aNEQzO8aH5UZzge30rPmYTXbzSJ+8U9McfhU037ObnfcHrFIrpHqKRLmaYnHOCjf4U1nvsY82Q57GAH+TVd354OM+9KoJ69up9KObyRdzOMt2ASWU/WFx/IGl+1TgnKQHH+0y5/MCtZYNzDgEH0NWI42x0PHviodSK6D3MZNSYEAwIf92dD/M1bh1ZeN1rNk/3QG/ka1BEh6hW79AaBaWrfeggcg5/1YwKiVSDdnEexWi1W23DMc6gn+KFv51bj1SzdgqyYJOACCD9KF0+yUk/Z41xz8o281OlrBbR+YoZXYHYPMbgevWqhSpy11REpCyX1omYY7iMkN853dT6fSkN3E3KyK3pg1TezgPJMg9ckH+dRpp0MrctgAZZti8D8q29nCTIuaXnCOLzmIJ6Rg9z61k6hLvWJTk5mB/Q/4026jWWTdwiqAqIM/KvYcGoFh+Zc/wAJz3/rRJxhohrUnyXY5B6c06SxN7C0SYD/AHhn25p0cQJBOOtaAAht+fvTevZR/jWMJq97bBI5176/jEEMdsix24IVVTDEE9z3q7apcXs6XV4mzYMIp6jNaJxjOR+fWmmUIuSvB56ZzRVxbndW1CMLbsvQ7Y4nfpgYGexP/wBauktP+POH/rmv8q5fzVW1iHTeS5/lXUWZzZQH1jX+VenlErya8jnr7GZLHm5lI/vn+dMMOB8v5CrLt+/k9Ax/nRIVPTpXPUoxvLQlMz2QDPcDr7VBIittCrgk96tSbdp9+tVZSCG5+b+deTKKjPXY0tdG3FbpbwKhxhV5J4+tY1/J/aMiRR/8eytn/rqw/oKa080yhZJWdPQ0ik+oOK9WtmPND2dNWFCnZ3ZbgUmEkjqwP14qO8fyLK4lbjZCxzUunkOzxHgthlHr61V8QoTYNZqcPdER+4XPzE/hXrYXER+q3b2Mpx98zvDrtY6baZXpENy+veupDxzQiSNgy9c+1c2MRgKvyhQOKQPKn3H2hvQkZryaGYOi3fVGjp3Kmkw/Yby+e3c+Qbp3g2nAwev4ZzW6L+B1JdCj/wAWB8rf4GslV2qflAXp7gU9SVPygdO/rXHHMasKspQe5p7JNaldoRJdz3ZUeZLgHnIAUcCmsCG6ZBxk4xU5Oe/J9Kj3EkAZCjqDmuCtVlObnJ6s1jG2hSuIXZQUKg9enHWoGiK5PQelaLjceOKheNTyAKlVWzTlsZrKevFML7TwTxV54yR3Gf51VkibPQ8elbKSZNhgnI/ipPMGccn3prRk9BgetRMrDpn2Bq0kJxJzII1wMUquANqjHOevA/CquXXsc0ofnoaqzsZuLLSngnIHbpUgGeevtVdGHQ5zipo2xyOn8qzaElYtwMEeRJkDQuuyVP7yn09x1HvUMavYTvZyNvwN0T9pUPQiiOUAew4z3NSySR3NmUkB3xktA6j5kPce4PpWsJKceSXyLsPjYmT+LjqdvAq9HcgLjd0rMtnRreJriSGFnHKO+D+VWD5Kqu0tL2G0ECkoSW+iBR1LrXG8YU8k9RxVdlQlS5yQe3PNIimRgBu2jqF6UOm0YJPPBNWqkVtqEkkMZyB8iKgJxuIyajNn55xLLKQx6CQgYz6CpZMsihQ2OvQHNG3aeQwBGAD2raMpSOdzYxdOtUjINqG3DDZY5P61ahsraNAYYSgHTDH0oAyxPIz0qW2wU+dSCexGBXYo6CVRleSxlCZgumU8YD/MB/n60z7dcWrD7fbYQH/XRDcuPfuPxrRABK4JBoCKNwVgMdqTjfdGqkJDIs0IkhmR1POQaeQ24Eg/Xg5qu+mIWaa0f7NKecoPlb6r/UUR3cscot7seTKfusDlJP8AdP8ASk6FlzIbkTlTuA5UkZIppClCNvDcGpgzDA5A+nWk3sTlgffA4zWNrMl6oy9k0RIIBUdMZ5FKUgkYzeQsjerL6dqvSEZzyMHk1RjmVZni2qecjB6VoldXZzO8WPfGwhUwE7AcU1ZgASrkN3GM09bhd7DYRkdenNMcoWUkhjnJ46mpe5DCG5ID/P0wTheg9quWlyXVAGOO5xjiq6bZGwI1Bx0IqUhAcLGAeoGOlVGQ02a/2j5M8EdOKYXyMckisiaSWBDtLYyDzz1q2sibAFbG71NW5X2NYy1JGYHPBHOeTiogOPm598Uvm7uh4+uajaQEA8++79Kx3Ztewp245OcjntSFwcZwOfXpUMkzAgI/OOlVXmLAoSzDr9a0stmQ5FuWdUGQBkHiqzyzMxHmYB6cZxUA2qnC9PemtIWOADT0RN2ySVnMRUuefTj6VD5oVVOeooYv93BPtTdjOSNpP0qJSjYtRuKZHAzyB9OtAQsuVGPTNSJATjKnnvU8cYwPlJ9a5ZzTN4qxCidh9asRwgfMe3JqVY8HBHA9Kl2+pY7euKzlN2LSuNVCTjj8qkB2nOMgdgKQblGOpJ9cmmPJjG7jPrS5Gx3SHO5iiZtrMVBOFGTinK+TnPuRiq5mY9jmnoHlkCIvLHgYrenQvvuYyqaluMj5nkb92nJ9/QVBNcs7lmbDH/OKbcSYIii+4vf+8fWoAGJxg4rr5YpWM9WPLnOR1PGPWpLhvKT7ODyTlyPXsPw/nT4IjChm2/PyIwfXufwqo4fqRgkc571LaS0HYhY5bbjPfFORUDbdwDFent/k0IrZ2BeT39KuImNrEcjOO5FefUd5G8bDrdDI6oTgngnrgd6WaUzTllQqowFBHQDpVhNiQSbWG5xtGBkgd6p5x8zHK46EUO6jYh7iYZcjIxjjiowgTOOVHQbsAfT/AAp7kEAY3HqAKjA3HC8nsAa5puUXoXoybLkoN4O3HJ7Af0rs7L/jwt/+uS/yFcPtDfMG9QO1dvp//IOtv+uKfyFe3kbbqTv2OfEWsrEpijJyY1JPPSjyo/8Anmv/AHyKKK9aW7Ocb9ngP/LGP/vkUn2S2/594v8AvgUUVyT3LQfZbYf8u8X/AHwKPslt/wA+8XH+wKKKhbjFFtbg5EEefXYKRrS2ZizW8RZupKDJoorrh/BZL+IT7Han/l2h/wC/YoNlaHraw/8AfsUUVyspB9htP+fWH/v2KPsNoP8Al1h/79iiio6sfQPsNp/z6w/9+xR9htB0tYf+/YoorJ7lIT7DZ/8APpB/37FH9n2X/PnB/wB+x/hRRTKYf2fZf8+cH/fsf4Un9nWOc/Y7fP8A1yX/AAooq0IP7OsT/wAuVv8A9+l/wo/s2wP/AC5W/wD36X/CiitEDE/szT/+fG2/79L/AIUf2Zp//Pjbf9+l/wAKKKskP7M0/wD58bb/AL9L/hR/Zmn4x9htv+/S/wCFFFQxB/Zmn8H7Dbcf9Ml/wpf7NsP+fK3/AO/S/wCFFFHQaA6dYnrZ25/7ZL/hR/Z9lgD7Hb8dP3S/4UUUT2ExRY2Y6WkH/fsUpsbM9bWE/WMUUUo7EsT7BZD/AJdIP+/Y/wAKX7DaEYNrDj/rmKKK2jsSxPsNnjH2WHHp5YpfsVr/AM+0P/fsUUV0rYhC/Y7X/n2i/wC+BSfYrTGPssOPTyxRRUdCxfstv/z7xf8AfApHsrSVNklrC65ztaMEZoorojsPoKLW3AAFvEAOg2Cj7JbHj7PF/wB8CiiuZjD7JbEY+zxY/wBwU02Nmc5tIOev7sUUUdTOQGwsz1tIOf8ApmKP7Psv+fOD/v0v+FFFDID7DZ/8+kHH/TMUv2K0/wCfWH/v2KKKnoNCGws2GDaQEehjFKLK0HS1hH/bMUUUDQv2O1/59of++BSGytD1tYT/ANsxRRUrctifYLP/AJ9IOP8ApmKP7Psv+fOD/v2P8KKKtkh9hsx/y6Qc/wDTMUfYbP8A59IP+/YoopjWwfYbP/n1h/79il+xWmMfZYcf9cxRRWctjSIfY7Uf8u0P/fApRZ2o6W0Q+iCiisnuUJ9jtf8An2h/79il+yW3/PvF/wB8Ciin0Gg+yW3/AD7xf98Ck+xWn/PrD/37FFFaQ2JYv2O1zn7NFn12ClFrbg5FvED7IKKK1iQxPslt/wA+8X/fAo+yW3/PvF/3wKKKTGhTbW5xmCM44HyDimmztT1toT/wAUUVD3APsVpnP2WHP/XMUos7UdLaLn/YFFFZPcpCfY7UdLaHn/YFBsbQ9bWE/WMUUUhCfYLP/n0g/wC/YoFhZjpaQDH/AEzFFFSMPsFl/wA+kH/fsf4VOqqihVAVQMAAcAUUV24H4mZ1Nj//2Q=="/>
  <p:tag name="MMPROD_20639PHOTO" val="iVBORw0KGgoAAAANSUhEUgAAAPwAAAF5CAYAAAC7oUe4AAAAAXNSR0ICQMB9xQAAAAlwSFlzAAAXEgAAFxIBZ5/SUgAAABl0RVh0U29mdHdhcmUATWljcm9zb2Z0IE9mZmljZX/tNXEAAP+QSURBVHja7L0FeJznlfbf/35L3baJmUmymJlpRjgjacTMlpkhduzEEDMzo2zhCGzLlmV27MRhBjuJHTMzQ5K2e//v88zIcbvd3W732/3aZHJdJ+/MO/Lg+3vu+zxwnl9MnTr1F5awhCV+HqH+9/kH7+LDDz7ARx99jA/f+wjvv/8R3v3gE7z3/sf44AOe+/AjvPPhx3j3w0/wPo+WsIQl/opDmCW7b38g8SEuXjqH3//uOzwD/v9r1RWdowrworYYrbRFaBNVihcjB/H2QLTW9EGbSDnXjzGAt/ujjba/6fj8be2fOP+n/u4veey/+hraP+M1Iv+D14j8d55H+7/0ef+77/M/+l3+3Mf+b30X/+Y99/ufDe2f8T1F/g9cv9r/hetX+2dcF4y22gHoHD4AXRi/sQlDUb/BkP+eAd/WPx1h28/BqeEanLde5vEi7LfeglP9bbjVX4VH3QW4115j3IRb3Q1LWOK/Edd5TV37nwnL96vCs/YGQqtvQltLhifUoWjUlD8E/jeeSXCpv4y2dY/RuuYOOhpvoIPxATpVP0bn6ns83kTXygeMR7x93xKW+N+Lmrt/fli+L1NUPUCHLQ9gvfW36DChESUj/wj4Vh6xcGy4jl/V/YBWtU8J+R3+w4foWPUd2tU8RRvjQ7Sv/g7tq75HW95vW/3UdGS0q/7x2O6Pzrf7E3/3lzz2X32NlvN/8rE/er0/9Rp/fP5Pvf7/5Of9U7f/K+/zP/pd/tzH/m99F3/x7/ns9mMV7aofP7vdcr/lXDt17omKP/k+a/7r38X/xDX6371+/81vbz62lzB/Ton2RrJKjjvU8fuYuBOlf6zwrT01tPHX8Zv6f0Wbmh/Qtfw24wE6V3zHJ/0OL1D5W9V+z8d+i9a838YSlvhfiye87p78eKx57v7z53jBm+Jn+B3VPHesEZH+Dh0q76FH7V10eaUB/YZP/COFd4+Ba+1VwswWgmB3qn5E2Kn0VPT20nIa+YUav1fRzvjUEpb4XwyqlCh3y7HmufvGP3H/5/gd1Tx3NEdn42P0bGAKPr4e/UdO+mPgDfAwXqWFf0i4H7OVeMzbv1U2oX3NI3RQ1qnFEj+2hCUs8Vce7Rnd658S+G0oHW0B3hKWsABvAd4SlrAAbwHeEpawAG8JS1jCArwlLGEJC/CWsIQl/heDzHave0Lgt6LvqIkW4C1hCQvwFuAtYQkL8BbgLWEJC/CWsIQlLMBb4v9WtFULQ57+Qfzhb/BIHdtX/xj/3nOZHntojkfPPfb8HOzHpt/f+OMqNEtYgLfE/3C0NwMpK59aG39AK+NvGb9TR7nfAmd7wivRofqRKfjvnoe/JTqYo63xHtrW3kE74wMFffvqJ4zveXHIsufvVYPS2siofawWTKnfX4U8zyPz+/ox2hgfmRoHo+U3swBvif+Wsqu13cZHCrRnQEuNgmoT5CboTIrdln/XEmqpKGFV4BqlwfheNRKt1WpH8+ozBfHzQJt+57ZsCEyNwv3nGgRzwyH3zQ2Men2j6T20NYfld7MAb4m/MEzW/QkV+yE6Vd9D16o7jNuMW+hcfZfnTQotv1Wr2id4se4pXmBI8RIJuf+iHGu/exatan9Am+rfo13Vv/Ji+L1SdQW0AvkB4x5DnvsuOqrjwz8B+4M/iHZ/oPiW380CvCX+clv/J6y5CbznLfVj/Kb2e/y67rf4Td0PZrBNlrydGeQOBLljzR1V+kgqFrWr+h0vhh/MLuKRyd4bH5j/9hE6VT1G58qn/M2fmF5HlPy5v/nDePSf9h1YwgK8Jf6T/L1T9QNa9wdKgdswt25dY8rhX6yVPP57ZduVnSeEYtPb0LrLUaUB5ueQFKCjSgEeqN+1YxXPVT0xl0J6ohqLlhzc1En3VOXznSp/j84Vv+fffqdKm7VV8UBFOwV5i61vgf2JBXgL8Jb47wDfueqeUmSBVr7zH4H/PRX8tyo/b1NryuE7E+guVfdNUcn7/A07Ee6OVGqBViBuW/07xm9NHXhmaOU3bs10oJW4ApXj/47nfkcX8K/oQOilTFJrvoaEgN+m9oGKH+37E/zYu//E8ttZgLfEXwS88bGy1h2qTB10nWpEnanSPNexJcdXuTvzdYLWno91agGe/6ZLpdQilHMC/2N0ofp3IdCdCHAXNiJdqu+ifeVdZdlb0z2onv+63+NF6dyrk06+x2bAH/HcI76OGXqJupZhuyfmOmrfq1pqbastwFuAt8RfGFRdwtSq2lSfrXPdU3ShKnesuIMOFYSV6t+68j5hZQ5e/z0bCEJuvEeQ76Bb5Q3YGG/Aoe46HGouw678DHpvPAHr9V/DdtO3cKq+CNvqy/ybm7CuuY9O5czrKx6rQqWt+Ru/yHOt6+6hVd0tgi636SR40QjwrfgeWrHBaF39SF0fpnkB36mUo61F4S3AW+IvCxlK+w2t+69osX9tHoNvX/s9VZ+/CWHrwly6K8HsSsi7Gm/DqvY6bGsvE+Rz6LX+U3SYsxvtJ1ah/YRNaD92JdqNXIQOIxag80tL0Pm1CnRbsAc2q9+F3YZjcKq8DOst19Gj8ja6EuZ2ov71PNbfJeB3Tbm9pA61dB48tpeOO6p+B3EhRnEjUjKZDY8lh7cAb4m/EHiq5a8I+m8agBdotV8g8O14X36DLgTTuuoanKsvwHnLN3Bc9yHsF+9Gx1c24FcDZuEfC17BL9IG4+8Si/FPySX4ZUoRfpNWgjaZpWiX0x+/LhiG3/SdgF/1m4o2I5fDc+Ub8Nl8DK7lp2FXdZXgX0fHypt0EXQT1fdUStFB+hKqZKOHe6bhOmkU1NDgfd6XeKCG8Cy/nQV4S/wFId+/WGnpUGtjBs6q9h6BvALHTV/DYdmb6PRyGX5V+Br+KXUY/tFQjH+IzcI/RqfhX2LS8EJcGtompKNjYgY6JWWiW1o+emaXwCq3L7plFaNjRhE6ZvdHx4IR6DzoNXQfuwJ2c3fAce1HbEguskG5gS4Vt9GFkHcXN8HX71x5h8e7PCfzAG6hU/Vtxp1nISMBlt/OArwl/swf5g877R6pyS+dqOQ2xitwrjwFh5VvoeekSrTpNx3/nDIQ/xSXjV9FpeCXEXq8EJmENlGp6BiXge4JWbBKzEavhAz0ik+HtSEb1sn5sKLS904tgV1KIWwMOegRn4ku/LsOqQXoUDAUbQdMRpuXVqH9zF3oveE47GquoEf5NVjRUVhR7a0JuG3dXfSsuY5uFZfRi0cr5vm9am+he/V1vtc7z80P+DM6Jv+D/gvLNWEB/q80flyI0tJzbZrM8tg81dR03tTr/T3vf692SlFz1KWXu4p/U8kfhJa9Q9VTlQe35w/UUeCqPA+v6m/huvZtdBy3Bv+UPQr/Jy4H/6hNwG+0OrSOikX72Fh0jU9AV10yusaloIcuFVb6NPSIMaBbZAJs9OlwTM6FQ3IeHFLyYZ+UB0dDLtzTCuGWUQiXzCLYUu17ZPVBp9yB+E3uCPxD7ji0H70SfmuOwGfjh3Bc/R48NnwEl9Vvo8fsJnR6rRYdJlej3ZQadJq5DTYrDsN9y8dwNJ4m/DfQreaW6jxsz3SgQ8t3UG36jjrwM0t04nfUudI0z6At0wGZJNRaJgupufy/47nfqn4BlUqo2X+Wa80C/F9BtEw1VTPeakxz19VwlVpIYr7YVSfcU9Nc9mqJJ2q+uwy9daz9nhc9c/NKGS57qobLulRfhb3xHFxXvIkOI1fiXzJG4hcxWfgHgv5rTSzaaKPRKTqOCp2IHomJ6BKnR3ddIrrFJqJrTAJ6xBpgHZ+C3voUWMclw5YNgHVsEuxp8R0SM+FIVffMKEZg4QD4FQyEZ34/uOX3h212KXpl90OXzH5om94XPUtfgsfk5XCcuApdh0xD64JR+Je0UvxLchF+mVSEf0ouxi+zBqLDwFdhPX4hOk/ZiA7z9sCu7Es41FxCT7qTzpW32JDdU46lfe0TBX4bAb3qMbrJfAHC3E5GAmofmIYYZR5ANdTU3w78PqS/oKPxtrlRtVxvFuD/nwP/6NmqtnbPfTd/OPf8kXpMrULjRd+u9oHq8DKF6UJuW3mXOfotuBjPwGrJfrQZtQz/kDIUv4jOw99pk/FPWj1aa+PQOVIHa12SgrhHVBK6RRnQKSIenTU6dI2MV8puHZeiwo6AO6fkwCU5B4609y5J2XATtdcTetp5Oe+Smg93Krwnc3v79GL0TC5Az4w+6MrbrRNy0T59INplDMCv9Xn4VUw6fs3XfDE6Cb9htNKl4de6TPyLPhe/SinGP6f1xT9mj8QLg+ah56ydcNtyEva0/TL/vx3VXsb129V/j7Z1ps1IOzI6GB+p70NN6JGFPzWyWalccz+Yrjs1nfceLPP0LcD/dQBvnlb6/GwzOdfx2ZRW07LV9krV+Z3W3VMr0WQb7i51/LeEoUvNTdg3XIbthnfR7uVV+PuMwfiFNhV/F56Af45MRPv4ZOblyYQ5Ht2o8D2Ys3cPo40PpqqH08JHZ6I7we8RnYheMUlUc6o6YbSjnZejA48OPArsPlR2z5QCeNDeezLcU/IY+Urx3bNK4ZY7AO6FQ+DAo1U6wU8sRMe4bLTVJKF1WBzahceiozaWtyPRhrdf4Llf8X2+EJWK9vpUdEhIw4uJBfiXzDFoP2od7Ja/C8eq87CuvUlrfhut2Mi1kglDxqcqXjTKuL+4o0cKfrWfoZpsZJqy2zLl13KtWYD/K4mnasVZO9lGu9q02KSjGXg1tdW8Bt00d51qX3tXTZJpRzvbhX9jZbwBx8qT6D53K35ZOh5/p8/CP1KxW1GtO9Ced4zRo0tMDDprtegcriXgUegSFI2uITp0C0tEx2CCH05bH06Fj6DN18TDJjZFgeydzhyd9t1JnwH72FS48bYfwQ6njY8oHARN0WCE8xhEdfennffJ7gtPQi/gO1PlpXPPNiFHpQDW0QZ0DtEwwtAhKAgdQkLRPigc7UK0aBsajTahcegQpkWH4EC05ft8ISoNfx/XB/+UPxndptTBaeOncKy7iO7Gawr81sb75tV9MqX3O9VQyndlmikovf531TUnqZBM+7VM6rEA/1cRbc2zzFqAb/8McFNvc3v1XX2nHlcdclT8LjxvxTzfseomHFZ/gjajV+EXiSX4/wjri5EGtNUmoWMkQ0OIwiMJUgRtuwZdNLwdGoE2/hFoHxyFjmExaBes5TEKvdhA2EQnwy4mBbYMx7g0uBB0OTrr0uHEcKON9zLkwjspDz7J+QjMLEFoXn8E5/RFQFYfeKcVKuX35nnvzD5wNOTAnu7APtYAp/gkOOqZOgQHob2fLzoR7Db+/mjtH4S2QXw/IdHoHBHD9xKO9mEatI/Q4Teh8UxF0vH3+lL8unQaurxWC8dNn8G59gpz+ytoU38PrdUMvu/Vyj2Z8y+NpCz97cTcXVbomeb4/9YCvAX4v45Q00qN5mmlZtBNJal4vva3alVbW+MPjO9p35+ic8Vj9Ga+7lx2Fr2mN+Nf8qfg/8QW4NfMj9sR1A6RybTMKegYYSA4sQQ+mhGF9lTNNiERKtqG0k4H83ZQCDqGh9LOR8KWdt6O+bUtGwwbTQLseLTn/d50C7baRNjzvpsuA/6phfClpRfgg6jkYQQ+LH+AAj9IVF6gT85j5MLVQHegS4F9dDwcYvV0CAa4JhnQUxuugG8fGIB2fA9tA/megrRoFUal1+rQmc6kaySdSUQsOjEF6RCTjN8wz/+7pEFoN3wFPFe9A3fjaXQxXqKNv40OtdIg/g5tZcluzffPOkKlY1P13Bst03YtwP9VqPtjtSRVVZSRfJPqLb3QrXn+BX5nshhFVrW1oYK1kcUtlffhxMec132N1oOW4RcxefiXyBS0iUlFW1rgdpFpBD4dXQh9JyqkhIDTPToB7TWEifZZGoCOjC5U064RWsIXAWutBr3pBnqH6WEdpoMV7bUNQXcg8B4JWSpcaOk9E7IRmF4EP4E+rQiBVPUAqnlwTilh74NQWns55810wFUvziAVTrFJfB55Lj3PJSKiqIguIEUpfTs/f9r7ULQLiEC7QC1aM6dvzYanPd9vJ8LeU8v3FB0H+4QkWBmy0EqXjX/UlaJj6Sy4L94H56rjsK6+gG4yfl8ly39/jxdqTEt/W5tHOtqahzkt15sF+L+KMCkQ7brxqWmFW51pMUsrKUTRsma9UmasXYMrv1vnZe/jV0Wz8HcxOfhNjA7tqM4CcycqcEdtKjpQjbtG6qjaseimoI5BDy1vy9+EatGFKtotNBY9CHUP2norNgJWVP0eVFir0BjYMS1wiEyEM1XVIz6DSk4LT6WW216JWaagVXcn/NIQeFHNAzKL4cd8X0VGIXxSc/l4OlzjU+Eay/SAjsEtJgkubHwCkjKgzSuGXQTfR0AouviHoaNvODr6E/iAcLwQHIJWwbT1fF/d2QhZUfGtqfj2hky4FQ5Gz7R++FVUPn6dMQbdp1bBY/PnsNlyFl0rpcbe9/gN7fsLtb9TQ5htap780SiIJSzA/78GXla01ZiAb2cee29t7mzqUE8LX3UbNtWX4FF7Dr1mNOKXmWPwy4QiWtxktIqJRPeEOHSLiUE3Qt6Fii75eAfmwZ3Cw9A1NBxdQ8LRg3beKoJwh2kV5N39ItHTLxq9GL0DCHlQDHoH875qAKJgw1TAITIBrnHJVPUMHgltlDQCBip9klJ7l9g0wp8Nv7QCBFLdfaTnXhoGKrGLPhWOMYlwoJV3iTLAISQOHjx68TkCaPENRQMQmVkAx1C+pn84uvlFoKu/Bl0CQ9AlOAAdAgLR1i8Y7QM0bKTYWLER68EGyDmzD7wKh8IxrS9+E5Wthh17vlKGwKqv4FB9ER0qbpo66cxFOmUY0wK8Bfi/LuDNBSKlKKS6MMXW8/vrID3xm6/C0XgFftXfoNuUavwikeom49dxSWgdl4iOegN6JBhgrU9AL20UekRo0D0iknZYOuIIUXAYugvwIWHoRfiteM46JJKQMfyi0NM3ElYBhD4wGj1pq62CNHCgoroSbEfacDvedomV3D2Z0Cepo1diBjxo1b31mQimrQ+mpQ/JppXPKEEggQzifd+0fNr3VOb9OtiG05YHRcMlXA9/Nhzx2SUY/PJk5A4aAdfQKPTyCUJP/1CqfTh6BgajV6Af3UYwujKv70TVb8f32pHQd9HGo1dcKj9rGjz4Gp55zOf1RfjHhP6EfgPcNn0Ae+NFdK29a1p5V2Maq7cAbwH+rwx4UzVY00SSx+hULfEQXWvuoXf1dbiVf4NOYzfiFwl98c9U1V9ro9EhJh49CZ4VbbZVbDK6yth2sEYNe3WlwneRHu9ggk+AO9MedwoIpnoG0j4HoDuh6hkUhp7BzN/5N73491bM6a0JX282BvbMnSVseF/OOdCGO8ckqpAGwJaPeUQnI0CfhWBDAfwNtPTJtPJUeL+UQvinMb9PzWcakAWfpEyCnwz7aD5HZBy8YhOgzynGiInTMHjCJIQlp8EpnI0OG6RuQSFslML4uuHoTSfSmy6jZwjTEaYZ3ZmWdNfGwFafBGudAT2Z4zsz1fDMGohOhmL8UxqPr66Fc8Wnat1AF1WOy1Q22zSv3gK8Bfj/5/EEpppw3/+Yb6qx9/vMR2+hd+UVeFSeQqsxG/F3hgH4tS6Dqp6Ejgmp6Eb1lIkyvaOSCYQOnYMkP49BF6ppV6phd1HsYFrhMN6nRe9C6HvQ5ncLFuUMVMde4Rr01GhV9AiP4L8JhzUbAYG+u1+oClH83oTejrl0i9J70JJ70dL766jwifnwS8iBL8OD9935Hj31GTymMWdPhrvk78y/bbTSNxAN9xgdG4kUZPYfhEEvT0BSSSm84/QEPoRORBqlYHQLDCPsMbCnottG6OkS9HCKS4BtFNMOhlNSGnqzEelNp+NhyIdLdj+0TyvB3+cMRfvJG+G05UvYsqHspspzma61ts+mKf/b7//H+6ZpzJa6ehbg/8vxvI18fqcXWcBhmjL7xDz+/oPJeoqtr+Xf1soMsRu8YM/Dt+ILdJLxdV0JWiXmoF18MjrpEmGVmIbutNydqerdw3WMOEKrIwwJsNYmoHdEHJU5Gj0CtVR02npa5e5U9B60973E0hP03rT81qKitP9WoTwXGknYqfSBGpOyE3w5urOBcY1OhCsbF299OgFmTk+X4Z+Yi/DUYoQTtHBa+QhaeYmglHwEpxbAJyETbtHM3fle7KjONnQRdmGRcNZEwTs6DqEJieg7chT6DB+JkHjCHEhb7xeALr4B6OQbyHw+hOrO96CJhWMsXz+BjUdiOsEn6FGJcKKzcYxNp+vge0ovgkNeKV5IycMvc0eg55RKeJUdh2PldXStuKd66Fsp4O8yTbpvWkRT/Z0avjMNiT5WBTalkKfU6VP1+i3QW4D/y4D/cYundqo+/JNnk2pkxVsrXnhtZDhJZtHVyeq327BpuAqXsk/Qasgi5qd90VqXhY5U1Y5xtPG88GVBS09C2FWmyGrj0Et65MNoydkA2NJy20uoITbphKN6K/tO9Q4jzBEEjymBXYRAHYFeAXyMYRMSpYDv7hemYHfkczjQutux4XCgtXai0jprEnhMgFtUCgJo4wX0YNr4IFrrwKRc3s6HD9XdPzFLhW9COqFPhGOEDjZMHeyYcoh994mJRWh8IkqGDseoVyYio7gPvPmerL39mcsHo7NfkIK+s18wOjF6ME1xFHcRnw47NjwyP8CRDsOD78E5Lhs2MSlwziiAdXYh2vM9/SZ3DHpMrILr+mPoXXHdtJpOvlspuVV5m9/xd/xtpBjnD6rRNcF+zzzf/qHK/y3Lay3A/5fj+f3c1FLWGtM2S2puvGzrVMtzMmFESkbLLDFemD2rLsK1/Bg6vrwB/ydxEH4ZlUlVz0BnKnrv5AzYGNIJOcEn5DLU1kOgD4+hRY9Ez1DphY9SoIsFF/AlBxfYezB6UuF7BNGqEyorQt6L1rmbbxAjWHXY9fCXcxEq5L4tFdaO/96RKu3KnNlJo4eL1gCvOFr26FSl8iFU8wBDDhsBOgGC6BufqUB3J6DOkfFwMYc1n9OGr+kYqkGgPhHxmTnIJOjDaOv7DKPK85wNIe9Ohe/oE4DOfI9d+fed+N46+vA98t87RAnoKXCje3CWlCEhG57pJXBhg2MjHYRpObBKy0fHjH74dd7L6PXaVrhXnoFV9S1VcquVqHuD1Ph7itZV/L6ZSpm21bqnGlpR+JYViZaU0wL8Xw778zXeBXRVyum+mg0mk2za1spyzt+iO/N298qT6DKhDP+YNAgvxuWhQ3QKesg016Rs2NHSWhOkbgS6B21yL0Ldi6rei/d7yvAWVbonc+4ehMNKLLmMt/uHKwUXuHsEhCjYuxGsXoGhsCV8vQJC0dU7iKCFoAfVvbtvqFJj21AZtpNzIYQ+Eg6hMXAMi4NzRDw8+X58dOkIoqqHUNVDGXI7kODLMTxdVJ8wxiTBnWmGHF3ZSDnzPbvSWfhExyIuPRP5/QZg1ISJGDjqJcSkZsKV6t/dx5+2PhAdxdoT/B5B4fxckejGBqh7ENMOpi8OzN29+DrebGw804tp6QvUSj7nhDS4pGTCNj0XbZOK0KZ4Mmzn7oFnzQV0o9K3Ysr0G7WQ5im//6fmar6m36IdG4M2quaAlNn+rdmRWWC3AP9nA2+aHy/r2k2w/7jUtWXjB9NOLI+UxexKG+lUeYGq1IB/TB6MF2Mz0ZY22kZmqxmy4ErgrZm7WotqM1+3IugSkq/bUUGtwmJUj7uVDLlJ7zvzdlHq7v4CeijVO0SB3lOgp2WWo3WQAE719ApCD4Lei8D38OHfsQHo6OaDrl4B6B0Ugd58HttALZxC4+CuTYRvXBo0GcXQygw7A608QVch0CfQzjPX949Pg4+osYBOSB35vkTh7dnQeGujEJ+RhcL+gwj8qxg6bjxSi/oghOmKDR/vQtA7efmhg6cvust7F8cRqFF9Etb8nD2CotUMQCdR+dQ8eGcWqck/nszrvQ2p8ErNgF16Ntql9UWbvjPhsGA/XKouqQKarYwt227dV3X4ZY+9tqoGwXfPhkfbqp59C/AW4P9LwD9V0LcsdW3/rHLNI1NxC9VBJ+u4ZaHHPTgZb8Bqzn78MnWUmj7aKSoePaL0VLB8eKUXwkoqz9BS22n1KlcX0G152475scyM60XYuxNy6VWXHFzseXd/Qiz5O6ERhbcKDFXK3pW5cjdC1V06xzz80M3DH909Awg4lZ7Rk8D35r+3Y47fm//Wjs9pS/BtqbLumkTm4GkIiCfYTDW86UACeTuI9jpIYCeEXlRgb3N4RkoDkQyfOAPVPQYemmgEx8UjLjUdfQYNwcSpM/EKI6ffIPhGxcIhJBxdCHtnwt7VJ5Dg+6u0wzR6EAXbMB3s+Zy2dBq92fA5JvL1c9hYZPWFn0H6ErIQzHTBJSUVvaj07bOHok3JdNjOfx09a+6iS+1DdK26qUZBpLa+wP6i8Xequq8cBXTZWcfSaWcB/r/ecVf947TO9i3VbGq/Uyu7TMUlZanrfVhVXIDLynfwy5zJ+I2+GF10UmkmEa4ptMVZxbBjztqLUEtO7hSp51HAjyfoMpwVDWs1My6KRyog4ZSZa2LRrWSYjaD2kCE2ydP9g6jihNrbj0pOu0ygurgTLHc/FZ3deN47WMEuatybdr6ndyCs+W8dqNCOfB3XcD28ZX49wffQGNTRh/l8oD5Twe5DyH1ikuFLdZfbLmGx/DexdAY6eGhj4aWNgdaQgvi0DOQUFGPUuFfw6pQZKOg3BGHxzPvDNHQcfC/u3urYRYBnDt+LjY0Dn8dZmwAfNiy+idnwSkyFS3wCPBIzCHx/+CfRcaSVIDA9jyqfDge+Rq/MPuiQPhidhyyB/dovYFN+EdaVlwj8TbV2XtYp/KYOtPr/aupHUbvt3LdM1LEA/1+F3bTEtaN5L3RlG6n4LzI/fFEWwkiHHfPGbrW34LThU7QqnYZ/iC1ERz2tuz4Zbmm8oLNLYEeb3Isg2coilOh4eOmZF7NBsJHZa4RJwoYw9maebSUdboRdrHkvQt6b+a/YccnFu3oHEBx/9CToVr6m6MFzXdxMwCuF521R+14+bBxo53uJpee/taFTcOJruPA17QOZzzN8opIRGJeJgDjClpADjeTyhmwV2rQCaFKZ18fT2lPdfWU6bmg03COi4c0I0yUgKSMbg4ePwviJr2HshMnIKixFGBs5JzoSm0CmHV5MKTx8eJSGSYbsmA7QzjvR2UgHoXQOypx8P0MS/JPZACQVIzhrKIKyBsOfeX1wbjEby1zYp+bCKac/umWPRK9xG+G1/iPa+3PoWHkDbet+oLJT3Wt+UHMhpHqOFM8Q6C0KbwH+vw+88Xu195pUaWlfcx/dq6/Btuos2r20Dn8fk43WVEorqpVrag68s4pgn5SD7rFp6EHg7ZkTe8Qnw1NngAPVXc2KC4sm+DFqokwv2nnJw6X33ZYqb0PwrQirgpdKLmHlFwxrf7HrDCp9L6p3Nyp8d0Lew1Pg90EXV291Tu5bs3GwY+5vy8bDmjbfjs/pGCQqr4Mnld03Mhkh+gzEpBchljm93A5ifh9F2MMTqfhUeL+oRBWuwVFwoQPx0cQgKjEZ2VT3EaPHYtacBXhl0mvIKS6FJj4JrlT43tLfQIXv4urF9+ZHlxHA9y/vOxzuTG085Pm0iQjidxXEvD8so4CwD4BfxmD4pA2Ef9ZABOX2Q0hhXzglZcIzsxCOUnqLDYL9hPVwL/sCXatv4gXZBlt65KtMOX1XqS5k7mxtawHdAvxfAr1pZ1QT8LJA5kVVg+0xelZfV2Wju81uxi8SB6Ad1bBXQjqcUnIQkNdX1Y6zIUDWPG+lS4YTgfdNzoSjzE2P0KnZZ7ZUu17mnN1OhuLE2gfJ8Fe4At5arLxnIINAe4lyE3pfseiBCngrAt+Tj4mS9/Q03Tbd598Rsl7M9a0YNrT0dnwux0ANXKnUnkwlvDUJhDsdEYYcRKcWICatCBrm0FFU+tiMQmiTs3k7F2EJGfCPMiCIFt8vSg9f5vCxyanIK+qDkaPGYsqU6Xh5/CQU9h2IKEMq3EP5ecR9SIeduw/Bp9K7+sCKDZetufPQgzm8T2wqAuh6Qg2ZCGEDE5zZj8APgHN8AfwIfFjBEEQUD4YnG0+XxHSeK4Qb/65T2hBYvVaP3hXn+TvcVdVuu8gWWxW30bH8rtrbrnWtpZfeAvxfMCzX9rmpm23N+6fJHm9dqm7DxXgR9osO4O9zJqgCjj0TqeJJtKbZpVSoUl6kmXCmgjnxYnVLzoC7IR0usckqf7cnOL1l9hpD5rVLXu+oiYMDLa8doRRVF0CsZahNOuE8BWg/Ba+VWHqGgt43UEHfi7D3cCPsYuflb+XI/FkUXsI+KBQe4dHwYPrgHhoDt5BogpuIiPhsRCRkI4QuJDw+C1HJ+dDQ3gfHpSCEMAbGJDEM8KMq+/J9+/N9+lPhw6J1yM4vxpjR4zCV+fsrr76Ggj79EZWQAq/wSDqJIPVeexL6HmLr3UyOw47Ay+dz18TDOyYZXpFJCE7IRWRmKYLSilUhDm9Zpy8zAPMGISjTtDbfS3ryU7IRkJEPq6QitO8zFQ4rj8LBeBmdKq+ji+yNJ3l75SP1G7WssrPAbgH+zwzTSq025tVaLZVoJTrzO+lVeQ1uZV+idf95+LvYfHQQNaf1dM8sQUDuIHgY5KItgDfP+aakw8sgK9USYReRADutzEuPgxWV0lknxSlS4SKLWmS+O629QGHjLx1uoQr6Xt4m625FSyyQC+w9CXMvc1hR3a1lWM7dH92opAK7hICmoCd49rTYznQS7lR3X8LrH21AQHQyNImELSlPQS9HAT6CDZUAH8TGyZephycbCR+mAN5sKPw0sdAyLYmONyA7rwgjho/BooXLMHPGXGTlFiEkSgfnACq5DxscD2/0pK3vRWci6URPDzZUfJ9u4bHwpmNwi6BbiE1HkL4Q4al9EJ5VAv+0bITxeYLSCuGXmI+AlGIT9Ll94c70SNb1u9Dad84chB5jV8Bt40ewrrrI61Om3xLy2t+b1jVYILcA/19VdxnTbaNmcj1V0a72B1VeumP1LbjVnIP9zG34+/j+eEGXg15JuarMc0jxEPhklMLTkA8/XrT+qbm8eLPgFpsAZ1lAEmlQhSlkjbknlT8gTcae02AXHgdb5si2Yu2DNQweae2Vwnv6m2H/EfgeZuXsKVDzdm/piaeNFyWVo7XkzB7yNwTOzRu96Q7saetd2aD4RzN3jmPerMsg6FnqqCHw0SkFiFSWPhcxBEuTkIloQhYqvfWE3p+gBvMz6OhW0rPykE+FHz1yLBbOX4LZsxegqM8A6NPS4a+NgiMV3tqTwLt5qvcoSm/NxsuB6m7LxsyFjYeMAATFS2dhPwTEy6QfKjhTnvDsAkRks+FMykdYFh/LKIEPG0+/zGKqfAHcUopgn9EXnfNGwGF6OTwqv2LufouQSykxqEa6vdruyrRPgGkzkMfP1kK0TKRqOf+zqHVvAf4/A172XDftDNOt+jt0rpQCF9/jV8b76NFwFc6rDqNN/ji0jslG18Q8uPACDM4fhICcvqoirF96EQIyReVz4aZPoYIb4CIdVTKuTavsZ5D56tlwp8o6hOvhSmvrFBGvZsj1JvC9g8MZ0nkXpobUbKjQ1ubcXSy6UnZvP9gwrAm1NaESqHtTTSWsBDI3L/WYjZcv7Km4TnwOz7BoBMYalE0PjklBuMBOKx9LkGKSCwh3GkKjmVfzffnz/QSEx8MvNA4BETqEMg2JijPAQODz84rRv+8gjB0zDksWL8ecOQuRX1SKmMQkhMfp4R4SCjsfX1h5eqmQhkdciX1QOCMCzmx4/PgefGnrg/Q5iMvujzC6C++4VARJv0EWv0MefdiQ+qWwUWTjE5zdB/78fr3T+8A9vRS2/M579JsAt6XNsK++oGoFtqr+V7Sr+gGd1bDcPTXHvo15Zl5rVXnoh2d233T+kWkC1U99CM8C/J8Bfa2pIGXnSqq6AF/1GO3r76J3zUm0GrkU/xCVgx7MP+1Si+BfMBghBN5XVD1D6sTxghX1poo7S7XX6AR48GKWsWd/2v8g5vp++jS4Ue3dqPqyVNWVea2jDNFRBa0DQqn2hCMkDA482gaEwMYvSB1V3i5gU8VbgLdyN8FtLXk+YbfyEFX3gS0flxDFdQ/RwEssfQQBpq0Pi0tDhD6Tx3R11MZnEvQUhElDwPcTEpWkIkibiBD+fWikDtG6RKSl56C4sBSDBgzF9KkzsH7dJkybNht9BwxGfEoafMPC4ejrA6eAQDgEBMDWlw2RL9+vL9+vH1WeqYWnVocAXTLz9wwExmVAm1IIQ9FQhPP7C6TLCJMdcdIKCHo63PVSlYfpkpTnSpLx+WK4UOXle+9dNAK9XlrO9Oo4f6e7vF5/T+C/Zz7/QNX8/1HhTf0vstimJU17tg2YBXgL8CpkyiyPHSqZt9Mudql9DOv6a+i5/BD+v5Sh6JBYCDuqoreUeC4i8HkDCXux6mQKFPtJqD3iU3nBpvDCTYO/IYeWNReetMgyLBXIi91Pnw5vWTVGsGT6qoyTy6y43v6hcAiJUOHIkOmsAryEWHoT7DxSvQV2K3dPWndPdHf2YLijp6vHM3VvAd4rIoqgxyMoKgGBCvh0aPRZSuUjGFoCpdGlQ6vPUCHgi9IL8MH8d2HResTGJyEhMRWpKRnoSwu/eMFibFxfpnrqi0v7Iz45jY1EDNyDmKsHhcDez5/QB8JDEwlHOhYB3pGfzyMiVo3tR7DxC2ej6SeuwpAHfcEghIl9Z6oRSGUPTMsn6OmqRFdAMmHXZar1867M460Jv0vBcHQrmQT7ObthX3VVrWRsW/UdOlQ9v0mlqQ+mvSoh/r352LKS7tFPH3YL8H/mkJxaZvkQHY2/4wX0PbqU34Bz1TfoNG41/k90NrrzwvPKKkUo8/ZgKfNcMFCVeZY67368UMWSehsyGTK5JFOtSBMb70PIRd19mEd7SU81wXKhZXaiurtpmeeHRtH2anhfS3UPU8A7hzKvl7nzhN3GJxB2vhIBCmhRcsmXBfweLoSfVr6XuymkQXD0I3B0Cf7aONXp5sXn92HDImoeQYA0hF0U/fkIi01GSAzVPdqgGohgqrtGl4D4pDQkGlKRn1uIV8a/imWLlmHFspUEfioGDRkBXUIyfGREICgYLv6BsKGd7+3tA7eQcLhHRMJVRgo0cfAk8P58/lD5LrRUejY8gXwvQYk5iGSDGZpaqBxRoDSQujQ40wkFMMcP4X2pq2/H79KRCu+QXAzH/LHoOmgxvLZ8w/Trptqcs23LpiCyZRWPan+6Kgnpg/lxefPPZnKOBfj/PKQeXVtaQ+kMalv1CHY11+C++g38Y9ogtNVnw14KRdDKR/UdDi0VXlM4COH5AxDCCzYooxDBGQXwT6Wqp2TDL5EKRdhDmCtHML8Pk/w01jR9VYannMPi4EroPTR60zRWgilgOIcSeoLuQjvuxPzXgVbfhXm9hANVW1l2T1/YSA7vTksvHXTubAAIfW8Cb+ftC2f+nRsdghefwzs0Ep7BkfAJjYF3MO19MBuBUD28g3g/JAaBGqq/Np62PBaeQVoV3iFR8OX7iIjRISE5HRkZORjYbxAmTZiEOdNnY8XSFZhA+AfQ4ienZSEgTANn2ngXvwA48PVt2BjZ+fjDjY2Wf2wic/YU+EbxNegaIpibaxNyEEJbH0bYfdj4+RHw2Pz+CnBXOiFf2nkPNo72YdFsKGUNfSZ6x6XAifm9SwLTpqwh6FXwCnpP3wqnuku8Tu+jFX+zNkbTenlRdYG9U5XsVPv4uZ2AnphHY34GJbAtwP85X9I9tK99pLZA6kT4XWvOou3QRfhVXLaqr+6TUwpNH6pa/9GIFODzByroI2ULp9xShKTnIygtF6FyTMlBKC1pdHZfRLFBCE6kosXLLLNM1XHlxws4kBezp0anJsa4hceoji3HwAiqI8ELj4JHWCTcJUIjCDwtP5VbFN6GoPd29YS1Oaxo661cPGDHhsCJubNrQDAjBO5sLLyCNYQ9mjY9njl5EsKiklUERSSocyFU9EC6DF/C5UMn4C2da1TlYE0MtAQ+KlaHJEMK+hSWYNiAIZg/cx5WLV2J8eNeQZ+SAYiJ4/NESEPB16TCO/P1HRnOgSGwpTPxjIhBGNObMEM6j+kIjzd1GkbJij2mE6H8Xt1lrj0bwzC6JBe+F1c6jACmR+4xiXDi+3DgfRtZfCNz/pNp7xPz0DO5L3oOXwi3TZ+iq1Fm4P1g2oFWbTdtGmkR4DtV/Qh8e/OMvJadfi3A/8yAN1nBR2ijqs0+UZa+jexZzmOvuruwWfom/iFpMDrpM2nlCxFeMhixA8YgpnQEYvoMQ6TAXjQIETl9ocnug7BMqnxqLjSZRdAyYnP6IS5vALTMP8OZr2qYq4YQ/LCkHIQlZ1P1EtSwmYQHgXdneLMB8CJwXhFyO4ZHPk61dpQps9Lr7U2gfPwIvacKKwIv8DsQdlvet/PwghMfF/iCtLGEnFDzdaLZ0MQQtIgo2noCH8f3EU2rHEiXEUzIQqnAmjgDAvjavnQGAnEcLX10TBwK8gowoE9fjB06AhtWrMKqxSswZtRY5OTkIZ6WPpCpiAdfz4WqLirvGkj4mVKYPkcsXALZ6PBzhbCBE+C1CdlqlEBDhQ/lbT9aeZmYEyAz/KRCTlCkWqLrpUuCXaTUDNDCno2ChBtTAje6J2v+u+75Y+C6sBl2xkt4se4hWtX91rwu/ntzDv/YXCzj0bOdgUzFMizAWxS+2tRh17GWUXMb9sYLaDtyDX4VWwCntAKEF/VHzICR0A8eh4SBL0FHpY/vP4rqPgCa3L6Iye+HMCp7BFUqvpDKRzegy+3PGICI5ALEZfdDtJSGJnga2vvg+DSqtyxMiUNgbBL8oxMUFJJDh8cnIyBKp2aweTCfd6edF8V2Yh7v4hfE20FwpHV28PIh5LT2rh6wp8W39/CGIx2AZ3AIgiJjFMDh0YmIJFAx8rq0zxrm8Xrmw3qmG1FyXp8GPdU0Wi/gRiKYDY0mWo/oWD1SklNRkJuP8aNfwogBg7B45hzUbNyMJXMXYPjgYUhPy0R8IvP+cC3cfAPgxNcW4GVc3ouNQGB0PD8LLXlINNOMcHhLP0IsX5ONXzRhj07JU3P5A6juUvvelWmFN/N86deQVX6OMisxOgZWTBnc+TlcBHppJJNkv3tCnyYqvxiuFV/xN7yudqRtJasaa38cd2/ppJNrWna1kZDhVwvwP2PgW5S+nVpmeQ9WtVdht/JN5u6j0DG+AAG5/RDTdyjiBoxA4tCXkTxwHOKp8tEFgxBbOBDRhD0iU2aP5RH0PohnI5BAm68gT++D6Iw+0OX0RyxdQBQbjxCp0S6TWnTJCKfNDWa+GkqLH8ncVZtI26szIITA+UVEKdgFdFF4J0LlTvX0DA6FM1Xcnmru4EG1d/OEvZc3XOVx6Z2n/fcnhAER0fAnOBG0w1F8/nAetYQ+MjYN0bTTOkKj4+tHROoRTjegp1rrElKQnp6DzPRspBtSMZjKPrzvQLwyfBQq167DukXLsHzeArz26kRkZWRDq42BX1AIXyccPlR179BwBb038/eQmAQCnkQLz8/Ihkx1CmoT6SriEZeUB316oZr0EyrDcNKXIXP++V48ZMKSFOgMDEfvSCn9Jct8taqjU4B3YOPkkpQBB9r7Dlmj4Lr8IGxq2UBX3zHVLVD1Cx7/26gV6E23f/ILbSzA/2nQ1fi72D6qQruKh+hacRPONSfQYcIa/JO+EPapxYjuS7hp53X9hyFx8EtIGTgWhr6joM0uRSzBjqbCR6QXMFcvoboPhC6vH4EfAJ0CvgQJVPlYQh+dTqsvxSOlR1xPtU1MMwVzXB0biwSmAZG8HRylhz9h9QgKN+fhEfChYnqFhCmrLuou1l3C1s0bNszfRV09mTd7sTHwkE472muvgDB4M3wCwhEYGoMQgqalwkcR+Dja51hdKiLoMCJouyP4ega+l6zMPGRn5SMlMQUFhL5fbiEG5hdh2fRZqNuwCWvnL8aiGbMxc8pUDOg7APFsnLz9AuHq6QMfqYwTHAY/NjYebKgCtHEIY6MWQaAF+ngCHkMrHqo1qH4EPRs/XUYhNMzjA9gguNMBuIYxtdGYjrbBGqXu9lLI0zcITmy8HKSgiJTgSsqEsyEb3VIHwGrsKvgYv2Euf8NcleiBgr61Avypab+6PypbZuml/7nn8LXfoTM/r1XFNTiuewv/VDAKnWg5fWnN4/uPREzxYCQNHU3gRyJz6Dgk9x2JhD5DCXs/xOb1RWLxIOgL+iOBwKfwvJ7n9QQ+kbDrsvoiluDHZpQgjDmsdF7JRR5KGKIM6cxnsxCTlE3YMxEawzxaE4tA5u+BVF0B34dq50HVVh1iZisvIbcdqfCOHr5wZn4vCu9C5Xch/M7u3nD3DoSXfwj8CE5EZIKCXROdjJi4dFr2FObnSdDJe4jUIS01GxlpOUhLzkAiIU6n2pdm5aFfdj5mjpuAlYS8fOkKrF+0BFN5f/jAISjKL0ZCfJJqLHzZ2Lh5+6vGxidUGigZHdDAV5wMYZZhPxnrj2EqESfz+HUZiIrPhI7QR7Oxk6W57lLXXir0sBGSDkwZrpRiILb87I5s7GTGXu8AKZ0dDw82IC50KL3TS9Eh/2V4rziC3sYrzNfvqgKXMuPOZOHNObvK6Z+opc+yfv4nPzxnAd4UJiv3XEnj6pbW3tSj61hzDV0mleOfk/LROy0bEQRYmzcQ8QNGI3PUeKQPG43c4S8joXgI4goHIaFkCBKp/sm0/PGF/WAg+Cl8LJH5eyL/nUR8jul2THoxNAJ2Sg4ieLFG0pbGJDN/NsgkGKoglTCSjUFUfAoimP8GR8YRmCi4+QvsAQp40/CX/zP4XQi1i3cArb03bJnLO/HoTnX3Zs4viutLlxCm1UHDHFkTZaBlz4TBkEvQ0xDP10tLyUaqIRPpKZlIS0xFGnPuLEI/guo9pnQAXhk0BNNHvYRV02djw7xFWDlrDmZMmIhRA4agmMDHMt8X4MNp7QNo470Jp6QVvgQ+gM5BDfExN4/QpbAxo9ozh9fz9eMY4UwvoqnSMQReFvCI83EKioRDkBZ2dCWOUiY7UAMHmX0YEgrbQJmFSOUPiGV+Hw/P1Fw402V1yRgCh/Gb4FR5Dp1rbqNjjal0dWtjy5Zgpqm1ch134jXeWRp4C/A/TeDl86jZc9WmKZetVA+tDNt8ryZlqB5c+VuphlpzB05VJ/BCn8loRzXyoUWPyBsBV30povqPR+rICcgZNg65g1+mbafFLxiCJCp9fNFQKvsgJLJxMDCSCiQGISmfDQEjtWQYkooGIYq2PyKZeW9qDlW/gA6gALFsVGJTsxCbnMmLn8EcXjrbQqi6/mEyHh5Jm6yBF/NZnxCNssqu/jLJJRjOYqV9CLynH5xpqR3cvOBKpX8GO1OBUNrqGDYgcWxI4mnjk5lSJPF1UmiJM/lesvi6OWx40vmahTwOyMzHiII+eIm5+6TBQzB1yDC8Svg3zZiHhhVrsGbaHLw24iWMJvBFufkwJCQhgW4gNEKLIFrvANp5v+fU3V+jo9pHEXgD4lIy+NmSoZGOu3g2fHrTTD8NYY+RDk+6Hi/m6a5SI8AnBHb+BFyq6QQEwC4oAL38/GAbEgFruoDewWwIVcXbfDhnDYR10UR4rP8SPapvmRX+PnP2+6qD7oXa36t59VLttlP1XXNRUgvwPzng2xpNnTQCtIzFCvBSqkom1nSs/IHnpPSx+e+rHqBr/XXYbXwHrbKGwVqKNBQOoaUfxQtqDIIHT0L6uGkoHPEq0vuNpZqPQFKfMUjtx5y+72ikMs8XqBPyRM37I5nAp7BBSGWI4utySxGWlEXgsxBpBj6GsOuYJ+sZkYQyLDaRtjdFKbxWl4RwqryAH0BgfGQ8neERYFJ76chz8PaDE0F3cjeBLuHpF0QLHw7/EIE9FjH6JMJFG8/nS5QOOQKeQbAF9Cwqep4hDUVJaSgmtCNzizCxzwC81n8wXi4uwfThQ7FwzEtYPHosqmYvQNPK9aiYuxjTho3ByOJ+GNynFLmZObT1iUgw0EFEmlTeN0SrZuuFxaUgOCaRjVQE05RoRCUmITaJgMemqRw+OasPYgw5qjMvhH8bywYxgLedpdouQ6r2OAUGw4agW/v5ooevN6yCg2ATGoaeUrKb1t+dDsGLzql3+kA4zd0Pu+rrvF5vo23tHQJ/m7/3Y1XsUqoWday+z7hjzu0twP8sgG9Va1oC21EtuDAtqJBeW1leKfPmu81txIsJJXDPKoRf8QA4FY9AzMw1CHlpGlLGTkbOkJehL6Wq9xtD4EcxXx+NNN5OKR2uOuoU7FT71KIhSGNklAxXt6WElOSqugwBPQ9x6bnQS8pAIMX6+jN/DSUkkfpU2ntGHIGPiVcr1mQSjIDkR0vr4SuqHkCbzyNtvQuBl/Ck2vvQSvvTUovSSoRro2njaaelCCUjMTYemYQ/JzEF2bK+XZ+IPslpGJyRhXH5JZjcpz+m9xuMuUNHYvaQ4Vg54RVUzJiFqlnzsH3xCtQvWIqyabMxk8CPogsYVtwHfajyGSlpSE5Khp7PF6NLRJBM3ImMV/0TGn6WkOgEqn0kgqOkkEaCAj6AllxHdY5LzmPjYIBfhF7ZeinCIUU7pLyWg384HHyD4BAQBCumMr38fGAdGEjgTZV8pRS2a3wGPFLy0DulD3qN2QCX8rPoWnVL1R5sa7yrqgzLNtRS60AUvmP1PdP2YBbgf7rAt1OfxzQeKxsbtFFljWXBxXfmcVl5/D5c6i6i1bClaB9fgJDSgfBijupGy544fz18RoyHZsgopA1+Cbp+PNf/JaT3H6dgT2UDYCDUArwofErRYAV5Ut4ApNPuG2RYjxdleuEA1RMfRfcQReseRvXzC41CMG2sTISJo6UNjzEgUIbJYhIIvQFaqn4Ec/mwiCgEUrl9/IIJdrCC20uG4bx8VHgRfl8ZAyf4gQHBCAoKQRhzX224BpG029GaSCRTgTMJXU5MHPLj9CghoENSMzCGKj2Vyj5/0HCsHvsKtkyeDuOMudi+cAmalq7ErqWr0bR4JSqmz0E5zy8fPwkT2TD05b8tSU1HaXYeMpNSkJaUCl1cAnRsxCKlwYo1ID4tl2lKBgGPgVdQuJrgI7m8Rp9O1Y+ns8mgs5Flu6nwCo1BEBVehipdmMc707rbMWWxlxmGAYGw9veHlX8AIxC2YVLWO1SVvXZPlmnPxeheOh2uK96Hbc0NWvcfNw5Rc+zV3PqHagchy+KZnwPwLXvDGU3gS/4urX6r2qeMR+jK3M5h1Yf457SR6JlchNDS/nBNToefzJ0fMx2e/YYhiBd52kjm8sPGI6l0NDIHjEP24PG0+KOZuw8m9AOVuqfwdnrxUBVJ2f1o2YuQlt8f6QX9macT6lhaWCqgBy/oQOa5MkQWI/ksba6GMMQyv9anZCGB9j9On4woqrwmIhohzMkD/EMQQAD8aOd9qey+hN3H0xt+DH9vbwTyfrCPL0KoiBHMfaODgxEdxCAwSbTDuRoN+icaMC6vAFNK+mLe4GFYM3YCaqbNws75S3B49Ua8vW4L3l6/BW+s2YQjvP/6mjIc5rnGRSuwcdI0rJs4FYtfGo+JfQdicHoW+ki9+uwc5LEBSGFqEMv3G88GLTE1Fzp+Xr30W+hSEKSJhXeQhkqfoHrtAzR0L9KZqE9Ttt43XBb76BDMxsKP349roAaOhNpaFgvx89jyc/QOkBp//mopsRUbENnOyolpkGNKDqxyRsBpagPcqi9T5e+hk/GRWdWfL1D6M1lA8/MF/tEfAC87x7SXHUcV/N/jhbrvVK1565rb6DapHr/Sl8BVdlTNLYAfLWli8UjEloyFf8FABBT2RdIg5uuDxkFfNBwZA8Yii7eTS4YhkQ2DIX+AUvbMPsOQ3W8EsvtQ3bP7IDm3L7JKhhD8Al7ovJipdj7Mc6UnW4bf/GXGHRUtVBsPA22/gaDEM8+OT0hFHC1wHBU/nvm8TnJyWnsNFTzMh0BT4bWEP8yLgHt48+gNLWGPZET5+CCGoacqGgh9dqQWY7IzMat/PywfMwZV02egccEi7Fm6Am+uK8MHm6vxSXkdPq1swGflDThWvQ2fV9Thw7JqvLVhC96vrMPbFbXK2lfMnIslL72MOcNGMefvhwG09IPz8jE4vwgFqVlIIYDyvpPYYGVkFUFHqx5NBZc+iYDwGOb4UfBjCiPz9/14P4xOwJ9pjXTueTM8+N0E0+H4MDVwpKWXOfnWPv6wDw5RSt+bn7k3XY4UDelOa2/N1MU1JRN2aYVwGL0MXptPoHvlbXSqaQH+wbOVcj+bFXM/e+CrTOOwpu2F76le+9YK+KfoUHsPduXn0WrQIrTWZatdY3wMzD2pTJn9XkJc3lBEU7VjqNIG2vX0wS8jdeA45A6dgDRa/uTiYUjmeVH3DMKfWTKU+ftABbshu4S2fiAScvsgPDGNChYHN8nFgxiBIXDmhSw97UFUcB1VMS0jHynJmUijwmcRnmxCk8/7hbygCwxpyNMbkElLnhkVjWza81zm6Dm06lm86HMjo5AXGY082vcCRklUFAYnJuLVwgIsGDoE5VMmo2nRIuxbvgJvrKOSb9yCD7fU4JixEccZJ+qb8W3DHpyo3YWT9Yy6nXxsO94tq8LbW6rxXnUDDm0sx47la1A1ez5WT5iEBcNHY+qAwRhF2Mf1HYChTIOy4lOQzIYtRVSe9jwtPQ+J4lYSpbNOzzRG5utHwtU3hDY/QvVhyNwDGX50DwyHO5XbM0TD1EYHF79Q5vHBtPXBcAwOhV0gGwCmMzb+Ur47RHXe9Qjh36dlEPp02JSOh/fq99C78jqBf4B2lXfVMF1L2fG25vF4C/A/SeAfqb3b26phue/M66Wltb+nhuNkVdyLtPM962/BdgXtfPZL6Ex7HZRZjOD0XHjLBZpVAi2V29BvuKrlHqgxIG3gGOQMf4Wwj0JC/iAksTHQZ5cio3Q4skpHwJDTF/EZRbTzJcrGC/BhSenwlCKWAjkV2lEsqrsHPJiThmmjoI2KQxQVUHrScwh6YVoOitOyMSArHyMI0biSfnhVxsV5fKW4L6MPXpUgaK/mFWF8dj5eZi7+cmYWJmRk4zVa9kUDB2HN6DGomfIats2ejX1LluG9si34tJqQ121jbMc3DU04ScjP7jiAC02HcX7HIZzbcRCn6nfjBIH/dvtufFnXiA+q6vBJ/Q68z39zeHOVip0EX/L6jcz5548ai2lDRmAs39tAvuc8abyo9Em6ZNV4pUknpTiWeCo9ofch6K4+QXBw91VDjgFqgpEWLlR0WcsvS3y9Cb0/GwI7rwDY87y9rCGgytsHmqoBCfQ2/Nuu/D6d4+Phk5EK6+y+cJ3ZAOfKi+gshS6r7v84EafWVLfwZ7HL7M8X+AfqM7Wr/kGFdOI8A75WxuTvw772Cmxn7sIv9cWw48UZnFuKcOanTlQMF0IXTCsfXToQ8YX9eVHqEJGcj+Q+w5FEVU/I7Q89AU8xq3tybj8k5ZQiJa8fsooHIZP/JpbwehF2J16ojn4BauKMC223J+12ABUrKDAQIbyYoyO0yExMxoDMXIwkxC8VlmISX3fm4BFYTKCWST25EaOxmFZ60dDhjGFYRHVd2HcQFjCWDRyK9aNeQs0rk9E4fSaaZs3G7rnzcWD+IryxbAU+3LQZn1fV4mvC/g0h/nbbLpzetgdnGvfj7PYDhP11XG5+E5cYAv7pbbtxqpGK37gXx7c240vC/8WO3fho6058WLdDxRGqf/38pYR+GpaNewXTBw1jwzQIAzPzkRlHN0LIUxNTYGBDlpKcgQQ2olra/UBady8qur2rt5otKHD7hUcp4B2ZqshiIQdvf1Ui24XqbiOFO5m6SE0AVyq6lM+SMXp73u7K79M6IgIeKQa45JfCZuQieGz8irb+DjrSwaldZnkdmID/3gL8T3fijQB/z7RwQgokSGELtVGkKacT4NvX3oFr9WlYj16LTrE58E7PYa5eCs3osQgZNhIOqZnwonIGUjETBgxBZEouPMN0iM4oRlrpMCo7bTutflbfEWoYLoW3s/sMQS4fyy4ZhATa2QBetG5BoXDhxepBsL0Iupe3Nzzd3ODj4oIQT0/omGfnJyRgSFYOxlO15wwejpVjX8FmglTLnLmBFnrrrDnYOmM2tknMnI3tvN80ax52z5qPPXMXYj9z8iOLl+Ot5avxpuTmvP32spUqPl2/EV8L7NX1OFm7Hd/WN+Lizn0Eex9h34dzCvhDBP4NXNl9FBd3HabS72NjsAffNu7D1w3NON6wC8e378FxNgBfsDH4nPEOc/59qzZi69xFVPvZyuZP6z8Eo3IKMTAjB1k6OqK4eCTF6JGakIwEpiQxbAjCJGcn8J609XYunnDy8ldTiWVSkRTyEIW39/aDJ6GWBUS9zTX7pOqPqg3gH6QKhUgubx0Sip4MR6q8Z34JetPWey47CuvKm6ooqbg8Bbx5qq2pBJZltdxPFPi7ptVT1bKf++9NwEtuJzk8ge9Sewsem75At8LJtIW5piIWRf2hHfcqkqbMgrMhAy76JATl5cOfVjkmqwgh8RnwjTQwZx9AGz9UgZ5KWy+RTqUvHDiSwA9FIv82lGrmGRAGL16cnrxYPWUIzd0dQd6eSNREoDjJgNG5eXitb1+q+GhseHUS6mYS5IVLsJfQHly6EkeWr8LhZavwBm+/yeM7q9bi3bXr8QEhfo+331+9Hh8yJ/+I9z/m8cM1G/DBqvX4bMMWfLZ+Ez5auRrHaeXPGLfh25qtOGXcim8ZF6jYEucI8eWmg7i08yCPr+Mqob/UdAgXdh3AxaYDOEcHcGrrXjoCqv02Hmn5T+w8hGPb9uFj5vvvldfjwIq12LlwKaoI/YKho/h5BmIYG8oSQwoyYuOQFhMHQ3Qs9AQ/NjYBcWwIgqSqj5sXnNx9YE/IPYJCaOdDVZkse6Y8zlJBh9+XnJdKPvb8/qT+vVT9kdTITrbekk03wjXoFhgMq1g9PDLz4JA3BC6v1cOBeXybKtMiGlF56bA1NfgW4H/iwD9UsLeuhtoO2jQ2a9p3vIfxFlxWvIUOhoHwkjXizN91JSMQXDoSuhGvIK7PMHjrZX+4BATQmsYR4tiCvnDX6tWCj5wBI5HTbxQKBo2DgfY+q2QoCnguNbcvwmIMqlPKi5bU1zcYAYQ+2C8Q+ggNhhcVY8G4cVg3aTKqp8/AzgULcZC2+3XGYSry0ZVr8PbKtfhgLUFeu4HBI0H+eA2hltsE+2MC/umGMny2sYzHTYSdf7dGQC/DlwT8sw2bcXxzJb4pr8aZmgZTVG/F6Woea7fhIi39lR17cZlKf7X5EK4Q7qtU9qvNh6n+B3B51yHep+oT7kuNB3GRlv/iTir/ziM40/QGvuH9442v48uG3XivrFJB37RoGdaOn4jZTC8m9+2PfskpKKBzSdFqkaHTwUAoQ4M1iI1JQGxcIlw9fAm9t2ktgLsnPEPC4OgfAGtC7+jnp1YESsem1Muz8zFV5JWqP04BspWW1PwLhA0Vvzujs1YH56R0tXGF45g1cKu4qqrfSN4u+wJ2rDaNznRQHbg/9epNP1Pg2xnNlp4K37rmd6plV5Mvqk2fs3fNFTjN3o52sfnwTcpVO6gmF49ERO5AhOX0U4tkDMzDA2IT1fhwVEoOInOKoM0qhHeEDvqsYmT3G4nsviNp66XTbhjSqPya+DTCroEbQfdhXurHizqKSl+ano2Zo8agjJa8gqBvmzsXzYR997z5OLRoCY4S9reWr1TKLYB/vnGLimMby/EV4f16cxW+2lKF44wvy8p5rMDX5RV8rAJfSo5ORf+C8Iuif7OlEt9WGnGquhZnjfU4Q0t/oUaOdThPtb/UsAPXd+7FzeYDuN68H1cI/vXdB3GN8F8i8Feo+lfkSKt/pZHgSzQdwVlCfmr7IZzd/TbO730HX2/fi2PM56U3f//yNdg2bxEWDBnGtGQoRmRkon9yKkqTk5EeGYUMfSJio+IQSnWPjmajGRnDHN5UuMPGzUMV95DoTeBtvQi9N208b0tFXBsvqcrro4p0OsoyYSntLSov4/IRkegYEgWnuBSmZcVwHbEIrptPoZNaAv1UrZIzTa19qIpctvvJl2v7mS6eaS/DMDIcIzPsaqX89D10q76vzrfjZ3WtOoWeI+ahc2IhfNIKEZ3VB/o8qVhTgsjsIip+PhIL+yI2mw1CFNUpIU1thqjPKYY2IR3+Gj2SmLfnDx6j1D6NeXtsWi68w6THOQBOtKJ+3v5ICdVgXH4frHx5Ioyz5mLbnLloIuQHV67AkTW07CuX4+jqVbTqa6jqa2nRqebry/A5of5iUwWVugonCKzEycoanKyoxolKAl3F81vKCTcbhLIyHN9UhpPllThVUYnTfPxCbR3BbiDgtbhYU4tLBP8Sob9Stw03tjfhxo49uNm0Dzd3EfZd+3GNx2s8Xm1iMIe/ykbgGq3+VWX3Cf6uI7T6h3GKtv7s7jdwfs9RnNp1ECd37sdHzOePrt+C15lilL8yCXNL+2P+4CEYkZqGoWnpKKC1T9VGIlmvR0R4BIKCQ6CJlhl4IaqAh52ovCrRJYoeABumPg5i773ZIPj509L7KugdzXXzXIPDmMcHq2m3Nszhe0ml3KgUhGUNgfPAybBdexRda6+jc9UDNbOyrSycUY7vB7UNuAX4nxzwT8x1yU1VUGRMvgt/9G6V99CpVoodPoBn+ZfoVDQWPVKK4JtaiKiMIsTl9iH4BdCm5yA8JR2RaZK75yHMkEalN1DpUxXUejYGoboUtS9bnxHjUTxsLOL57/xCI+EfHAE/WvggWs38lDTMGDwMVQR9x4Il2DWP9n3pcry5eg3eWr8O72xg8Phh2SZ8toVqTli/JtTfVBlxoqYO31TUMmoIOO9XGBXsJyuqqN4Eu7IK32zeYoqyzfiWsF8w1im4L9bW4urWBlzbthWX62pxhecv8/muEvqb27bj9o5m3JJo2sMwQX+Nii9xnQDfUMGGYMcBBbxY/kti8ffQ0lP5T/P82ebXCT4Vn/n+V1t34aPyWrxfVoH9S5Zjcf9BWD58JOYMYD5Phe8Xn4BMbRRSCH5iXBz8CWpQSLiqluPoJUrurVTenkcXAi1FPexF6T094eArNj7ArPzeJifAhsLBXybi8HwQXUFQMNwjEhGS0h/OJWNhs6QZPaouoHvlA1V2XObXSydt69ofTJuEWoD/6Sl8B5WzPzWVN6p9oiZjdGWL38n4W8J/Hy5r3sWLyf1gn16CIMIeTYsenWlaxhou+54lpyOcoEfKEtaM/GclqYIIfmJuMVKLBiAgOhG69DzklQ5CtC4Zvj5BiAyORCrTgKGFpVg4YSIqZs/G9oWLsE96z1etxjtr1+H9DRvw/qYN+HDjJnxCdf6ygva8ugbfUoElThLOs1Ti8/U7cJH2+2JdI84y/z5NlT9TVcPbNbxdreJsjVHFeYJ+ua4BVxu24vr27bjRuF0Bf7W+Hld5/gphv1a3lbA34Q5hv71jN+407cZtwi7Q3yDsN5jX36S6396xVzmA6417eKTtF+Al3yfgF2j3zzTuZT5/AOeaD+I0//1p/vsvquvxAdOJo2vWo/a1qVg0cDCWjhiJV/PzMZTQF8XpkByhRVpcAkLogPwYAVRqTwJsqtHnqUIaAFfVaeetgFf23l867XxUp55bYDBcAsTWB8GOoNvItNtAPkdQNHx1eXDNGQbb6UbYVpxGz6p7tPLfo7NRruU7pi2ojN9bgP9pAs/PIGvg6wg8vwDZ571ztWnxjG3dA1jP2oFW8QXwyiyBhrDrcvpQ5QvUMtZwg+ylngaNrPqSyjSpOWp6rD6jkOCnQceGwZBXYirWSLj7DxoOfWwCYpmf9mFjIePRaydOg3HuQjQuWoQDK1fi7XXr8d46qrnE+vWEnXk6Vf04lfprgvsNQf62ug7npFNt605c3b4bV6iclxuacI3Ha1ubCPMOXKptYD5upIo3EPBtuNKwHVfqtyrY5Xh9WyNuNe5kNOL6VhPw13hegL/Bv727c5dS+NuNu3l7D+417cVdQnubwN9h3Cbkt/jaN7c1q+Ptxn2qEbjKBuAa7f4VhsB/gdCf57nTTA/O8XlO1G/DxwT+HQJ/ePlKrCHsK0aOwuIRwzEhNxeDkpKRF6tDGnN3vdTdY8ojC32kYo5U7HGQ7bJcPWDn5gln2UFHrL4ov5T08pGa+6ae+2flsIOD4RQWpqC3C5HJOKHwikqFd8ZAuIxfD/ct36Bn9W21QYXsAiy7zsp+c22MFoX/yQHf3rxYQm7LuugX60y3O9awta96CifjDXQavRqdZTgumzaeOXscQxQ+inBrDLLbaqqqOxedJDurZiE5t1T1wqcV9afi5yEyKR1eweFq6+SZ02eri7g4MQWzh45E2ZTpzNUXonnxUuxbsRxH1q7Ge7TvHzE+30T7XrYRn23ehONVlVTzWqp6Lc7WEtptTbiyfRdhb1bqqoLgXdvajMtU+8tsDK4QrOsE9/q2HTy/g0A3MrbxNlV9+w7cZCjgebyxVc5vU8frhP729p24t7MZdxoJfWMzgd+tgL9H0O8S3nuE+A5f+zYbmDtsaG5v28XnMYF/ncdr/DdX2VBc4f3LvH+JDcdZvo/zfL0zWxvx5ZYKvLdmHY4sW46mObNR9vJ4rBkzBrP7lmJcdjb6G1JQqE9ECu19JNU9iHl4QHCo2sFGILch8AK9DNU5Enax+Pai/pLfU/VluE6svoM0AATeOVQ24QyEQ3gQrKnynlFMu9L7wmvoIvhu+BQ9qm+YfnfZN1Atk/6tBfifKvCd5MjP9EL9ExVtap+o1r5L5SM4bjqJdn2mo0dcGsKp6vG5JYihbZcCFVopVGHIQlRiplrXHUPYE6jseX2HoWTwSygYOAKlI8fBwNxeZ0jFrFlzkKpPQGFiEuaMGI21r0zEVubsexYtxcHly3F47QocXb+aefo62vd1hGIT7fsWqno5TlQzJ682qmGzS1T1a1TK64xroqaE8AphF5W/JsBtE5XfqSC/RqW/2tBo6nxTscus6juVZVe3W46NPG5vVNDf3bHLDHyTOt7n/Qe09vdF7fkcd9ng3GsJvtZdvtYtxk0JnpPXvcL04gobmWt83cuM03X1OF1bj/MN2/h5avDF5i14b/VqvLliBeomT8bm8eOxbPAgTMzOwRB+X6UJSciKjqUbCkMI7XmIrPdnLi819Xu7upvq7ks+7+Gt4BZFF+BtPb2flel2UhteBMEpVDbilCWzAegV5A/3aD1Ck4vgWfgqfJceRveay2ryTfvKh3R30oErnXaWXvqfqMI/UptEvkB1l1AzrZjP9ap+CNc1n6Bt9ktwTiTYWQSe6q5NyVT5eiRzeCksqUvLQ3xaPnQpuUjP74eCfsNRQOj7DhuLkeNfQ+nA4Rg9+mUU5uQiNSYG02hdN06biqrp07BrwSIcWrFS9cC/uXEF3itbi482r8Wnmwl8OYGvqcA3xiqcNBpxyliHC1Tnq1Tdq017GHuZM5t6zsVGi9pLA3BDRTODf0cAr2/bqVT6DoG91disbt/eIeDvUEBL3FZKvxN3ttHKU/Hv72zCA1r6e3zMBHszHvDf3SfsAvldPuddNiT36vn3dA3qSDdxi43FLSq4pATX6ESuEPDLTCkuEfazRqYiTEtOSUoiqUllJR1MGd5dvQa758xBzcSJWD96FBb0H4ARSalqiW4xQ0911oZFwJ8qL8BLZV4Ze+9N2K1d3GDn6gk7yenNgAv0blKV1z9QNQ4uBN4lLBwOoczjQ31hFRoAx4goBMVnwytrOLzmbEev2otoXX8f7at4PVTK/Ivv1XbSFuB/asCr5ZGP1Gd6oZ4/dN0D0wYEBN66+h7clx5Bu5R+8E7NRTSVPY4WPTzJ3EHHczGEPi45F4lphUij5S8sHYa8PkMI/TAMGjEeg4aOQb8BQ5GTkYso5pAThwzG2hmvoWL2dGxfMA/7ly/DG2tW4eg65u5lVHfC/glh/7x8A3P2sh+BrzUqhbxImK4RwCtNu3G1eb9peEx6zZkvC/g3GUr5CefNpj0K+hvbmn4EfvsuM/DNCnJRcgkFvdj4HTvxsKmJsUvFA6r//cYW4Hlb/obWXAWV+m5dA+4QanWUjj5JBxq24mZ9A67X1uGK9CEQ7vNVVThXU40zlRU4UV6uRgy+3rwZx3j8ZMNGHKXK75o9E1WvjMf6l0Zjep8+VPkkDEhJQXacHrEaLUIIui8tvTehFzUXCy/DdL2d3OAg1t5cmluGOd2kll9LUU+qvUtIKJzCQ2Af7k/gRenZgMQxj0/rC7fJm2BtPKMmYMlojUy6ebH2qerAtQD/kwX+iQK+dd1dtaCmPX90u8pbcJ21He11OQhMz1OVZKPTchCSmAxNMnP2FCmhnIuEtAKkZ5Uir2gIivsOR1HpUPQf+hKGj34V/Qh+UX4f6CJjUJyWhlXTpqBy3ixUzaS6L12Eg1T2N9auwrsb1+ADwv5xOWGv2IjjFZvwDe38SWMFvq2tIuxGnCVEl7a1AL8XN/YcxPU9MvONSr/rIG7ueR23dh9UvejXCPdN/s3NJhPkAntL3DXHHcnNzda9Bfp7O5oU8I92NZugl/vmeMAG4j7V/y5dhoQCnu/pNsGWuMMG6bYEz93k/euE/Qphv0xVP0fIz1YwCPypcn6uLZtxsrwCX2/Zgi8J/scbNuCNpYvRMPlVbB73EpaPGIGRyckYSOj7pWUgOU6HcKq0F0H2D5Pilxq1mYXYeVsnD9g4u5uG56j0ct6Jeb6pzFeQmoHnGBgI57AQKnswrIMD0Ds4DF6xBnil5MF2zHz0rj7Ba/mmeUvp76jwlhJXP33gpcPOeFvNo+/Ez+NSfQPOE8vQNS4dYTLmzrw9nKAHxScg3JCiOuMSmNen5pQiM5dWvmQooR+EvgNHYdiYV6nuY9GXap+akKY66qaNGoUthL2WsXPRfBxesxJHCbuMsX+wibBvXo/PtqzH8fKNtLsEorocp2orCXsNztXX4kJDPS067TJBvSZWvvkAbgjgzYR91yHc3v06bjcfIuT7Fey3qPQyhn6HFv/ujr2EWTrd9qi4Lz3uhP4en+vBzt14wIbhvuTqhPqBqPxOk7o/g32nWHuqu6QBtP0S97b+CLzALrfVfcatujpCb8Q1qrrE5apKnCfwZwj7KQJ+kvHVxk04JjP/NmzCJ+s34L1VK7FvNr+fia9iw0tjMaOwGAN0CRiQmoFCfu9RBN2fAPsFSGlt2UAjlFBTwd2Z0zu6o7eLh6kOP5Vf9rBTKs9w8vOHU2AAXEJDaO2ZywcFwVoq+0bHwys9B72GTIVt+XF0IfCdqPDtVdlqmVP/Ey9z9bPttFO17Ex16zoQeKlz1pmPuVddgdWwBbBOyEBEThE0qXkIorr7x+sRwQtQKxVn0vORnFmigM8rGqyAHzRsnLLzRSWDUVLUn+quQz5z0g1zZqNu8XzUzpmB/csW4+iaFXiH0H8oE2oYn5VtoNqtp+ptxLcVm3G6koDUVOIcgb9QZxo7v85c+ea2XWq6q3TW3SDctwj7raaDuC3QM+42HcBdNgamobNmNXx2p5GANwrwJnVX0DMesDF4ROv/mC7hEeNxU7OKRzt3PVP1Pwb+7vZGUwj0tO8tsMttdb9BbH09brGRuklncqO2hva+BperK6j0W5TSn6Hif61m/FWrKb8y1/9jfgdvLVuK3bNo7ce/itXDRmBEQhL6xhswRAphSh28MC38fQLh5RWAoGDJ68PgxtuOhN7WxdM0E8/VQ8EuIdttOfn6mYAPCYYHXYJzUDhs+O8c6Lo8MzLRc+CrsNv4KXpV3UKXqidqTkZb2Z3mp16q+ucKfGcF/FNTocqam6pqaTc+5rqZeV3OWNgbMhCZW6w2fAxKTFXAhxPgaObxiZmFSMooVrAX9hmmLL0AXzpoNPIL+yOdriAmIhqv8uKtXrIYdQvmYNfCeXhj1TK8u3olL/IN+HT9JqVyX27aSMXbgBOby3C6wgTG2aoKnDdW4yLV8jJz5etG5scNO6nye3Bz537cJtwC+52dBwk6gW/cT0XfR6B5VKA3m49U9h2i7HtMwEuP+3Za+W2m3ncB/mGTwL+LwLdY+Z0KeBVm4O/vaCT0jXQCJuDv0NbfNqv6nQYeG6j2W+vVUYAX2CWu8TNcranCxWoGFf+ieQLQOWM9vq0y0tVU4PNNsopvNd5csgTbJ09F2eixmFXUB/1i4zEsMxdDmRoZpMAlYfX3ptJ7B8PfNxSevO3oznzejbC7ecHe3RvOXr5w9ab6q468FuBD1HRmj+BI9PYLQ89QDVxTk2E1YBxsV70H24ob6FopIDwxrZyzAP+3BPyTP4o/ftxUqLJlHL6DDMUYH6ttiMTi9zLeg+fGT/CbhD5wi09HDMEOTc5FQEIKgmnpQ6g6OsKcml2CnIIBKOk3AkWEvXTgSPQdNILwD0JBYV/E05JmGZKZu89A/eLFysofWr4Ub1Pd31uzilZ2PT7dsJEKt4GwU93LNtHubsIZ5rhnCf05qvx52uGLNTW4ZKzDFSNVvq4RNwnwXebt90TNdxJwQn9vB+HftluFqPmdbTJOvlONpbeE5Or3d4p9Z+6+faepR77RpOAPzIounXMPd+wyBW8/egb/DpXD3+fxgSj8Vqq5REML7CbQVWw1AX+NkF+trjQFIb9sNBL6apxXYcS5Gpn3Lz32VHrm959t2oQP1qzF6wsWovaVSVgzfCTG0E31o7q/VNyXTikdGgIf4B0Ib09/+FDtfQKDFdi2bh4qh5cNNO3MM/FUIZEAsfSEPjgQnqER8AyLhDUbip6yeUdyIpyKBsJ5zg7YVVwxVS5mHt+29mdQufanBfzTP4o/Dbwpnpi2ga6WNfAP1Y4ztrW34L12H9ro8qjomYhLzUVgUiZ8dQaEJ8hup0lU9kJkEPgCWnfpqCvqNxR9Bg1HSf/ByMkrRiZVKS4qCsP7lKBq4SI0LlyM3QsX4DBtq1j5D9atwccb16nJNZ8T9mO09N9s2YRTjNOM8+WbcYEqf6GiApcIiCj85TqZEbcdN7buMll15uUCvOTod7bveRb3RNGp4HfoBm7JjDpz3CaoMsymeuB3mkHfuVPFo50CdrOKR2wUVNAhPNq+i7FTxUPGg618DsnfCfvdbfVsWExxd1uDCgG9BfzrxmoF/bXqGtVjf8VYa4Keca7KNNXXNERXjRNsAI5XVKoOvLdXrsSumbOx+aVxmF3cB0MTDRiYnIpB2blI0EQj2C8IAX7B8JYNManenoGBcPCQ2XduzOXdVGkwR28qvRl4ZwE+0B/uzOE9NVpVFMOKwAcnJ8E7Iw+u41fDofKimmXZRpU2e2iuXmwB/icHfFvpqDGPxyvwa36AY/0tOMyrQZuYbIQkyfBbDrx1SfAX2A0piE3OQHpuH2Tm9EE+FaKoD2Gnuhf1G4KCPv2RmZUPA/P9ZH08Zowbh/oly7B9/gLsWbQIR1etxPuEXWbTfUIL/+kmE/BfEfgThP9UeRnVvQwXCPxFAn+xsorA16gxbZk9JxNprjc0qZCZbQK9wH9bbhP2uypfN8PfuJvnm9ggND+L+7TwDyV2SkhvvCkE8Mdi6+W8GfyWeCxKb4ZeAU8rf19yeBm3F/BV8JxS/m3mjjvpsTfFTUlHautwVYbq6iTqVZ/EOQGen++krOqj3T9Ju3+cn/n9tWtwRKz9tGlYPWIEJmTnoE9cPAZnSx2/TKZJUQp4X+bp7j4+8PD1gausknN1R29HF9g4ucLezRNO3iaVdw2Qklj+cCPw3myE7YND0Z3/PjAhAV4pWXAdswQulRfUXHoZpTEBb+ml/xsF/sl/ovBP2bI/VTPuOhqfoGvtD3DbegNdxi9Ha20qgg3Z0CSmwzNKzwskGaG083HM3zMIfG7hANr3IegzYARKBgxHTnE/pGfnI4WPx+viUZiZhZUzZ6J+6TJsmz8P+5cuwVui7uvXKnX/hKB/Sui/FHU3x6nyTThXIbBv+TfAq6mxskZ9a7NSeZnHrmA3z2tvAf6Z0jOfN+Xve2njJbffR+D30p4z+Jh02rXEQznKmDvj/vYmFUrt/yTw0ktvAv4encMfxnbVcSfxDH6+9xuyYEcaLTPwV2SYkbfPUe1P08GcMse3hP6LLWX4iN/RgQULUPHKK5hRUoLBTI36JqVgcF4h8lIzERwQAj8C7+svVYK84Uor7+jiDjtHV9gwbBmycaaMx0vZME9af9fgYHhpNHAKCUN3pgO+cXHwMKTBbeQCuJd9i65Vd3kNP1RLpVu2CrcA/zcH/H/8t23UUMwTNRTXkfe71T6Be+1FtB88HW0jDAiIzyDkyfCK1iMkMRVhBN5ABc8u6IfCkiHII/RFfQejoHQQsgtLkZyWhURDKgzxiRhW2hfr5s5DLZV9x8KFeH3FcgX8e+tWEfi1hH0dPt24Hl9KZ51E2Xp8u2WjAv5SpQBfwajEZdpeWdRylZb+eoPk8CZllzAtXNnzLO48Z+9Nc95lSG7/s7jfSNAb91PJD5qhN8VDnn+kwG9+Br5SeB4fbdvxo63n7YcCtnk8vqVjr2WMvgX8lvNy+45KKXbgprgTcSn1TE0aBPo6XKqvVZ2S54w1OEeVP11Tia+rtuDzzRtwdPlSNM6YgZXDR2C8qHusHv3TMzGgoAhx2mh4uXnB35/g+vrD05MqL5VxHN1g7+QOB2faeqmFJ9ti+wSoefjuBN4txFTvrruHH3yi4+CVmAbHvpPhvvYTWFXe5LX84Kdv53+uvfQK+BpTOSPZCrpD1QN0r7kP1/Jv0K50PDprE+Edk4QgfSJ8Y3UIZx4ZmZSG5JxC5BT2V1Y+N78f8ksGILeoH1W/EElUHx0bhYzkNEwcOQob5syFccF8NNOivsHcVPL399etVLB/RpX/nNb+GKH/hvdP8iI/xTjHHP5SZTmjEpcqqnClWnq669TClpsER8HdYuVbIH8WzOl37ldxu1GU/YCKFuAF9EdNB2nnDzD2P4tH/HePdu5VVr8lh38G/3ZReFM83LZTxb2tjWrGnXTyqVl4MnFHzosLkH4CpgsP1LTcXarf4M4O6XdoUot2btAFyAq9aw1i7etwmcBfqpXcvhpnqitwsnozvmZa88mGtTi8dBGMkydj3sABGEqFL01MQr/MbGQmGBDo5Qt/Hz8EEHpvHj29/OFA2O0c3Ai8F+xlbJ6NguxLLzUDpVCoa1Cwqnrb090HntoY+CZlwjZ3FDwWvw47qVVv3mqqbbUlh/9JbkQhVW7kc8jquE5V99Gr+jbcN32CDoUj0E0bD6+YBPjTnvvFxCGCF1wsgU6iwmfS0ucxf88l+IWlg9kAlCIpPRuGlHTo9Ako4EU5Y+w4lBH4ugULsXfZUry5SnrnV+JDKvynVPjPGJ/Tuh7n8cSmtQr201T6c8zlBfgrBF5mqgnw1421uCnAy0KV7c3PlqWqTjvG88Cr3vsmE/AyRPeg6YCy9wr4JgH+gFnZ96q4z0bjAR1ByzRaBfsf5fLSefdQYhsB30pF39ak5tbLHPtnIQ2EuX9Abt+T9ED6DmQhjlpu2wJ8I2Obgv6KGfiWOEeFP12zmTl9uYL+/bUrsXveHGyZMAFTi0owyJCCPgYDCgxJ0IVHIMDXF35UcAHem0cnVy9Y2znD2t712fbYovDufkFwIfQeVHg32Z3G0xeuYZHwT2IOnzcUPrN3wKniogJeFlNZgP+p7jzDD9226hG61XyPLtX3YFd7C+6rj6Jdeh90D4uFf3wKcz09gnR6ZecTMnORkd+Hal6CLHUsRm5Jf2TmFyMhJQMJvCATqT6Dikswe+zL2DJnHnYsXYp9tKdvrl6hLuCPNqzGx+sJ/frVOEaF/4YKf6psHYFfjzOE/jxz2ItbynGZdv4Kgb9aRYWvNuJ6bS2uyQQcyeMbdvzBtNm7aqLN3mcdeabOvL2q406NwfNxmWFngpzWXan5HhOc5oUxJmU2ASvw3zfb+kfqb0z3VW5P2B/yeR+yoZB4xOd8zEbn8a79Kh407lEr6+43mWb3SWfhnZ1NfwT8j+vwTWHq0LtQW4MzBP40Vf6kWPuyDXhr5XLsmDkLq0aOxCt5eRhA4PumJCNLp0NYoOyjR+j9aNt9A+FOlbejsve0d4K1dN65e8GFjYEspnEJDlO17zwCg2AjxTGDNPCMS4ZHdn/4TN4Mz/IzqtyVpHiWHP4nBbxpfF6m1LaqM20X3ZUK3732AVzqb8B5/i601qXBOiwG3rEGBu28TKmNS0BGQSnSCHlecX/m8aXIzCtBdnFfnitAnGyUyMbBkJCE0QMGY8mrk1E9fwGaly/HAebvb6xaroD/eOMafELYP1+/Bl+Jnae1P8Vzpwn9OQG+bBNjMy6WVyjorzGHv06Vv1lD6GntJZe/WrfNNPOOiq964neawL+p1qbvNlv7febZdaYeern9iBA+3kX73rRb9c7f32Gy46bJNi0q3fxM7aVH/4GC2xQP6C4eSrS4AjqNB9t3q04/aUQeNe1Ts/jum6fwCvB3VJ+DCXpZpdcC/LUGyecbqOx1Ki6xQbsoU4lrK3GKsH9buQVfbZGKu+txeMliVE+ciCVDh2FkahqGpFLpk5IQr41EKKH38vSGlzfz8oBgeFDNrZzd0N3OETau7ubVdFLjLgKugbT2fv6wcfOEQ0AE3KIS4ZFSAK/Ri+C9+YRyeT/5/P3nCfxTBfyLMsmCNq5rxSP0IvDOtZfhOKMabSPjYR9B4OMM8IoVdU+ElgqfTlVPySpAPoHPzClGanYBUgl7UmaO2vs8MjIaSYkGTB45Ghumz4Jx3gI0MX8/ICvjVi1j/r4CH1PhP6Wt/3ztanxFS3+C4J/auApnytYq4MXSn9tkUvkrBP46gb8hwEsuz7hKe39FDXM1qE4w6RAT6G9ReW/Qbgv0ktvfVaq+59mqOFkoY5pKu+fHFXHm8Xg1w85sxVvU/Rnw23c/U/IWVTcBv1sBr6CXBkG5hr3PYH+wa98fAf+jrW9R+quE/lJdgylq63GRSn+h3oizxirm85X4trwcxzZuxIdr1+KN5StQM3kK5vbvj2H8jvsmxCOHRw0V29/bhwrvBy8qvS+VXEpX93JygTWBVyWxZI++EA1tfTDcmQbIsJ1DoBbuBN43OQceA6fAv+yYKmvWpvqBxdL/bQH//LDbv9+Db1L4B6pYZfeqxwT+Hpyrz8Jhyka0j4iGQ2gkfHRJCvhQhl6m02bkIV0UvlCG4IqQkpnPnD4X8bTzUfwbLYHPzszC7PGvYNOM2TDOnYfmxUtw0Az8u2tWMIdfgU/WLifwK/HVujU4uW41Tm1YhbPM48+VCfAmhb9M4K89B7zEddp7ZfONRjW2faOuHrdk/vrW7Ywdal37bbH6ajXcj7b6nqpa0/zMsqsxePNtUfvHTaZji51XsO80j9k/B/wz6Hfs/oMhvAfmfyONiiqawee6t4vuoqnZVB+PsEuprDt8TlnUc5N/L8frfL+XtzYytuNSg8Q2XGiow9maKrWe4NSWLfiGjd+xjWV0RZtwaMky1E6diulFRRikj0chgU+KjISGeXmArz88vLwV9N5S6dbTC1YurrDzEOD9CDgbAqq/u7cX7NkQ2Ado4KqNhy/TNpf8EfBf+yG6GR+q+ggWhf+JAt+6/gE61FLdqfpWxjtwqT6FXmOXomO4jNdqlKX3oXKH6xKQnJ2PRObw0iOfk1+qgE81Ax9nSIU2Og7RMbHo37cvFk55DRunzUL9goVqN9bXVyzDkeWL8faapbT1y/DxmmUEfgW+JvDfEvgzVP1zBP7C5o04v7kMlwj7VcJ+tQX4KpPCX6+qUp1512pknrrMV68j8DLLrdHUUy5KLoou4O4Shd+n4qHk1lRcU96+R1l7dVssPuPJrn2mRTRNe55rFMzAm0H/Efi95sk7zT+mAcoVNKtaeC3Q36VraAlpbFTjs2uvgv62Uvw9uMnnuabKdTUR+h1qCfAFfp6z/Hyi7t8S+FNbKnBicwU+XbuB6dAm7GcDWvHqq3g5MxN5/L6z43SIocoHSwceVd7TxxdeAbIm3l/Bbs9wYJ4vwIul9/bzhaOUuA6KhHtkAnz1iXBhHu+1/Ch68Fpo91NX95+3wt9DJ7bqovA9jTfhVv0NOvSfgq4RGnhoYuEZlQA/5uaRiclITM8m9AUEvi8yqfKi7olp2YhPy0J0fBIiY3TQ6/UYPmgwlk2bgYrZc7Ft0WLsXbZMzaF/g8C/s4rAr16Ojwj8F+tW4psN63Byw1qc2biaqr4W57dsYu6+5RnoLSGw32IOf5MgyJLTG7IEVdRdlqXKHHfzEJj0kt9V8+b3qN75h7sO/kE8ZjxpPqDi4c59zzrwHjftx9Pd+3neBP7z8D/atd8E+zM7v890v2V2nvnvpD/gXuNzRTXMlW8F8LtMI+43y0q+/eYKuHtxa9cBtZz3+g7TGv4rUv+OKcnFrVR5frZz1UacLqet31yOr+l4ZDntZ1T7d9asxb5Fi7Bq9CgMS0tHjjYKyWHhVPkABPj4wI85ugfDm3DLhBsnczUcp4AweISEUf0D4UDg7QM1cNPo4BUZA6fUQrjN34eeTOva/9QXzvzUgJepss/Hvx17NxU4kG2i2zOH78IfuDs/R/ett+FZ8RHaZQ+CdUQUPCJ08NWlEHgDYpPTEC/7rxeUoqC4H5LSs2jj06GTqZ48H61noxAZh1Q2DC8PG44106aidvZs7FxEhV+yFK/LHPoVhJ3x4cpl+JTW/hiV/bh03K1fjZMb1+Asc/cL5aZptaLwl8srVM5+o4bW3VinCkvckGmqhPxaff2z/F11yIl9V51mB1RP/KOdBwjq63jYfAiPdh/B4z1HnkH/ZM9hBh8jeEr1CeEj8xJZgdcEvbkHX3rgd5nG6QV0pe4C/HaeJ/xPqdJPVUogKYB5TH6nedxdDclR0fnvbzfLUl5Zu38Q12VJ7+43cXvPW7z9urp/TXaw4XNf3raLefx2nJf6d/zc5+lspGjGcVlgJEU9N23CR0x73ly1HDvnzMKSwYMxIDYWmaGh0BHkYObyfoReZuB5EHKvoGC1Ys5VSl2J6tPquwQFwYrA9/IKgHNwOHzZuDvqM+AypQF2NXfUZiRtqySPNwlDe/MGk22r/71Zmxbg/6qBb2v8EfhORhmSI/BU+S4NN+Gx8SjapRShd3gU3EJ18NenwpuWMdqQjISkdBSX9Ed+UR/EswHQMWJT0gh8OrQxCYjUxiGHufxro0Zj08zpaJg7C82LZFOJJXhjKYFnHv8+wf+Iav/Z6pU4Rti/pJU/TthP0cqf2VKGc4RdFs5cIuwSVyplaWmtWnhyldBLrbgbWxvNPd07VYeYqLnMn79P2B8TnkdNh3g8jMfNhNwcAr3Ar1R+9+t4xNsC+yOC+Hg3G4fd+54BL0r/VO43mWB/upuNRBP/nUzWaTTPyms0Af+YDY1pQo5pWu2Dxka1bl5KZsmowT0q+F2+lqj5LTmy4bmx5yhu73sHN3YfJexv4Cbhv8H3eIWNyuVtVPn6RrV0VoC/IJV6qytxsoLQ0/18tmk9Pma8x+/tDTac26ZNw/SCfOSHhyKOVl3j7w8/5u7ezOXF2rv7yzz6QDjzvDsdgAsV3473e3l6wto3AO6hYQiOjISzLh3uk2rgXHMNXapuol3VA/zxmgwL8H/zwD9CJ4G92gR8t7rrcF/zOtob8tGbCu8eIfPn0+Gnj6fCpyCZ9r2A+XtmTj7iEpIU8NGGFEQnpCJMG4u4GD365xVhwYRXUT13DhoXzKG6L1LqfpTxNuM9wv8hgf90zUrCvhbHCPtXm2QMvgynt2xWVWHOqVVylbgkJaJoa2U3mMtqHnqDeWrtLkazmmJrqhO/T020eaDUnKAT7id73uTxDTzZe5Sgv6GAf7RXwH+dDYEo/0Gl7I+p5k+a9ypVb7HzT8znZIjtMW34d2wknhL8J3wNgV6BL7l8y6QcmWtPyB/KWvntjWqd/E0JWZ4rjZF5E4s7hP4O39+Nptdp36n0TYTfDPz15sO4rIDfhcv1O6nwDbggvfZs5FQ9vKpKVQlIptx+SqX/gNC/u34tjqxcjrIJL2NEchISA/yZyweqXN6TebsA7yY5PVVdFtB4isozevPxnh7u6O0XCI/QcARoqPBRyXB7ZTNcqy6hc+UNs63/Y+B/QoUtf6rA/7uTbuQoc+gV8PfRkzbOquEqXJbsRMf4TNhpIuETlYjA+DQEGwwK+MzcQuQVlSrwY/QGZelj4mnldUkI18So/c3H9R+E1ZOnon7+XOxePBcHli/CkRWLcXT5EgK/GO8tI/C09Z+tXYUvN67D8bL1BF6m1m5U1lXqvp2vrFRW9pLa602GrLZS9bbhikxWIezXG6UevdSA362q1N4miPeo7A8IzUPGIwL+mHb5yd638HT/23i89w083fcmb7+plF1gf7z3kEndVafdbjzZtVtB/tCckz8P/1OCaoJ9n2kKrrL3LfPum54tmb0nq+YazBVwRPG37zCPHOzAFdr0sxW1OLG5ho6mGsc31TIvr8dXjGNltfhqSx1OVpp2rz1Xsw1nawT4BgJfr9bOn5E98vjdHKf7+ZwN4we0+O+sW6vWJjTxu543aCCyIsIRJSpPa+/t5QUP2Z1Gtt+WjrqQULWIRqy9ja8Purk4w0oKXkq9e6q8XUQ8nEavhHv5GXStuqGWyrYztmwq+R/VVrAA/zcBfMtsKlkS2b3mLnpV34J9w2XYTN2MDjEGOLDV941OhA+tekhCImISk5BL2GXCjeTysVR4AT5aZ0B0DB/X6pCblIEpg4dj/WtTsZ3qvn/pfLy+YhGtpwC/2AT8iiX4aNUyfM78/ZjAvmWjWhr7DHgq2VnaeFkvfq6KdrZGdplpwDkCc4EW/hJhv0zYr6qQCrVS/UbU8yChf51q+jqt+hEz8G/jyf638HjfG/juwFHGmyZlJ8CP9xxU6t4yb/7JruZnebuA/t2eA2Zrv98MPBsAGWc3T8AxDcftUCvi7kjFmzqpbVdL2Otw22jETaYg5zZtxpdLVuDDBYvw3vyFeHfeYrwzfynenLcUby1YhfcWr8O7S9bhrUVr8M6SNfhgxQZ8smojPl9bhq82VuBMZa0CXlT+bLVpKe3XFRWqpv3Hm8rwIb+z95gWHV61AlumTMKgpEREeXsigvY90McPHrIHnbu3mojjIxtJ+gfCTXag8fNDN1cX9Ja95aUablgEHDXxsBs4B56bvkLPagIvBVLUdlM/0XLVP7eptc+Ar6OVr74Dq6prcN92GVbjVqBTZBycozXwi5VFMwkIJ/AJaRnIKShBVmEptLG0+PFU+KRUKn0iYvl3BkZRcgZmDh2JqlmzsGvxPBxcNh+Hly/Am4T+LSr9W0sX4oOVS/HxmhX4fMMaHKc9FeC/Zv5+omyT6o2WzR5PbGGUV6uNIWU32G+p8qfrtuMcgb9A4C8S8qu01ddkv/Ydspnjfir9foLPPHnn67gvFp7q/pC2/iHV/ZF00u07ouLR7oOqs05mxj0RBd/VovD/FnjVW//cIhqBXBbI3N8qoDfittj22jrCLSMINbjNuLJ5M06sWI5P5s3F0SmvYf+48dj78njsf3UiXn9tBg5Pn42D0+fgyBw2gAtX4f2l6/D+krV4Z9FqNgTL8frshXh9zkI2Bkx51m7C6fIqNnw1aq88KZZxkg3hMUL/CRuTj6RCDl3Su0yNdi1aiBn9SpHg54NQDw9E0qr7Sc7uIavlCLo383X/IHgEh8Dexwc9CLw1GwQ33vcN18IlMgE2sjHFuo9hYyTwak79T7g2/c9xLn0HsfS1D2nhbsGm+hr8tl9Er6Fz0E0TDfdYLfxp1X2p8BoCn56Th+yCPkjJLkCoNga6xGTE6BIQQ/jjqfIJkToUswFYNHosts+Vte8LmLvPwxGq/BvLFuJt2vr3CPuHq5erWXai7sfMlW5ObClTCv/F2nX4ZPVafLRyLRuGdfhg9QZ8vI4qubka3xD6E7XbcMK4DWfqmxT0l5lHX9rO4zYq/fZ9CvibO6S+3esK9vu09/eozg+aDyjQ7zMPlzH5B7TsMndeAP9OFFxy+F17ntW2k/H1R2qMfZey7GLNZXWcbDZxm27jtlGq1UpRCyNuCOS02adWr8LXS9mYzZ6NNyZOxAGBXMUE7Bs/QQF/6LVpOELg3yLQHyxdgy/Xl+NkRT3O1DTyuJVpTjneIeiH+fjh2fPx9vzF+HTFGtUQnpZNLCqr1V72XxP+z8oqqPKb8P7GtXiPjecba1ajbOKryA4LRZCTI8KZy4eGh8PTT6D3hbOHnwJehukcvL3Rw5mW3t1DLZn1DtPAmQrfO2sEAlYehZ3xOjrWPDSLggX4n04RSwFe9dLf5o98DYENZ9GzdDJ6RUTCS88cnuruR+C1CQZk5OYjPbcI8Wm5CI+KU8DLRJtYAp+oT0JcWCQGpmdj3auTmFPOx8HFtPNL55qAJ/wC/Aerlil1/0Q67Aj78bKNzOPX4wvmoh8vX0aFm4dDM+fgwMx52DONKQHV7siiFTi6bA2OrlhLp0A1o+X9dEMVG4JyfEJgjpXVEIStzHd34spW2nw2ADe3S0ce1Z6NgExuubVdNqPY9WO12iYpgWWaO/9UcnSVp7eMve82V6zd8eOadqlkU7dVbTpxmxZbZvtdk6W7m8sU6F9QXd+ZOhWHXn4Z+196CXtGj8HuMWOxf8IrODRpMg5PmYq3Zs3GR4uX4vjajUxb6piK7Mbt3Qdwd99h3D/0Fm7vPYLzDbvU1tefryuj8q/AW/MX4e15i/Dh4mWqrPUp2QmX9l5czzEq/6dbyvHh5vX4YBNdAnP63YsXY2iSAUEOdvB2dkJgcCD8qeDOtPUuHv5wk1Vz/lLP3kMBbyMdezIuHxYFlwg9bFL6I2jJHjjU8Fo3PvwP5nJYgP+bAr4lvxeF76iG5G7Doe46gmpOwLrgZdhFaOGTEAmPqBiEJWYgJimFCp8PQ0Yub2cigpBH0cprImMRx0YhIY4qz0ZifJ++qJoxA7sXzse+BbSui+dS3RfgLcL+7soleJ/Af7KGgMga+E0bcIwX6Ye0v2/S/h6eOQP7p01jzMShWWwwZi/CgblLcHDuMh6XYd+cRdg3dzEOLViGNxZRBeevwOtzl+LI/GU4umA5Pli2Fl+u24KTZcz/K+pwsXobLhu3qy2gLxtNq+xub5ViFDsV7LJdlKxok2E3mYTzVDrwROVlPN1cj15ydOl8kwo3d2TefqVRTe+9WLYZp6moJ5YvxfszpinQD7w0FntGjcJuwn7glVfwxtRp+IB5+7FVsuxXinFWq0Kcl+u3EnY2QHvpOF5/Aw8PMe14/S3cP/gmbjH1uCY7ztZvx7cV1Ti+fhM+XrocR+fMw4dLluHrsi0Evh6nahrwdWUNPq+oxCflZfiIqZFsrf0WHdK8IYMQ6e4GNzsbeHi4KeA9CLqrJ1Xe0w/OXt6wp53v6eQMWwLvERQKLwLvqtHBJrEAQXPr4VR9idf0PbSlrW9b/fCPJnL9RBqAnxLwbZ+L/wz49tX30YXAO9VT4SuPwTpnNJw0WnjqI+AREwdtai70qZlIzcoh8HnQxqcikooeEaNDmCYKsTHx0EXFIjkyBtOlHDXz9+YFc7F3wSwF/JvLCfvqZfhg7Qp8tHYVPl69Uin7Z2vX4O0FtP2zCPiM6Xhj9kwcmT0HbxKSo4vYCCxahcMLVuLAHMI+ewljEXZR9bdOnIbtr07FjonTsWvyTOyZOhsHps/lc8zDGzPn4+jsBXiHjcMHC5bi06VMHVatwmmmC1dratTy2jtSpWZHy+IYsfEy6+4gLT1tv0y53bnrWV36e+bKNvcZt2pqcbW8EmfWr8dXy5bh03lz8P70qTg6cQJhfwkHxo7FG5Mm4Z1pM/Aplfyb9Rtxgfb7Jp/nBgG/wue4yee9yUblJh3FrX1MPQ4ewT3GfUIvcWf/EdyUzTXoMmRE4iIdxenyCubyTG+WLMGnK1fhmy2VOEXoT9TU4Uta/E+rK6jwBH7deubyG1E5bSpSQ4LhYmMFZxcHeDGP95NqN8zhndx94eTmTuBp551d1WaUrmLzQ6PgrtXDPj4DAa+VqaG5jtV3zXPqH1mA/2sHvo3xx/iPevA7qIq1zOFr78BlKxW+/DPYZo+Ae6QGLjHBVPkkaFJykUCrnpCShoS0HITH0soT+HDa+XBtNGJi9Igm+FlU/Pm0sbJJZJNsNrFwDi29dNYtxTvmZbEfrV+DzzesZZ6+Ekep6keo6u/RDn+yYhk+W7VCWftvNleo/d9PVm/FSWMjTtc1qfiKqv3Rms1sDFZiLwFvmjQdjRMmY/v4yWh8eSKaJ0zB3len4MCk13BoChsQOoV3Zs3FB3ydT+g4TlCRL1ZW4FZDPe7JBhM7Tavb1FRbNRHnoLLzfwC8KPx22TSyQU3vlcU8x6i0H82Zg4+kgZowDofHj8G7r03CR2zovlq6DGdpvWXuwFXZlnpnMwGXTS9344aAvnsvYz9uUt1vH3gd9w9T3d94G4/ffBcPj7zNc4dxc89+3Greg+s7JEXZikt1pok3x9evw6dsvD5ftw5fs+E5ycbkK77OJ1UVVPgyfLJ5C95nIyOVhfoZ4uFq2wv2zrZUdXf4hYTCJyCEwPvAwcUVDq6OaiNKW1d3VfPOMyQKnpF6OOpS4DN+GdyrL6BTzV01C1OF8bEF+J8K8B1qn6BL7V0Cfw1BZR/DNmMYf3wt3GODEZiWgcg0WfqaDx1tfVxSBiLikhEWrVfAh2miEcV8XhumQWFKOhaPfwU1swj83Ok4xBz+iEy4Iezv0sZ/uE6KXqzFZ7xg36dCvrd4ESFfiW83b8YF2Zyh1rzDDEGReeWyQeTtfW/iweH38PDw+7z9Bq7u2IuLDTvx9ZYapgPl+HztJny4fLXKcw9PZ+4/ZRpeZ758dPoMvDOTOfO8+TjGRueLpQsI/ApcqqjAzTpZaLNDVaKRqbgy3/7xbhm7f/0PFF5BLw2DTKSpq2fObgL+5CpTzv7l/Dn4ePpkfDpzGk4sXYyza9Yoq39JKvTI+LnsY7+V0MpnYdpwZ//ruHPwddw9dBh3Dh0xxetHcJfQPzhCS8+4e+gN3N7PxmDPbjYUO3F1G5+jvk7V5Zd6d7In3TE2KF/LYhqmFl8bTcB/Wlmu7P3HmzbjTVr7if2K4eVkA3snW9i5OMLDzxe+gczlaevtnZxg42hH4F0V8LL/nEeITLKKhVNMAjxGzIZHjQn4drIDjdqFxqLwf92W3vhj/Enga57L4RXw9+BcfxXB696GbfoAuBF43/gohGXkIDazQK1/T5BptAkpiCTwIZoYhDN/D6XCa7RRiAwNQ9+MTKx6dRIa5sxE89yZz4B/m7CrKrUb1uMTqtT7y5dT4Vepi/csL2K1s4xsFllTifOyJdP27Wo76NvSmXX4bYJBEA4eJQhHmOMewhVCeYk5+MWGHbhYv02tIT+9hTAQti9X0z1QgT+myn20aDGt9WIcW74EJ+kuzm3eqICX1XW3pbKs6sQzlcN6yNz5IVVeTbpRsJtr09P6yyw6AV511PHfXy4rw1mmI9+uXIFz/GwX+bnO8fOdYUN2no3XFVH32m24zLhg3I7LDU04x/d6me/7BpX9LvP2+0eO4t5h5u9vvY27R+Q+LT3vS05/Zz8but27cae5mbn+dlp7fkZZI19rVCvoTtNpnKqqUh14J3j/S97+vKIcn8rYPHP8d7ZswRI6jyAPF1p6Rzi4u8DJywOeAYE8+sHOkcDb2sKa4EsO7xYYSuAj1QYV7pE6uPabBN/qM+hScwdtqk070LR/bhqtzM5sY3z0J68tC/B/lSETKh4pm6asmkyprX8Il9orCFq2D3aZ/eASFY3A+ATa+Szo0nNVrTo9YZfx9ujoeISERyFEG4NQ5u3hEVpEE/hBBH7DpClooLXdTRt9aIlMuFmBd9euxYcb1qly1AL8Z+vW4IRMsKGqS6GHiw216nhebvPCvr5rF67vpe3ddwj333wbD956l1AQeCritT37cLGpGeep0Be37qAzkM45OgMZp5b8WsbwN5XjG6qgjOuf2LgRpzZKyazNuCzLaqurcb2uTq2dVzXqZTru7kN4sPcNPNhzBA+a96oVbzJG/3jHfrVQRsbh79ZvxS0pwMHnuEagrgrYfK1L5aYSXLLI54Ks3Zclu2wczlfU4MQGQriUuffC1XhnySocmL8IjVOno5lpxp4583B0xUq8x9z8G6r0tebduHeAn/fQIdzduxe3dzXjzu49dDo7cYmN00Va+/P19ThXK2Wta3GOr3NeKtzy83zDz36sogpfsjH6mO/tbX63ZXNmQ0tVd3V2poV3IdyOcPbzM20pLWWsrQi8owN6u3vB3o/5fYgWfqGh8OVv6pw3BoGVx9HdeANtq+6pWgkdjU/VrrKqJJrUra97iNa1j0yLr6qf/m3OwPs5Af9sqymBvuYBc/gHcOPnC1jUjJ7JBXCN0SFYht1SMqCTstMyhTYuETqdAVptLIJCNQiJikUgc/ewcA1iwsIxJCsHZbTT22bPwd4FC3GYtv0t5s0f0GJ+LJtNbN6EYwRPSjadktl0BP58XY0C/hLjyrY6XN5Wj4vbtxH2/VTDA7j3xlv44ZNPcefNo7j5+mHcOvQ6LrFBkC2iZa/4K1u3EXgjLvG5zpaXq+m45yqpglsIPwG4QCgumUGXuCor7wiN7Av3cNduNZf+oUzEkQk5TBkeEvgHsnOsmn13gOpumoknm07ckRl0Mu7O57tBwK5X1iibf6VCau5Vq+2hpWPw7OZyfLxsFY6oCTSLsW/6AmydOANrho7C/JK+eCkuAcMJ1jC6ozGxOiwqKcG6wUOxnY2l7BV/g+/rHi39XcYtqvxVOp4r/E4u0d5LYYzzTHvO0xFd4Hd3lo3FyZpaBf1X/Kyf096/V12BuqVLkB4dA29XNzg4OcPG2QmOnh5qK2lHZw/0trKBtYMDrDw8YOMXrEpfeQcHwTs8Eg5ZQ+G78X30Ml5THbrtZTciAZrXemtePwJ6S1iA/xsDXkEvw3K09J4N1+C3oAndDXnwio9HUEIiwqjqCZk5amVcDGGP530NgQ8I0yKUObzsVR4cEo5YQj88twBlVLBtcwj8ogVU9+V4j3b3481l+IxxvGIL884qfFtdSaWiQhEeAV7U/RLj2tZaXG3ciuvNVLUdO/Dg6NsK9luE/eK+ffiithYf0E4fWrQERxYvw/srZZUdGw9a2Qt8zitieQn9BQGcKnhetqiqqlKQC4iql55Qyo4wMh1WlrKq1XG7mcPvPcxgDk9Vfdy82zyHXqbTHlDr3WVvuXvbZXupev57mWxjVBb/ugAvS3jNwJ/l+/tk2XK8tWAJDjF2E/iGqfOwccwkvJKah1Ja50K/MGR7+mGsIQ3jk9LQLyQCU9IzMZ3f86zsfFS/NBZf0gXd2L4Vt5t2qLjC170g9esFeB7P83iO39cZNkKn6hpw0lhHp1CDL5gWfcjvuGndWpSmpSPA0wvu0hMv21BR7aUghpu7N+xs7EwK7+kJ24BgOEkvfmAAPPh79k7tB/dVh9G77ho61txTW5BJ+icr5Z4Hvq25Ko4F+L854B8Q+LvwJvC+83agR2IufBISEKhPQKg+GYbsPMQZkpm/JyNOn0RFjzKBTuB9QsIQxIjTRGJUUQnKpk3HVtrJfYsX4ugq5u5U9k8rNuOL8s34mqr+bY1UZK1Weft52U2V4F/lxXyFCn+VF/CV7cyV9zQR9jdwlrZWJpIsHzYCr+Xm45X0DAyOisJIquKY2Dis6NcfxnEvo3nyJLw1Zy6OrV6tVtld4YUvan75mbLzNaTiLZXwBhuC2wJ8w1bVISez69Rc+b2yZHYfYzeeSMhEHFkSK4ts1Dp5GcJrfLZ3nMDdsnxXrdkXW19RiW/WrKW6L8e7y1YS9oV0O4twZGM1yibOQp9wPdI8gpHk4os0zwCMz8zHq1kFKAnRYMGAwdg+ax4W9RuMl2KisTgrFYenT1Fbbt3a3oDrfN3L9ebUp4ENC+P0ViO+JfinmW58W1uPk2zwvjRW4iN+r3uZxgzPL0S4nz/cnd3hJtC7u8FJxud528neETYuDrD1lkKWQQp4j+BAePN3tEnpA7elu+FQLzXqW4A37UHYAnwbowX4v03g1Y95l/kagWcO7zNnK3ol5MA/PlHtEquhCiWk56iFMrFi8WP0CKQi+cmSSm0UvIJClMInRMXhZQK4ZfoMbJs7Bwdlh1jZP442/vPKLThWWY4TNTJLrFrtsCLAn6MqXyLwNxu34TrV7BKBv7m3mbb9IA4uWYrlQ4djbFomSiKikOUfgnTfAGQHhiDHPxgbxozFmmHDsbxvP2x7dZKarHNg8hR8vnyFCXRRXNm4UYbSRIXNZa5vqIo5RtzmYw+YFz/ZuRNPqejfN+/h7V1K9R+rOfUmhf9uzyHlAu7z/L2djbhNW32DufQVNlyyyaXk7aqcNuPM2vU4vnwlPlu+Cm8uWIpmwv7OZiPOHH4XGybORl5wDKpnL8PylyYhzZvgu/shyy8E/TRxmNd/KA6v2Yg9i1dg7ZAhmBlP6FP0ODjpZZzeuJaNFhsVuqHLYuWlwOU2I05tJ/BMg05v3a5U/hQd0Ff8Xj8j+K9v3oyxxX0QFRiMQE9f+Hp6w93FFa6urnCX0tXWNujtYAM7D1c4SnGMoGB4hPjDNzIKdoYCuM2th2vDVXTmtdFJ5fEPVXUk2bREwf5cb70F+L8h4NsSeNkiulfdPXgZL8F3dj2sEnMQlGhAiF6PqBSZZZdmKj+dYAY+NAIBtPABVANP2sEQ3k/RJ2Li4CGonD0LjfPn4vAq2vmN6/DxFgJfVY6vZUiJoJ+m+gjwsr2SKJbsvHJ9awOuUsGu7dqJjzduxMZRYzA9rxD1cxdjzuBRyAuPQU5YLIqiE5EeFIkM/1DMKCzBnKI+mMuoHj8RTVOm4e35C9SqtBOrVqvOtEsVNbhYUU0gK1Rc2mJSYul4u0Xlv0tAHlLpH23bhieNO3hsZM7eSNiblK0Xhf+eNl/gv0tLf3fnDpPa8v1eZqNxjsCf3bJFgS/Qn1u/EWfXbcSH85fijTmL8PH6Spxs3IdLhz9A84pNGKxPw761FaifvwIZPsHID9KgX6QOg6ITsGn8ZLyzqQJH121GE9OiTcW5WKCPxOb8TLwzdRJOr11FV1HFxobfG1X9wvY6nGkk7I31OEvgzzZsp9I34AQbhC/ZIL1DVzNtyHCkaKIR7hOAAHcvhPkHIi8jE4naGLjZUN3tbeDo4Qwnby+4+gfQ0vvBN0IL27h0uE7ZBI+6C2pRVSeZgCOz7YzfmYF//EfDcxbg/0rjyXO99I/N8UiNt/Y03qLCX4Ifge+ly0Igc/hg2uYowh6VmIIYUXipaxcbjwBa+EBeGAK8G1U3ita+OCsXr9KW1i5cgOYltLFrV+D9TevwyZYyHGNe+Q2V55Tk2EZTz7zALhsvXCfw1+pNE0uOLlmGmcxjJ6Vl49DaMnyz900sGj0JqVTGMXkDcfa941g4bgYSPAkLFX+wJhYrh43B4RXr0DhlOg5MnYHjK1fh/Cbm9es3EHYjLlYSjI1b1LnzMiGmbAuu0/bfJKR3CNADo5HQ1+MJ8/OnjdvxeMc2PGLO3AL8d2oJLRV+V7MC/jb/RvaEUzXkZdtnKv1FWbtftlnl86dWrsWRV6fhrZmLcKqqEVeaDuPq/ndxuvkIlg4ajWFstF5OycawOAOGMz0aygZ0el4xPthchWP12/BhWQX2zpiB+kF9sTE7DevTk9A8bDC+YCN6dctm3Kzj9ybAMwU6L7AzBZIRi/NbGwl+g7L4xwj8B2zM5o9+CemyyImOzNfJDQVpGdi0fBnG8ncKcvOCo70tbb4j3H084a6q3AaoTli7SANcxi6GX9059Ki+ha7Geyrtk2u7Na+hlrkdLUuv26jr3gL83wbwNSbge9XchG/tRfjNqEHv+CwE6XUIjaPCG1IRzYhJMEATq0d4ZAx8aeP9qOqyvto3KAwG5vd9svIxZdBQbFuyGHuWL1HAf1C2Hp+JnTdWKeBPSyed7J9GG3+FF67AflnOb9qAt+bOxaLcAkxMSMG+hStwoukgjjcfxpZZS1EYnYYRmf1w4sgnWD15IVJ9IjCAqj8y1oC6afNxpukA3lmxHvtfm473Zs/Bpc1b1E41ZzdXUokbcH5zhVLfM2vX4RJz2+vlm3GrYgvuVlXgHhuaB7XVeMhG6NHWOgJP6Jmvf7d3H9X9kIonu6XqrdSoa6TCb1f19GR+/jXZNUZmwkkHnvTQ00F8uWAJPp+3BB/NXoovV5ThxOYGnDE240LjAbzF9zg3twRjYuIxhg3nyMhYzMjOw9ur1+NS8z4cqzLinZVrsGviZGwfMgB1pUXYPqAvDr00Bp/OmqXG/q/JsGBdnRrVuETgLzAdukBncp4u5RyBP03gv+b3+hnf19KXJyCDv1dccARCPf2QoYvHdlr9ha9ORkxAGJwJvLubI3x8veHhIwUvg1RnrGO4Hq5Dp8O/6gR6VF5HF14fbaVWvVQ4Nj5V1//ztRYswP8NAP9jDv8QXYx3YEXg/esuwmdaFRwNubTzOmiYw0ulWlk4E8XbIZHRCGPe7hcQpDY68A4MhYa5e2ZqJorTszFj2EjsWLYM+1YsxpvrluOjLRvxBXPPrwj4yboqnK2vUePssmPqNRVU9vIyfLZ0MRpGjMBsNhzlw0bhs83V+Lx6G47v2I93qJJTioeiT3QKphQNRf/oVAzXpWFiUhampOfhLVrkK3vexNcV9Tg8Yw52jBiOD2ZMw21a21uywUM11ZANwFnCfmrVSlxYvxY3Nm/Cbb7u7YrNuMMG6R7f4wM2Sg/4/h41NjBnZ16/Zw/VfT++kx78ZpOlF3W/TeBvMA1QxTMbd+ImQ+C/IUt3Ceu7U2bgw+lzcXTSTByYQNfx6iwcem0+Ds9ciPeWrUTTpKlYUzoQS6jqa/sNwpFFbBho5d9eshIHZs3D/hn8t7Pn4Y2Jr+LNV1/BRzNn4DM2hseXLMVJpioXy8v5erWqk/NK41ZcYSOkgN8qwNfjzNZanODxczYAqye9hkI21HEBoYgODEFSVBTmTpiABS9PhMYrCM4ODvDydIG3lwe86NS8mZ75y0YV4XFw7T8BgeXHYF11UxVHaUeFb10r173pGpLrvYMF+L9V4O/CWoCnwvsSeNeUfITp42nlDdDGJ6nilZG8bwI+Er4BVIOAQPgR+jg+npGSiYKkdMwdNRa7VqzAgZVL8ZZsNFGxCV+KnSfs39ZVE/haE/Bq80SZLFOBb9atwduzZqCyXylWZWZg68hReH3mXHxKG36qcRfONB9E88KVmJxRiBHRBowl7C/HpWBWahb2zFqAc2wULu06pJaTNr30ElWxGPtHDaG1XoqHhOEqrbdMdz2zZg2BX0Hg1+AqU43rm9fjZvlGQr8Jd6o3456xAvcJ/L1tRtzfwbxe5fF71FTbB7KpxM4m3JUptrIApo7QM25uk0agGbd4vFm3Dd+uWU8wl+PE8lX4dtV6fLl4FT6SVXxzl+PNmfMJ/nQcYn5+hA3TkZnz8O5CqXqzGO8vXYnPVm/Al/wMx9dvwddrN+Irfo8nmJ6cYkMlO/BI5+CZsjJV+kt2mb1MNb/Oz3eNacalRlNZawH+dIMRX/M7/rKxEWUzZqOEjXUaG+Xo4FBk6PUoTjGgiC4qLjgKrk7OJoX39oQX83vZXdYvSAOPCALfZzSCyj6FbfVN9Ki5oyz9M+B5zXe0AP+3a+mlh753zQ341ZxHEC29e1ohwhMSEJWQSIVPorobEKnTIzQ6RgHv4+8PT18/BDGPj2d+n5aYjvyEVCwaOwF7Vq3CwVXL8PaGlfi0skwBf6IFeDVZpJawE3zpvKO1/oqq+xYVefvQgagtyce2gf2wc9RI7J8yGR+tXo0z9VuZ+zdgHyFZ13cgVhf1xYrcQmwb8zI+XrkeH68pw1tLVuMNArRz+FA0DyrF7oFFeHP8KFyv2kJ4mUeXb8Hp1YRn1XJcWLcalzeswpWNq3GtbC2ubyH4lYS+phz3+B7vbq3mv2lQwD/atVvVuBfgH5iBlxl6N2q3MQT8HXQRu3Bv+27cIvCXymVorgrXq42qXr4MBZ7fQmdTVoXTGzbjxKo1OCmNwoo1OEY3cHzNRhxbswHH123C2co65uZ0C/U7cIYO5wKf50J5Jc7LTD6p1tsgw3L1uCRBy36VVv5m007c2Ml/s0NKflHplaUn8LT1X9CJVMydj9KUdKTH6KEL0yAqMBAp2nBEePgg3C8Mnl5ecHGxg7evFzwIvId/KF1bBIGPhWPeYPiteR82tPTdpIJtzX0T8FIBR4Cveqyglym3rS3A//X30suCmY51Eo/Ro/YubI034Ft1BuFz6uGeWqg2jtRQ1cXOR+oToI2NQ2hkFCIIfLCURPIPYD4fBb3OgDTCXmBIx7IJk7B/9RocIvDvCPCi8FTxkwTJpPA1anaYLJQ5xxz6lKyJX7EMHy+ch7cmTcCbLw3HkZeG4dC4UWgeMxLN48dhN23toWlTcXjaNBxhvDl1Go5KzJhpqhzDfPnt+cvwIXPnE8sW48ziOfhq1kR8NHU8VX0ZHu8kmLTsZ1avpOovw8W1q3Bp/UoF/dVNVPvN6xTwt6u34HZtBRWcwO/cSnWXajhm4GUK7o4duEObfIsN0A0jo0bq2DXhTsMu006x23apveLV4wJ7TY3a2/5CJcGtrMGVimpcZ1wVkDdX4iLjNF3MGTYIl41sLGpk3f5OFZdqaNWN9aqAp+w7d0U2nGzcgetNu3CNkF9vamLswA2ZlMP3eaOpmdaeSr/dpPJi6b/i31TMXYD+6VlIioxFgiZala8O93JHBPP1sMBwePr4wN6pNxtvD1Xc0jMoHN7BGnhp42CX0Qd+K9+CXdU1dCfw7S3A/5UXsfx3VjapYgaqVtkjwv4QnWrvo3vtbSr8FfgbTyF6fgM80woQkqCnrderDSZiqfKaqEjERkcjmUofGcLcPTgYURERMOjikaKTWnZpWDFxCvavW4eDBOs9AvVFBa0pQTphrMS3jLO1DMJ3niHqfmbjepxcuxZf0xUcW7wAX86fgU9nT8W7Uyfi6ORXceS1yTg4aRL2TXgFh6e8hvfmzMG7s2bhw7nz8NG8eTi2fCVjFf/9Oua3a3Ger31lw1pck/3p1izHGaq55PLXmfeeppM4TYU/u3oFzq9djkv/P3t//R/nmW37ov/AOXd3JyvpTkM6McoWM1ZJKqlKTGYMM2OH0cwkWRZjkZhMcZw4nNiOmUnMjIYkPe6Yz1uy3Vlr7XXO5+6729nLP8zPWypx1ft9xpgPzEmFb6fCd1DhOwuz0WPORz+dyGBFKQGvxgjhGqnVSlwNS+so6VcnRTCkxFWpZutF4bupyAPSUVbVxd+uOtl28nNSVrtFbfm1K+CbCXa7QG8t1RyCpAVlVddbXreXaI+l572UtpZ5go7SCq3DrNTfr6pFjxwo4iDUU8c0gg6kzxHdhLujSvbcV6Cecaa8HCc4QFjXrMczs+dhbnSCAt7gH4xANw+EEPjQECo5Fd7ZzRme3l6qDJZ3oABvgLchCm5yD2zdBydbJ+619OPPZm1H5u8I/e9sV3CX+Rr+WHz1+n1/e1nulgZ+EHfbhhiD+KOtj8B3Y6K9DQH284hcboZ74jzoE2nnk5JhYr4ndeuioiIxPykR86n0M2jl5xH8ebT9KVFRmGGKwaMz5yDj42X4NCcHewn8fgJ/nCCdFuAthThvkcMyhag3S915Wtj8HNVl5mJWDm1uJu3uVpxJ3YDTqetwYhPh5wDw49pVOLBmNQ6t30AnkIazmbTD6RwgtmXgIh9flPw2mz8ng4/5fAOvLcx3OwqlAWUhLXY+lbWQA0EWzqduUcBfSt/Cr3MAT3UX4LsU8HkYsFvUZhwpaSWw3zgmqxWw7COg/QS6T8pOE/qu0iqt7rz0k6vahd6KHeim4nfYqwl8OZW7TJ2aE7VuNVOtLVIDjwMFrXtXOQGu3K6aSfbw+6VhhcwHSBNMrRGmNMTUyltLu6p+1QxzF/oFeulqQ9D7qe69VPxu5vEdHKSaKyoJfCXO0hEcL69CKV3P87PnY1FcEhLDTbT1kQhy94WfuzeCg0Lg7uGF6S6u8PT0gbdPAPwCdPAKCoMfHYFHwhwEra/FdN4XfzEP4K+FI7jHMoL/YR/C/1VylffRLwT+miOPvw38LQv8+O46gV0Dvh/32nowWcpb2S8i7MN8uMXNQWRKCqJSZiBGJnii45AYK1DPxDMzZuO9x57Ashdeol2chdlU/dmRJjyaNAM5Uo01Mwefp23BjzkZOEFLf4qAn5E+5wK6QF+cj/qCXDTm56JBQtbHs/NQn5WFS1lbCTJz7W1paqPJ2W1bcT4rkwNDPvPZIrXZpanYgmbaYmkhLXvY22SnW04eGjKz0ZSdrY6udtFKd1nkawponXMJ+TZcTBNLrwHfREvfzAGpVXJ4gb0oD/3FBei3FqPfXqLKWY1SUceo7qMOhZdBoLesSkEvISrfU3YD+L5KKrzU0eO1p3w7oac9t1epphnSCqunXL6/Tn1OBgXVv752Nwa278GgFNdkDG3/VHWp0dpMSxed7Y6GmLsxvGOPuqpGlHy+r65OAd9D2LsYncrSS1XfSpwrr8RJOpISKvxLcxfiYdktqTMgicod4c90zMUDgbLl1sMD051d4eXlCx8C78vPeQWHwd8YAydTIryX2THd2kzg+/CXwiHcYx26CfifbwP/WwFeZlw14AeuAz/F3gV9aSMiPiqGR9xcRM2glafCx0pxSt4ASVEm/P2RR7Hp1b/DtnQVamin3374UTxAxZ8TGo6nk2fBIgUnM3Px1bZ0HKZdP0ElP03AzxL4CwRe1L2BHzcV5Cvgmx3941ryC1UxyJaCbDTkZCgrXq+aS2ap8+sdBF3tiZe82GylWlrRLkUmZBDIL1DAN2XnqvLQ7QUF6JIiF1YLOoqL0JxHN5HOn8e/6eLWVAW8qHtLbjramMN3OYCXJboeQi9HYPvtZRimQgr0w4R1SIplSC08WuxeRl95lSpV3V+h9aMXRZY2VwNVBLJai3G1l+KZcu6+n7Z/gC5AOQG5SkdbOaUnB3Z2f65CDvAM75DOOXsxulNrfTW0fff1E31SeXdouzTckE42HAzqNOBltr6dwDdVVaG+sgrnCP0JOoOS1evwCoF/PGk2ZoaZkBwWidjgUOh9/KCTiVdPD7i6uVHd/Qh8IHwIvJ/eAL/IKDgZ4+G33AZXaxOB72UeP8z7fYCWfgj/twP4P5ivXt9j/5uD/b8T8Hfbhh2WfgD32PvxN5m0s3YS+CZELbXBPWYODNJpJjEJCXEzkEDg48ND8d4TT6CSN1HdqnXYtSUV2e+8g4cMEVhMi//WgodQtnoTviTw31Ot5ez7SQJ/pjgPZwnTRYJ+iWBJzzhpFKlgLyq43g66nY/b6AhaC3LQnJuFprxs1PNnNOdrZ8w7bFbVLbZdZqwJpZxOk0MrMli05RXQxhejm8/JltkeOb5qkZy5kJZf7H6amrSTaMhII/DbFOwdArzM0vN3ytp8N/+mXrXllnm8qDxBH6F9F8UfKtdigHZZyl5dbw0t6i5WnIBLKKV32Pveiu0a7NVa7zsZCAZrPtFUXEpnyz79XQ7YP9Fq5mun9j7HmGzplV1+qufdHm0g2KmFQD+4XTrRSstpDfi2mio0UuEviaXn33mC17I1G/D6/MV4JmUOFkUx/SLMCcF6mAKDoQ8MhKeHG4F3hY+vL3yZw/sGMMdnru9jiIQz8/7A5Rz8bbLbrpcxjD/K5puSQQIvLaeu8f6/gt909Zv/04G/U43Gwwp4mXW9y3oD+ImWdoSWNSOKNs41ehZC42IRGReHlKQ5SJGa86F6vDxvLmpWrUHd8hWoWbECxe++iyciI/FqyiyseuI5VK7ZhH3p2fghJxeH1XHYPJwS6BnnGReo4PWM5kIBm1GYp0o9S7/3TnMRg3BTZdv4fHuxNiC0Uq17VEvoUtX0oaesXLWHllNvnXK2nWrfVWy5vjdeQppBiK1vk4o6WdtwiamBQN9M19Cam0lHsA2tdBLtOczhObh05GSjKzcXfRwg+vhz+ix2DIrKU80H+ftE8fvt5Qr8AT4nbaVGKmtUL3qBfsgBc79Dwfup9H0Oey8xoPJvfl6FBryqsiN19HZ+7miS8cVNsQ+Xd+1zdLjV4rK0ytolz3+uBoChOrH9vwa+AhfLK3CGr9MJQl+xZh3enL8IL86ci4ei4zErlLY+RA8j1T0sMIDAu8LFzQXefn7w86PCBwTBj4O3HKBxjoqF5ztp8LFdwH3WHvzJLIVOee8T+N/Zx9R9fpdqLHkb+N8M8OMKf6/stCPwurImGFfQxsXNRlhiPCIIfRLzv6RoXiNC8dyMFBS9+Sasr72OHcuXwfruO3gjORkraO0zXnsT2zdswRfbcgh8Pg4TtuOyrbYwB6epoOcYF/OymLfTphP2NkYHlb/LXIwe2m+JLosGvah9p4V5uHRzoaqrVk4ETxo0ysaXXj7uldZO0r+trEzl3b382j4VNgLPn1Us+b3sn8+k3c9EYxYBz89hZBF8WnpZj+dgINHOzyvg6RL6OHj0FhF6DiT9VruKXg4APWY7+qylqi69qL8AP+wAXrWSdrShHqodjz3aIFC9SyujRdAF9n4+r6BnDNXtVdCPOoCXvneq/520xZKPd2lxhc9d/eQrx3N0AY7OOVJbv6+6VuXvNxS+Aqf5+pzga1XOwfnvc+bh+eSZeCgyBvPCIjBDgPf1IfC09F4E3t1F7avwJew+VHhpOeXHQdyFrs7t5TUItJ3F/bYu3FM8gD/bef/YZXluzLEMJ0dktT7y/7OWZreB/5fn8Jql/wPfvHvsA2pZ7n5rO4JKG2BYZoFrIi39jESEE/iExBlIjo1DojEcj/HjjY89hm2PPoKdyz5WFWm3PvcsNj/7LIreeR87N6bh25wC7M8rxKHCAhwt1KrbKIXPy8ElAt8kwPNxBz/XTVXvIdgCqIDaYzMzaM2tZlVZRvq09RFogV3aMEtXVq0za7kaBKQgxVAVVbi87LqyS8jP7JQUgTZd9s6r38e/o5UpQguVvZVKL+vxTduo+ow2DgaddCW9BUVaMFXoLzKjnylCv4UDCGHvKebPNcvPp/qXlCu7P6zKXO/QOsxStUcIuiqE6YhhAi25el+15O0Cp0y6OQaEGu0qX6d1uhWYv9QA3zUO+JcMXj/5+vrH6vMcJOTorlTd7a+uU2v0MmHX5LD0p+iGTvI1KqUTe2XGDDwVE4dHI6PxAO36XH0o4qju4QF+8PJygxttvU+glLEOhj/tvjojER4OVwLv8fwKBBefoMK340+WIVr6ITX/M354RmC/wz7kAP72pN0tPWl3l20Qf2D8qWSAlr4XE2wdCC5rJPBmuBH48JQEGBLikZQyGykJiUiMDMMjMdFYvXghMh55CDuXfoj9WVuxZ9NaVFDta9esxU4q/DfZ+ThAaA4VOYAndGeorOdzJSenuvIqIKoDLAS+VwFvpnJSnUtsjtAaMmpRigHCPUTQJYYd0PdTyforORAI7PJ1Um+eCt9vs6if11VcqAHP39dO2AX4lhxR921ooaoL7I1btxD4rWjPpMJn56GPA1VffhEGCooxSKUfJOADvIrq93AA6C6S0lb8+RwEhkrL+ffUOjbm7CJ8n6i+9GM792kVcB1FMQelwSVVXWAXSy/964cZI1JJZ/teFWOMy/zaK8q671MKf1VBLvENftr9LeMbXN1F6PnzL18HfqcCvoOvh6zBywGaC7IGbyvBMboe+9JleDk5BU9GReOxSBMeNhixICwciSHBMAbRwnu7w83TjbAHEXYdAoJD4RcSDt/QCLhGRMH9qQ8RUniY7q8Vf6Sll3v/bkJ/503A/94+pGC/DfytDrxVW5YT4O8v6cMUewd05Y0IX1oE96S5CEuOR2RSggP4JCRHGPBQlAlL585G6qIF2LNiCQ7lbqN9T8dB5txfbMvArg2b8XVmDg7mFyiFP87nT6qusNk4R9gu0V7LhFw7Qewq+o+At/8Kdg34Id7Iww7YVQ92WtjBKlF4sfml2vcQ+AFeB+wa9PKzxUWowUUmB/PzCHummrRrTE9FQ9pmNKRuRtNWAp+RhW4C35tbgH4CP0hrP0zIh6jqovSi+D2MXgG+0ELwOQhQ6QfKqpSl12rb71G17UWpFfRU4lHCezP0krsr2Os+1WrhO0DXAL4BvWbhv8G1Twj6nu/w8yffM77FtV0cAMQJcEC5GfhOviat4wrPwfGUA/hSAv8KU66nTCYCb8QjEUbMCw1FPGGPoKp7U+FdPT002ENCERRiQIAuAsGE3dsYC68n3kVY0WFMsrcp4P/o2F13PUW8DvxlRxGM28Df0sCLwv+5ZBATS3oxvaQT4RW09EsK4Zk0TwEflZxISz8TKXGJSDEY8GBEJN7nDbRx3lx8vWENzloL1G46Oe/+Vfo2fLpxMw7k5quGCIcImBStlA4zAvxZAT5bA76T+XwPBwM5qdZrKSTwzJ3FilOhxcpLjAM/UCbAl2ugO4AfqanBYHXldeDV1zHXH7wJeEkXBPTx1EFUvpkDTmPmVlxK3YgLmzegPnUTmremoUMBn4++nEKqexGGCfdIsZnQWxX0CviCQvTzuV5+3FVItZfnbVIbr0YBL6WwLqsJNrHnX2KMajyq4obaD4+DTidwuY6g085fJbxXeb2snttLu86Pdwrw3yrQf9nzg4qfP/lOA34HLb18r7S7lln/qh3qxF5rhbTSrsAlyd+lth1fw9JlS/FyQgIeN4TjEdr0B6nuc3Q6WvpAGMTS0867eLgrKy9VjEJCInmNgJ523s8YB9cHXkdo3n5MtrWpGfo/UMXvsY6r+RhhH1ZxG/hbFvgRtdNufB1ecnipRz+ZCu9W2oXIikZEfpQHn+R5MCTGITpZluVSMDMuGbOoEItp9T5ISkEaFf5A2kbUl1twvlQOx1jxQ1YW9m3agv1UeOlbfpwKfmLc0jOPPpuVqdbVW/m4u0BmxPOZIxc6gC9SefzNwAvow5KjE/ZhKpeAPlpdo0IKSirgqyS3L1M5/FAZgS8dB14q2hQp0MXadzPE2jeqGftUnCfsFzZvpMJvQeu2dHRm5aBXYM+jslPFRwn2mMXCsGFU7LtM5HEgEOD7ZOlPqubwOSli2W2vYIqxXbP0YtEJ7OiOLzG68ysF/RjVWnrTi9qP7tSs+GVCf0Xg5vWaBHP5K4yrHDSu8WuuMYf/iYD/8sl+4NOD+MeeAwr+azsJ/HYqfC2Br+Xv4u8cZEohu/Gkem8TYb9QUopjFjOO8LUsWboEL8bF45FQPR7U67AoRIc5jHgBPtAfHu7ucPbwoLqHIUhngE5nRFBwJMKN8fCVtlOzn4Uu4xtMIvB/sGgKL3G3WbvHpbbd70ooIBZZj79yG/hbFXiZqf+DfVhrE03wp5b0w62sG0YqfORHufCjpTckxCEmSYBPxOzEFMyOjsHCUAPeT0zG1gcW46TAW12m9shfImw/EuSvtmzBj9m5OJYvs/MFOElVPZ2XqxT+vNhphkycCfCy0UXBPq7wVOWbLb3APlZTpQpSjFTdAH5MKs1WVSvghxwDghoUyktV5RpN5ekQbDbHrL00jyhAQ5Z2PPY8Vf3cpvWo37IZLXQl7RkZVPccDNDKD9Oqj5oJOwefUVr2UTudhSzD8dpdZFU5fHcxUxCZvDPbmJbIsiCdSEklBisE+t03oJdce5djIk5m3z+RxwR+hzStJOAStPdXCK3ENSr2T/zen/g1P+3+SgH/jz0HCfyP+MenNwO/T3MH4hb4+2RJUICXQzZNjAulZThmLsYR/h9lS5bi1fh4PBwSgoeYty8KCUIK7Xw0YQ/184WHmytc3T0QJAVJOZjrwkwE34gIUyICIuIxdcaTCE3fhynWNt7fg7jLPOLI48fU7jqZvBPo/816W+FvDegt/1yZRGqI/56w3yGz9Hyj/sTR+V5CP6V0FNNLe6AvPY3Ij7fCP3kOgZeNNwm09HFIodKnRMdjDq3hq/EJyHjsSZyh4rVSVS7Rip8nVAc5AHzJvPhgbi6OUuGP0SJLp9NTHAjOyOYXXpsYkr/LBFoXIZQ8W8pMDRDOQdnSKvl6WRlGCPBopdh4XuVsOvP10eoqTd2lfTPtq6pDJxZf8vvychVSk25IZvCZww7Yy2jzGaXlaKWTkC27Zwn7+c2bNNiZu3dmZqGL0ZOZrWz8GCG5bCvE5VJaeUI8QhUd2/0N+mv2qv3vUgSz28JBRCAvKkVvPtOQArOCf4BKL8t0I9K5ZscnCmxZrhPb/jMV/ppjSU2tq0vjyu383A6tTfVYHYP5vdj0a0rlv+T3/EDQqfB7D6jrL5LL09Jf27FPcwiE/XKNNMuQDT61qstNowDP1+NosTSkyMeOVavw8Zw5eISK/jBhF+ATggJgIvRBzN29XGUfvSdC9LTzBD5Ib0BQaCTCqPBBkfGYlvwg9Bvr4FTcpNpN3cl75m7pQiPAU9X/7beo6v/dgL9DtZ/iSG0fxV9KRvE3vokTbITe1omQ0pMI/2gzfJJmIUJVqSXwSbI0F4/kWObzvGFe5iCQ+fRzVO9itFNZLtH6nie0sub+XVY6c/hsHM6VyboinMkvxGmx8wS+/ibgZYZebLYsn/URokECOmSnOpeWKeBHaeHHHPXlxmoqHbCLwtdqUFHhBfZR3tyjCv5KrQAlQ7bEDhLyYdkpx/xadsa1cIA5n56KM5s24NzGDWgg8K1p6ejYSnXPyEY//96RIgG+GFfshbhaUYLLVM5rkjt/eRRje75XO+Okgk4f/9b+4lL0FZSiO5epQz4Vn0ova/WyKUcaUI6o0tcazFIx52fm7z8R9itU+iui+jv2atZ+h1TU+US1qRbYFfDqa2npd2v5O/buJ/Ayafc1n2f+LrP6HBzGCPtlaYYph21KmcNzgKrn/32OLkdyeIF+7/oNWLP4ATxJhX9EF4z5hD2Ooffxhq+LM7xdXOBJW68LDaO6RxJ2AwIF+KgE6KOT4ZK8GGHrquBmbVENJe8oGZ//GXUAf1U9vtM68p92Kb4N/L8SeLFg0hdMrcOPqI0U9xL2CXwTnWQvfdlp6D/YAJ+EmQiPS4AxLg7xiTFIFJWPT0RccCCeijZh05NPUtFz1PrvhWKpNV+szrwfKsjBD7TtP+bl4yTt8akCAp+bg3M5siSXg5Y8Td0FdpmdFxvfb7VhmOo+IpCWa4p9mYBfkfLRtdXMc2t51XL38cMsI7T1l/mxfO14DBFGAX2Ug9BwOQeMSn5NVZ0CsSlbTsttxpmN63FhwwY0paaiK0OUnakFnYialaddv8y/5adSG36mw7hGBf1lLy31D2eA70/gl33fEbLtyjX0FxP6whLCzjyeA193oZWDmEVtzpE996K6V6jaVwj81Z2aal9lbn6VwF9jXN31uSp/rUKgJ/xXOQhIyMDwE3N/maTTJuzGZ+i/4uf3KeDFyo/xd4xWbWcqUYsuexWaS6jufB1P0HEdZUpygK/1J2vXYv3Dj+JJvR4PUdVn+nvD5O+DQDc3+DhPhzcV3os5fLghwgE8VT7MiDBTPEIJvMeMBxC2tkxVM77LMsB7Z8ixQ/M28L854OU8vGyV/KtlCBOYn00r6UJYxRno3l2vgA+NjlXAx8SblMInMpePZR64MFyHFY89ii9piZupxOeKCtVe+fP2YhwuzMH32emqFv1xquXJggKc4Y13gbA35OWgNT+PgIzDru2KG7DZMVJSSjWuULCO0bJfIdBXauoIzXbmrNupZHUKdhW1O1Rcrq115PbazL3YfInxiT1xA/K8FJaUwzMXaOXPE/b6jVuo7tvQn0PQ6UIGCe1IkR1DRTbm7qUEvhTX+LdcqdqpKez3Jwn9CeBL5tDbd9FRVKmcftBCS19sV3l8J6ODSt9ZIOlJmdqUc1mgr93F7/mEoDJXF6AJs1h7AV7KX8sE3TjoarKOef9PYudp3a8DL0tyu76h8n+hZvTHgR+t2anO6g9yYJOTeK2qTHU5TpXYcZgD8EG+9rvXrMOaBx/CUzJDrwtCoo8HwmjlRd39mL97E3xReENEpOoCHMIINkQ5gE+Ce9ICBC8phI+9SZUy/z2hv9s6oM0PiZ2/DfytDfy/iZ2XbZE2qXgzqik84b/fPEBL34HQcir82+vglzibb3gcTMzXBfg4gh/HHD6Glj4pyB/vPLgIuzdvJOR2nCXE0hbpRH4WfszZRoUX4LNpKQtxnGouHWIv5uerMs4dzJO7ZD3bYr4OvOTuo7xRxwjS5SpR7joNdsbl2u2EXsDZ7gCeV+bIY3xOJu9G6QIk5PF4XK6tuz6xJ2v4zbm5uJiahkubN6Nx8xa0pKajc5vY+ELCbqay010Q3mEr04fSKvxEd/BzZQ2u0Tb/vPtr/PLZfvz86XeaGnMAusa/5bL0jGcKIltteywl/H9KFPjtHEB6eB1hPn2ZynuF0F+t20V1F9u+R+2QU7HzMzUA/ETwNdA/cyi7A/Zd3zrW3pm376a676Ar2P65thwnG3Zqdql+d3KAR07tdZdVo4XphAAv9ewO8/X9kSlK3cpVWP/Io3gpJgYPhemR4OuJIFdneE5zgg+B9yTwbq5uCA+njY8wQR8RBX1kDAzRiTDEz4B7/Bz4vrkV/rZG3itUdoaAf5eqqXAb+N9MDi9/uyj8PYT9L+ZBTKRNc7J3IJzAhxL4wKS5CDXFIjI6BtFxJpiiohDDASCaeWC4lxueSk5A5ZpVOEaQz1C9j9AuH0rbhAPpm3GAwP+Yl0W1z1PAn5cusdLvjfl8V7FZ28Aiy1yWG8CPUZ2uUKmuEugrN4VAfrlmuwrtMfNWqqYUp1BFKmpq1RLdkGMGX2CXq8Aue+zleGyjnLMn8E2pW9G2bRs6mbP35YqNt2CY1nyQ6t7H61jldvyy+zOAcP6DSn5NJtwI2Khsk1Vr57vU4HJ1ex2uMsWQSULpKCtr8YO006LsnXnF6JLlPf7MsbIq9f9ck3xeutooi/+Zmp0fz9dvKPvnBFtg/4p/wzeM7xzxjTZRt53OQJbxavh91ZqdH5ayW3L0trwaXdI2W4poiqXnQHqIadYPuXkKePM77+LduXMxJ8AXUZ6u8J3uBJfJk+Dh7AwfTy94engR+AiEE3hduEAfjQgCb0ycBb+kefB7bSP8iy/gL9YeVR3pj7YBtcpzJ4G/8zbwv51JOzVLb9Ny+CklI3At64ap+hxMH25GUDKB50gfERWNuAReI40wRkbDRJXQe7oplS/44H0cpnqels6wG9bj+7Ur8fW6VdifvgWHCLzaVltUgPNyYo3AS9+1ziJZ0pLTaISd+bLaHUdgRqlOl6mqV6hYNwMvk1JXqOgS8liAH1P923eoybHxEOBvXqeXnXk9dpvq5V5PyBtp6Vt57c2XnXQFtO/FGDFbMcz8fpigyuk4ybfxLS38l18Bez5Tyjzi2EE3KjPp4jJqqvm30K7XVKjlwuEq7cjsIP/+ESmMUcjfmVWAvgKrcgvXROH5t4ojubL9EwXtVcdS3PU1d8Iuk3EqbxdHoXL27/GPTzTgxcr/RHX/iYPPVVr5K7LJZxx4vl7dpZXoKCkn8OU4y/ToOPP3QxxYv83Mwu51G7Brw0a8t2A+Yt1cEOnuCo+pk+E0aSLcpk+Dr5c3fH38EGmMYsQglHY+3BiHcFp6Q1wKAhPnIOCVNQgoOIW/WbtV7YQ/2PrUWYzbwP+WFF71hh9WwP/VOoSJtkE4l3YgsuIUIt5bjxAqfDhvAFH4WAIfHhnJPC8aRgIf5ucNncs0rH3uORwhPNKH/cC6tfj0g3ex8/138M2mdTiSl6XW4U9TYc/l3wC+g9Hj2Lwi6+Rqd5y9jDl8OYGR8+c1aqLthsJrkN8co6qN8w3gtRJUYu9rb1h55rFyHl4UvmFbBtqys9DNwamff9OQuRhDfP4yv2aQf8tISRmGyyqotruAL74E9n2Bf+yRvFqUWey4HIzZjuEKmQhk6lFZxr+ReXpVKdW2kgBvx4hM1BG8Icnr82Tm3ozRkkpc4995TQ1YMnDtVrBLyGYbbc1dg/0fnxB0BTsh/3T/TcCLun/u2JzzCV+TnSoktZGDOwOVMmEnpbRK0MgUQ9bgReEP8vX+iv/3no2bsS8jAy8kxsNIZQ+lnRd1d2K40NZ7U+F9vH0RGUkHF5uICFMcB/l4hEclwJQ4A8GMgOeXIKTgJCZYunAPYf+jtZf3Ohmw3gb+N2TptTJXcvrpz8zf7yvuhVNJK0LtRxH0yhK+0bNhMNLSR8UgJi6a+Z1Uq+VVr0NooB/8nKbi+eQUfLMtE6dycnA8LRV7CHz1m6/jS6r80TwpflGI00WFOE8r33AT8N0OlR+guqt1d8I+RJVV588J/RgV+mrNdpX//hp4NTNdo9WaE4UbrtZqzgmQYuev1NWpXXfdFgs6CguuH57pzs9jnm7GFbsVo5Zi7WotxqjNjEGrtlIgtexUjl4nv5MDSJW2FDhSSZCZFw9ZrRwginG1rBQ/V5XjahXTgIpyOhPm/fz6qxV0GLTVvQVmdMmOPT7+ibD/xNTgGtOQK9USn/DjT/EL8/ifHfGPPXQUe79TIevt47vqRN3/IaovwMtAQWW/XMVBkKCrs/iEvZdWvsNeoYC/ZLEp4EXh93Mg/iI9A59uTsWnW7fikQgDjIQ9wGkypk2chKlTpqrusd6ePkrhDRFGxCekwBidAAOBD42MVcDrE5LhJ/vpC05gkrkDf7b1KugV8LcV/rdl6cWWaTm8AN/DHL4VetsR+L3wAYLiZypFN9DKx8bT6vEqGzJCgoMQEuAHfxcXJPn5o2b1ahzPy8PpnCx8u34Ndnz4LvatW6WVt8ovwpnCYlwslFLNxWijmnYWayfOlK23WtU5drH0wwK7OnJaSdWUGfpxS79TzXTfAH67VmNO1Zmj0quPt6uur2PVtWqwGCCc3XIWPl/6yGXTUeRj2Cz74osIug0grD+X2VT8o6KEtr6IVryA1l72A9g5ANFxyCaeclkqtGstqKxmXKVyjhCkLqYHHelpGLMV4ZeaSvxCR/ELB4bLdAmXpaqt2mtvYV5fqSD9WQCnmv8sa+y08j8T3p9p53+W5wj8L5/QVXz6LYH/QW2y+eXTg7T23+OnnYRdZuz5NdfoDq7JayF7EKTklpTYYu4ulXPbrGVoobpfYlpymqmSbKs9WFiEL9Mzaec3ofC99/GY0YgYLw/4TJmg7LzTVCcVXl4+8PMNQAStfFx8Mgd4KjyhF0tvjE9BaHwivB58BWG5h1W56r/YeugKe7QjsqLw1qvqvtK6yd4G/jdh6SWHv9/Si+l2UfjD8H/xQwTGpijgww2RBD4WeiqAtCAKCgpEYGAA/D09EUyVSH/tNRylih/K3Ibv0zbh09XL8dm61TiQIbP2slxnxiWpy27Weqd3yT502aRSbFF70XssNgX8CNVwVNS9ssoxQ//PwGvQ71CTd6PjNr5W22WmBgGCIEt6sgFHUgXZxdeam6MKXgxQyS8T9Kt0FCPFBTj45msomZOC6sXzcOCNVzDE9GPMUoi+PH4twe/n3zlIaIasRRi2FtIZFGC0MB8Nq1aiatZcbNOFIiM8DJ8/9yT6mCr8XFaGn8qo9HQrlyuq+Ptl9p6OgOorS3s/136Kf2zfx9iLXwj9zzL7T9X/ZQc/lsk6Wvpf9nyj7LzaUbf3IH76xAH8jn0a8Mzdr1ZtV/Mc4oIGxEkwhegsqVCVcZutdjTw956hUznJgUlm6PelpavqROueegbPJdKie7nDbcJ9mO40BVOdnDBt2jQFvBSvNEbGID6OwNPVmWKTYWT+Hp00WzUhcZv3DIK2foNp1namf934k/UG8HfYbgP/GwL+xqTdRGsfgW9BmO0wgmnpA6L5pvPNF6sXHRuNEOknpyPwIUEIDA5Uvca9J07GyzNnYn9hHvZnpOHbrZvw1ZYN2Mcc/gcCf7ygEGcIzyWCLc0YpJ1ypzpTblHAd6m2zVYH8JWOHL5SbbiRvFhCcl+1rFW3Sz1WwNdowMsgMOYAXi3Zyax9eQV6OKi0EV7J26Vh5CAV/AohuEwrf/yD95Au+wjcpmOJ82Ss83HH/ldfxGBOJoZo/QfpCgak+IWAX5BLV5CLwdwMtK9fi32PPIrMoBBkBAYjN9yAHYsW4PyyJRgqKMA12vyrTCVGSstUPTw1iSfLcgT+p5o9dAKEm8ouwKugwv9jJ+38rn3XgZcluJ/2yBLgj3y8X1uPF+A5UFypYipDVR+TWnpSRJOQ99ARiZ3vkI43Nk3hz9Han+TgdlCA37YNVStXYfPzL+LFGTOYv0+H64S/Yfq0qZg4aTKcnKbBk++jj7c/YqRuPSGPUBO1CSqHF+ilxZjrrMfhs24vnG0dBJ55PHP5u28D/1sAfky9KXeOW3pe7+Hf/Wfa+vuYl00j8OGWwwh5cQlCONobo2jpjSaYoqMRGh4Bf50OwSEhCAoMhJ8XgadCxPn5om7zevxI6/xDuhycScfX27bgWwJ/mAp/hlBfpLo30NI3Sw5fbFb157oLHeBbtVl6qR03XKptkVWWXsFOdd++S9uxRksry3GXHZtuRm7K7ZUbkKU7AZ7A9Yidz8lGW1YWc/d8DJg1Kz9ckIeDb7yO3Y89hKr5c2BLSUD1wnk4/uF76M2ULbbb0MNBojcnF1383vYMWndG86bNOL9iFU5/sBQn31uCY2++jxNvf4BzHy9DCy3zCP+Xa0wDRuUsAEOAlEq3kmvL9tyr1buVQqt1fbXNdg9B38vQgP/Hbpm0k511hH6PY7PN7m/VQPDzDpmd38OftV1tG5YNPbKbsJcpULcCvpTAl6GNoF/k4HmOLuYYB7cDBP6LjAzUrVmH/Lffw0spMxEsnWIn3k8rPwkTJtLaO02Fu7s7fJmaRcsei7gkpnDaTH1wqJG2Xust6JGyGIErKuFmaVU5/B/N3YRemktexu9t1xhjt4G/VWD/5+du1A5XgwD/5j8I9LYh/tP9cCptgcFyBKHPL0FY0gzmcnKIwgiTKZbW3oAAqntwkB4h/sHw9fCEt4crvJwmYe1Lz+EwYTqQugVHcrPwAxXxy4x0tb32rMWCC1TWBrH0zC+l75pUqFVVY4pt6LeUoN8q59jL1NbY0Yram7bP7lB7zaVH+5isW8vGFdl/TsUcqxR113J62YV3TQYCUT8CJ4UopT5dO6HtyKJq8/ddJfBD/Bvr16/BhZXLcWHVcpymOl9cswYtqanoJuTdufmqzFV3djY6+X1tGZlo3pqBprQstKTn8WuKafuZguRaaeXN6M+xEHY7LltLOaAw57eVqUFLtvSO7x/QZue1Nf1rOz/BT7to5XdR4Xcxh9+5V03eQaAXlZdNN3JKjsr+0859mt3n569yoJAttPIzR8pr1Np/N0GXdlYdDOk710YrX89U5nypHUdtFrquQny+NR07121E9Yp1eGPuAgRNmgS3++/DtMkTMIW5/LTpU+Dq6gxvXx9EmDiwx8bzGkvgTQjRR3LAT0BEfDw84mci9OM8uBU3qjmfeywD+Iu5R2sxZftJKb12f/0Gi1n+dwP+bgfwfynpw1R7MwzmI4h4ZSVCE5IREaMBbzTKOnwkR/0QhEhVFL9geLt7wNvTDa6T/4ZH+XXfEPD9aVtwMCsdBwuy8RUt/oGcHJyk0pw3S2spM1qkpjzhkzr0qsqs2aZOmcka+IAoY1m5Al522o3WjM++73QcMLmx11zOjV+uouJX79KAr65T9l/y/0E5EkuFF2WXSrRtUrqKf8dgQT6GmIf30bYP5OUS/nx17ePX9CjY89BB4HsKCDVh6ZXa9vkF/DnF6CXUAxZadBvzZ8aIlQNLUQW/347+fA5ahRwEimUWv0ytxStld+wXGKvbeX177U879+Cn3XsU8D/vlBBbvxfYTeBlSy3tu7ZX/jO1ffaa46z8ZdlVV1mnXMMgU5ZegZ2KLsB3jgPPaCopIfAlOMLX+gf+/Z+lbUXtqrX4bGsWljz2FPzvmwCX+/4Gp0n3Y+rUiQR+Mjw83ODp5YlIAT6KKRzfa324CbowpnK09KLwLlGJCH4nHV7FTVR42aw16AB+RCn8beB/gwr/F/s48IdheHkFgmMTYIqLYi5nQqRstYyIIPDBCArWI0AaFnj6qGopfq5OiHKdhpIP3seBbbTzWzaqnnJfqFZTWThJyM4zh663mtHEG7GJwLcK8EVa/i614WSC69fAyyYXWWqT3W3jJ87Gt6CqwhFyhrx2lyN/1/bdS/4/INt1pTAmc/AuAi3Ay4abNjWzvpWRjm4+J7BL9Eh5agLfSeDbcjhI5BapwpUDsoIgzsMmEMveAIJLVzFazly6bDvhruagYKcjoFvJp9pbStXJPPW3q4lGDkh12rFXeXyNzmQc+J9E6fn/SCjgd31Opf9c20m33REEXVuz/0QNHuPAD0i1XgLfyVSok6+ZtMIW2FsF+NJx4IsV8HtT01C1Yg2+yMrH2hdfhedf7oWbWPnJArym8NKIwt3TXQFvNMUodQ/WGRBMhY+OT1Hdg11o7QPf2Azv4gamf4P4o1WWcseBv0o7/xsuVf3fFXjJzaaWNCO8+Efonv0YQdJLLp45fHQUgY9GeHg4LX0gAgJD4E+F9/L0ZXggiCofzBvo3dkz8XXqZnxOy/xV2ibsS92EA9mZaqfdBas0kDSj3nxjea69sEhN4EkO38ccXjbgqGOx5ZL71mq5+vad6iSZBv0nmrrLtlQVhKFut2Oprk7l/WqGXqrdWKXabDG6qeLtUrGWkDcwD7+4bj3O0cJfWLcGTfxb2+hKWpnnttG+t1Pd2/OLVOmqPlWVtlSdox+wywk+2cW3ndcdtNQyV8C/h/DL4z5rBXoIe3+J5O2yPCg78nZf3zp7xZGKqI02VPRrVPdruzgA7NDy+X8oW888naquvkZAV8DvUefdr9TtcgBfo4DvL2XuTsgFeLHxrby2SNNKOhsBXnL4w+YbwO9YvwnfMH3a8tY78Pzb3+A2YQKm8v2axJg2bSq8vLyo8l5qp50pKh5hVPcgWY3RRSiFN9DmO0dEwe/FVfDJP4s/Fffynif0xT2qIenvqO6/tzr6Fd5W+N+Opf8rFd5JJu0Kf0TQU+8rhY+MNSqFN8naLBU+UBekgPcl8O5UeHfaej9PVwRNmYjZtIVlH3+ATwnTd1tT8Q3t/Q/btmqHZ6jwFwn8JQHesTyn8njHslyvQ+EHCbzsZpMbW3J4dWhmxy61202A19TvU1X8QR0jFZtfpwGvdtiJwku1mxKbVsSymE6C0AvU9Zu3qLiwYT3qN21CM9VeZvHb5IhvXr4afORoqyx3SeOJQdknX1ahJsf6y6swLJVpKxkVhI/pxGj1Jxiplqu2/VYFFVnVqlNn3T+9fkjmqsOiq33zzN2vCvQOhf9l1161Jn9NFb7QQuYpxBnIhN+4ixHghyqqVB1+sfOdouoCPB+3Sltpgl7P//0MHY4A/x3dy960dHyanomvmTa9/+TTcLv3b3CeQHXn+zWJebwALyWuPDw8YTAYEReXrGbp9bTzIaFGNVsvbcKnh0bC/fH34JN1FH8l8HerYpZ9qseBAH+HZbzfwW2F/80Af2+JY5ZegH/6A+jikwi7AfrICJii46gAkRrwQSHwpKV39/aHi6s7/Lyo8s5TEek0Bekvv4TdsgafmYFvBfrULard1FkBnqp7USbvCH6zzKLLbL3Fqmy9QC976gV4yVEHHU0e1KEZBb1m6W8cOtGAlxz4qlLA7Qr44YoKBfx4XTs5givQC9jN6Rlop5K30s63Z9PG5+dR0WnhHfMJymXYKzTrXMlcuaJSa3ohZ+xljZ8ASvWaUVWEcq+qNy+lrIbrpA3Up6qKjTSTGHVUnx0brz4rx2ElL1en5AR2DXpl73doefxPygGI7dfisjqks0PNzI+nLCp/V+cDNNg7HHl7K51Ia0kZWvh/X2KcUvvoC/E1nc2nW7fhi7wCVKamY1ZoOKb96U9wnTSRCj8JEyczh5/mBHdXN3V4JiwsQq3DRxhjEWaIUqWuQiNiEBGXAOfQCDgvegm+GQcwwdqrLL3Ut9NWfX6DZa3+dwB/t51fw1xnfCS8y6aB9//PkfG/Al5g/8NNCj+9pBUGAh/6wlKEJsqknZyPDmd+FwtDZCT8gvzgFxAET78guHn7wZXK4OfhoY5b6qdNwYonHsUX6an4IXObUvhvCP3hfAJvLcI5xgUqj0zeNUiDR1p76Q3XbbU5bD2hLylROarESGW1AvlqrQa8VgZql2aT1bnyzzS1FPWXbbaVVaro5UCp2HHbDZWXarVSUisvT+XpHblyHj9fNZuUVlTSOLJP7HuZWPIazT7z50lLK5kJH5AKOjXbtV190mxCusQI1Kogpdb4cXT35xj75AutJ5zUlXfUlpez71J2+qrjsVS4uaLy+L0O4D9R5+t/FtBrd6pDNuN7DcZPBwro8lqoWvwyYScKL7m7UncG/8YWPtfI//si/+dTfH0PFRXiOw5mn2ZkwrJyFR6UllH33gf3CRMxfeJETJ5I4CdNwjSnaQTeg6mZN8L0BsTFJBF8vuf6CLU0FxYZqxTePTwCk1MeQWD6t5hk7iLww7xvpK8B7yfbZbW8+29yb9tuA/+fw/gvA14beO4m+AK8yuMtA/iztQdTrU0ILzgI/fNLtFn6WDkqKQofj0hae/+QAPj4U919A+Di5QM3N3f4uLshyMMV/lMm4N2HFuOA7GSjuny9ZQvzeKlvl4lj0kFW2kWLwlOBGpS1Zy5P4KU3nNSI6xXgeSP3l5Vr9erUPnZti+1VtRa/SwGvrK7YZZUPf6rW6WVbrXy9ajkl6l6qAS8qL/XyZJutHNjpcRSgHO90o1pTyWk9Kaslh18q665v3x102OeB8kp1QGdUUgemFSNSC17q0ammj/swSDUfom0fdXw8ourSa8BLWyhR+KuqrNU+ZfOviivZLQ5F8vjdVPedN8G+Xe3ll6sMYlreXqWs/HhxD+m4080Bqt0usDN/l8k6vm715ZK/W3GSr6sA/wMHtMKPPsKMQA7Qf70XXgTcffIUTJswiQo/BVMYztOc4eHmCR8PX4QzZ4+NTkCoPlJN2ukdx2QNMfHwiTBhSsIiBKfuw+TidgqEti1bxEOW5u62aGvwd95uF30jfg32OPD/+y39PwMv8UfroALeydasFD78+aUKeJml10cYVA5vjI6Cvy4QXn4BcPOlnfch8LT03m6E3d2VN9R9eG3RfBwmRMcJ1ffbtuGrrVtxIC/bAXwhVb4Yl6i69QSukTdmq8WCdrNFWXsBXlWrLSt31J7XqtiI0l2TyTuxuWqZa5dW/FEm7XbuUfn9qAN4qVw7UCYVZK1q8k5VwRWVF2tv0ZpNShuqPruFAwN/X6njd6pecY49AFJumkovR15lPmG0skbbpy+bfVTsUhZeOsNIrfl+6eeugNeaQI5eb/zoAF51kJFecVK8UlP4K46/+3KdtmlIYFeHhVTBD63Kz9g48A5lFxciA1C3dM7l/9A6DrxdTsmV4BKBP2Mz4zgdzRG+tj/yf/3o4Ufg+9e/Imj6dLiLot8/AU4TJhP2yZgs8E+dDlfpDe9KhQ8RhU9UCq+jwocRdimGYYhJQKApBpOjZ0O36RNMKWrBH1S1JNm8dZn3D2FR9/Pl/8bA267csM58QW628v+7YP9/ZOmtN4D/K3OzaQQ+ougQwp9bAj1zeFN8NEJp5QV4U0w0AvSB8CTsrr608wp4NwW8r7sLPKZOwFyDHt8VFuICYTnM3HFfahq+z81SwJ+iwp8h9KLyArws0bXcDLzV+u+Al6vY2qtyeo2wCfCjCnjN4gvwss4tCiytpwT4wXKx53YVvQRbQvrVSa+6HgmbBrtET4lVfb5PNuUQpjHZHVche9WrVO84aSU1ovb31zgO5sgpve0YIvTD0r2VsPczxRgUyAn1eKvnsV9Bf3WPtIHmoEBHIv3ex1R6slOd+hu7uboPf8flmhoqvAwyWhEPVY5bAV9CO19CO29DOwfHNl7b+Jzk8A28Xiyz4TT/z2PM34/KLD0V/q0FCxFIC+87dSpzdwLPx04TJ2PqFCdMnjQVTpOd4DLVGZ4unggNCkOsbKmVNXhl6U2q3JWB732wMRoTDQnQr6/DtOJm3GUedFj4K477h2pvu3Ib+PHc/Q8lV66r/PgA8K8EXv0d/wnwkQQ+jMCHxCYq4GWW3sgc3kSFDwwNhjdzeBcfX7jKcg6B93Fzg5+XG6GfDr/JE7D5xRfRwpv5jK0Un6Wl4evMdMKfhRPSNro4X83Y1/PGbKalFqXqkHbPYuul64w0oCB4MmE23mFmVApROs7Fj9wE/Jham/9EAShtpwZECaU2fVUZv48WvbJU2ftx6BX4EiV8zOgu4SBgN2vAq6o7WhEOKVohB3kGpYqN1KYrlzPtdaqslcqvt+9SKj9c9wmGd32GQebwQ7u0HF4BP94bTlSfn5PWzpcV7NLXXVo871TzAaO1O9SJP+3/0wpyjjkq8Y5JhV414FU72mtVqiO/vVTxbkLfScDbSyWYvzuAv3Az8BxMv87NxTOJCQgm7N5Tqeb334+pEydgMvP4KYR98iQnTCfsbtPc4OnsCV2AHtHM2SMN0QhR6/ARCNCFc8Dnx5FG3K+Phv/yUrhYWtUs/e95D/1elaoeVh/fYfmNTuD9r7T0AvYfS6+qEPBvBv7Xk3f/qll6LYcfVO2inUtaYTQfUZY+JD4R0YmxCIsyIoJveqTJiEB9ELyZw7tR4d28vZn/SQ7P8HRlHugC/2mTEeXkhKI330Y9AZGZ4n3pqTiSn83ckgpvofpTZRsEeFr/NlpSmXHusto0yy2dX3kDi8qrMtRS0KKqTp2EG6mu+yeFH1d5AX5Q6svJkpw0pJBa9pXSh07sve26wqs21EwpuuzFBL1IRZe1EN0WrcXVoNmOYXMJxqzluCz16OzluMoB4BcC9zOhH7VpdffU+fYdWkoh+byo/LDMzu+WdlKfaZN4Cnb5/Cd8TFVniCOQnu4D8vdKbX2ZaJS9/1U16kjvWJVWrVfKc49KW60KbS5DrVqoJcJSvlYySFrQatMsvSzFNRN2AV4qBitLX1yEY/x/vuRr/ygHaz9C7j5pAqbefx+mT5mCSQR+wv2TFPQu01zh5uwBj+keCPYJQrSclGPIpF0gYfcLDkWYVMExRWGizgj3d3PhUtxASz+o7v07eD/dLZ1oVDGMsds5/M2W/tZZltNyePU51XJqRC2zjANvMh9HxIsrVeGDqPgY6CO1vfQG5vL+wf7w9feHJxXezctbTdpp67iu8PZwRrCHG4ImT0Q8VX/Lyy9iT/pWQp+lSlcfLyrAWcKlttnyxmxitFBh25lraxN32mz9eCMKUTatRp22405q2I3UbddU3hFj2zWlHKqqVfXt1LHZSkepq0ptTV4m57otGtxdtmL+Lmk/VehYspPy0kXozS/EYG4hRnOLcTnHgrHsQlzjxz8zfsrIxeXUDAxtSMXw5nRczs7HPzgYgL//F7WL7hPVC06W4YalZzuVfJADggoCP8ivGYd9mO5goFZaZDH9GO+oU1muAJemG+MhHXRU2yzVM09rlNnF16lDrDxhb+HjZj7XTAfTxK+rL9Nm6M8R9JNU98P8n3ekbcHsoAD4TrgfnnxPnGnpp0yYoGbotZgC5+mumDbNGS7T3RHkH0JLH48oU5y28SYsEr66MCq8CRGmaEwNMcLr9c1wLzhD4PvxbyVyv1PMiq9QMEZu77S7ZdfhbZf/ncIr4K0E3t5GhT+GiJdXwpA8E7FJcQTehCjmcVEmk9pa6x8YCC9vX7h7eMHN3RPunlQIT+byzOMD3F2hl5g2BVHO07DyicfxRVYG9udm4wRBP2MuUmvxjZLDEz4Bvo0K3GG1quU5tcNNnTYrVWvqClzZUFO3/UZIPTsFPGGvu1HIUTbGaLXutGo4khZ0E5Bum6bwPaLqAr30s6MKDhTLEVhpDV2IgdwCDGXlYyQ9D8ObsjGwfitGNqbh8votGFu9AaPL12Lo41UYWroGw6s34srWLPxitgG0//+o3qmOuUrdeVlBGN0psO9EH/+2Pg5S/YzBWi0dGebfL8APVEmHGkdHncoSAk53UWFXj0cqbvTIk5CWW72EuZOQt6tlOCo7P27m8wJ7A2EX4C/Z5WisDSc4eB7h47J1qxEjfd8JvDtVfhpjykQNeKdJUuJqqgJ++nQXDtxeCCTwpsgYGGnrA4PDmL5FwCeECh8RgUjm8NOCCfwLy+FdeJL3Sx/utA9R3QX4a+q+/zfb7Z12v4mNN+OW/q9yPNbWBkPxEQK/Qp2Wi0tJUMDL7iupWqsL18HPP4jA+xFybwW9h5cnPL084OnuDB/X6dDzJjPwcTjzxmfiYrEvK1NtBDki1WsJ3yVa+kZGM2FvZh7dQhjbaedl9lmAF3utttmWl6neciNif28CfljAkTJXAnjNTlWmWYCXTi8jdZJb71Bf38vv7VSqSBtvKyL0BegtziPk+RguKtT20WdkoCc9E/3bsjG0LRdDW7IwsG4retdswuC6zRhdtwmX12zA1VWMFeswtmwNhpatxsDKdRih4o+lZWGEbuCKrZzgb1eVbqUO3pBALVFTra5DdXX82+rUtZ/P9VdJr/syAl5KwO38X6W8FtMKpiAKcru2yiBuZxz4Dn7cNm7lbwK+UWDn90irLwH+aFExjvL1y37/HYTyPfCbLMtxExXw0yZPppWfzFx+EpydpsN5mosCXrbWStWbSEMUoY9FEIH3p6X3DtGrSVtR+OkhJjg98hb88k/iT5Ze3GEf4P1+RQEv99IdtmF15Po28L8R4P9k6cFUeysiig/D+OoqtfEmYWYSDFHM4cKMCI9kXhfKHN4vAN4+/krlryu8l2zecIMfVT6IEermDIOzE+aFBKNm4wYCX0TlKcJZ2VNP6JvkIA2vLVT3FtrPNgIveXyvTduAo2z9deCp3lT5IdlJV1vnmKTTilfK1tMRR+XWQYI+uGMHBnbuQP/OOnRTQTtKmS7I5ByVfcAip+VyMJidjf6t6ejZtAnd6zeil+AObt6K0S2ZGNuchbGNGbi6JQM/p2Xip01bcXXtZvxEVb9G4C8vXYWxj1di6KOVGPxwJQZ47eHz/Vu24TKdwjX+7VfKSpVKSy+8ISr4QA1z8NpKZeHFyg/QxvfL/AKBH6qS7rga8INlHOhKLQp0cSS9fH2kVJfY+R41cGm5u8zOtxDwZv6eFlr/xvISXCL05/n8Gf7+w0VFOMzvWf3sswgm5AFy5p3QT580UeXwmsJPJvDT1LKcWHp3D0/4SpmrcBOiaen1OqZvIWHw0YVCR4U3MId3Do7EfXOfh3/uEfzF2sv7v191i73bfE3dT7eB/40Bf4+lW52Wi7AcQfQb6xCePAMz5s6EKS6BwEcinDl8gGPSzofQjwPv5iGWXoB3hw9BD1S2ntAT+DgfL5iXLcVB5syyPnxWDtDwpm3mzdkseajkozZNuboI+38E/JDqElutJroU9DeVph5z2PhBDgL9dQI64xNaaQLfWVFChTcTGDPThGKMFBD29DR0rV2LjiXL0fnhMgysWIvRtVto3VNxhTb+yvp0XGX8sjkDEOg3pOEqYb/Kr7u6dDV+osJfI/BXP1yBy+8uw/DbH6P7nY/QvXQFBtdvwnD6NozSyYxxIBslhEP8Gwap4gPVZSr6qxiVWvRVlPJzdDKVNxR+HHiBXa0eyBwEX6uum4BvJextVPYWvj4t/DmN/DmXCP/FsjKcppU/Yrbih+JivDZnjlqS8yPkrgRfgHeS9febgJ/OcHZ2VVVv/OncwkMjla3XEfgAqrwfLX1gWBjCjCa4hBjw1xmPwTfjB9wnNe2kVDWBv8tyG/jfXg5vGVJ1ylQBDPNhBXxoYgpmzpulOs+EGUww0tIHMYf3CSD0voGaracVdPf0VMcr3aSQAmEPpNIHEXy9xHQnrH3xeewn8KI8Z3nDXmI0Omyp3LwS7WpSqkTZetmAI1tkVb/3inL0y+y7LLnJ8pTqCz9elrpOFYWQHF7y5P6du9C/eyd6CXvf9mr0EaY+KuVAcQEGc7Oo6OvRvmwJ2t97H51vvY++tz/CyHvLMfbRaowtJfhLadOXrqdtJ+DLN+CnVRuVjb/CvP0q4xqt/M+E/ur7S/HT+0vw83tLcfWtj9H3+rvoeJPxzvtoX7oUXZs2qN8ntfAGOND0U7n7K2wq+iT4d/VXaDHAGCKwKspL1N4BtSGoxKqixya9561q7b1jfO2dqt/G16aVLqGlqhJNHBQ14MtxuqQUh/l1n9HFLAgLhT9zdf/p0+AycZKqVDtFJusI+zTZdCNVa6fR1jtT4d08EOhH4Am1qLxOnZYLR6DeAF+dDnpjJNz43N+SHoRv6peYbOsm8D3qfrrT8pOanb+jRNbibwN/Syr8zbP0d4vCWwfU8dgp9iboiw7C+Npq5vA3gDdIbhctde1C1U47Ad5DJu6oDB5e3qqAgpubi3Y+ntAHuLoghNdgAv/S3Nn4WlpR8UY8aTbjgl2KLdrQJDvFqFSiVrKm3MHnVR4vfd35sbaBhlFeoUJtrKHa3wz8UHUdc+TtanKsbxeB/4Sxk/DXcJCgnR+xFGIoMwOtK1eg/p230PjG6+h4/U30v/4Ohl97D8Ovvo+h1z7E0Bsfof+Nj9H/5lIMv7MSw3Llc8NvfoyBv3+IzpffQsvzr6Hl2VfR+szLaHnyeTQ+8jTaHn8O3S/8HZ2vvIlLz72Kk8++gDNvvInWDevQk52JPg42PbYite7fSxXvJfxy7Su3X4d+kCot4A+Uy7Zi+w3oGd0yWUdl73BYecnf2/iaCOztTA1amCI0cFC8yOculJfjGNMiyd8rN25EjKcXAp2c4DfdGS6Tpih1n0rYBfpp/HiagD/VSQEv22t9vfwIfDhMsp2WKVwwLb20jvbT6xEcHg5PKv69MfPhu2EXptnJgL2LDBB060/qPPwdatJu+Dbwvw1LrwE/2daICCp8zJvr1Sx9yqwUVfYoPNyoOs+EGPjGE3afgBB4MI93Ye6nTdzJmWoPDXiqvT/VPYjA+09jHk+l+ZTQHSXQpwn0RTnGSeAbHbmosqhUeJmB7uRzsvlG7bgrLXEofYVajx52AK9Br9n7fsKvZsK370Dvjp2EnfZ+Z53WS56gjOZmo2vVKpx9+WWcfOYpXHjuWbQ89yK6CG3/06+i98lX0fH4K+h4gjA/8Qqan3wFrU+/gXY+3/bYS+h46lW0P/M66h9/ERcffwHNz77O738dTU++iAsPPo4GQt/+9MvofOEN1HMw2P/QY9gxaw62L1yE/W+9iQsb16MlJxNdsgwoik3L3ldu1dRdrD5jkDZfrn18TgaCm4HvKbVrE4+yu05eI6Y6HYS9g8rexkGtmcA3UuHrCf1ZvlbH+NoeJfhb/v4GdFOnccDlIMyrswAvRSsnaZN2Cni1tdaJ6u4GHy9feHt4IzRIB2OYSU3eBQbqEEToAyOkfbQevrT39xpS4L28AtMtTbhHgOe99HvrNQX8ndbbs/S/OeClAEaU7SgS3t6EcFr6xOQEdTTWQJsXylE+mPD6EnY/3gyevgFwdveCC/N4D08NeE93N/gSen+qfbC7O4KltZGbKywrluMwled0aRkuEPoG3piNvIFbVD5aqraISuWWTpWvWpSy9d4EvVh7NYEnbZ2kvVONrGPXoO868DuVpR/Ywcf8/CAhGZBOtStX4uizz+GHxYtx5JGHcOaxx9DwhKbMXY+/pIDvfeYN9D33Fnqffws9L7yN3hffx/DLH2CUMfb3Jbj67gra+FW4/AHjozUY+5ApwAcrGcsxSEsv7mDk7WXofesjnH3hVeycNQ95xmhY587BF6+/iuNrV+JSZjraC/M5mBUraz/AvH2wygE7c/vB6ko1idfvgL6v1KoGiG7ZmCQhu+tk401FBToJeWd1Ndpra9BSU40mfnyxogyn+Foe4et3gF//Egcd/wmTEOTiBk8nZ+bvU9TM/BQH8NNp9Z2Z209Xp+XctHZTHLj1fG/Dg8IRSYUPDNAhMDgUwczfBXh/Pr5XFwP3d4rgZqnHn+0d6sDM7yxaEcu7bNq9dBv43wjwfy2hpbfVw1B4AHF/X4uIhBmYMSMZMVLqyhiL0DDmdTLS86bw9g+GB4F39fShynvBjXm8pvDuvHHcEUDwQ/hxKJ/X0VZuePkVHGWOedwqm0NKUM9cs0k2jjBaeSOLcrWr+mxSp82ulK239N8DLzGoZr8rFPAD4+vcO3ZhiOouS2B9st2UjuIM8/WDLzyPvXPm4rOZKTj08AM4++QTVOkX0PX8q+h/8Q0MvfQ2hl//EGME9up7q/DTe2v4bm8APljHWAt8vB5YshG/LGVOv2QDflm5Bf9YlYpfVvG6dguuLGPO/+EqNQ/Q/8EKtDK3P/rq6/jimWex57lnsP+Dd3B09XKc2rwW9Vnp6DDnEmQH9NeBL1fr8n0ykVd+A3iZme+02hTw3WVl6GTe3sUBr4uAd/D/7Nheh7a6WtTz+bN0BSf4eh0wF+NzDnRzdXoETnFCiJsXvKe7wXmyE0Gfcn3TjeypF+Cd+d64ucguSU86M28YgkIRHhgKEwf4ED6Wgd0/XCZrtVqGfwswwPnldPgI8NYWpeqqiKX9igL+tsL/hoD/S0kPJlsvIbxgP2JfXw1T0izMnT1LlS+OiqDKGyIRQuCVnaetd6elF+Bdqe5uvGE8Cbh0IvVz92AO76YUXscInTYdr8+bj0ME+oStBOftZbjEq+TxspYss83tjA455024exh95bK9tkQBLzGktplqMUBLK9DLzH0/8/gBWY6jwg/WMY+vrFQTXRe3bMKR997B/hefx5cPL8Y3DyzA4ccfxrnnnkbrS6+g+7U3MPD6u1TnDzD89lJcJrTXPl6Hnwn7Pwg4CDcI+S9L1uGXj3ldthk/L08F1mwD1mbgp1VpuLxiI0aWrkP/e8vR+/4ydH24HO1LluPix0twdvlSXNq4Fk0ZW9DAuJC+EQ1ZqWgvzma6UqQpfA1hr9Fgl2W6Xqq0/O+9sh1Y9vrLNlqLVQOe/3c3BzuBvYewd22vRTthF4UXO3++ohRHbGb8SGdUum4tjK7uCJrmDB3fHx9XD7hMmQ6nKdMIu5bHT6PCuzrJ1tqpSuH9vH3g7+WDcKq6gZBH0dLrmc/7yeAeokOALgT6YD3u9w/HlKfXIcB8CX+1NKt75w77L2Thqjouq1pI3wb+N6Lw9h5MK2mCyfwj4l5fgygCP3/eXAIfxxE/GibpHS4zv7whvPyCNIVn7id5vKvYeiq9D6++vIH8BXjeaDpeQ6c7Y16wDnu2ZeBUWQUulJSj3l6qjnS2ULlax4EvE+DlgMh/ALzM2KtqOGJ7yzSVp8IP1u7E0PZdGBbgJaen5ZVJv7bsDNRvWINzSz7AiTdfwam/v4jTLz+HC6++hObXXkXrqzJ5Rxv/1gcYIqxjH6/G1aXrCf0G/Lx0I64sWctYRwu/DlfkuRVp+MfKbVR4xqptuLo8DYNU/4GP16L3w5XoWbICPctXoWv1GrSsWY3mzevRlpmKzgLm74S8vSADHYWZ6Lbmoq+smA6lBMN1/B9qK5Wd76Nj6RXoy28A3yWTdaLwdD09VPYeh7r3EPQuqnsrYW+s0vL3c3xtDlmKOajasPq551R12mBnV4T6+sPLxR3Tp44DL5N3UxTwbtOc4OKkVbwJ8PWDPxU+1DdYQR+pj0Q4I4CPffWhKpULDgjEZAI/8eHl8M0/i/vsbVoRS+vPjqq1t4G/BWPsOvAK+puA/5u9F9MJfJTlIOJfXYmoxFlYMH8uLX0sjDJLz7w0TApZEngfWnpPv0DN0lPR3dw8FPCefOwzDjzh1/FjHS2jgSqf9/4HOEngz9DSN1DNG0q0feCtvMnbGGJZO3ntpqVVN365A/iyEsdsvdSWuwH8cG0tQd+N0V17MMr8XT6WAzQCfHdxATpztqF5yzpcXLME9as+xsWP3kXDB++h4d13cOnNt9D49jtofecDdLy3BH0frcSAWpYj7CtSMUr1Hl25GWMrU3FldRp+XpeJnzdkM3Lx88Yc/LQpB5fXZ2Bsfbragju4aTN6N29G99Yt6Mgg6LkEXGAXC28vQK81Dz183GXhlQo/WKUBP1yn7akfIPADVRrwPTI7b7eg06ape5e8FjWi7AxC3lVHO0/oW6n09RwkzpVqnWZ+tJrxdVEhnoiLhfff/oYQvgdhsnzq7IHpkwn8JCcCP5XgO91Yh5dJO74/gQI8FV7H9zU8SA9jaAQMqo9gGILp7PSGCPhz8HD2D8N9i96CV+5RTLR1qsIXv+O9//vxg2C399L/a+NOR071n7aakr/ZKmvww/irtR9O1gZEFe9HzEtLEZM0F/PUxhujqmdnNEr3GRn1g+DnR+Bp6dV+eoYrgXcXlXeTghgeVHkPBBL2QH4cwpw+cOoUvPPgAzhK0M9IsQbm2RdLrGofeHOVHe1VMiFViq4KqlllCdWOuSxtb1+Flsv3lkluW6aqvfSWiw2u0jbh7BDgP8Hojh1qF558TRdv/I6ifLTlZaE9Nx1tWWlo2kpLvXEdGtcz1qxBw8oVaFyxHE3LlqOVytyxcj26Vm1C75qtGNqYSYizMLIhE8N8PJqag2vbCvFTVjGuZRfhWo4ZV+WQDR+PZOVjMDsXA7k5qi9dbwGhLs5FpyWf+XcBwS0k4MXMyeUYrraXv1ty+EobhmnnR2QHnuTwjhl7yd/VJhurA3iZrKOCdxH2ru3V6Nxeo6x8m0zYUe0vlMtEqA1H+T0/MEr4P0Z5eqjOvv7OtPTefgjyZOo12RVTJxD4CdJA0hnTHCGTdh4EPsjPHwE+vuoaFhwCY7govAFh+giEhGkRGMD3PCAc985/Bh55P2BScTf+aNYq39xpG6LSX1an524D/y+MO2z/c+DFho0DL4dnplnrYSr8DlHPfYy45LlYtIiWPsGEsIhQ1VQyNNyIwKBg+PppG2/UkpxsvnH3UJN2HqLwzNv9GIG0+kEMnbcn9K7OWMD8/7OMTFxknn2e+bsc+JBdYk2Eu5Vwd/CG75Yg5Br0pWo3Wp+yufxY5fZlCvh+OR9eU6OdLd8hh1LqtFn7cmnQYEanuYDQ56G7iAAWZqMjLwNd0jKaYEod+u6sDPRmbEN/RgaGMrMxkp2H0exCjBHmK3k2hgWX88y4nM8osGCswIyR/CIM5RVguJCgS095hvSZH6aVlrbTI7Tgg/zdfbZiBXqXAE645dx9X4nsoJPdcwSf8PeVWwh4iYJ9uKZCwS4z9N2lFscRWLM6BtshG5Ko4t21mrK30xEI7BKX+FrI7PwZvo4Hiwuxn3b+vUcfRoBstnGeDj9nF+g4KAd7BcBjqgumEfYpjKmi9lOcGdOV1Xfn14nCS+uwIH9/hOv0iAgzqBp3QYF6BIXooePHwUE6+AWG477Zj8Mj6wtMKerCn4rlnh/Cv9kGFex3Xm9IcRv4WxL4Own7XWpb7RD+ZuuHKy19dNH3MD37oQL+gcXzEZcQjchIA8LDI6DnyB8UFEKFv3GAxkNBr83Sj5+PHwc+2MsLod5eaqttBG/CvLff5g1ajvOi8nKss1ygZy5PlW8jAF2M7koN+L4qzb5LaMA7Yhz46moCv0OF5O9DMolHOGR2u8tC4Mz5tPZ5CvjO/ExVvVZq1Q9apTMsQeXjkWKJIowVWzBabMdIkZ1AU32LrKq99CgHplHa6mGrFUOEcJjQDsuGngo+z4FplNcx/g9X+HddJnjDZbJL0Mo0xEJrblbRW+qosCP7C2TbrEPx+8pt19fhBXbZkCP7/jXYzWorrQKe6UsPYb8BfLWm7lKDnnGM/8+P1iLs4gA2KyQYAZMnIYDq7ivA8z0K8Q6Eh5MLnAT2ibJ/3sURVPkpNxTe39sHIczTI0JDFfDhoRFqaS6IoIeGhiFIlmNp6e9PeQQ+6XsxragDfykeVrs077IOOu7728DfssD/XoCX0dk8gD8Ua73CXAh8DIE3PvuBAn7xonmIT4xGTEwUIiKMHOkjFPD+/oHw9vZVe7A9FfT/DLyvmxsCqPbBnl4IocUMo60Ppc18fdZMHCPssivsvJzy4k3exJu+lTd9W2WZpvLMb3uZz/ZJVJTdpPBa9Cjoy5StH6CNFyuvJvD+A+C7CHxHQTbaCHxHUQGfL9YOpfBrhpgqjJRq/d9HSrT+9INWWmuz9LqzqeKXUvV2kIAPEWI5wjpWU4ax6hJeSzBaw++rJvCE9XK5FMewqa8dVNDL0qKVf6vVsZmmVAHfazVrdfaYzoyX4VLLcJWy9CalqyzquHA7P98uJ+Skz/1NwLfR2rcyn29Uu+to52n75STiUf6cLX9/HcGEPcR5GgJcXBTwQZ7My32C4E7gp943RQHvPM1NxXSq/DTm9aLwIf4BCPLxQ2hgMCLDZB3egAjaeX1IGPN4HfR6PQI4yPv4hOD++IXw27IDLkWtuLdoiLZ+WLWO1iaEbwP/m1D4P5qHOFp3w8VGS5//NRX+fSTOmEfg5yKWlj42Nop5vIkKH6GsneTxPrxBpLf4zcB7EnZvwu13HXiqPD8OJ/jhvLFSqCJ1GzbgjOwMIyCXROGZv7cQ7jZGO6Hv5sc9MoEl8MoklkDuyOPHgZcyT0rpReWrCXuVVuJKJr0kh+8ySwnqAnTS1neKrSf47bT57VRCKYIhZa76+bUj1ZUYq6121M+rViHVa4elcq5s7y0R1eagIEAT7DH+bWN0I2PVjCqqfKVVKfyYqHupVW3nHXDALJNvPWU2tbYu1XTlYFCPxaxVzKX17y/R9szLwCCwy/HXVsLexr+tQz4ukwk72nmZneff2EHQW6orOECW41KplLQqxXGLBYfoVPZlZ+GJ2Bj43vc3VbAyUHbPUeUDZOLUJwDu01wx5X4N+OlOriqcJk2D08SpSuF1VPZgX38FvDE8HEYO7GHBYQjVhRP4EOh0fM/9g+DrE6zttltdCveiJgLfj3vMWlo4XlzlNvC3KPB32kfVZok/2IbxJ8b9tl54lDQgKv8rRNPSJ89agAcWzkFMfASiooy09Ubm8pEIDv6PgZceZd5eHvD18oQv4fcn8CF8LKHnQBDBj0MnT8UHDz6AkxUVOEvgLpRp1VYbJJdniK3vpMp3KaUvQ09FqWOp6obCdxN+LWj7pfEEYZUDNv3SF56AqjJWUs6qqBCdYukZ3YRdTs6JZVbHZUV55cAKIRqu1QYMLWo4cHAAkHZX0rqaqj9SUk71LmOIigvcNiq6HVc5AFylrb/C62i5NihI4YoBdfhF2xarbSAqURVne+lsVAkvq1kLm1ZbT4CXCbpWqzTbLEYrn2vn36eA58DTxf9RttLK/vkmOR1Hd3PeLh1mSqjuxThotiD73XcROmkydE7TEKRAd4M3r0F8b0KYx3s6u2PqhKmOHN4ZUwj71IlOSuG96Mp0fD8D6dh0dG4mgwEmpm4h/gQ9OJR5fBBCROE50Pv76/CX4Ch4fpQLN/NF3Fvc56h2M/xPS763gb9FgJdlkzus0h5o5PqknQD/Z/sw7rN2E/h6RBd8icSXPsa8BQ9g3qxE5vBGmKIiYDSZEGqgpQ8O5hsfoIDXYPdQPcZl442nh5tSeKlV7+/ljmCZsKOq6908ECHdTaY7I8XHW+2tP0Orep4wy04xmbyTGfuWCg14dbSV0VVeoi1VCehi1QnSzcBLK6h+uoXrcEnOa5Ee9PkMUXjaeFrebnOR+v5xp6COpkqZqdpaDNbVYVCW9GocIZViy6qZuxN4WwVGSyoV/GoAKOEAQHCvULGvcoC5yt99papSnX+Xwz6yT0Dsuww8PbJ+TtClU0yPnAKUmvslcvxXO++uVeFxTNJR+TscVl6Ab+Mg0M6Bo7NUBr8KtPH3NMvZd/7d9fz5Z6wWHDebcbDYjM+zsvBMQgL8/vo3hDhR3WnnZWuzj6srAry8oQ8IhrerpwJ+6sTpcJrMfH7SdAW7y9Tp8OP7IqAHqGW5QMSZohBlMMKgMyBUKt8EBsBfxwFBL49DMSHYCI+3U2npT+IvRd0EftTBwn/nMtW3uML//lfA/4UxwdoDLwIfX/QNkl9egoWLH8HCuTOYw0tNO4PqLacPDafCByOQiuAvp+Z4kyjgCbko/A3gXa8DH+whCu+lbH2kTORNnICljz+K89trcZrQylpyvVRuITTNVLD2XwHf41D1rn8HvOS/5SrHl7333ZIjMzrNxQp2CYFdhQAviuoAXgYJyfnV7L7UxKvd7qiUI8t70seNUVZHOy/96upUgwqpLjtMuz8kZasrarTS1VLWmq5gWOYTZLnQEbKiII5DLSPSHQjwGvR2NXE3Dnt3ifXGrPx14OXMu5a/d/FntHNwkW3IbXydLvBzZzignePgeCA/H98VFWHLa68hZMJEBE6YhIApTip/D+R7IdWE/T29NOBdPK4r/BRCrybvqPICvC9tv57vp+TwYuvjmLpFR5gQKevwAXr4+fvCV8cBgXl9IFV+cqAB3m+shVvxMfzF0qn1iLffBv63tSzHPP5+Sxe87BeRUPQV4p57Tyn84vkzkZjEGyDaoLrHyn7q4KAgBDPXCyDwcujCU/bRC+ye7g7gmT+6u8BPusrSzgfRyuvlJBZhj/DyQvCUSUjw9sDn2Zm4VFONs4RUVF52jEl+qibvCHsHbbPksp2Oem4yay1wyAEbseQS48ou6t0txSqtUuPerFS+01x4PeS0mnxOq3tfph21VbXyHI0lVC08R0jTyOqd/JodtPdSTUc+1kJV1qmqVa2nhmq0x1I8U36eAC5tqQYc3WEEdAW7qLwC3qYFwe5ietElh2P4v3Wp8lXaZJ2EOgIrJ+PoENrspfy4TO1IvMT/8QLVX0pR/1iYp1pJ7UhLw7zQUPjc61B3WnrJ30Noz+VMg5+cZWDu7e3mpQCffP9UTLqf0PPqREvvOsWZA4OHyt0F9hC+p9F0cTEE3hhmRJBfMHz8mKLp/RGgNl0FY6qvDj4vLYW7+RDutXap++p3qinFlduW/rcyaSfAT7R2EvhziC/YB+Pjf8ecufOp8MkE3ojYGFq8ceCZ0wnsAX7+8PPxVe2Glbp7uv074AOp8iGiMgQ+hMCHcQAI93BFiLSXXjAP56myZ6WmOq1rvRRzkFyVtrW9XII3fZnc/FY1e93hUMIORy7eVWpRO9LG7bEGebECXq5aFKFDestJpVoFfInjbH21OkuvFcT8hADvUrBLMY2hSrH1dehn9DmiX4psCPD8mkEOEBIDfNzH5wcIveT+8vOGpCEGUwJpQCkVfHrs9uvqrsGuVa/pFOgdbkWuou6t4xVtHHXr2mWXXQntfGm5OnfQQGdy1laMY+YC7C/IwzcF+fjosUfhd9/90Em+LsBPd1EbngIIupebK/z43ugIqZ+HD1ymuBB0Jw142YAjwE91VpY+lINCiLcfwniNopJHMYc3yZl4f9lz4Qk/nQBvUKsz0z0D4f3U2/As3s80sFOVqf69akrxG20q+d8V+Mn2LviWXlDAhz/yKubPX4QH5qUgISEScQK8wQAd87iQoGAFe6C/Bv048B4eN4CXCra+BDvAU07N8Yby9IVOwPf2QoirM0KnTUUCr7s3bkRjbR1vZBsuEXYp5tBS7iiKQdsquaxaproOfDHarIWEoUhBr3WUKb5+1ex8kYr2m6LNfAN4pcRSQUfUmko+RNiHqnc5FF6UXKrgyuRdrVJwLeocSr9TNZRU3+MAf6hGq5Uv3WVlAJFVg/7ySip7maqxrybrbFq6oeYYHI6ly6HuMgAI8FLMU+r7qRp/qruM1AgoU8A38udc4NectBD23CwcKCxA0UcfwsTXUIpU+k11IvDOCHaRiVJvdYDJk3l8gI8PQmUZla+/m5MbnO4XlRfYmcMr4LUcXu8XqDbphNP+R4VHEPYIXk38Xj1TN08E6ALUFlsZANzc/eHxwItwL/yWrrADfzQLB2O/TXX/b5PDC+yOdXjZKaUU3tZN4C8iJncv9A8+j4ULaennpiAujhYvOoIKb0CYBC1kCG29LiREAS/752U57maFHwfe38tNrcXrecMF88YK5sCgY34fIefkJ0/EG0lJOGG14wIhPFdWqjbjNFHVBfp2qYYjues48OpahBZzPlp543faihTkElL/TWbmO5ivS7QSiJYihjyWdtGyTKdyeA34fube/czNB6jaA8qqM4enhR+ukiaSNapdteTrI3wsM/aSv0s5LRkQLhP4kWppYCntovZgdDtjx6eqlbQMFv0VNaqfvGo1TVh7lcprbbT6+D9eB90RGvxS18/yT8C38XVps5SgmeA38mdITf/D+YQ9Lwu7t2zCE1FGhDA98ufg6T9tOoKn0U25Mh+n6wrgIOzl7qZ20AnwAV5+cHdyx1Rl52V2fjqm0+I7T54Gb1d3hBJ4UXe9r1j6SLUsJwofTkfn7+OBQAIfZoxChC4MXh4BcJv7FDxy92GipR33FGvA36W60Nw+HvsvBn58P/2N4gRalZIRNVv/b4RduojcY+7naN0HT3szIjM/ge7hp/HAgwR+1kzEx0cjMioc4YZwGORQhT6cNjEEocE6BFHlvQm8t4eHBrqch5diloRdLL1ALxNIsuNLx5tOL2euZU3e1Q1GZxcYp0xF2ksv43xNDU6qteUSNJZLRVap3WZXZa+UjXfsPmtlLt5K4Nulvrz1BvA9UopabafNVYUm2gpy0Urb2yZ76osLlKWXnyEFJSS/FoUfqKxRSj4sJa5FxUv5HC10P1V1gCG95a5DLyETd1T0MaYAo7V7VJ/4MWkltVN6wX+qUgMBXn6u5PICfO/1/F0m7LTlRS1vt1+PDkelH9X+2SLLc+NtoO2qDJh02z3Pv1+67x7My8SXWen46OEH1c7FUBdX1TfOf/p0BE33UOffdV4EnoNrgGy6CQhCWKAegR4cmJ08MJ0KP23CdG2WfvJ0dWzWU07V0aob5D3lAB4tsOsNMPJ9Dg/Wq0M1Qfy8LMsawkLhzlx/evJD0G/bi+mFTbx3eD9JXzn72PWzG7eBv8WAv8PxBt1tG8YfbdIqegD3WgbgZm1FaPou+D/wEIFfjIdmz0VcbAzCo8NgiDQgUi/LNWG8kYKhD9TR4gWo4gk+AjwVxUcBfyOH93F3pp30UDPAem9/hHr4IszdB2Eu7jC4uEE3ZQri6Q7qaO0v7tiO04ShvoLAVzjU3WJRoMpkXRsVTim2gC2dZCzF14GXnXWy5t5RlEPgc1eDgj4AAP/0SURBVNBKJWwtzEZ7UR4tfb4Cvl0dSLGrSTRpZaWUnrZ7qLRCdY7tt5US9FIF+5DAzudGCK50cB2RGXoq/BhVXEAf3b5XtYUeUb3gCb0CfpfqGSeW/vrE3TjwVrH1pep3dyvQS66HnIjrEPtu4SBH4Fsc0DdLmkPlv8jB7Az/t4NZqfg6IxXpr76MWL7OOkKud2W+Ps1ZA97ZgwMq83CfQAS5+9LaB1CxQxDmR+Bpw72cPOF8P5X9fgfwUzTgvfg+COwmqnkE07U45u9RhD0yRK+A9+VgEegThMjwcIQZdJge4IupCQsRvWU33PPrCfwo/of1Kn5/G/hbE3jVTPI68CO4xz6AvxD6e819cDM3wbB1B7znLcDCBfPw4MzZSIyLQwSBD+PoHhESoQ5X6GkTpf6ZAO9Lxf7PgXdRNe5kU0eI5PECO2/GcDcPQu8KI78+ZOIEPBJhwA/MtS/UVuIM8/N6yd0ljxflIwDt1xW+SEW7WHRZu5adcwr+QlVNRmBvK8hWwLcUZKGtMFcD3ip95aRxpSzfybHbsuubYaRVdL+1FH20z4P2csJO0MuqlJVXUVGrZu5F3S/TwgvcStWln5z0gqfKS5+7EUfXG5m114AvQ49sjXWsw6v1ePsNyG+ONgLe4oD9OvB2DfizHOCO5WXg6y3r8OmmNXglKR7B998Pg5snwqni/mqyzlkBH+YdgAj/EKZPfgTeH0GEPiwwTPWN85hG4Cc4w+k+bU+902TN0ovCC/BR+jBEBocgPsKE6FAO7oTdyMHdjz8riJY/MjwMEZF6OPv7YlL0bBjX12rAW4bxP3g/3Qb+Vrb0ljFl6eVo4x+sfczh+3BvcS88zPWISt+OwAWLsGjhXCxOScHM5ERExUQgTK8j8AbmdTqEMX8PowLIYQs5dDEOvBauzAudrwMvy0MKeFrNEHdv6Al9qJvjnLybGyLdnBFy/1/x7sL5OE4rf7GS1p6q1iRLcYRDDpC0WrU8vlW1mC5mTl5MeIs5GBQrte+QbbOi5g7gW2h9W/KzFfBi65VLsEoPO5uCboDqOyjWngrfby9TwA84YJcYVsAzb6/YzvydsNfsUup+hep+hbBf2UXQdxF4Zef3EPhdWnNIKa4pzSYqK9T+AA14u9ojIBV5u62yn+AG6CplsdlU2+xms+TvVs3OS5FP/s8XpBssc/Zvt2zAJ6uWoG7VUjxlioB+8hQFfJiHtwb8NFcEMX8P96U1J/CBfI2DCb+Abgw1ql1zCvhJLpj6t6nXgZ8+yQke011U/m7ShSrgY2npY6nyRip+JJ/z56ASws8bw/UwRdDSB/jhPkMiwleWwDv/Iv4snWMFeNvobeBvWUsvZ5dtsrVWLH2/Av5+czd8zRcRub4EugUL8ehDC7F4RjJmJsYhPs7ENzxM5XdhtH2hwbT0vDlE4QV4TeXdVXgTYm9XFz7vrnJ4Pw4Gssar9/GHjpZexzwzmJZe7+ZO8F2gmzoFJkJvmjYFm59/GiepxvXlzOUJvExgSQnr8RLN0rRivFNNu9msgBf1bheFl1y9cNzSE/p8wl+o5fHiDqR3XY/VseONCj8Oe6+lVOXtQ6WVGBbY5VqmwX65iqpe/QkuMz9XwG/XgBeFV11hVYdYmbmvU6f1BHYpzjF+wk/tEXCUmpaGmTLgSB+9dke0MaRtdiMdSxMHsWaLtNG28mMzzhcV4AT/h+/SNmHPqmXYsfwjVC3/GA8TPAE+hKDq3T2p7G4IoEoHczANoxKH+gbBny4q2CcAOoIeSeADfYOp5F5wnaLN1E+Z6ETgp19X+HAqfDRtvFj6GObviRFRHACo6HRxvhxUAvn+RYbqFPS+wUG4Tx8D3Yf58C84i78W9Tp6xd8uU31LAz9u6bUcXoDvRLD1PAxLc6Fj7v7IAwuwKCURswh8Ulw0TOGhtHrhCA0MZP4epNRdVUpRCq/Z+hvAy7ZOT/jKUVnm+LKhQ88bMNiDyuPuparhhHKQMMjRWdfpSuXDp0zE/AAfVK/4CKdtRWgo1brTXAdddaxxdKq5Do3Yeq0jrAK+WCw8gRfoC3JvAG/RgO+zS3OKEtWlts+qgd43ru6lVVT3KoxV1mGsaieDgNfsYdDC86qAlzbRjDFpAy3Vdup2Kdiliq6qs1d142y7lKrqLtE22ahJR7NFhRqsGG2OwUtAb2A608ho4t/ZUFyMc3l5OJ6Vge9TN+JTwr5z2YfYs34VKpYvwcKQIOimTFXblfV83YNc+RoTfkmZwtVMeyACmMsH+QaoAzAy7xLgHcj3xRdu0zzUkpzspR/P4WWWXi3HUc0NfF/jwiKRYopV4EcR+kBvP1UCyximJ/TBCOHAP0EfheB3tiGw4BTuLerkfST329Bt4G/dWfqbFX5ANQecYG5HmPUMIt5Phz55NhbPn415ibGYR+hTYmMQoeMIrw9FaIAGvMzQjwOvZuoZvnKAxgF8oLe3UnfZ3ikKL+u8Qe6yAcdHbcYJcpMyWG7qrHy423SEU+GTvVyR9+bL+D4rDaeK89BYIq2Rbao9coujW02LY3NKm3U8t6fKmwu1XL0ol+DnKSsvwLcL7GqW3qzWwvtlwo45e5+1RJuNp6IPloqFr8Zwea2Ky9W7cLWWSl671xEEvpa5uwN4se/SqlrbpSewV6squnKuXQsBXjseK8UvNOAJeDHTkSKZeCxW0LdaNeAF9vqiQjRQ5etlHqMgDycyt2H/Fg32uo/fo7p/iH2p61H8/tuY6eOras6HceCUPQ6BBNZfZto5oEZQqeWwTBAfBzJkP7wxPIrwB3Mw9lfAT5vkrIpgCPDTHQovy3LGYB0iqfDRunAkG2MQGxqBeIMRuoAQtdEqKjwcJn0IDBHhmKyLRPAbmxFccAz3F7XhHsIu7cruvg38rQW8OjzDv1Fy+H9WeKlY24bwoqMIV22mZuIBAj8/JQHzmcPPiIlTsJvCCDxhD+WNEeznryy9lEbScngPbcbe3V3t4w7y8SHsnmp7ZxAHhmDZq03YdWoTjjfhd0ewpztCaOsNnq5K5ePdpiHjlWfweeo67M9IxVnm5dJ4UoHuaE0ls/ctKs/VZu612XtZdxfQ89WyXGtBrkPh81Wu36l6tcnR1VKHlZeurOXaentFtVpykz51V2p3E3bCLZDXfUYL/5maqJP19ivbxdbv0nrVj+fr0hhD6uAr0EtUSIFKuUpVm+5Ss6qzLwrfStibCgrRWFiorHsT/64Ggn6psICgF+IC/9Yz0lY7cysObl6PfYS9VsH+AfauX4GvM7Yg8+8vI56vdYiTM3QEXgbQABcPhhsiA3Vqpj3Iy4+OKoiqzjQqmKodrtWY93Io/HQ5PCNn4dV5+KkKeMnhjSHM0UN0iCDgSZHRSukF/mCqvw8H9aiwcMRQ5aOMkZiuNyH4tXXQ5R3CxMJm/JEp4R9vA/9byeE1Sz/Z0gpD/gEYXlkBQ8IsPLRoHhbPSST0yZgVm4QombkNDaG6B0NH6EXdx0sjaUtzjhDw3bSJOtnF5e/lrb4uiB/LDRrMnFA246jiGF4eqiVVmIdM4DGPd56MDc88hH1pa/HlptX4MX0zLlKlpbW06jZbogEvCt9icRwnJTiyuUaAV4ouNt4R7cyDO2VvvVSaUS2sSlX+rpbjyivUcttojdaQ8opS8E9xbQdB30Fl375X5eyi7DJDPzrek14BX+tQ9kp+v3S4LXU0lyi5Hv0VWqcZtZNOJuSKaNsLClQI6PUE/WJ+Hs7nZ+Mc41R2Bo5ykDuwZT2+JOy7lryH7Uvfx961y/AlB8B96Zuw8YVnEOXqAp3k754+dEl8bWntZVOTiXCbQsKg8w1QxShF4UODCLw+ku+XrKcHwoN5vGbpHQo/yUkBLzvtIoJClMJH8WfMjI5HPIGPpGMI4mDgw/dOBvzY0FAkREfDMyIGQS+vRGjuAUwubMA95l7cI8Dfrlp7CwN/feNNv7L0U22tMBYcgPGFJTDGzybwc7FQgE9OwezYGYhRhQ2D1JKc7M8eL3x4M/Bq8k6sPXP0ceADqA5qcODHgR6i7FQmDy+1BVTnxasbLSWhN3i4IMJpApY9PJtqtoHAr8I3G1fjCKE/X5CNRsKtVF4m8By2/jrwZgE+XwHf4biqxxwI/iPgZZZeil0IwJe3C+h7cHXXXlzd/TmuMTTg96jPiarLDjtN1WsV7CO1NVr3m6pywl6mgL8ZdoFfWkr1qFN+NmXnG/MLcCk3F5eYnwvoF/JycY6Kfjp7G05mpePotlTa+HX4Ys0y7CHoOwn8ntUf46sta/Ddtk3Ys2UtVj7xKCKdp0Pv4qZSI39Rdzn8wtdXQDUSetktp/cL1irQhoTT1kdwkKby+4bA08VbAT/5pll692nOKg2QdMDI9zaaPyeFll6Al0FET+X3VfMBOub0eiQSeF9jPAKe/xjhud8T+Ev4k1kKWg7cBv7WB15G5T7VG36ytQnG3O9geuZDRCfMweKFczBvdjzmJCVjdswsxBlMCCXwofowhAZrS3ICvDZp51B3T08Fu4AeyOf91Ayvr4oAUXhRJaXytPb8vE6gl2YVzOVlTd4w9X68Nz8eX2auw1dpqwn8KuzfvAaH0zYpFZR+8uq8OBW/zdFbvpnQNzP/1bbRFjhyeYlCx2Eai9aK+maFl351VTWEeScuy7KaLK/t3ovLarntM7XUpu2Pl33yjlxdda6toaLz+2qqVdurYenxXlmC4SotBqulS6xWz06bsNMq0DZT3S/mEPCsLJzN1uIM43RWBk5kpOFY+hYc3MJBbu1y7F76LtX9HebvH+Ir/u/fZ2zCN5mbULduGZY99hBMUuvflWmSmw98p7vz9fQkrEEKeAMhlwo3Ot8ghKly05GqI2ywX4jK4wX4aRO1AhhS8UaAd506jQOwD618MCL9AxFFyCWHT+L7HaOXA1N6ePr6I4zpQnx4BJKiYuBnjIPf0+8hLOdrTC26iD9LBdviAXIwdBv4W3aWnp+TnXaawndjorkBkdlfI/LJdxAbPwcLF8zBHAI/OyEZc6LnIJ55nU4fqIpZyuxvSECAUvdfW3pfhqzdyuyunwDuR3X381UFFoK8fGnlfbVttjL55O2t2lGFMy+N4jWSCv96SgQ+S2XOmrYK32+hrU9bz5x2LRVwMy4U5aDRUqiputWslrSa5eoAvk124Zm1s/DjJ+e6rVa1Bt4jJaWk8q1jl53siFMTb7JphoAPy265HbKDjlephiuKLva9jiE18GtqlI0fqa7SetypohfS5daGwQotBmjje8vMqmKtlNJqsxShqVCUPQ/nMgh5RgZOZ2bgVMY2nOL1xLZ0HNm6GT8S9m/WrcSeZR9i18eEfcUHdDgrcTBzCw5kp+KrbRtQueIjLH/yMURJrX9Xmazja+8sFYV8lPIKqOHM3UN9AxHqH4II5t8mdQAmTO2UC6bCezl7qxx+2mTn68tybk4a8KYgHSIDgtTPmWmKxSxCH8OfIUUspctQuJrMY24faYJPOFWe90lo1ldwKryAPxV33Vb4Wwf40V/ttONzFu1kk0yy/MHcj3s4Qk+2NCEq7xsYn3wTsUlzsGjBXCp8AubEJ2JOzEwk8AbQ6QIRFmZQbYfE0ksDQl9P7xt2Xj4W4HkTyoENBbzjVJ1Ye1VkwUtA91XAhxL4cEYEB41ofo9hykS8EKfHns3L8M3W1fg+dRUOpa/D0fQNtPbrcYzW9lzuNjRRwVsJtJwwu1nh28xayGm5ruvAW673WR8vTDGu8AL1UM12DNLaSxcb7ejrTrUnfkgdea1VRTIU8KLwUv9OCmdIjztV3UaO29r586yqH1yfHNmVMlo2mSjk31bEPD2HOXomYd+WidPbMnCSkI/Hsa1U9s3r8P36Vfh8+Uf45ON38dnKj/Atnc0BQn4kPx0/5qXjy63rUc7BYNVTTyJa0iGl8HROVHlZe48NDVegRlDhDapdlOySMyAqLErZeVmWU8BP9ybkznCe6orpU10cwE+n8/JVai523kRnMCMyBrMYsYQ8XBcGH1llYX4fG2ZEBH+PJ7/O97HXELZtH5wKLlDhu2jr+29P2v3r4+Yjize21t5tvYK7zKOqHtkfpIClpR/TrK2Iyv4S4Y+8iNiUZDw4fx7mEva5sfFIZt6WYDLCEByCELXpRnJ4KjxvlPHwoVX3ovKoRhSEX6x+IKEOVGfnaf99ZUafai9KLyfo+LlwugADI4KDQ6S7L6Lc3PH2ghRsX78E32asxXdpy3Fw2yocy1yP45kbcHzbRpykxT2fk47GwhzCXsCg4luL0GwpUoNAm+XGmrfUiutylJFS1WZKNEsvLagHyyuv95xXcN8U2oEZAbtG5e1qf7wUyqyq0mrfVVQ6dutpO+q6S21aQYtS7eSbHOWVQehSQS7tuyh6Oo5vTcPx1C04lbaF1004smUjDjNn/2HDCny54kN8Shv/1Zql+IE2/mDaBpzI34ajxRn4sWArPt24ElUrlxD4pxAt1YNkr7ybPwJp0QXyOAIvV6NM0vnrERlkQLQ+ispPhfdn/u5Nq++ng7eLj2pK4erkqs7Ci6WXtfhATz9E6SOYs3PgCApHoiFaqXyKbMCRbdTB/ggOYp4fYmLqEKl6zbnMWozwtE8xLb8efyHwf5Y83jp4o5ya5T9qdTZ+NFsri3Ub+P/lcXNhwX8G/u5i+dtHFfB/tgzAydoCY/pe6Bc/g7iZiXh08UIsTp6FBXEJSIox0soZ1MaM4GBaxhANeF9aQQFdgNcea5twxOYL8HIeW9Zw/Wk1/QV4KkUQ83mdwC4TQYRftoea+DiUg8UzKbOQ8cbLqF79Ib7JWIMDmatxOGs1jmauxakcwp61icBvpDUm9LS656mA9UVZaKKNb6bVF9jHo92xHKeKZJRoKt+ndtlJ7TlpTCndaCtVyGMJeV59rlRbn5dB4XoVG0fIWXc5Cdfv2KnXo/bGWx3Hd81MNwqp7PmoL8jBuRxR9FQcS9uEo6kbcXTzRhzfsomxAYc2Mj9ftxz7lr2Hz5a8jW/Xfoz9m1bhx60bcCpvG84UZ+NI0Tbsz03FLubvVSuXYd1zL8AwzQ0Gd38CH4AQdz+l7PFSR95X8u9wREr31+AIgmkk+BG0+HqEUN1DA0LhS1fgMsVZrb8L6C6EXiraBnn5wxgSroCP0UUggUo+NzYRs42xMPK9i9TzfQ8JoGPgvWCIQ7ghDG4ps2HYvAtuhY24t7iTKt+hTl3eBv5WBd7Mf5LWXv6XP1kHMKm4CYa0vTA8/CIS58zAA/PmYEFCCubHJyAlLhqJUSa11zrQn8BS4UP8Ax2q7qlgH1d6sfga7NpkXSC/zt8vGH6E2t/HTwGv9/VjvhmACOaGJjmLTehnGqKw4Y23UPjBW6ha9QG+SqelT1+JIzlrcSxrHYHfhLO5W3AmezPOZm3UIpvg521V0DcU56K5OF+tybc6zsHLllvJpfscs/QSqsyVoxX1zTH+fJ8E3UC/Y3CQQzASvWVljrJVpQryXilqIc0e1d7+AnVOv6koB5fyMjkYpeNsZhpObN1EFV+PQ5vW4tDmtThM+3500zocJuz7CfvXKz/E3o8J+5qP8KOkL2lrFewN9kICn4Vj5kwc4P+3c81ylC9dgpz3PsDjcSkIcnJXwOu9AtRseqw+TCm8ifm6kQodozfBSOjHgQ+ipRfofZj3uzm5KNAlnAm92zRXpfCmELoCwi7r70nhRsyPTWIqlwAD37vIUD3TuWDEGBKQEB4DkykCrnHJCF1dDs/CS7jPQuDNXbjHMnAb+FsNeMnp77JdUQUL/sDP/cFC4PlGTbG2ISJ9HyIefQnxs1IwNyUFCxNnYnFSMmbEyWRNBAy0d8FBVGOdTi37COgCvLebNx/7qY8l/GnRx4GXs9SB/prCK+B9BHjZBkrF4M8zEniDpz+WvPImMj9eioy/v4xKgvDl1lX4lpZeFP5EzjqcztuIc/lU9bwtOJ+7kVBtIPQbaO83M7bgYu5WNORloDE/i6HtpZfNNzKBp52Zt6hCGbIBp89RE77XfnPc+Lwqm2U1q+/pVrXntNDSA7PazHOj2EYeGvj7LmZvY66+FafTt+AkQT+euoGKrsEtcYTQS/y4fiV+WPUxvuH/+A2dzHfrluDQlpU4nrGB/+NWXLLlEvgCnCrMoqXPosJvxV5+X9UKQr9uA/KWr0EKgQ509iXcYUiOjCaUgSr/ls03ovDx4WLnZR3dQOB1TKMC+boHquq1rgp2V0wj+NOdnGnvXeBPZ2Zizh+jjyTQRsygpZ9DdZ9tikdEYBjCOaBI4ZNowh5NJxAXZYRndDz0HxXAN+8M7qe6C/A3W/rbOfwtDrxsvAmjwhuffBUz5s/BrKQkqjuhT0jCzLgY5vCRajeWAK+T5gQBIQpsgd1blogU8Jq19/fWNuUE+fkiOCBAqXygX6DK52WHnp7W3hBIRZKuJrzZHpu5ABU5xchYsgxpr7yAsqXv4cu0VdifsRqHMlfiZN56nM6nwhdsIfSbcSF3E84R+DOZ6wj9OgX+OSr++awtuJRD8HPT0ZyfiebcrOun5mT2Xo7RdlPxpR68RJ/jKj3fpIhG9/hxWzlOa8nn98hOvQLVGFKu7XyutSgXLYU5aCnIRnNeFupp289RzU9v3YyTtO0naNePU9Uljm4WyAm7QM+rwP69TMoxZ/921Yf4Yf1SHNm6Bse3rcPFogy0lhWhoSQfFyxMB6x5OGrOxnfZadjHwaN65UpYV6zGjuxCvP/sawh29UccAU00mBBGpxQrZ9gDQlQeHxtqZA5vRHhAqDoTL+ouB2lkmVQAV7vseHVzdof7dDcNeIIcy+9JptOaGcEcXvL4iBjm9lEwyGQd04aYcJnIC0NCVAT8Y+JgeG8bgnKOY0JRG9PCHt5PQ7eB/1eG/F3/EfAyENwM/B/F0ptbELh+B8IeeQEzF84j8ImYQ9s2Pz4JM2KjkUCFF+BDgmgPZbed7LH29leg+7j7Ev4ARxB22c8tW28JfFCAPwIJvSzjhTgO3sghD2OgnjZUh3DvIGxZugafVe5E4ZoN2PDcM7B9+BYtveTwhCV7NU7mU+ELaOELqOaFhLpwEy7mbyD4ovDrCT8jk4qfsR4XsjajkarYRGvcKJN7tNfNVH45H6+KYox3d/1VdJjzVIwfwGkrkq/PZGSpaCvUPpaf25SXjgYOLPVZaTiXsZmqvhEn09YT+HUEninIZkJMwI8yJz+8cSVBX4EDzMO/X/URvlvxPg6spapvWkm7v4qwr8el4gy0lRcxilFvz8NFqvxZxglLHn6kY/ls83oNeKr7ngI78takYm7MTAJvoksKJeiyB15TeLmKrY8OjUSYNJPwDVR762W7rdS2k6YUrs4ecGG4u3jeBLwBCaLsVHWZoZ/H65zIOCSakhEVmYBIfj42LIoDTCR/dgiCIiNhenMD9NmyvbYFfzL3ODrQ3J6lv2WAv1PlTmOa8lsklxfopT98Hybb2uC3phaBC59C8vy5mJmYiNkxSYx4xEcaEB9hUGekQwJlt50OwXIM00tA92furoXA78d8MOC6wvsrhQ8OCFRVciRCA2QLZyhzTAOtqB5zY2fik/Id2Fu1C6WpGVj39NMofPt1fJF2Y9LuJOE+VUBVL6J1N6ei3sxr4UZc4vP1fL6e6n9J2fx1uEDwLxH6hpxUAp+GJoLZJOA7BoGWgkwHyJmEOlvBrUW2CgFdC35NgQwU2+gW0vm9dA78efXZqSouZtBxbKXzYN59hnE6bZ16fDKVsDOObSbsG5bjx3VLsX/1R1T2D9X1kKj65pXqa07Rxl8sTEdraSFaqO6NVPfG0gLU83qGKn/Smo8f6ST2btqA2tVrYF+5Fl/ZqlG6rQgvPPQMgZdZdL6WAQQ9OFzl8FGOXFwsuo42Xk/QJf0K8Q1GAAdkWUkR4N14dZPrNOkF6M33I0wdi5UluQWxiVgUxxw+MhZJ0TNo4WfQjRnU0l1iRKTaUx8WaUTMKysQkfUDphZpwEtB1NvA30LA33Ez8FJ4UK3FC/D9mGRthffqagX87AcWITk+HnPjZ2BWdBwSjJGIlZ5jQXoFvNpp5xes1FxUXdZ55SrAywCgKbyfOlwTEhDEa6ByBKFUoLBAKaUkahGNiIBwfPDquzj05UF8XrMXtXnFSH3pJeS8/hJz+LUEnpaYEAvspws344wCnspqTsOlIkJeIMBvVnEpfyMuUO3P0+ZLCPj1An72Fqp8mjYA5KUpcAXg1sIMAp7lgDxTfaxFpvq4regG7I25aQwBne4ia5OK89voKLZqsEuc3bpOXU9QtY9uWkGwlxDwD5ivS7yPg2s/prVfTqu/Cqdo4c9n04nI7ymlu6gwo5nAN5UVMuRocAHO2fJwnMAfYvrwdXoa6tasRfnaDQp4W1o+3n7u74gJMUHvGUibTRhDZGY+QsEuuXgkAVbAc2DWc0DQyW477yCVfkkzyXHg3ad7wJePZf0+SYCnnV8Yl4iHklIwi49jqe7xphlquS4qJASJxgik0PGZovi5F95HVOZXmJxXj3ttvbeBvxWBv8Om7bS7y3bZ0X5KdtsNKIX3WlWFkMXPYvaDiziqR2Fewkyl8Ml8HK0PVSep5OCMbLwRgGUHl8Au13Hw5dBGEG1ksJ92Zl4vRzbFWlLdw6hAEhHBtIV6OZEVh4qCchz+6jC+3PEVdhWVMYd/GeufeBhfpGrAHyXEp2jhzxSl4hxhv2hOJ/CEvpgAF92IBlr9Bub3F/M08C8q6DXwLxLQ+mxGDmHltSFnC0HeirbibQyBPJ15uRbysTzfWsRUoCCN6YA4hc0qGvi9l+TnMS5kcnDJWIdz2wg704/TaatwcssKHN2wBD+ueR/7V76L/aveo33/kPB/TMVfTtu/Gqdp4es58LRZc9BJZe8oK0Z7uYUKX4ym0mI08tpA8C+UFOIEgT9SlIvvMtNRtWIl7KvW4St7NQrWZ+K9F97GvLjZMPjqEB8ahdgQI3N3XkNNCngDB9dQ2VPP90bW4PX+egT7hMDHzReu06jstPMSHs6e8HP1VoUzEgwmzDLFYX5MAh6dOQezTbGINsQhibY+Tpb8ggIQZQinGMTBZIxBwvPvICb9c0wl8H+x9ji6yP5X9+TorZXn/3cAXnUJsV1W226lVPUfbAOYYm+HNy294bFXED97FmKNRsyMTsAME99Y5mtS+ihClILA62jpQ/w04NW2TT/J57XHQbxxNMC1wUEqp2rqHopw2sJInYkpQhJvnii8+NirOLjvEA59dRQ/fHYQn9lrkf3mW1i2aB4+pR2WSbvDWcyLqd5ni7fivCUD9dZM1Fu2EXhadDPzdA4ATRwAGtQAQDUvIpgFYvEJJb/3QpYAT/ufLbHhejTkbkJTPsEvSFXRWrRVRVtx+q+A58/kQNEgPyNjvYoLN4F+hhCf2rISxwj6UYJ9eN1HOLj6fRwi6AL/CQ4Cp7cSdH7teQ4UTXQM7dZcdBHojhLm7aVmtJZQ4UstBJ5RbkY9Vf4cVf64JReHi3LwbWYaalatQtmajThQ86kC/t0X3sXzDz6PmGATEsPjaO+jER8Wg3iZWCP04QQ8PEBP6Pk+MHUKpZvS+YRSzf2p6l7wcPGGp4sXvAi8VMiRPfiq+AVBnsdB/uGUWZgdFYvYiBg+l4iZ4VFM6eQsRQiiTfxdsclIfu4tRKfthktxI+4p7lTA3/mfLLn9ernuNvD/mxX+DgU8n7dpCj/F3gmfNXWIePI1RCYwb6dlS4yIVbPAcQYDEiNNKs/TBwWr45bBNwEf4q9TwMsBDXlePpYmBlIKS07WyWMDYQ8PioRRxxvSkMQbMwW5W4pw+OsTOP7DWfz4xTF8U/kJbEuX4aN5s1H+4Zv4npAczdlI4Gnpi9JwjrBfsmZR4TPRwGi2ZqPJkolGNQAwrxaLX7gBjYU3bH593iYFdwNz/MY8gXwzY5N6fPNzLYWpKrTHaQwOKPkcRHKp7nQIDRl0DrTw57Y6IE9lHr5pGY5vWKri2DqqOG38MfmYai6Kf2brKnUVJ3CJf0MzHUQPrXpfhXSwpbLbChXwqsNOuR2tFXYF/EUq/1l7HhU+B0eYcnyTkYrta9di19ZsHK77HPlrM7H63bUqkg3JSKBTEugTwvh+RcQrpTcEhKkI8w9lGmXg62+EzjcMfm5B8HSW/RM+8HH1Zfgg0EPONgQSeNp1YxTmEviF8YkK+JhwI2YZ4zGf4McZmLtHMLWj8s+ZvRApz7yOqM11mF5Yjz9buxXw4+vst4G/1YCX5+VMvF322ffT0nfAfXkldA89j6jkRKQkMIwJvJFMtHQmJEQY1ZJPmFStDQ5VUAvgcuwyhGoiwAvsEjoqS5gc5tCFqmOVBtrBiJBIhhHRYfGIDInD0w+8iK92/oAjX5/ECQJ/8Mvj2F+3Dzu3bMEHc2ch47nH8cXGZVT49QR+C4HfirOE/Dyj3pyFRoHdJttrc9BklQFgKy4VEnCGqHxz8RY0idWXHN8BeHPBln8CW4N9i2MQ0EIGgYbczSokDbhEZa/PoCtIp7KnEvZUQkxFF/suYJ8g9Ge2LMfZtJV8frmKswT9/LY1dAFr6AJWMZXYiE5rBnpKCDthFuB7yqVlFqGXdtFSlpvRXGZFA5+7YGcOX5KPU/Zc5vG5+D47HdVU+C/yLfihgoNiahGy1+Vi1Ttr1MGmOF0sZkSmcHCOV2ocTRclsIcL7IxIvu5GXRT0fgYEeITAy8VHha+bn9p9JzvtBHgpfDEnNl6FLMcuYh4fGx6BOVEE3hCNmLBgGEyRMMUmYt7cBzDz2dcRs6UOzgUX8SdL523gb4299L+apZcy1RIWmbRj2GS2vh9O1ma4LrHDb/FzSJg9GzOYp8mEXSJBT4mJQZTs1w6RggphCmYd7X0wc8Rggh8iBzTEzou683k9BwY5iy1HM8MDmfsxZzeFRPGGkRn/GVT4FKSuzsbR787ixP4LOPb9ORz55gwOffIdvjHbsPKhh7BywWzsWPImDlBJTxK+04XbCHwWVT4HFwl7A2FvtGrAa5GNZip9E61+szkNrRZadEu6Bn3hDaAFeolWQt9aKAMAQz3nUP78jcoR1DMFqJcZf6rzxfS1VHdacir7WVFuwi3qfS59NRV/NS7QiVzKFKtPByDWfds6gs50gj+jIT+NFj4LvaX5hLyQys4oL0YPoe8q13rBt5fb0MoQS19vZw5P1a8vt+I8rf5Jcx6+y0pDxepV+LakDp/bd2OPdTeKN+TjVVr6mYZEJEckYS7Bn2FKQXJkInP4aA14Wnm5yq47Y1AE9FT4YK8QeNPCy+SdnzuBd/dV5ax13v7M4aMwPyFFbat9OGUOHp09j+lcFGYR+Hl0e1E6HaKY6sXHJmHWrEWY89K7MK2vhHvBOfyluIOp4X9l6cduitvA/y+PO6+flrspbL8aca1jqjyRi/kS3JfZ4f/oa0iatwAzogh6ZATiwmnnae8NVPZIwi7th8SiS14uE3NBvAYR8gC/YBXBQeIAwjkoGFREBMmhDMKuY54ZloTYsGQ8vuh5fFr7LY58dx7HD1zCCcYxPv7x04P4vmwHtr36d7wdHwPby0/hmzUf4di2DTjF3Pd0cQ7O0eqeE1sv6m7LJ+i5aLHlopXPtxL6FksWr5loI/wCvIDfYk5Tqi6gK8tOVW+nbW9nzt/GfL+NjqC1SKw8oS/YyLydboB5eyOBbyDw9QT5EnN2AfoCVfs8QZfrRX58UQYEyetl5p1O4AKt/6VMphOyJFiUiQ57ProEcublXQS9q5JRRUvP6Kw008qb0VFppcJLiy0bVd6CZl6lhfZ5eynOFOfju4zNqFi/Bl+U7URt8S4c2Pkj8pZtxeOxszGHqj4negZjNtU9RU2GRoml50Br8JclO9mQI3vsw5Xih9CJ+ci5h/FdkZ6OktZUeZnpX5Q4G/NjUvBw8jw8kDiLzs6kjsXONSUiVkfYDbLNOg4zZy3EnFeXIHylHe65x1TVY+203Miv4mbxuXxT3CK96P7PPB77XwE/jGlFF+G+ogwhz76PpAUPYEZMFNVd6pgZEG+KRoTM0otFD9IiJECz7wK7RKB/iII/RGbieeMYdJEqTPooRAfLjHwif95MDiAp2LQyA4ep7oe+PYdjP1zC6UNNOHWwEcdo6w/WfIqyVevwd/7+tAfnYff7r+HgppU4kZ2Kk/nbcJoqf8aSgQZ7DlpKCgh6PtpKtBDwWwi9gN9G8NssmTdFhpqQU5NzBXQABaloKxyPNELPAUGsfiFhz9usopFWXKJBJvkkHI/rmWbIVfv8Jm32PmuDAr0+hz+jIB0dzNW7aN+7Sgl6KRWdat5bbUV3NWGvtijoJTqraOmrROGtytI3E/wmAt9QXoqzVjtOFtHS82fWbNmIuvxSfLV9P05/fRZrXvkYC5i3z4+ivY6fw5jHwTQOJlr3qPBodVpONuAYA0JhCjSo/fVyqCbEJ1iD3dNXW1aVvn9U9xBCH80BejGBfzBpLh5JmY+HkuYgibDPYC6/MHYGktUcQSwSCPyMmQsx7+8rYFxfATcCr6rX/j86D38b+H898ByZJxVcgPvqKoS/ugKJCx7EjNgY5nRSuZT5e1SMUvdIXZjqZCK10kThJY8PDtQjSEKsfDA/T8gjQk2qHnqE3qiAj9HJjUK7GTUHD8x+HHWln+LoDxcU8CcONOHMkTacOdSCk9+fxfG932FfgRkfz5+LJUkxKKXKf73iAxyT3Wy5W3GqKB2nHDP2l4ozmb/nKHUX4JXKU/nbGO1WR/BxJ3PhDnlOBgFZhiOQLQK9An0rlX6rujbz40aBXmbu81Md+b0s4WnXFsfj8WiR2X3+nBba9mb18zL4O7LRxb+lm7D3UNGVstOi91LF+2pt6K21oqfGqqDvrtZgH1d4mbRrrSpBS2WpAl7aaJ+gpd+bth7lG9aiItuMxuOt+KL6azw54yEsMCYx156NBSkLMDdhHi03nRjTp0gqcTRVXtbl5QRdNJ+L4XshH+t8Q+AntQrkvANBF+CDPP3UQRwT39tFCbPwKGF+bMYC2vq5TOviMZvxYIIs0yUj2RSPhOgEpMxchHlvrkZM6na4FZzEveZeKvyv08j/WZp5G/h/KfD35xL4dTtgeHM94hY+gpSEBI7uJlXaKt5I4KUTSbCj3RRvIl1AqJqcE8gFesnjQ+VzVBIBXmCXkL3Y8eEJmBUzF7HhSVj23jrs/+qkgv3oDw04e7QD5492Evg2nD5wEWe/P4Yf63Yj78238G5sFLIeXojtb76sTpedyNyEUwVSwjoVZ2nXZUtqAyFuoto3lzhsfYkWorDttPydhK+LTqCTn5MBoNWc5dhgs02FWos387E5Ay183CzLcby28PrraC12fD2jnV/fYc5EJ9OLDg4+XTYNdIne8iL1OwX2vkoLw47+2lL015Wgr86G/u0lBN+GLoLfQYVvryT01aVoryol7LT2lSW09HacsZlxpqQY1auWoWDpUpz97jAuHLqIjR9twULm7Itp6R+atRizCX1K1Cy+1nGIpspH8vU3MaL4+sfqI2nFtQ05kQRaL73mvP0V7IFyZFmA95BiJEGI9NdjQdwMAr8Aj3IQeYg/V2oizI4V4Jk+RKXwnmBqxkjk52e/sQoxW3fBtfAU/qoq3txs2W9vvLllgf+DZQh/y7kAr817YfwgDbEPPoGkpGRl56JDtbzNRLCNUihRNZTUCiNK+SSBXGBXebvYeFF2qktkaDSMobKUk4AZ0TMZszErfgHKirfj4Densf/LUwS+XgP+eDfOHe3C+SPNOH/oLE5/sR97tuVi2ew5WDdnJixPP4bPPnwLP25ZRWtPpWfufc6ajnqqaaNM3tlkpj6Pll6sfYGKdkaHvVBFp71I5dLttPyyBt5uoQswZzsii89lO9yApAP82Pbvo02u9mx02rTo4iBz45qDnrICDfTSAqXsvRIVFgxU2zFYV46BurLrwPfV2dFD4LsZnTUSpeisLUMbgRdL31xuR2N5Cc7ainGoIBu5b76Or6VN1el67C7djUdnPUa7/QDBfAiLZyzEkw8+hfjIFObu8YhmTh8puxhlsFUbcRi6SAW+bI/V+zH98g7U9ktQ7YO9AhHi6Q8Dnzfw47nRSXiE+ftTHEgeobVflDxDLdM9GDeTg8FszKS1T+DXxCYvQMprKxCdtgvOBWfwZ0u/Y1XoZsv+6wIs/1l+fxv4/73Am4dwX94l+KZ/jeilOYh79FkkJM3kTRSrtsAmRsSpGyZKGhuEasAL7DIpF8q8UMdcUcA38OaKCGPuKMcoeePJ+elEqsKsuDlq7f3vL7yL7/YdxYGvT+PQd+dxkjb+7LFOXDjZi4vHe3D+GK394Qs4f+AkDlTuwOann8fKmbOQ9dBi1L3xMr5b8xEOpa/GSdlXLwpPda8nrPUWqXWXiyYC31pSyCgi9GZ0SNjNqq98h71AQa/AH7/SBbRZxe4zqMydss2V7qCzlA6hNJfXm4M5eVkerXo+4daim89189rF53oritHP6BFVp2oPSEFLwj5AZR/cXq4Uvq9WU3YJAb5LwN9Rhq7tZegQ4KnyEq0Ev4nQ1zOn/2zzBmS+/jqav92Phv0nse7d1XggYTEeI/QPpjyE155+DTsr92DhzEc4GBN4YzIimdubwjjY8n2TJToBPkHl9UbtuKwsofoGK7XXSTUcDgBGqn+kAG9KpLLPwRMpC/Fg/Cy1NCfr8Yuik7E4aT7mp8zDTOb2cTMWIYnpnyltN4E/q05c3vlPwF++DfwtAfyv1kXlEI0o/ISCJgRm/oDYlflIfvZVJKTMQnRENOJ50yQbExAfKhtvwnkjmVSt8/AQKWYZrsGulJ22PzwWRkMcoiLi+XWxiGfOlxg9Qyl7UtRs5G2zEvSzOPT9eRw9yNz9eBfOMi6c6MGlU304f4LW/lgDzv14Due+/BHWj1dh6ex52LJgPmzPPYlPP3oD329aiqM5G3CaufYFqvMlWvUGRiPBbSTUTbZCNDNaS2mXS20q2ksstPaEvlQGAn6OX9dm11xAm1h9RkcZnQAVWpbNOqjWHVTqTvVcIboqilT0MHori/9d9FWZCbdFiyoJKwGnshNkgX1AFL5WrrT12+3K0vcxenaUoHtnGdo5ELRXlxD6crRR7Vuo7i1i6YvyUPb+e7B+tAwjp+rxuaUGT6Y8yPz6ETwx92k8seBZ1Nl3YqT7GrJSi6EPiEYsrX0kU6iocDnpJhucOGjropDE9zHeEKvN1IuyM/SypEr4dZ5BMMp6vU8w5kYlKWV/jHAvjknBg8lU9pgEzOd7+hBVfSHt/rxZC5E050Ekvrockak74Vx8Dn+2DTpqJd4G/pYGXtZE7ybwk4paEJj1A+LXFGPWy28hJnmGmpyRG0bKGsXTokdJHijnrHUa8AadUcvZFejxCvZoYyJMVHZTaBxSqOwz4+epybqXnn6T6n4EJw414NiPjTh5pA3nTvYwunHxVC8azgxQ6WntT7Xi7OF6nP/+BPbm27Fi0SPYsGABch59EDVvPI+v136Ig1T543lbCEQGLtCKyymzJgLaTKibaeFbmPfKdtV2gb3Mpja3tNPWtxN2AV6sv4JePi5lCOACe6VZLZ11CuCV/LiqWEUPgZbovRlsR/RWas/38XFftfV6iKKLjVdWnuotwKsBYEepAl5TeNp5ftxWY1egt9WUobVag/2SpRBHMtJQ/Pc38HWeBU3fHMHHT72Gx+Ln4/lFz+DROU9hyxqmIBd70dU4hFOHm/Dog69w8E3ge8DBOjIZsRFJTKVmaFtv+f4lEVpVBSeAubx/qFq6C/PVI9QrBCZ/UXg9ZvI9fDRpHp6f9zCBT8ai+GRa/FkK+MW09A/MXoTZM+chljl8zAsfEvgdcC46oym89cr/ZBb+NvC3lMJPLmpGAIFPWFeMhOdehSmBOTyBl91bSWFxSKJNj6MtlAk5g5qQMxF+fkzrKMCbeEPEUNEl5GZLiplNdZ+F2QkL8fC8p1Fd8gnVuxknDjcyaOWp5hdO08qf6cOlcwNoZFw808PowrnjLbh46BJOfX4AqS++gTWLFiHzkQdgfeFx7KbKf7txOVV+C639VpwtzlRnyJsJbEtp8fVoJfRtpRaGVV07ysxUa1p8RhuVvl0dWtE+7nCsjfdQnSW0pTN+XGNR0VdjvR4DvwoBvbda+xpR9fEQZdfUncDXiMJXKOAHmMf30sp31VoV8B0EvpXK376jAq0cGNoJveTwZwtz+X+uRfXSldhvr0Xa2yvxdNIivDj/cTy74Cm8+8oyDpotaKsfQuuFfrQ3XcaOmu8wZ+YTiDbNocsi6FT7FFMKZvD9mGFMoq2PU7XuwgPCofcl8Lwa/MIQ7qNHVKABJj6XzBTgkYTZeHHBo8zbZ6ijso8kzcLc0FjM4c94YPZCzJk1D0lzHyTw7yNq6064mWnpzX2423p70u43A/wUAh+csx9xawoR9hBvGip8nJHqHpGAZAKfTKgTaAsjw25MyBkdNl6z8rSOUTNUxMfMwoz4uZiTvAiLZz+GkoJa5usNtPCtCvaTx9px7nQPLpztw8Vz/Wg4P8joR/25PgX9hZOdqD/RhqbDl1CxMQNLFyxE6sOLUfDMI6h4/UV8vnIJfkzfhBN5W3G6KB0XbDlooErLabMWgt2qgrCXS1jVbjaBvauC1p6hQK+0ONbALSpkmUyWy2StvMfxeDx6a2wEWosBqvEgQ3J01XhCgc7nCbHAPB5DBFhCQS+w11Uq4OVr5WfKDL3k8J209G3bqe78uhaqvCh8A1OQk3mZ+GbTemxfuwkZ76zEi3OewEvznsAL8x7Hm3RLX39+FO2tP/H1G0BrwwgHzUG0N1/D7p0H8MLz79NlpXDAnoNZsXOQEiG9BWYhmVfZ8WgIlFp3UuGWqh4gdQlCaenDYCT4yRwQHk2ci6dnLcYi2vsH42fg4QQqfHg8ZkcmYvEsWvrZzOUfehIJL38E4+ZauBefwV/MXY5ludvr8L8J4KWIQWj+jzAty0HEo08had58qnUMlT0WKaHxmBEqhzOiFfBGqnoUc3TJE6Uaitj4aI7+MYQ9jrAnxWmwL5j1ELZtyseR787h9JFm5usdStnPn+lF/YXB68A3Xhgi8AMK+Ho+V0/VbzjVhWYq/Y91n2HNk09j3eIFyHr8QdheeAo7338HX69fjSPZm6nyqThnycRFu1YLronq3Uqg2wm2rG9LdFZar6t7h/ocg8DLklinrInfBLdA3TsOumOCTZ7rvwn261GtPS8Q9wvw22WCrlTZ9nHgFfQCuwN4maWXn9ktdp75fIfk8LvKriu8rMNfpJ0/lpWOb1I3IP/tD/HGA8/h2dlP4rXFz+Hvj76AWubtHR0/4dylMTQ0XkFzwxgaL13BhXPDaGm+ih8P1mPV8nTMiFug9j/ItlvZiTeb0CcYEmEMNlHlDYgIlF2QRkT6hzN/1yuFT6Tlf5yW/klZ2+d7/1DCDDyePAcPRKUo4BfOmEfg5+GhJ5/HrDdXIHRtKVzzj+NeBfx/ZdPHbgP/v2K//F2WsX/e0GDR/oabO89cL3F1fa/zjX3NfzTT0uc3IDTvAHTvpyHp5dcx+4EHmMPHIpEqPiciEbMjtAmgCNp6UXSZhRfgBfaYKLHyKfx6qkjifMxMXogH5z+Btcu34NC3Z3DqUDPOH+vEuRPdhHpAQX6JgEsI+E0XBwn9ABr4fPP5IT4exiUqfdOpNjQeOg3rijXY8AgHj0cfQPGzT6Lqjdfx2cplOCDNKfJSccachfPM5S/Z8qiODujFsleYr4eA3ulQ+A4H7O1U8k5Rc4fqKsgdy2Z9VGlZRpN8u9+h2oO1VO6bg9AL8GpQqNMm47TQZubHgR+orXSoPC39Dm3CrpuDQicft28XO0+V5+daqfCNdCSnC/NwODMNdcuWYNWTL+DVhc/guQXP4++PvYrqggp0NPSjiRb+fP0VNFLlG+vH0NLwM69XcJ6D5zkOnKeOtyF1Qy5mRs+lws9Uh2wU8OEJzOONCPM3wBhoRIwuCiaCb/QNQ3yICTG0+A/EzMBTMxdjDgf4BaYEPJ4yDw/GzEQynd182vs5M2fjyRdfw4PLUqFfa4dL3hFMsvbgHtt4j/gRx9mNf7+19i4L83wVY/+8Bdx2o6Ltf1TV9voZkP9g087/T4dybj3g/xnY8dNu2ounxd3ma7hL/g7zz/wHfsad5n/gDrnKCy5vgiPu4Me/s48yZDC4ijstV/m9V/BnAu9sbkJgzrcIXZmH5Lc+RNy8eUgwRmEW3/T5zAFnRabARPjD+bEpMg4xVPRojvixssfaSNsfRxsfNwfzZizGA4T9XY7++z49gFOHm3FBQD/NXP2sZt8F+kaC3UDQGy4OXI9Gfq753BCa+LmLZ3tx6WQLWk824GD1TqQ+/xJSH3kUeU89ibJXX8WOj97Dl5tX4gBV/lhBJs6Z83DJUsB8XirHWNBSYVXWvq3MrOXrDsUfHwA6K2V7K9W9impbc8PCK3gJcx/Vdjxk0q2/TibcHDm5TMg5ol99rQwKpeprJAZkGa6OoG8n5DuqGDUEv4aDgDwnS3Ol6OLXdHEw6Ga08+MWmbirK8e5kiIczsvGvtTNSH3hFby96HG8tPApvPLoayhOZ87P16mTsDcT8ubGq2hsJOyN8vFVvoZjOH+Wzomvr7gngX7JO+sQH5qCebHzsTB+PmYbUxAVHIUIAh9NdY+X1Mw/gjk84Q+ie/MNxzwO4E/NWYT50fGYGyHLdPOxOG4m4oJCMS8+EYvmL8LDr7yNxRvyEbFtJzxyD8G5uBn3Wntxl32Y99YQfm9l2EbUPTfe+ehumSBW9+rPjGuq4pJ87vf2EfyPkhH836U34nd2bcBQHZP4fb+3XXPEVd7/V7R2aQ7whbs/mkdxT7FcR/7fQX9rA6+9gDe/iNrzl9WoKQDfaeULYvmJL/g19aLdYRfYB2i3Bm/0iJdBQw0c4gak+0wvptka4Zf/A6K3ViHujSWImj0XyVT4+ZHxmM+bJEHP/D2EsMuaPHM7yd9l2S0hSspYz8RMAr949kN4fPGzeObRl2EtrMZx5u0XT/Wg4TQViSA3qlxdiyaqeOOvgG/mc63nRtF4dgj1KqfvRPPpZjTtP4GK1Zux4cHHkUN7X/TsM6h5703sXvsxvqHKH83ZhnNFBN5arPJfWcNuqWRQLdsEdobk85rF1xReQO+ptjNE3W+odJ+y5gJmpYL25hCQ+whnb02JuvbV3oC8X5beJF93fO94DO6oxtDOWhUCvDYwVKCXn+tiyFKcbLrp4mDSyEHqWGEOfuD/k/36G3h3MfP1xU/jzcdeRs6GPFw83o6+tp/R2XBVRXsTgxa+VQF/mddrtPaXUX9xlDm9vIZD2Fn1DebEP4A5sfOwgKnWXKZdSWEJiNVFqxJZCWECfCSBj0JMMJ1boImDewIemzMPc2NjMTNU1uBnc7CYiXhdKObLrrsFD+KBV97Dws1WmHL3wYsK70qHOKGoG/dYhtV9Js1KRVwE5jtsw0r5lQKbr14H/k6HA1X3tF2DXOL342HTrncqN0pxYohD0Hi7kRYId1pTFemmNPp/FvB3Ed5/s/WruKOkH78vGcDvSgZ5HeR1gC/cAP82qjlH2v9PCdW8ZEQVubiHKv6n4hGquTYK/ptZjjLy60t7eW3DfeaLCLKcQFLuZ0h8ezVi5i5CoikOC6KT+YbTqjP3S5CNNFT0OCp7PEd+KX00kzn73Pi5WMic/aXHX8XLT72BtUtT8eM3Z3DxZBcazjBHPzuobLrk6uPx74C/NIiWiyNoPzusvr5BvuZSP1rPd6L9eD2OVn+CjOdfRdZTT6PgmadQ+vrL2L6EufymFTi8bTNO52Xhgrnwn4EXlS/9Z+C1STqrii7CrsCvsmsTcw7gBV4Fee0/wzsO+83Aa5CXE+wKR1Q6VF2LoZ0CfJ1SeW0w4Pfx5/fw53dvr2IeX4Ee/uxW/m1nLbn4MXcbSt57G6sefRwfPf4C3n/iFaQvT8WJ785iuBvoar6mYO9q+EkDvumKQ+GvqBDgGwm/wH7hDFX+cAvefOFDpBhnYVHCAiziezVTzs6Hx19X+BgqvtHfCFNAFKIDjEjmIPAY8/S5MdGYqTNhIdM16UI0k45P6tUvpt1/6OWP8MDmchjzvoNX/ik45zVjYl4f/lYwgj+Z5ej1FQJ7mQCPqXtQhEdCVFtLN6nads263y3qzPhzEaNYU2uBVgaM/8uh9n/iPftn3r9yD9/jAPtui5YqyM9Tv8sm17H/kyy92BUZLfnCiWXiC/i7Ei3usA8qJZeS03829/MFGlDHFVXNOn7PPZYhvlAj6oUSVZfSVnfZ+/HHMo7K9lZMpMIHWE5T4Xdh5rsbEEe1nhmbrEZ2WY5JIeApBH4mR/+ZRoIuW2Vj5mB+/AIsTFiIt59/D++9/DE++vsqfLf3GM4cacWF491KtevPDijgmy5q0XxpRF3/v9z9ZVTc27b1C398223nnrP32mvt5XF3d3d3d/eQQIgQIO7u7oEgwQKBkAR3dy8Kd4279LeP+a8irOx9nnvP294PT3s+jPYvqooCivrN3seYY85ZkKPZ+oLclyqKeV8p1b04m4/l8rkcBErzalGYko+iyBR4n7mEC6tW4+7G9bAzXQcPq80IPrIXcWePI/Xqear8TebxNsh1uodCtdzUXlXty8TaS8XezQFlD76pfB30VPoqWupqFWLtnRguzOddFJzPRJkJc62nc108E9Cpyi+83Qi0MYyAu+PVY4+62y+9PZTSPxeXwO+toaJXEfIa3lf72B2VHEBy7W8hzeY6fE8cxvWNG3Bi1Tqc2rwbl/edQXxAAp6VvKeV11S9opAqX/gFFcWflMKXFr3X1J2WXmx9Yf575OgE+Gdq9sPmihOmjmC6NYa5+KS5qoA3mf9PUXi1Uw5VfAwVflw/pmpU+EkcBJZNn4OZI0djxoBhmDt8LBZPm4a5EydgyqARvM7HUtMDmH/eA4PvRKG9jQ4t75Sh0d1aQvkSv4prNGyFLo5S7XUnAuVYi7871eJvTs/4mX2lHpPzDQXiBjav0fCudhWwZQWnDA5/4/P+TvH6yeGFip/V3vev69yqbMqqDSzv8Z/331Pk3v3PTrX53z2HN/Yr/8M4qjlqo6gUOuTnC9R/2r5iyBv/UlXgJYwne/6o8h+tQUKKLLLbaFOHcrR1YA5/JxlTLvti3o6zGD91IeZMnImZYybxwzEO00ZKHj+JOf14TB82GTNGzcLc8fOxYNIi7DTdgyvHbuCw9Um42Tyh9axEVkIZ83FadOaaAntR7htC/vo74DWwVeS9Rgkfr9C/RilDHsvVczCg+pfqKlGWlINULx/c2LIV19avgf0mE7hu2gDfXZaIOHoAiedPIfMWc3nbm8h2vIs8F1F6OxRJE47sG2cAvtz9PioIuQJdAH94v16I0jsqyGup1M8MUUvgayUvf/Qtnnu7qvgr8O7/bagU4aHWiPNCrD4HAQG+SlpqXWzVXvQxl87Aecd2XDZZhxuWu2F/6gaC3YNRkfMMz8o+o7LkM8oLP6Gi6AuvvE21V5a+0GjpP6CQ11z1/r1Vtr4k7w2euAVjyYyVmDREGmnm8v82hwP4JLUP3qSh4zGeqdro3iMxnsCPor2fMGAU5k+cpgHfbzBmDRrG3J3WfirTNynkjV+AJSYHMIfAD7SJRls7HZrZFKOBXQUFp0odQS7A/mr7RsErg8Bv0mvPz9oPdJT/6VzDz+xLJT4CvDhOid/uGW+/Up9ZGSj+6aAJ2386v8B/OT1X4vaD46u6gqDx+HPJ7f/u+EGB/+P/ZAbgf2/gJefWim3/sGee7vAZf3P4hL85fuIfqhU0fnB4b9iv7p16o34Q9ZedSNSGlfw+/r4/2X0h7F/wB3/fP21q0OxeJTrbZmOMXSKW3wrE5DU7MGHCHMwYOxUzxlDRCf30MdMwh4o+e+gUzBk1kx+IhVjGD9EuqroUk+wuOxN2b6THFCAzrhS5aVJxp+JkvzKA/qbO1hfmvKxT+/qqX8ooZyiF53PzeTtPVJ/PL00tRklsGvyu3MD5Natha7YBLhtN8HT7VoQe2KUOZ0y5eg7pt68oayz7wsnOMYWO91BMm18feAU9bXylQdn/FXxnBflzKraEEfr6oNcB/52Fr2/lv1n6b8BLDm8s5NV6Mo/n71LkdAfpty4hQM6Q22mNW1u3wesiB4An0chLKkF53iuq+UdUln1BZelXlBd/odJ/qsvhReGL898x3ivgJYcvou3P5fuYr3uBqMB0WKzfiRmjZ2EB/28LJsxXO+VMobrPkIacAQK8gE7gewzFuD7DMWP4OMwfOxGzCPycIcMwYdhgzJ4yEXPHTeH/fhEWrdmNBefcMPRuGLo4pKG1TTaa2BXhD4cSQi/nxddSuSk8NvIZe0sBeqMGAUkvjTn6j4Yc/e+Gop3E3w1hrFPJgPAjv+c/nF8yJE19rVIBWQMiq/N+lpz+3gfFhQolZv+HAP+jqmi+U/EPg8r/Qw0AhoKdVDAdP6g85gfjVIiDFrJTrVQ5/2b/ET85fla/4z9ta1VltemdfAy2ScHc2yGYaHEOAzmCywEEctSUAD91zETVsTWLwC8YMwfLpi7D/EkLsWvTPjjdfIDHzgHw94xCYkQOdKmVajFMvo6wUuHzDPBqc+1SsPtX2LXQgBe4i1V+/1ZNM0lOWkyVKsmsQnlqHvT+YbhhYYXrJiZwMd0I721b4LuTKn+EKn/hFJKuE3obQu9wC3n3pfvOXvXVC/AlzOmVrWd+X86rrEWvNKq9Kt7drzcAMNdWau5aF5rK87aCnaA/flBn4wXib4W6f4Vfe8xV1QdqHzLE0vNaxt8p594NxF8+g8BTR+B5+BA8jp9EgocfCpPLUML3rIJ5ekXpF5QW08oT+IqSr8zlBfxPhJ3QFxN6wi/ASx4vlr6QwOdR6XMzniM1thCnD17BoinLFPBLJi/CnNHTMWvUFKr4ZEyRTsqB4zBRdiUSa0/gJw8ahQVy8tDA4Zg5eBjGDx+GWVMmcbCYhmV0datWWGPdcQfMvuGP0TcjMeBKHLrczkBzuzw0JPi/2VWSC1lQ81pBKFD+bPsBv9h+5vULfrz3nmIlcDNXd3pLm/+OCs7gZ/Vvxq3UBWZbsnTvbd1+jDLl/Au/9zfb9xxQtPjV9r2abTJOM/9P+PpnPeCX/e8GvJpWc3qlVFtGPc0OvWW+/k4VSqTY8bNaAfdGnSrzG99giZ/5pv14760aCP7h9FYV9X6nvWruWM6ROReDnfIx80YIRpgeRfcxizGOtm/OuOmYS2WfKRsgjJ+K2ROZ09HGLxy/EEunrYDpiq1wuOGKML8ExIZmIDm2AOmqg64WOczZcwV2/RvGy7rKfJ7OCPzrfwmx/MW09qUSBLxIik85YlE/KvUqkxw/rQjVqTl4ev0OLm0wgwvtvYupKR5ZWiBw327EnD5KcE4i+cZZZNhchd7uNi09QWcUO9HeM5cvluKdq32dwtcV8B5oBbyqB9/sfg3VWKJWCm1SoVcqr9l8o/obof5rZf6bsn//mHyv1AbERcjvkO9wB5l3ryHuyjmEXjgLr5MnEXDjLt2MDiVZtWrwExUvL/2MUsJeViy5+xcN+CICT9hLVA7/Xln6YoIuRbuCXG2aLp/QyxJkx5ueWLfQDIsmL8HKmSsILv/HY6YzTeNgzhx+ykAN9gmyO1GfERwARmKenCDLnH1S/yGYMIo2f/pMLJ88CytGz4HZXHNYWFyA+RFXmJ31x4bz4Zh3KQajriWh380MdLydi6a0+b/RPYrFV7k6oWxg+4l5+hcFqfDzg1TzReml4EY7/o/7n/g5F0H6zM/xF7L1ld/7me7gI1n7wO9j3OXnWsLmA35n/KLWg3yr+P+PgGc04EDzq4Urlm3a8b8f8No0h/a1VDd/oWX67a7MQb7VoJffyeGleoN/u/uOVopvilTmbZlX2Vagwb0StL5XiF62eoyxScfs28mYfdIH41YfxIAxCzFq1Fzm5zOwbOJsLBw9WW2CMH+CTOnMwaLxi7ByygosZlw9Y4Ngn1jEReiQFJuPlIQSBbvMA+tkIQzzxxydzAk/+9Zow6/z6gEvkBujWOaVVW7/UlN0KlVp/ifmql9QQsUqEWufXYWKzGLkhCXAbt9R2GzaAqfNW+Cx3QJPd1kj9Mg+RJ0+jITLp5BGi5x197pahFLocA9FytrbanPzqgHHQUW5i70KacipdLOvCwH/W0X+vmHarR64dVN1f739rwrvZpiX14p1MmjU8L4ywl5AB6K/dxMpNy8j5uoFhFy5jIenziPtSTBq+bcWc+As4XtTJkpO2Ev+G+BLDQqvAf9RDZICvHTfFQr0/H/4ukdi79ajWDl7HVbPXo3FE+dh3pgZmC3Ll5nHTx44FhP7j8VkxoS+I3kdqRbPTJeTaHsPxJghtPkcAJZykDAZNQ/Wk9Zh++RN2D5rL6wXncbeFddwwNwROy3dsWWPD1YfC8fcC8mYcCMbA29mo8edPA4CBWh1qxAt7pSpKbyGNlLkqyXMzO/tX2ifb1Vp/8hBQKaWP+MHOwmmoXSvP8khqPYUMHuZw6dTlRB3a6j4f0sV/g8BXlXp771VZ7tro9o7QzPDW61yaSdz7bX42bEavzrW4M971Wh4uwzNbxagyy0q+V09Jt/RYeGNFKw+FwaTfR5YsuIspk/YgqkjFjOnI9xj5mHJmNlqg8QlI6bwOhvLxsp987Bh5hosG7cYFszxAx7HIDk6F7Hh2UiKK0RWeg2yMmsI+zPefobsTInav/TMyyKZ/L8A/5Zwv1NRIld+uKVqX5z3GmVU9cqCT6gk8GXSYKJ/gbKcZyjJKEN1ZjliXX1wY7MFnK13wtXSEg+tLOG3dydCjuxF7LmjKp9PI0i6uzeRf88Ghfaykk4r4EkzjuwHr0IW2TC0xTV2dd14Ar02T69FrYeTmqari7r5ebd68Vfwv9l4ba5emniq+XWldNUxpchV6n4VCTcvIur6JfhfuoyAO44oistCha4GpdKXIO6GVr6sTAO+XOw8QxXupErP3L60+KPqoy8toBtiFHGgFOgLpRmHLkvy+NhgHa6fscfW1TtgttgMa2evJPRz6eJkFmYiptLWi8pPHTAeE/oI8LT0Y6ZilrRO9xqMsf2GY/qw8Vg2ajrWDZ6B3SOW4fjw9TjWfz1OD9qCM4MtcXqwBU6PtMTJSQdxZO557F15F5amTrDY4Y1NhwKx9kQ4Fp+Owrxz8Zh0KQMDr+jR62oOulzLRbtbBWhuU4qGFKXf7WroSmvxk+1z/CzNN4Z+kr87vMDfOTBIKvCfZEOs/99px1Uzmcr9X6m61f8xwMvr/25Dq8741VaD/Sel9gJ6Dd+oSqXgje7Jm5eDrnd1GHI3EzNts7DqRjJMjvlh03YXbF17HZtm7IPpqE3YPHg1tg1aCrOhC7Bh1AKsH70Aq0fPw7Lh07Fq1BysHDEba8cugtmUldg4aTlWjJkPt9seSInNQ0ZCMVJlE4vUajUFlJmhXWX+V2x9Thahrwd8XvY34DULL5BTvfnBLM2hGvG+PFr6IgJfzgGgmva0mh/e4pw3ahAopvpX6J+jUleLqtRiPDp/FbcIvZPVTrgT+Mc7rRB0cDciTxxAwgVa+6vnkX7zKnLu3kae7W0U2BF6B1sUO9p8C/u7Kkp5f5lsmOFsW7fQpko68QT8B/Zqrr7W3bkupFVWhadYdncC/eC7Jh03w7y7cbcbZ5UWVNMplHvIvnX2yLt/F+kEPo6wh165CO/zl5DmE0oXU47izGqmMa8J8XtCTrDLv/wF+Eoj8HxM7L66XUjoCz+jhINkccFnzdbr36JQbH1iOR46BuCw1RnsMNmJ7au2YM2sZZg3ToN6xmCGbEU2aCIm9xtjaLiZinkjp2Ja/zGYzEFg/oipWMf8f8XAyTDtNhkXB62B3QAz3O+/Gba9zODQeyOc+5nCsd8m3BuwDXcHbMfNgda4MmQHLo07iAszTuPUgks4tuwWdpi6Yv0ef6w9HI5VJ2Ow6FwCpl1KxYhLaeh/TYfO1/VofVOPVncK0NS2BH86yvRxNcWsBj85Pmda+0rl/3+7/6Ye8OIQXv2fY+nFpsuU2+82HPloh362rSL45WhmV47OdqUYwDdnHN+kmXyzll/NgPmpCJjv8IDp+pvYvPAktk7age0jzbFnhCn2DVuL/cNW4sCwZdg9cC52D5mPvWOWwnTYXKwbOR/rCPm6sYthOnYZzMcso31bjY1jFuHIaitkhGUiJSYfaXFFyEguV+vaM1OrlKqLZZdcPU/mgAl8DmE39szn618a5uMNwIuy52qwl+gl7yTw+VJhfoMKWvoaDgTVHBCKdRwEpKiX/xZlepm6e4XnuXzN0GjY7zsEe8udeGBlTeCtEbBvJ4IPEfqThwj9aSRduYCMG9eQffs6wb+Jgnt3UCTg291RUcwoYZQSetkZp4yqW+Z4R22YUUXwJWqY89dSkZ89cNKCwL/wcMGL/wb4+upubMypD3wZgS/k6+XwZ6TcuYqY6xfhd+4sQm3sUZaQjYqcGlWsK+VApxReoC6j0ynVinZK4Qm4grxUA76i5LOq3AvwpbT7RuALcoy2/hnCfVJw+7wDjmw/isNb92HbClMsnzYf8wi2tNDOkv3th07BzCGT1ddzhk/CIir6vIEcDHqNxFwOBkuZ2q0eMwcrOo7FgY6zYNdrHVwJu0s/czwi5E96b8HjXlsZ2/C4p1z5dd+tcO+1GfY9N+EOb98cshNXRh3A2fFHcWbSKZyefgEn5t/EwWUO2G3mBYs9IVh9NBpzz8Zh2pUkDL2WgS4389H+VjFa0rE2uSvCVqumnf9p6Nn/0V7L4X+0//9jDv9Dx8noSOB/pLVQI4sc4sAcQ9YB/6g64J5rp244GIsIDEeqsOO3hS2yK8gPMpfu8EFNKRgrkPLcf9a1zL5SW/7K3Pkv914wP3+OP+4+R6PblWjLHKgzc6GedwswxLYQE23zMft6JlZcSMLmU9Gw2uuHrRudCfgV7Ka1OjDKEoeHmuPMUFNcGLIBFweuxYUBK3F24HKcHLgYRwcuwLFBC3B80EIc5O2dwxZj64hF2DxqCbaNWYEdY9Zg77i12DNxHaynrsWD03bIk22lqe6ZiWXarjUCu+qV1xps8qWtU+An8NI/r2DPeWmo1n8HPMEWpS8SJZJ8vuAtc9G3qGDeXk3gK+Sx7FeqC6+Ueb6CgANAWfYzQl+OSJeHuGu1B85WO+C9eyee7raC/4EdCDm2D9FnjiP+3BmkXqFyUkUzRe1v30C+zS0U3pO4Tehvo5i3S3gttSfscpVz4gm+nP1WSatfTeBrCGiNG1X+AfN5d0LvoUH//KHrXyz996213+IB7bx01rlpa97pIPT2t5B8+woirl/G4wsXke4bwnSllIPaM1Wsk/xd6hflUp0n8FKp/x54pe6l2hy9Al7l9Z8J/Ce+jwy6pGICL2sUUqML8cQ5WJ1ac+nABRzcsof2fh2WT5mPuaOo5owFo6dj0diZakfcuVT+pcOnYsmgyZjWc4RyAAvHzcKS4TNg2nsGTnRfiJsdlxJ4U7j02QR3Av205xb49tyGAEZwDwuE9NjK2IygnuYIIPw+fbbBu+92ePexwOPejJ7b8aiXNdz77KJT2Icbgw/j3NjT2D/tAqwWXYf1BgdstnqEtYcisPRYAuacTcf4CzkYcLkIna9VoPmtWjSweUF3+0Zbnmts1xXVl5Zde62t9xcpcju8VLUC1bxm91ZNX/+T9zdwkiq9O4Hf+R3wHaahnWMp/svpGf4vp9f4m+NHNcUggP7DsZIvUGmooL9VwMoCgr85yGPMuQn4L/YfVKHhb/dkOu0j1fmTgl76iH9k/i3NCX/YVKHB3Qo0vl2KFrdL0PZGEXrdLMdwAj+J9y24lYrlV2Kw9lQothz0xa7tD7B37W0cmHMaB8bvwRHmUKdGbMf54ds4km7C3cEbYTPIBLb918K231rY9FvN26txh9Bf77cc1wYsx6X+S3Cp3zKc6b+UA8BS7B/CGL4cB0esZJ62BhfGb8KJCWY4NHcbUh8nIiepXO1YI1X5jOQKBbzeAHy+7pWakpP5d2MYQf++SKcKdYaof1tUrbzwg4oymWpS9v8NyjhAlDLvL5VUgApYlluDal0pvC/dhb3VLjzcvRtPDuyBz+Hd8D28B6EnDiHuzCmkXrqIxCvnkHrjArJuXSb0V1Fgc43A36DiX1fXYkap7S2U0/qX3dNsfokovpNtvXX0tqqaX+PuqIp5aidaD22DCzXV9lBTctnSSs3de0p3njueP3qIZ16eqHzkhbJH3ihxd0ERXyv73jUk8ffx5+/nd8cBBQl6lGZWMnd/of5OgbWsiDCXgkBDuzJkWk7m4v8an1QeXxe09+XM58v4OuV8D8sIvewbGO2fAQ9bb9hdssfFQxew12wntiwzZU6/HMsnz8NKwr9u5kKsnDqb6j6ZKd00LKTCT2JOP3HoOMwcOQ3LBk/H9p5zcLHPCth2Xw3nbuvxgMA/6rcFT3ptgn/vzQjpuRlh3RhdNiGi2xaEd9+CMEYwI4QRysciVGzl/RYI7WmJwD47OCDsxCOGez8ZAHbBjnFn2F5cGX8YZ2eew/EV97Bry2OY7Y/FglM6jL1cjO5Xy9DiZiUak6FfCfSP956TO7LnRCd+X4TzOd1xDaOazFVSQJ+pWay/OYobf4YGFO9ftnlhmdnu7y39JLR3KFcWQvp2pZn/D5tPqm31F0dZKSSFhff4u602P/7D/Y/4L+mGk+4h6TqSarm9BvePds9pSZ7jt3vPmJNXo/GdMnS8U4L+twow9pYes29lYOX1RJhfjIb1sSDs2umFXZvvYxfz7x2LzmDXjMM4OG4nTg7bhgsDzXCj3wbYDjCBw6D1cGRuZd9/FRz7roNTfxM4D9gAVz7m0o/2i+Ey0AT3B6zBvb4rOQisxM2+y/n9K3Gl3wqcH7QCp4auwumRBH3Uelqvjbg5aStOTaQdMz+HsvhyZMWXKuDFzgvwovJi67PVDja081ka9AXZb5g/vqmn6G/rQnLTEtUs8q4OdAU+v5b75fH6z5GOvVLjh1cKfNKso6/Bm5I3KI/XwfXwKTzYewCe+/bg6ZH9eHJkL0IE+LOnkHjhrJr2SrpxEZmEPfvWVehppXNtrjO3p+Lb3lSKX0LFL7Ul6LbM7Qm9KL5sg6Xl9bZq37tKtfBGK+TVeDjXga6FMVd31qbfqObVtPo1Xh6oeuiBSi9vVDx+ihIPN3WGXKbtdcTcuIqnFy8j4VEgygV23XOmMC8VrCVUbMnZK8pAFf8r5AJ9/SgXhS/RcnoBXnXhccAs5XtVWfhROabCrJdIiSpAsFcUnjr7w+XWA1w4cBEnrI/hiMUBWnwzmC5cDdP5K7FzrTmWjp+BVaNnYMHg8QR+hGqxXjByOlYOmArrPnNxvs8yOPLz5dpjPR72NiWoZvDpbYZAKn1o900I60rYu5gxzHnbMAAYQI/sao4o3h/dVW5r4Id23YpgRkDXbQjqwQGAg0BATzq23kzXelrQBVjAcfAO3BqzD+emncShZbexfasXVh6JxvhLGeh+Q0+RLEYj5Ypfkjkq+q0XavbqJ7Vw5zXF9DUa3Xml0oH/dHrOnF+Af4ff+DorNn4H/N+6jSHwFfhZrfh5jz/5Qo3u8sk2L/GT7QvVFPB3ldN/oZp/1ZbzcRT5hZA35KjSRPIPmZa4W4iO94rRw6YAfa/pMfIK8+4buQRch43MW7Yd8oO1hT12rTqLg3P24eSELVTs9bg6bCMuDzbHlQFmuDvIHA4DN8Gl/0aOhiZ4SLg9+66BR99V/JpBoB9wEHDvbwoPxsP+G/gcPq+PiXq+W38OBn1X436/NbDj8+/RAdyh3b85ZB2ujViPG6PpDMZvwb2JFrCdasXfwQyhV5+gNFH2kJeda0qQnlRep/DZ6TUGlX9ZD/a3qhJvhL3EALMx6qu6svPfAf+X54iVZxiBL+N9FXm09llVeJfPnxsYTehPwnXffvieOIagU4zjhxHJa9z504hlLp9w4zJSb15B5o0r0MlimzvXkEPYcwl7PnP7QkJedI+wE3oNeNnwUlRe4q620aXrt5V29YGv8dBW0tWqeXtn1aCjgGd+X03gqz0foorqXuX9BMVuLtA72CL5zk0EX7yCwNuOKIrP4d/C3J2wVzCVKZNpyaLPCvT6wIviy9Wo9qL8CniDtVf5fvG3UL33BR/Ue1ZIt5XBwTo2KA2RvgkI9oxUjVO2F+2V4p8/cBb7zXfBYuUm7NloCbNFa7CWij9/GHP4QaOxYMRULB8xHWsJvFXf2TjTbwnsB64niBvg3XsjnjKX96fCK+C7EXYCHynQdzZHuEAvsHc1BO+L7LIZUV231N0X3pnOoDNdQBc6AFH9btsR3I3XrtsR2oUDQnemBn3M8YQ/z733Ojj0N6Mg7cSB2WexxdwFa46HYebFFPKUh2FXizD8Wjn6XSpHhxu1+PPuW/xmDwL/FY1vfVDtu//p/ExV9Rvep3Bv8cQqk13fAd99NFo6VVHFP6ilpb/xmxrcoV1Xim6YIyT0DfniTdSqoRe0/BX8YcVoezsP/W1yMfaODtOvJWPB6UisPxoK633+OLDlAQ6st8fehZexd+pRKvduHB9lgXPDzHB7xCY4Dt9ElV4PN8YDAv+AoHsReE/+wV59N8CLf7xX7/V43I+jbL+NBHsD4ec/oZ8Z7zNjzmSKx31M8bTvRjyW++V7CL1H3/UcDAh/v/VwHbgRTrT/jsNM4TjSDE6jN8N13Da4TrLCHUJ/fdF+5PnqkBtTgsyEMgIvKl+moj70msL/FXijqteHva7pRnrs68NuAN0Yxh78Asnj9a8V8BKiWDVS0NI9Q0VWJV7n1SD5UQDcT5zD05Nn4H/8OIJPHEXk2ZOIuXAGsdcuIp65cvL1K0i7dpnWXlT+BrIJfA5hz7ezpb1n2NqiiApfYivA2yhbX+qobX4p4KvqPfP5arf7qHngpKCvC5lrp52vUXPt2iq46kcE3vsharw9GY9Q5emJfCcnZNyzQ/T12wi4chtpTyJRni5LgZ+hNOcdgSeoAr0hR5f8vT7QEiqnN4Txse+h16bq3mtKb3hfpbaSHl+I5Ag9ksKzEewdjScuAXjq6o9H958o8E/uPIEj2w9hL3ParctMsHzSbMwePA7Lhk/D+pGzYDZoOvYMmouLQ1bgLsXiIYXFt9cG5uiEvZc57TwBJ/DRXbSI6rK5Dnq5GsMIvPEaRajDOnBg6MCBovNWfq8FojpvYzAl6GRG+DciiE4ioPcGBPUyQWD3jfBj6vCw/w7m/ntwcdpZXDV3w+4tzrAwd8QOS09sPxCGhafT0OdKERrceobfb3/An7e/0Gl/xn9K1yodeQM68T/N3bF67Xeddv/VbRyaO5fj/3Z+pVbxiC2QTp9/OnzBT7TuDe7WoB1z7o43C9D2bj5a38lGl1vpGHMzk+qdDtMjIdhm9RC7TO9h75JL2Df9CI6O3oVzQ7fj2jAr3BpsgXuDtuH+4G1wGUTgBmyiSlOdCe0jQuvdZyM8CbZn77UEfC2e8LYv7/PlH+/bk296T1P4dtfCp4cZ79csli8joLc5AvpuUuHfzxy+/TfhMQeMJ/wZj+gAvDmQeA4xh8cIvoEjt8Br1DY8Gr0dDyZY4waB9z/qjKqEKubvhDulStl4AV1U3qj0Yuv1/NDmEnrJ5TU7/6+WXm4b8/oCA/RG4IsNqv79c2U5rVHhlUVlHl/BQaVSinnMeSuYzz/PrUSksxdcD56C/6lzCD13BuHnTiH6ynnEXLuEOCp8EqFPFeBvXkP23ZtqhV223V3k2t9Dnp0dlf4eld5WKX0JB4ESBb3sdHtH7XBb4SxTdg6ocnXUoHd3Vuouq+uke06Ar5JOOlp6Wf5apYD3RPXjRxwAHqLExQnZ/FmJt20QcvUOYp2foDypCCUZ1YT9LaoKv/LveYequkLdZzUtV1766V/AVlH2+V8GAxVqbt5o7z+ptlspAMp7mZ1WRehl4C5FYmQOIv1SEPo0DlF+ifB3D4XdFWfcOHUHZ/adw4Gte7Bp8VosHDUdy6jupqPnwWrkQhwZvgy3x2yE3YC18KTi+vfcqJQ9qIc5QhmR3WjXOxP4jma80r4L4AJ6J8LcUYsow/1yXzTVPYZgRxP4qPabENOe39+Oz2lrhqh2pohstx6hHTcQen6G6RoC+fywjtsQ2cGCA8l2gm8Jz4HWcBy1AycHmuIIxfHSGCtcmn4UR1bdxaYDwZh8WYdeN8rR/Ho1Lf8rtfDsvwj7H/c/EfgHWLXG6rscvvMktHYuxd+ca/nkWq1d0OYzfrn3jjl4OQbRni+9morlt1Mx/W4SZt6MxapLEdi02wsWiy/j4PjDODN8B64M2YqbA/hmUVWdqdauA83xkIB7MAd6pJR4E570MlUW6XEPwijg9pHpDip1z3WEfD18eq2DH68BtOiBBD6Ib3gwIRcrFco3JLgrc6nuDI66QYQ9mBHUe5P6OrDPZgT02ww/hv/ArfAbuAV+Q7bgybDN8B6xVcXTERZ4OtoaDyfvxJ3Zu5H9IAmV6S816y5z7dJCa7h+s/PPVahpOUMbbf2og/y/gV3U/d8Cz+cZi3ZK3WlRa5jfPuO1UqxvAVOAwjeoLnqNitQi+Fy+hyenLiH4/EWEXDqP8OvS2EKFJ/DJtPTpDJmmUwpvc0u14ObSYufZC/B2SumL7O6h2J7Ay7y9ca5eAW+HShfHesCLnaeaS8iyVwlP3vbWYK985IGKRw8ZXihn7l7gZId0pgsRN27B75otckJSUKOnS8l9jWpCXk27XkVAawl7dcVXVJUL8B9Vv7xSdqX4n/+tqhuj1NCMoyr2hZ9VGiA74kgU0nFJ2qU3/M90qdXK5icxt08Iy0YE4X/6IAzudj5wvfsI10/dxCHm9+aLN2L5mHlYNXgWdo1ZgRMj18B2DN3mkE3w6L6OuTY/a/z8BfAzF9JNs/JRnQhqh42IFMiNQcCjO32LKA4IEe1NOTAQ8o7miOu4GbFU+Nj2hmhnhrj2Zohpa0LoNyK8Iy1/h20I6WCN8PY7Ed7Gim7BkoOMBfwobP5DttH5bsa1VvPhRkH0HrwF94da4DzB373FCatORmHkpUy0uVOEH8nwf91/j1+dP+O3zW5YtfY74P/RcSo62xfjVz7xJ/ta/Gr7mjn5e7S7WY6Jt7Kw/VQ4Tmy6j0NLr2H/6ps4te0+rOadgMWI7ThJFb81YCvuDzCH22AzuDP38eq/hrbbRI2QXowntNxPe4s9Wg8/QuzfWwtf3i+K7Eul9+nBxyV6bYQ/Bwc/Pt+npwmvpnwu1ZtvfABtVUCPTeofEMyvQySnEqvVW4vgvlsQMnAbgvj7BPbfgiDeDuAb5TvcAj4jLVX4j7KC/7hdcCPwdqtPoTq2EiXZr5FDlc2p1xMv4BoBN4YRfBkQJIyDgBH6urba+qpuKN4V5r75i503Pt9YtBPYBYwq2fUlmwNA7kcUcqDIl/n73Fd4VfQW+WFp8Ltkg8dnLiLw2jWE3bqOaObsSYQ85cZVZN2ROfkbyLW9Af09Xu3vIE+Ad7iHAnt7FDGKJRztGATfUWvWKbtvS+DtFfDVbk4MZ1Q/oKIL9A/d1KYWlYaoosJXMH+veuyJCm8vlDGHz3eRuXdbxN25BZ9L1xDlSnVPK0W1rIaTHoM8KUpqkS999Hmv8bzqK8EX205XIypP+FXUKfyXfwt8SZE2RSfr5KW/3hiFuR/V3Lx04Mma+TzdazoyDuRpNUhPMIAfmYvIwAyE+SYj+FE0HK464+Lhazi14wy2zNyIzUOX4OTI9bBhuulBoLwpRE9ot/17ap+5oK6mCOtCZWZEEvrwDvzaEOEEPMoAdzTBjqkLc3VfLIGP7sDvI+DRfH6sPL+9DBwcLNpvZtAptOXt1nxOG95ux3SBA0eYKgzSLfS0oPjtxO1GK+DCn+/Tl+6Un/eHFLXrY3bg6PJr2HQwCCOvZaCRfQn+cf81fnb+gF8sHmD1hu8s/T/aT0LnewRe9u5yeE4L/xw9b9Rg/vVsWOz3xMkFpzjq7cODkfvhPHIfrg+1xP4uK3Cy11rYDtwMl36b4EloH1KdHzHv9utrQsut3fbqtYb59Tr1tR/tehAhDibYwd2p4FR5yY+CmK8Ed92MQOZFQd0JLr8OYL7kx8f91XQIb8tI20ub9wzhaBtK8MP5jwgj8BLBjFC+AaEDOEoO0KAPGbgdQYP4xgzfDl+quh/fmEDCHjBlP+wmWcPnsBNe5HxQoOcQuhw11aa1xirLrn9dB6ZRvesPAPUV/i899PUq8/WhF2Wv32+vine8SvddbelXBbxaa697g1JpH6W9lw9+BT/sYvHfFrxGZZwe4Q7u8L56EwE3byHq1k3a6FtIJvyZBD9X+uylQm9/k6AzhyfQ+QS8yNEBRQ4CvZ26fgPelrm8LcqdZAdcR9p6J+byzgr2KndR9wcE3o2wa1tXVVLhK7w9CDpV/rE3Sgh8NtU96e41hN+8gafX7qAwLgvValef5yhRKYtU598gL6MKiVE5yEgq5nv7nGr/GS9qgcoyKnyJBr7WQ/+xnoX/a8hcvBT9NOCNIcBL953siCPr5bV18wVym2mYQJ+VXIlMpm3pCeVIi5UDPouQFl2A4KeJeOIWDj/HEFzZeBp7B6/BzeFb4D7MEl78HHl0E0dqDp/utPddmGN33ojQTlTkzoSc1j6MOXiYqLkR+HoqHkMVl4iSoJpHEfiIthsI90beNqUDENi3UOW3II4WP56PxbZdz8dMaPNNEMKfE8rXjG6/FfEdLRHVdQccG6+FU1vpC7Ci66CokY8nA7bgztAdOLDwFtYciUG/G7locK+KCv8GP1m6YuX3wP+982R0cirHT7KdFJ/Y7m4FFlwtgLXlA1yYuRfe43YgeNguwmSNgAGWeDBoK852WYZznZfCnrn2wz78BWinvbtStfkGhfbkL8K8+ykhf0zgnxB0Ad6/B/8IjpgypRHJNyuik1QwtzCYszAi5HaXLWp6I0xZeDMD3No1jIOBqpJKLsVBIUKCg0BYT62gEtqbwPffhtCBFoztCBtkhfAhlggaaQWfMQR87A74jdsJn2n7cXuKNRLsI1HDD04OFTQvT9a4v1GNMtIWq8W7uqJcfStuLLj9u9v/TuGNYXwdeb7xtUThq4s+qfxdGnEKZOpKppyKPqkqtfSQywKSGn7Ya6mMH0re4nVuFRIeBePJDTuE375LW3+dKn8LmXe1qnyBHYP5eQFVt1DWzhPmYicC72iPQgcJGQDsNKW/b+i7N5xmU07oK1xcUOlGNfcQ0Knmng/UTjaVjx6gnFZeouKxF/IfuBJ2J2Tet0c03cXjS5eQ5huGZ7k1TEle8W+SmQepT7yhstNiJxZCl1KiIiupFAVU+4qi93hWIYPaB+bkHxT4kp9Lh12lLJ0t/PBdGNS9QKz8JxQR+CLpr1er6N4r4CUE/nwOnDkZLxkC/TNkJlfzSpeWykipQT7vz6T1T4wrRnJ4Hkqjy/Fw1z2cGLIRtwZvhtNgC7gP2g73npJymioBCqTKh3QxVZ9PUd8Qfo5DO2pqLxZe8nKx6xLRbU3rIlKuBFzAj6CFjxR1b0c30HYr4tpsQVIbMyTy/ljm8xFdNiKw0wYEKvewBbFttiOx7XbEdqWiN1sB12ZrEdiTwtV1O8WTvPTdiic9t3OgOoF9q92x+EQyut0oRIP7z/CjtStWmH7XePP3rhNUDv932SXGvgLjr+mwbftjnJq0B0/GbiU85ggcwJxi0E6E9duGR4NoI3quxInWc2DTfQ1t+2aOOJtpyanSqvlgG8LV/CPza8m5u0kORPXuukk1LBjznUjanPBOfD6/DuUfGdp1A8K7ruf3rkNE13XMl9aqiGYuFcX7ovhYdDcTxFDdYzmoRDOiGBESvThY9NmKiH6WiBhI0Pn7Rg6yRuQQK4SM3AH/8bvgO2k3Aibvg/f0fXBYdgxFoUUEkUrAD1gRPzCysUVRzrtvwOd9mzOvP4cuuXX9Kbb6UTfPLle10ut9XRirynVKLxtjFGpWXmDPS3+m7H0l4a4qlkHgE2r4oa/hh1/y35piye1f4l3pB7wvfYf0gHgE2zgixuYeUu45IOPePaXmuXY2hJ02nlZbotDZkdDLhhRaFDrx6/scADgQFDlpy2zV2nqB3uU+wwkVboSeCl9Jha8k8JVehF066rwfopSWvpCP5TEy6BwSbGzgf/Uagu2ZAmSV4jnTjxpR6Tytkag05wX0qaVIicmjyhYjO7kEuWnl/HsrkJ9Zzb/tHV5UAdUK8HeGDTA+au9hvVDvcZ6sUSDwuYbI+aSiUE+VF8g5aKswWHoJ6Z/QE25dCtOwdLqyDA6smW+o+rIK8iXS0zgYJVehJO0F3ma8Q9RFX1yYaInLgzfBdtg2OPc1g2fPDXhK4H0oWH5UegE/iMIVSGsf1FGz9ZFU8Oj2ZnXKbgyBP4bAx3dgHi/2vQ0HBgIuNj5cFfN4f1tzxLdmrk87H0U7H8LBILTdVrqG7Yhut52DCV1wT4prm2Vwa7AM0V13kiFL9f1h7deTqc100ztxYdQx5vSemHghDa3sy/GjpTNWmH0/LUfg27qU43fbCgy+nQuzQ4E4Pu0UPEbzBYfzFxi8HX79dyC8/04CReBp4236rsXxVjNh03UVrTttRXfab0IfJF1HXWRqgkB2FPWm3SbkwWLVRbU78w/lGxXdSYofm5Wqy8AQ3Hk9oV9H4AVyws3bMV0N0W09g7lPV7luQDx/TjxHNoE+pudWFdG96RL6WCCyryViBu5A5EBrRBP4mCE7EDFqJwIm7IbvlL3wn34Arszfn1jewcssfjBkKo0wlefSKurffwf8u7984IxTQbLBohYf/pvHP9R1hhmVyTiVZHQBqutOnkOlEsgFeFWtl4UiAjYfqyX0zzkYvCj+qr6uouWtLvuoFPMZX+sTlbEwIgkxDq5IJGxZ912hd7iPXAKdL0cz054XuDrztgvBd0GxqyuKnZ0U/IVOMhAQeGf7b5tp8L5SZw34MldZ1+6iCnLlzOPLGCUerrTwbih66Ep1d4GOg0OK3T2E3riJRxevoTA6Ha+K3qBWLDctdV7GMw5QHNzSKpERm6/2AxRlz00rQ2FmlYqCzEqCX8VB4ZUq6D0n+FVGZZcFNoZGm7opOKY6JQbYi3I+KNiL9N+AN06bylVAl8hVKv8KOWmEP/0VgX9NpecglPkKOlH/rBfIytBWQpYypXqtew+dcwJuzjuAi0M2wb4/c/peG+DFNFRc7BN+Vn06mxB8fuZp7QV6UXkp3oltj26nhYKdqh4nFp+WPZHQJhDmWObpCQQ7llBH8PsiOtDit6N1b70ZMa2Y67eikEm020aGLAg1GWHqENBjPR61X4kHDZaQHQsOLvzMS1oggw1fx68LXUl/K5yecx6Lj0aiq20xftrqgOUbv+ul/6+uU9GJOXy3m8VYeyEZx1fchOuIPQgeQns8ZCv8+1vSyu9GaC/mEVTRp/3N4dh3Pc40n4G77RbDm2+EP4H3I4wBMqdIWx/SmdaE+U4YlTugm1Tceb/k7nzDIvhGxRD6WOlIUnOZVHr1hpmpKY8YRiwHijjm9TF8Tkx3jnQ9LGj1t1HRtyOBgCdyYInrRugF/F7bENvHEtF95PezRNxAjn79CTyhjx+6C5GjdyFo4h74Td0Ln5kH4DxtN5KvBOJ1/mfkU60LCV0VgS/Tv69b5VZMxS8xKLxs1GD80IntNEb9D2Jdy2w92I3Aq+cUfVBW39iKKx/kKukikyklfuBkLl5UvEJNWxHs0o94UfpZVeyfcRCQfFdy3DLJdZnbVtPWvuZzv5ZxAAlLRLzTQ6Q7eyDHxR35rm7Ip0IXuLtp4fYABQ/cUcT7i5ydUcABocBZgJcz2zXoFfj8uqQe8GW09WV8ndIHzihmFDIKGLkcSPR8nWRbW0QynfC7egOpPiF4U/icKRLfTxlIM6U2wfcv+yWyE0qYMxdAl1xOha1Csa4aRYQ9P60CRTqx1lJRL4IuqUzt/1dd9hW1FV9VH/1fnZXsJfBe/W8E9iJa+CKCXqSnpc/5BrwRdn0GrTuBzhUbT9jz06n6qS+Qkyp7GrxmvEF2hoDP4ICTLnveyzmAVPwP8nl4rIPN4iO41n893Pqawp3AeVJ8HnVZj8ed1+FJp/Xw7bAefu35+W63ASHMzcNp1cWyK9veliBTzaMJeGwrDfL4VpsQ39IMya3FxvMz3taElp2utc0GPncjr3xua1MVMW3NVCoQ0s6ETnijmhnwb7cW7k2XqiaesM5bEdJR3PFm1cAT2H07vHtb4vroA1hv/RSD7xTgTwsnLNvwHfB/6zQOvezKMOF6LqwsPXBr4j74D7BAVF/mx/23w3/gHgT22Y7wXlsR2Xsr/Hj/Q+but1rOx90W8+FNNQ6kzfbrYoIA2h3Jt0OYg0QS+Eha+rCuBJ+DgFzDu2xUFc5oRiyVP16gZW6iwO6sRSwHgDj+EbGGiGF6EEXYI7tSzbtbEHgLJHIAiO++jUpP2HtuQ1zv7Qr6mD5WiCXssQN2IHbwTsQO34WYMXsQMWEfgmjnfWYchOuCIyj1y8Uz5siqzZNqUUGlKFGQ/zVkLbYs3ig3hCzuqCjSCkjFaqNFwi7TaGqL5fdKsdXAIAUmo7LT3hbIlssFsjfbW/W42PgSvexz91pdywx5e6XKXT+jukSmsgg9f8dnJbT1huJdKV9PctsKDgKVue/wsuQdPle8R6ZfNBKdPZH9wAu5bgTbQ4tCUWOBn/cVPhCld0I+LX4+1bxA8npn2efekVcHlevLtYRfl/N55S6Ent9T7O5CC3+fr8FUgANCrgPTB3tHxNvYw+fiVSR6+eFlQS1q8p6hUI7S0r1QqwLL+fvlpFQgm8qem1qutvfOy6hUuXtBVo26FmfL1l9ivWuQQeCzkivU1mDiZp5XA8+qvqCqXKbi3ql96iUNkkJnqWx5pXohJD16h1xxFIRYNUXx64Ks18q+51DJ8w2wFzIKCLtc80TlZTpWrD5/3yz+Dlm658jWaecIFDDff53/CflhhXA2vYRLvdfCqZ8p3HqaKPAfdFqFpx3WIKD9Wvi3XQsfQu9DKCXvDqetDyeoUZK7tyK4BkWPI/RxLUyR0HoTEttQ7dtQ/VtvQAKfl0iFj2cI6HEcJOIJflwbUX1t4NAGETMEcUBxb7wUIWQmrIsW/nwsmG45tMd2ugDpddmJPStvYc6VVDTfco8K/13R7m9dxmLQ7UKsvpSJY8uvw2WYBUIGbEVc/63M2a0IOIHpQ3XtzRcV286rL238/VZLYNNoDrw52gUxRw8mzMFdtKKGVDGjOgrYZkqx5WoMuV9VKnmVx2KkQaGDNgjI46Lsov4yIKjb3SSo6FT1eKp9HEGPleBAoKCn6sfRfcT2tUJcP2sFvKh87BDCPmIXokcxxu9D6KT9eDR1Pzw3XMFLfgiUbWQ+WJNLC8kRvVgAz/+owgh8WcEnFWo3VdlGueiLilICWVRCJ2AAXhRXptREpVUOXvZVFZ6M0JeV8/mSnwqwMrUk56Xxw1ZONariz5OinXyfqFs1AZeoMUStfF2qKZ40m5SrppMP6lpJ+/+CbqBWV4nUR0HIcH+EPI+HyCek+W73UUzgJfKoyvkPGLzmEfIClcdrUaRyfA4AzOXznZn7O4u9v49yJyfVUCM75ea52qGIwEuNIMf+PjLsnBB09S7i3LxRoytDRe5zFBD2ElnTL39nHuHKlIM6ZIWc7M3/nPGMMD5TB3dop/QYDu8wbPYpaZL8XZUysHFwTI0vgD69nAPcW7x+9pku55NyOrWy8aXYe5kdUQuZXqotr+R2gax3kLw9QwaRVyryM18TeNp7XiUK6EByxdpLFZ8DRDa/T0K6KfPpCgpko1I5NCRLO8iyLKoc3uY3ca2vCZx6b8CDnuvh3nUNHndYBd82KxEgwHeg3Wf4dzKn0lPkCHEE4Y1ouUGz8G0pXM03IKblRsJMsAV2hoKfjyXR6seLzW9lqp4fZ3hcBovoVtrAEcF8PbQD04uGBJ7MhHSUWQLm9kwjAttSaEXpycfjvhY4O+UITI+HovPG61ixweK71XKdRmHWdT2sDkTg4uSjeDLEQjWuhPIaOMAS/n12Io4qmtCLeQVVPrSnOYL6UOXbrYLNn7PwtCMVnmoe0lmrwKtpC0Z9yOuDH6Xylg3KoshtNQDQEgn0MR3NEN9FFJ5qbwBeQpxAAv+YBCPwhD2Go1w8lT6xtxUS+lgr4OP770A8YY8btIvA09qPJOxj9yJy/F6ETTsEt2kE/8RDvCv4rNariz2sKPhCuD+pYlB92OW2EfTvQ7q9SoqM+6l/RDXVv4rQVxd9VrBqyzo1KCUnlUJdpSq8fUZuUhWy48pQnP6cqcR7lfMaB4qaMijAa4oNIbBzEJDXMIa8rrxeOT/4FXz9Z/w9vtR8QVFMBlI8HiPH8xHyH7qjxIs23sNVgV7gTjvu5qTy+nzm3gp4QxGvwNFBgZwn4UToparPgaDEUQYBPnb/nuF+B+jv20Pn6Iw4G0eE2DihMikbNTm0wdJCm/1cuZJKcT4yu0HXIrvSVsu8epHUN94wtC2/1Fl8Wc/U0dqy1Fig14qhb1FT/oXPf4eIwDTVLBPuk8CUIBcFKWUcnF/y573Am5L3+FgJfKILeMP35xXf7xpZfpwrewu8UfDL1KnMyefwtbOlEy+PFp6vr0LtS/iOzyH8MiDwWiirIWn/i5nvl/C+8mz+/vyMvOFn40P8czymUNzptQ4Paes9O6yEZ7sVeNx+NZ62WwOfNmtp66nwVOPgdqYK+HACH97CRAEcT7BjW5oqlY9va65gFvAFdqX+fCyW6h/T6lvI90lEc5CIaEWlpwMQ6J80Xkmbb6oK3iEysAj0dAoCfhAdsg/T3Juj9mKX1WMMW3sFK9aa/xX4X9oOxfZrmTi89j7sh+1G8KDtCB6+A08GySL/LQjut0uDTQDsZYHInlsQTmvvTUtj98csBHTS5gwjRKE7086036CKCFouLgquwS4QxyrbrrUmirKrXF2CtxMIusCeICCLnTfm8krtv0UirUsCQ2BP6LVdAZ9I4BMIe8KAnQR+F+IGE3jm79EjdyN20gFEMk0JIfB2s/Yj2z0JrwRMOeWk4LPaVKGU+XyZun6sK9p9D3zdvukCfIEGm4TAKsCrxplS7SAFCYFe7L+s7Kqmej3jz8xOKEdqWB6yY0sV8NJGK9DL9ytFN8zHy2uqUK/5uQ5240Ai9YBSUUS6iuccGF4QgPcVb5AZFIl0T28UeD9G2aNHmq1/IJacQWtfKIU8qnaBFO5E4QVqB3sFvBH6fEJdeF/uu6dCbL4MAtI6m+XohEQHZ0TYuSIrIBrlqVThxEIOQK/U71lhqK7L71pbAdRIlIOO54vqrquiQgvYsttvrgF4CdnvT5Rdy90/QZdWhbiwbAQ9jELww0hEesci2isWfvZ+cD53H49ueCHEIQjJXgnICcxARVwR3nEg+cL/0ZcS4H0p8LbiC15VfsFLXmvLvyjHVcDn5ObwZ+e+VRtplOj5Hur5f85+r1p/y/I+qpRA7i/jfWUZTBnoxN7w9Z6FlsJu8g44dF6lXK07oX/YeS28BPhWaxHUcj2C22jARwictOVRBNUIt0Cv8vg25nUKLsDL/TEtKJDNNTcQQ/ijCHmMAXiBX1Q+nG4hgnm9X9PVCKHVj+/GNFt+jhTueA2lswim6vuSETdyfGalPeYuOYNVq0z+Cnzj5v1x4VQkzk05QXW3oo3fiqCB1vAduA0+/bYhmDDFi8oS4lgpoHXfjPAem+HdZhUcf5ulYI/uqoEs8Cp7TqBjO2lfGyPeAHRcJ3Ol5DGG50gk8PEkgp7ISKJ6G6Gv+x4ZALpqkSB5fHcLBX5iT0sCb4mkvjuQRNATBHax8wQ+bvge5u97ETF2N2KmHIbP1AOwW3ECtSm1eMEPRnXOR7WhZKHspMKr3P5L/v6/UPgKsfAShZoyVxogN84fy7VK5eGfFczPCGluUgVSQnOgJ+x5CRUo4QdJTqQppQ2VVtoaDgii7tKEU2Ow9ZUGyKvqXeXnaO26kid/UsczVdHav63hz8otYz4fAt3Dx1R1L5R6eqKEap8n6v7Ambac4azBni+gSzOO4WqMAj6WS1XPdbblwMDrPRtk295FtuN9JDu6INblIRKfhKAwKQ9FqSUoJ0ACdpVsSMnfS36/WqqvRHW5Bn1tFaNavv6qVN+o5gK6RJWkJRXiZr6or2UXoSLa/ZRwPUI8IhDxMBoRrhHwve2Ne/tv4MqWkzizah9OLbLGmQVWuLbyAGzMz+L+rhvwOuqIwEueiLEPRPrDWBQG6FAbV453mW/wniB/5P/+XeVXvKnQBoYPxcBruryafC11KzDsgV+aS7ei/6Tm/PUFr/GC/8ds20hc7bcWrt0JfPf1cOm0Bg/br4N3c9r75msR0NoEgYxQpfBU5dYGxSbQSt0Jt1xjDYU8VcQzqL/xOWLrRdVjvrP3Yc3Xq9fzbbwK/k1WkwkLsrYZYfw5MhCEcLAJkyIeGfFlKn57ynlsnHYAJqvX/hX4zs164+52F9wZvQP+Q5gH9DFHMJP/iD5WCOmzHYE9LQiauYIyVq0Moop3N8fjVivh9NtsWon1tNfmql0wnvBKxAnMhq/l++I7a9+vXkNgZw4fKy2GKpjjdNysIp6R2GWbiuSuFioSujBX7yKDwDYkdSfk3SxUCPRJhD6JCp/cbyeSB+1GIiNh8G7EDWEM34vYsfsROXYfoqcdg/vUPQg87oY3BEt61qtyNDUvVNXgb0U7Yx5vBP7f5fB1wBdr+66V8ENcXKIV6CpUrv1B5ZnPqL7VBDMtsgApEXlqkU5ucqWCvyRTA74wvRbFmVR7vZbP1xigN4IvIYOHAG+09+qgBv6ulTn8XfI+K5DKmOu+rCZwaXnQPQ6grX+CUoJf+MCdOb2bmjtXCi/TdlTwAgc7QyMOb9tRxSUcmN9TxXOcJG8X4O2RZyu70Noj874rElw9kREUjdzEXBRnVaK64A0VFNp7ILDL70jIn1Vq8Vyu1VoI9DUETaCWEDU33pbnvqiGcgmSy8vfKv0Hz5gKpEVkI5DW3s/RD48uP4DD7quw2XgCt5ftw60FO3BxqjlOT9yIw2PX4SDj0DgTHGWcGG+KUxM24fyUrbg5ZyecVx7HU/OriDzgjJjrPkhzjUdFSBFepjzHx5wP+Er438vvIb83/yZVeGSeL1OlOXKabdlHfCj8gsA9drjYfQUceqwj+CZwa7sKj2jpn7QzwdPW6+Dfch2CWhH6VhvUfHt4cxNEMOIEXoNFNyp3HeQG4JUDMCi+hEoDJAh8ZMuN6vWeNmAq8ecyNY8fReDD25iqnxUm0JMl6WsJ7LYZrkMPYdtgM5itXvVX4Ps27AK7ZefgNnobfIcyF+9HlaZdiO+yXU2FBTF/j+ELiPqK0kbQokcyT/BpsxrOv89BUNt1iJI5yPaEt700GBD0DoSekUA1V9FRrvyaliO+46a656mv2/HKXzyxI1Wd9iSRuUli561IMkAvVxWEPLm7JVJ6WPJK0OVKhU/qbY1kg8IL8IlD9iBh2F7EDNuD6DH7ED/5KMKo8I6z9iHXOw0vZZ11zltl6UulF1u2UFJ5/DfQ60P+b4GXnFs6w/gBLSbk+bKHeplh2SdtrQwob0XNqN7xAVlICM5GdmIZYa+APqkc2YzirBcokQMmU6tVFKU/U0U81WlHVTGq/TNVyNMcQ43cVnk8P4wEviaPoOd8Vkcsl1YQtsqPeFfODynz+WwPXxQS+kIPT+R7MJ93f0DgnbW83NFeWXmBPd/eTgPeXlSfOT4te56LI3KcmbvT0pfcd4Ze5vod3JD6NBh5iXq+R8/pauhKpB02X/baf6NmLATiGv7dAvrrGkYtAar6qql35WdVda8bDET1Rf0rvtaFwG90MgL8S/5NNaXvEB2aDk+Hp/C88gB2287Dfjnd2kwr2E+zwO0JZrgy3gTnJ5rhNEE/O8YEl8eb4epYM9wYbQa7CRZwoRX3nLILjybvgtekXbCZZIlzY8xwdMR6nJpkDtctVxFz1Q+5jzNQm1iJT9kfOIoBX8s1F/Ci7KuqQzznwPY6pgoOc/bjdtdVVPi1eNhxHTyo8h7t1tL1roMvgQ9sRXtP6MXWKyvOMBbhIpnXK9hFxZvXA55hdABG4I3QywAR1dpUWfenDVfg0e9LVNog0EcQ+JCWJkylN5FFUwQypQggo97998Cy8yKYr1z+V+B7/9QKTjP24vHIzXg6xAQBfTdSQbcjuf02RFNZg3tuVRXzpM5U4K5b1TrfSA4Cvu1oaf6Yr+YfpcsoytA/LK2ESYQ2iQAnCsjScMBfTKYd5PrtfnMVCbw/mfdJJKnHN2vfT+iTCXoqfxdjyACQwmtaDyuk9mT0skYKU45kyeH7MYennU8YugeJI/YhdsReRI0/iKiJh+E3+QDcN17Ci/SXKpeWTSQFmArCLAcYSg4vwGtz8O//ou71o24QkK2WDMpeSNDzpWJPWy0dcs84iLwr/Ir3VF59UC6iPGKRFpaDnPgS5MlyW9nrPrkMhTrt3Phcwl5Alc9PqWZe/wyFmdruMNWqGPhRffCrpaBnUL0qqc6LCuZr/QPlhL6Yf0ORqCNV6BUheZv3HIWBcdA9eII8DyniedLSG4F3VIW6AkP+XiDAO95Xyp5n70zgXQi7A/QudgRdCnmuSGXOnuzOASReR2dRTXg54JVrxUjZiLOcv4/k588J+0vmza8J9BsC/YaqLV8/q+D7UiVWn9BXyoDwVV2N8H9TfS3nl0FN3EyNDGIcJAqKXsP/cTQ8LrvBzvQ0XObvx8OpO+FOcO0J9vVR63B2xFqcGrYK54evwS0C7zhpG9wnW6vei4Dp+xE4mendtEMIn7wfQRP3wn/qfrhNIPh9lmFXh1k4OnAVrk3l6y1h+rf9NhIv+aL4YTreRfMPyfqoHIAUCmUgKHVIVm3l7p3Wwa3NSjhT/Nxbr8GjFqvhS9jF2ovSC/RhzOPDFPS03i2o+i021BXk1FSdIRTYDJXLGwYAo+qrgUK+nwOIDy29x6+LEEbWJIcPa6PVDEKkcCc1BAqtH120b/+d2N12NiyWf6/wP7WA1+SdCBjChH/QBgT020gF3YaUDluZm1sglPY+ni+QLKrdVe6TtlYL+BH4Bw0XIVR1+mxSbYVxBugTBdp25nWR2Jawt91kuJoRbKlOyh+6ESkdtyK101b1vLTOBLwTlZ3Ap/C2RCqhT+uqAZ/C3yeNKi/Ap/W0RlqvHUjruxMptPRJAzSFF+DjaefjRh9AzKTDCJ5wEB7TefumPz6IVRN1lyk3gZpRIaDnSzHp078ofJnhvn/N47UTTkto4wskit4pZX/J15KiUW10BcKu+SL9fgyyvVKR6ZuOnPBcFFHl8xNLkU34izJr1aEMOUmVKCDs+clVKEytUfa+LPsVyuUASrnmyG6371Bl6KmvkSJhkXat4qBSWSi7wwBl0lcg9QQq0WdC8jytBJmegcjx8kGuhxdyXV2R5+xCgKni9+8r8NW0nKNc71P15bRXJwV8Lr/Olqo8n5/CQSDW3h3ZwQl832ppvanCBLhIlu/SWUjOXlX+Ran4cwU7c+Rq5shVnwn8F7wi6C/oPJ5XCfSflbUXi/+8RvJ8qnq5tmRW1QEIudQtJC2QNKWS95eU8++t5eCSXQ3Pc25wMTmDpwuPImTmIQ7ku+A+fivsqNY3hq+HDa8uHAQ8p+2C99Td8JmyG74Td8F/3E4EjtmB4NE7ETTCCkFDt/NqCd8JO+E5aQeu91+D4x3n4s7gDbg/mq83wpyvtQX2U63hNu8w/DfcQPQhd5R6pOFz+gd89quA57DtcG23Eq6tV8C97Ro8aU1bz1z+acu18Gm1Dj68+rdcjyDm3oHN1iKUyi5qLwW5aEMhLlam6VpvqlP2b3ae0Iu6N9dCvhbgw2jdfZusgtvP81XaECEKb1D6UObyUjsIJn8+An0/a+xvPR2WK1b/Ffg+PzWF94QdCOm/FUEDmL/3J7A9CKks3CdcEZIn8wUE+HjCJ3PfsQJ82/XwbLQEYWpqTQNd5eGEXik1AU4m2MZIJdgpHbbU3VYDAaGX+4z3pxF2iRQOAKkCuyHSCbxAn9LtG/DpEt8BnzRYAz6BCp845hCiCbzv1ENwWX4S1bRqz8SK52rAK7h5LZctpesB/72qfw+8VPONXXgyDy8ffFF2gR0FtLERlfDddQ/2K04gZKc9sm4GI9c9AYVPM1ASkov8sFxkM4pSKlFCZc9NrFCgS7NHPn/HIt6nYKfKF2c8QxmvMgCUGcBXqq9mBqj0MmBJsYkpSXmB2E6ogex56Ue8LZEltUnIeOiDHPfHVPiHWtedixsKnJ0V5IV1au+ogBc7n3/fjcruhCyH+8hyeYBYWvmkRyGo1lfhNQEuL2H6wgFOzm+XaUcBVYCVIt0LXsWGv+KA8IYuQIB/Xf2Ztl4aaYzAf63L62s4OFTSGSjgK78BL9dqfi3AV/P5r/jcd3Rmkdd84L7iJEIWnULsvJMI5UD+lGLlMX47vKjWfpN3w3/KXviO36kWTAWMIeijrBEyeheix+1DzNj9iKPrSxx/QLVc+4+2xuNx1vAca4Ub3ZbhUtt58BhsjkfDtsFj6BZ4jLaA8yBzuPQ3p6KbwnG0FbwWnsSTeSfg2scM99sQ9var4UGVf9JsOXwIvHfLNSoet1iDpwzfZmvg13QNwV+HUMIvU3Wi9OHNTBDNMFbvjVZeFF7uN8Ie1WQ9v96g0gBJDWTweEDgAzmYqH586cgj9OEGpQ8V208GfXptw/6WE2D5rwrfFF4cAYN7WSKEuXlIL754DxNtGx+qalRX5sl8gRTm4aKwMiUWR+D9W6+Dd6OlaqWQLAuMI/DKjgvsAjmBTuHVGGkCfL1rKiFPJ9wCfRKVP72TDAjaYJDe2aIO/jTen9bFQkFvBD/VCL0ReObwiQN2GoDfi8SR+5E87jCiJh2B86Q98D/uxpz6i+poqyKslQJ8oba0Uuuo+6yq9PULdvWB/4vi531U02GyHZU03UgL6Ss+hmJ+iP2K4Wd+G95LzyBs7TUELjuHoA1XkHTCA8X2Uah5nIWSp1nIfJSEgoh8lFDdc+NKUEh1F9izY0qQHVeKkgyqvJwpLwtqpLhnKPBVEPoaye8LpdHnvbanvQw4/N2rae2r8gh8nnaqzWuCV5yQg9SH/tB7PCXwXih080CBK6F3dSH09w0FPAfm6o4MKjzz9Zz7sjedM7IdXRF79z4SPHzxPK8Kb2oJa4V0GcoW0x9U55/YeDn9tVyKiYaKfHWpzBq8Jfyf8LZGy+VfUvGfMwR2CQG9Wux6hQa7MYzAy2my1eLGyrQ6hrgm0Mnk3giD9yKCvoDALziN6DnHETbrCIKnEeApB/j/PoDQMbup3oR85E4N8DH7ETtKBOAgEkbtRwI/G3I7ns4vbsphRE45CM8hWxXg19ougk2nZfChentR/GTZt3dvwtPTHP69tuBJb3N4D+RzB2yGS88NcOu6Hq5tV8Kt2WJ4N1/OWAHPFivxsPlKeDUj/E1XqvBpuhoBUsUn+MHN1ingI0XJW26ss/R1OXsLUwW6dOVJxAjsDCneRfL7wjhgePyyEAEEX83NGxpzpIIfSfjDyFNA+y3w77EV+5uPgdXy7xR+wE9N8HD8bgT33ofIHtaI7E270YujRzf+El0sEd/ZSuXvqVT8NCmiSYW8hwUCWq3FYwIfqay8ubLoAnKSwbqn8D6BWn1tgNo4CBivAr/cTmort2nl223h9xDyjhZadLLgAECF77wdGfxdJNK7EPpulnUKn953F1L670Iyc5ZEmZobthdJow4gaexhRIw9CKfZh1BAZZVcUaaEyqQ/XvVlawW7YrWhwmcFslH1jT315Ya5+b904NERSDW9Qv8WtXz8OWFDGfO6J3p4bbwKn0VnkLTyOpKXXELGiuuIXnIegSvPItrSBrmX/VDxIAn6B/HIfpqO3NA8pAXroIsqRE5cGfSEPTOqCIW0+OVZr9Q1n4NCUWqtgr9M9wo1/L1rC0TdqbKFtPxFb/GMX78g8NU5TDEJvawbl/y3PKsMOp8o6Jl/5z/wJuieyHdxR56LK68yJ0/oVautLLpxgp55fJbdfeTYuUB3zw2Rt52QG5GMd8/495e+RkH+KzWnLs000u77vELbaLKE+W0p34NKseGqcEkXVfpBrYJ7YbTv1VqVXvL46gpJAz4p4NVcfaXR0tcLmb/n/+wjX+NLxntUuGQgbpsDQvh+RizmQDpTQD+M8BmHETPzKKIn8/9N5Q4bs1fNzMSPP4Sk8YcRP/IAUzwKwIgDKlKGH0TqyEMqkkcdQqykf+MOImjkbtztsAI3Wi/E/a5r4NplDR60XwXPdqvhTcv+tN06+HfcgCcd1uNpv614PMwSTnyec5tlcG+1DPdbLML9Zovg1mQZ3Bovg0fTFXjYeDk8GY+brFTz59qU2hoFbZRY+vqqbsjdpddewmjpE1qQr2a8TeijqPxi7R/9thj+fC2p2se02aTShDh1pXNoKe29TFm6bcb+piNgvXzlX4EfRIUX4AN77UVENwLfg6NKz/WI6MpfiMAldNyO+E6EtMsWpbRJXbVe9sBWzFsIvOzwkdBBAz6ZI4vAncDcPElBv7kOeAHbqO4SiW1kANiEDP6MtA4WSG7L12+v3U5tJ9BTyTtaqEjrJMAT8K5WKpcXW5/BHD6z907o+uxCZr/dSJEcnsAnDdWAj+E/0ZujfKD1PXxQGyNS8WhFS1XX10e1oaI6wqhEO8KoJF87w0xabIvUWvj3ygVIP70q5uW8V915ZRwMpGHmNQeIj1Sdz1TUDIcYPFh/AX4rziNu6WWkLbqMzHkXkDn/IjIWX0bM4rMIWXwKQavPI2qXHRLPeiPfLRFFvtlIeZSM5KfM84P10EUUICUoG1mRhShOq1Xz9RLK7qdUoZTKX53zVhUGq9SBjK8VXLXSgJP7Bc8IexV/p2L5+0re4U3FBxRGZSDzYQCKvfxQ5O5FW++hgM91lmq8kwqBXdRdgM+0dYDOxgVxVx2R4uGPl0XPUVT4DDkFz1XzjCzZfSEdgaLkpXRLhLZUClmyt3y5KL1AL2sOPjAPl8r812/z8FUcLKo+q6JflYL+m52vrjA06JQZ0gPGW/6cFwm1yLoRDr/VVxG+/AoH0IsImXMKflKAm3Uc0TNPIHrqUao7gadqR088hPiJRxA75gBiR+xH0oiDSCLkSUP3I2UYYR96AOmDD0E3+AjSBuxH2mAOAiMPI3bkQea9zMu7MU8ebIWwobsQM2g3YvrtQBxTxvDu2noOX+bqjo0Jd6fVcOKgYN+St1sshl3rRbBvvghODRkNFsG18VK4MNyY9gr0Twi9VNh9Gq1U8+hBotBNTTTYFfS070rNRd3NEN2ULoB2Pr45lb4JB4OmWgog03pPf18K/4Yr1cIc6dyTQqC070Y2l+KgrMu3QEhXc+xrMowKv+KvwPf/sRkejeGIQM8f1nUbIrrIijVTtZWP7MwZS9jjCHSiFNM6a3Y6hZY+gPblMf8wqc5Ht5X+YLHytOhtzdXCgKQ2m+tCYJZIabeVoJsb7tusbqfyezIIekqbLeqaYQBewU7QBfb0zrTwjOTO2hx8avftyOxmBX3P3cjvsRe6HqLye1SXXQaBT6Nl8524G3Yz9qDYO4PAE4KCtyigHS0ynEpaliOV+o9qbzSpchfIfGveW+TR9ufLWu5C2VJJDjE0HCQhy1ep6jX6d3iZ/V5Z+HdxL5Fw/BGeLDmL0EVnkbT8MlIWX0QKYU+bcwEZcwj8nPNIW3AByQs5GFCZwpeeRQAVP3aXPXTX/JF1LxwZzlHIeZRKNc5EwuNkxPumIj+hDFlRBciKLlAV/tzEMhSmVaNS/wovZRUdfx9ZH19R8AbVqp+f8BQROObx0nNfUfgOLwjk8/xnSHoahlyvpyh8QDvv7o4cF2dVxJOiXC7hz3YUdXeGzs6RwNsj5ZYzwq7RBURmUqE/Iq/oBQpK3iiX9JLv5WuZaxclL6fTUVtVSS6uQauKbhVf1WYWqntOKvFqDh7Kzlcxn68i9JWMmhqmCdWGPF4Kf6VS6efAVfoRNXQz1YHFSD8fgMCNNxG04hIiF19A7KLzCCDsvpP3I3rGccRNP4HwSYeUskeN26+seuK4A7TvHPhH7EW6KPowgj9kDxKH70MCB4H0QQeQ2f8gMgcdRuaQI4gbzNcavI8DAR0DU8S4UYeROIIOgYNBcn/eP4BXDg7J/Zgu9t6BcDLh1mQpAV+Myw1mwqHtcrh3XAu35svwoPFiODSYD7vGC2HbeAHsG83nfUvxqMFS8rIMTwi9d+MV8KXiRxDmaMIdRcijmlJoGXFNqdqNqehN+FjTjYhszHy+malSeRkcRM39G6zA0z8ottKXT94EfLlfFfao8iGtNqgNZA41HQ3LFd813vQj8I9Hy/Sb7J+1Ra1Rj5W9uDrzRbpt0tpZO21RsKdQZVN7WDK2EXiOWgK8rApqLSt7CHrbrUhorQEvcAvMAnci7xPgjQOAqLiCX+7n16mtORi03mwAfrv6vtQOBlvf2QA8wU+Wgl53zc5ndbeGrtdu5BH4DAIf30867HYjQywcczenCdvxwOIaPuk/4JWqxBP4wrdqlZuc4FqV80E135TlS8X5k3Yksf6N2uZKVmHJyjSZdsuRs+BlBZcUqKju0ocvxbkSzyw8Mb+FpwuZS84/h8wlV5C+kKAL8PN5JfTpAv2sc0ibfRYZcwX880hadA4xS2lJl55G8MYrCNthg9jj7si+G4ZC9ySkucUj3i0WOcE50FH10wKykB6SreDXJ5RQ5Wup8O9Qm/OaKv+S1v6NquBr/fiER9bPS8OO/L5U/xelb5Ebz+8n8PmEPZfQ5z2grXd1g05AZ86uc3BSkXr3norwq3aIve+P1wX8u8vfoZCvUVr+SU2bvS6V/nWo9etSra+s+FLXYSjVde2qzcdXFn9UzTTyfWoKTvJ3AV2BT8ClLlAtDUWfVGHuFb/3lRwPnVAJ/ZNMJJ31QeQmG4SuvER1v4johWcRNeckno7bBT/m7LEzTihVDxy1GxGj99CaM2cfvQ/RwwktFTpl6B4q+j6kDNmrgE8i7IkCPAFPGcR8fghBJvwpA6n6gw4iqy/B72WNRD6eNfwoMgh5Ju/L6MsUse8+wk4nSZFJodhEUe0f0+Jf+3MWLv42DR60/k87rodny5VwIOw2hP1e00WwbTgP9/9cAK9Gy+D1+2J4Mp40Ww0/5vTBVO0oQh/VTHJ1qnWzTYhrTDvfcKO6ndDCXEEvwIu1F/sv+b+fAfjIVhrkapGNhHTk8b7g1uup8BtxqMkYbF+x/l8V/skoAt9jkzopI4pwy/Sa2qSim9Yem8QRTdQ2lcBL/pzSfSsCmy6Hb8MliJHF+7LSp7VMtW2pA9wIuVwTWm36F6U3XtMJdrooOr83jQOGQJ9OO5/RyVJd0zprdj6js5WCXop2GV35WHeZh9/JPH4nknvJgpk9iJQlsSP2IHDMLtyaaIGsBwmqcaIqR9tMUZpEKuT01jx+6Ah7dS6VkJa8OF9bD1+he0N7/FFV8dXhEIaNKyr4fc95/+cSfthTXyHxRjCcl52G9+IztJiXkEzAMxcQ9NlnkDL3LOMcUhlpAvuMs0idfgppM89Q9fnYfDqBheIGqFhMAfyXn4bvmvMI3XILcQdcEXv2MRKuB6DQMw3FfoT+aQZSnqYhNUiHjKh8WvtK/n5UdQ5glblywMMbbU5ercRjTl0oxy5/1hbycIB7RRV+wVw/2zcUuoePmM97IcftoVL2XGeB3REZ9xyQZmOPpNu2iLtlC78r91AWl48PhLyq5K1S8mpDu+xzQv2qXIDXdp+trjQW2r78pcoukFfJjrSygMbQWfeqRsD/oqx+TZVW8ZfpPJmvl9bVN/yfvEtnihJRjqQbIQjZYoOwFZcRveIKIpacQ/S80widchBPx1rDf8o+RDJvD+fgLuoex7w9mWlc0limc7IsevAOJAzaiSTaconkQXuRTPiThu1FCtU8gRY/TnL6IYS73z7k9NuP7IH8fj4W2YufdaaK2X33Qt97H7L6cIDow0GjFweRnrvIgPaZi+hlCZdWK3Huh4m48/ssPO5kgicEzbXNStgTdjtReFH7X+aojSse/kl7/8cSPG3MnJ65fDAtewStewQte1QTgt2YSt6I8DfcQPAJOaGPbyE5Pfni89SKO+b+Qfzex78tURX/SEP+rnJ5Qh/aUrruNqgl6QK81YrveukH1AFvpvaTk00p6oDvauh1lwq9UltLbXqMTiCIwPtz1JKdO+LaarBLpCi1JvD8RZNaMk9vRfA5GMg1lUCLdTfeTm+vwZ4utw0hwGdS5TMIe7ox+HONKi+V+3S5UuGT+vAfyjw+Xlb0Dd6LyCE7ETliNzyGb8WjjRfwTg5AkL3eacVlfbYsYa2Wopte2lI/aIcjSNMNQwp1cn57lTS8FMnUFj+8HCheEHQQ9HdJL5FlGwnvrbfgPP8YAmkvY6joyVTyLFr3rNnnFNTJM08jeZYWAnv6DKr/jDPInEmVp9JnEvqMeRwQ5p1BwvzTSFxyAfFMBSJp90OWcQBYfxWBW24jmalCrg2tvnsyMmj3U/wykBqmhz6xlKnIa7UMtTJX9q7XgFf72su584Vf1YyC9PlLNf8FoXtNa1+VrEe6ty8yHj5GlquHUvjc+05MKeyQbmOHpDv3EHvXHgGXbyHa1Qfvy5gOFL3Gs5IPalmqrE9XPfIGtRYVr5tOK9dsufGqWfSvda3AWlvwF7yslGm7r3guC1pKZX6eis7veUtHAg7MX/Sf8SqwFHGnn8B3822EM2+P44Aax/c6YsFpxMw5gbCJ+xFCdQ+cQtDH70XC5CNInHRUwZ469iBSmLsnSVV+2G4FfLwsqJKFVQO1Go/0ashaiwQqfjqtfpYAP2APdP05IAzYhTjeH8xcPoIpblaf3dD34GM99iGtFweKXnQM3ekiu+5EKgUooYc1wntuh1OzZTj3H+No4RfCo/N6eHfbCI+2q+DwJ9X9j3lw/JXXX+Yp6L0aLsOjP5eqAl4oc/YIWvVw2vbIRszTG1HZm5gp8BX0TcTK8+vmVPcmJlohj1CHNF0Hr58XIqy5iQI91rCMVgaAEJn6a7cRoV0E+LH/DfAj/xV4WdwS1Vlb1Satr8ntpBlnm6qSp3bZipAmKxDUaDlhN1cFg0SCnsiRKLnVZqXWYtEl5HaqAXLjfRKi5nJ/Ai1NMgcGBTt/hoJdindi641hKNxJ1T69k2bz03rsQHLfXbRaUqHfzX8q/1m0cCHDdsBhmLmyyG+LtW4wOXSwijl7RY5A8h6lhL4w7z0K8mV32A/M298zT32P3PxXSpFke6lXtPlfS+RDSIvpmoIQK1t4zj0K/znMGxddRtzs80iV/HzqGaRPOgk9wc4i1GmzziCVkTaDwE87jfTpfJzAZ/CawfsyZ55CFgeDbDqALEYmbX7GwotIp0NIWnQBUUsvIWLlFYSuuYrgLXeQeMVPNe+k+qYjNTRb7SBTKmfKF8gg9lIBX6HOWpOlup+VwlcWE0LDYhxZq/+s4B0+lL5BTngikjyeItPNC3luHgr2rLu2Cvj4O3YIuWmLJ9dsUJZaSDBlrf0HvJSdd0o+qSKaAC+V8+oq1E2lSUFOqbwB+DroBfJSDXrjCsJnpRrwStEJ/Bv+fl+YHnzN/4IX0VXIvB2OEGtHhJjdQejqa4T9MlIWXUIsB8fQ2cdUp1wUFT5u9nGETD2IqEkH+f4fR/KEo0gbdwjJIwn6cLHue1T+LtDHDLBGVD8rXndo8BP4KDrBmP7WyOi3C1lU9DQqv0zdBY3ZA9/B2xHQdyui+zJt7EvgCXhW971I67kXqYy0LrvoPndCx2tqV/kM7kVYDwvc/GmGUvrbzRYo4H06b4B74yVw+nUunH6n0v88B/d59RDoqfJ+jVcTeBMFvFHhBXYVBF5dmc/H8v7IRuu1Sr0U9mjpReG9/rlALaiJNvTlSw4fzsdCW5ogtI0Jgjqa4ECjMbBc/r2l/0djPCEgwWpHGnNaenM1px5jOF0jXvJ3mTIjkEmiwp014MMIfAiBjzcCT9ATm29CKqFPMwAv6i1gfx/1BwMZCIzKLt8n0NepvKFqL/ZeWXyD0qfK78DRVWxVUq8dyn5JP72slHs0YCs8Fx7Fh+TnCoQCQ8FNVL5UdpnJfYs82vXsQi3yZK852QW15KPa1EI2WPhMFUPBV5Q91iN8jxPc5x2F36wjiJ15kvb8JNKnEeopVGvCns2rfvJZXs9AR8Azpp1S4GdO5+0pJ5A+9ZSy9Km8P33aSWTx+3UzTiGb8Oup+NlUfB3z++x5F5HB1CB92TWkLr2qpvZCVl+Br5UNkh2joAvKRmZYLnIIfLn+BSoJfFnuK4YGvOxtr+3MIyvqpFovm0V8UQW957J7TinzaX0l4j0Dke7+GDonV+jtHJB1xwZJt+4i6vY9PL58GzFeAQTynVqM85zW+2XxZ7wRUEs1m15JwCtk7zlDnv7csDCm0gC7DAJG4CuLtas6Blpt60Xo+fgLPv6OAwH4em9TXiDDLgoBu+3hu/EawkzoMNbeQuzyq0hcdJHp0nkFfNCswwhg7p448xgSqfQBE/cgYcoRpE08iqTRVPZR+zXIh8tait3M1fcgfuReRA9hfj/QWm1qGk3oYwh78EArBPaiQPW1RhqdYczQ3WqKr+BSMDI22+FJpw1U853I7bOP6r4HmT0E9n3M3feQhR3I7LgLeV328fPJz2AXa8T23AmvtiY49Z/jcKXRLLi2W4XHMo3XzgRuf8yHAy293W9z4fj7fDz4c7FSeJ8GIphrEakKdhuZq1PVqfAJtPQJDU2V2sc15iDA+2M5IEQ2XMvnmCjgw5pR4X9awAFjnZbDM2+Plg035DFa+tDWGxDQfj32NxoNq+XfKzyB9x66SQEvXXPSF68UvoO2OYUU8JLbE9T2VNX2zN9lrlx2m228HMG0JwltzdWWPcmtqNiMtJaEmXZeVDvNoO5K0etdJWQwyBRLL7C32YosAb3tNgV8FmHPopUX6CWMOb3k8mldLLXovgMpCnoCL403va0QxX/svf6mSLvki8/8gMq57LJvnWzIIItS1B5yzH1zit4hlwAUSn5ZRKtJuF9S0T8zN/1MhazyyUPU0Qd4uPgEHk7bj0jmjnGzTyFx2gnNnk+lQk89hxzCrptwCvpJZ9TtzEmn1GM6qrmOoOsmE25+nS5qP13U/hRV/qRSeQFdVF5He5/FtEBH4LMWXELmoqvIWngNuhW3EW9yB0+Y2yfei0ReWAFyIouQE1OCsswXqJFeAjmSSnrZDSfQiqpXFsopL19Vxb6igF+LwoutLpY++4/ICk9Bgqs30hxdke3ghLTbNoijnQ++aQfPa7YoTsnDi9ovKCl/r6z8Sw4ab2m3X5ZojTUVVPhypfRfvy2Cka8NoMveewp4tfHFxzrgZcGP7O0n7kC68T5Kr3xsGUJPeuDp5psIN7+D2A23kUDY4znYJSy9zJTnHOLnnkb4vJNq0UvghN1I59dxM46onYiTqO6ZE44ha8wRpBD6pJHMtaUHQ1Xjqdoj96gUL2SobLEu25dbImLYLoRwwIhdfgX+A+UzswNRg3YgcsYxIKgab85FIpgpbAbzdIE9mdc0gp/GXD6NwKd12o3sTnuRy8hsa4WkdhaI62qNoK5bcenn6Tj761Q4tlyKR22Zo3cyhVez5SqHtyfs9xssgtufi/C44XL4NVqJkMa035LD09JHSWVeIG+wAfENNyKxCZ01VT6GVj+6IZ/351pVwIumIw5l7u/1z4UIaLgGkS2k0k9OyWBkS+bwtP3BVPnADlT4hv8mhx/8jyZK4cO6a/vFy0kZybJMVfaWE4XvYK4W8KcQyswOVto0WpdtCKW6B/+5TKl7UmuqNmFPb2OBrLYEVMCmxReYFfSi5qLqHARSDdBn8LFMcQACP91BFmHP4punFN6g8sYw2ns1H9/NWgGf0dUK6czjk3tbI6EPLVtfS3j1MoP99N14FlPGD9o7wv5G7Uwj+W11wSdVyJJVZ6JO0iX2ioOC5OfIA96nv0bN42xEHnLDw0UEfTKt2qzjiJ91CkkzNdgTph1HEhU6bQpBnnRai4lUdIbczpSvqfp6GRAIe87EkxwYTinYlcWnsqcR+HS+XsZs2v7ZHATmndWUXQp/Cy8T+OvIXXwL+qUEfu1tBO10hO5hGgqjy1AUV4ECXsvTnqNGlm9KC67siSc7vahVdp9VVAn0DCP8NcXaEtZaaXTR1yDB3RcpTh5IvueIJNr58Fu28L5yF8EuT+gG6B4qP6Cs4pNqrhHg3/A9el6idb+V1wNeYFfAG6bdjEdIKegNwBvtvNp1tlhb1fdKFtbo3qoVak/NbyJmsw0S199G8uqbSFmhwZ605AoSRd3nn0bAvGNwGmeBIObt6XPPIHbqIQRPYM4tjmk8gR99lPn7YaSMO4L4YXsNC6j2I5rABw+3gnd/czweuBlBw6zgN3Q74nc6A2EvEDHvFAIHW9H68389nC6RA07y3AuI7rMD6czZJW9PpGWPZS6f3Js/rytTgK77oO+8H7kd9yC7wy6ktLWkC7ZEdE9r2DVZhBN/G4c7DefiYcuV8GkjbbbM5Qm7LRXe4Y8FcKatf0Sh9G24EsGN11I41yOMll2Al0JdLIGP/dMEiY0ovBwAYhqaKKWPbbxBTdFFNtXyfu9fliCIwMeQKeUSOBCENdMab2T1XHCHDTjUaOy/A56Wfqi22WRkR21v7TjZTK+9diSOrHKTSnsqoc4g8Kpy3mmrgj2s0Sq1g0diK1rzloS4tQV0BD6zNeGkVc9ovUWFAC2RRrtvvK2itXaVNCBTVF6gb2uA/TvwVXFPVF8KJjI3r+C3RFxPS0T13Y7Avltg252j4GFX5qufqd6vUVUsy0WBj4x3/MC+Z774WVY8ya4oWa9RK/A8yELmcR/4b7iOx0vP4PGMwwicfBhJAqdYconJJ5BE65gw+Rht5DEkTxJlIbgqTiBjggwAGvjZVHv9RAI/UYA/TvD5/WL1ReGNwHMQEdhT5pxCCu1q6oILSGGkLr6MdAKfI8Avu41YAhB12AP5/rTy0SUoiq9EcWwFKlKfoSbnHYF/o3a8LVFn1L1Rtl7tjycFPDW4QeXzktfL0cwyRfa2/BPyI1IR7eCOeHsXxNg6IpC5u+dVW2RFpatFL2WlHEwqtRVsspHma4YUMdVUG2Etr9J63bXVbl/VIphaw/FRxqOjpPW2DviiL6otuahQ9h94j9eSAsSW4+leR0Rss0Wy6V2krbqJ9BU3kLb8OhIFdr4XiQvPI3rhaTyZcwj3xmxFKP83Cnj+f4LG7UPSFP4fxh1D9ji+x3yv06j2qaMPIWXkASQM36vUPHjUDgQwPAeaw6HbaniNsEDItrvIvhkO16m74T14G+IG0y0y/3/K2x59zOHdaysi+svajEOIpOX3l12RafHTuu9h7r4POV0PIqfTfgK/B+m09alddiCett6z9Wpc+3UGLjKXt/tznpqie9xuDe43XIy7v8yG3a/zCPxCA/CrENxkHUJo1cMJvFj6WAHbAHzcnxsI/AYFe4Lk8gQ+oiEtPFU+jLm/98+LFfACugAf3oSQN17HvH6jyuNDOmwk8OP+FfghVPinQ2gTZGvp9hvV8lZZxRYj2+wS+jjZVVMBL/BZqbnxJA4CAb8v5g9fx+duRnxLyd/NkdKMALegZW9OuFtsQjrvz+BgkCngC+AtCLxAr+7/Fuq5cpvPE+B1YuUNwGcqe2+pIkMNNjLoWGqWv8t2RPbcihDaNa9uJrjTZQUKHRL4KdRaMr9KLp7PyPyIrymv8Cy4EPr78Ug674uAbTbwXHIaXtMPwXPsHjyeuB9BtHWRtImJk05o9nzsUWRP4IeKKpJK9UideAxpk+SDdZSQH0f6+BNIG6ddsyac1oAXiy/B+/T8EOomH0fWVLH6VHUqUjqBzyDw6VT41DmnkUqFV8Av1IBPXXoDOYQ9Z8VdRK+5icQLfiiMLIEurhSFydUoTqxCSUoNyrNfq2JkcfYbtb1zqeTy0lcvC2tkBVupNidfrir3AqK2OOUVU5nXBc8Q7uSFCHtXhN69D59bDvC180BNbq1a+FItllym3KQRhq8jUVuuAV2t5tC/GtpkJb4YNrj4Wpe/yyGR2mabWhiBz5PjuvJe4bWs84+tQsihB4jeZo9kqnv6ylvIXE7ol99AEt+HhIUXqfDnmE6dgueM/bg5nB/qmUeYDp1BwqQjCBxLJef/KksGVg6yqfyfJFPldfL/GnUYyUrhmcPz//r2TCjSzO1wvd1C3O2xCrajtuDOdNp4a1s8mrqLDsAMT4dtYwp1Bbq9rnDloBA6bA/CBjFXN3FAmdUjhDFtTOBnL4vKruvE3J4qn9WJ+X3nXapqH9d5O3zbrIdn+zW4/s+puPi3CXBuvgRPumyEc9OluPvzbGXt3f5YhEeNV8CvyWqEMCcPbbROFe1ipOGmnqWXXD5RTdPxa0If08gE0U02KEsvoD/8YT78/1ipQI9sos3nhwr0tPtBzO2D2m/AgX8HvFL4IaZqD3lReLW8Vdpj229Wp16Kwss8YCJhTW0jVXJL5vTmCPhtEX9RsRTaPGECgU9uyucI7IwMQp1J2LPoDOSa3pw5PUOgl8fkfmNk8D5RfwmBXtQ+vbWWCkhaYMzlxdYny22+8Tmdran2lurkmac9TfGIwNt3XIbcs374ov+E1wFFSLscgLBdjqoY9HT1BXjOPw7nibvwYOwueI3ZBb/x+xE+8TBiqRQJtOkJhDl54gkFbhZVI5NWMWusFpnME3XjOABQUTLHHiHkR5EusDMyxtO6j6ey8yqRM17A5+tMOkblp8pP4uOTafslFZimFe2yZp1B5iwq/1yZpjtPa38eaQsvIXnZdeiW3UL2ijuIIQhZdyNREFcOXWqVWitfklarVtdpubucmPNaqbz0GUhItV6tnS83bChRrO16W16sVc2fU33fl79FZkgcfAi7v40r3K/aIdo7FO+Y49cWvVXr2rWdd76o+XZ5HXk9WfSiLYDRFr8YF8F8WxSjTdOpk2GLtL36jcDL2gV9Zi2y+XfU0F29S3yFiGMPEWx2B/HrbiGZVj5t6TWkLbmKpEWXkbyA7wXfm4g5J9VuRTeG8IPN3D1j6kk6rGMIHEe7PZ0DJ9Moef/TOEhnTNJgzxx2ALrRR1QxL2z0LmRuvAvdNgfc6bESd3uthsvobbg3yxrPH6Uheb8dHMaY4s74jUi75IUPwflwmbMP3oO20f5boexYAOBVycH+NC39Dqr7Xjrd3UjvTPC7E/puu5HCz6R0oga2Xo+AzqbwaLsaZ/5rHK7/PhOeXUzg0nw5bAm8489z4PrbArXzrLTaBlDdgxusIUcCs5bDJ8j8uzTeCPiEPYGwJ3EwkCm6mMYyF2+KCKq4AO/3+wrN0jfVBgKpBwQR+AA6h4C2zOEbjIHl98AP+qERHg+SQ/Ko8LIfXVvCTkuv9slub66m3RKNCi4q39lKLWfVFH4tYgm8WPokWvpkBTvhbrG5DmyBXa6pzcwU8BJyn67NNnU1Pq6eK7DLTICofr0Cn9HWp7bbiiQBn+qeJfd1tlDnzT3qsg4+fGMftl0J71HM05achROv9gM2w3XYdrgzj/Pi1Xf4DoSO3M2Rfx/iRx9A0rjDiBtzAPG8po6VXJCqPJYKPPII0kYcUj3WyaMIN0HPIOSZow9Dz6+z+KFK5wCQMfa4iqxxAjqBH0tlH3eKwPNrQp4p6k5XkEPLn0vHkMP7cgh9Du29VOl1UrEn+NlzziN79nlk8EOeREubvvQm1Y45vJktit3TVT99VkaN2tZZ1svnpdeoQxpkaWyRToB/pRS+RK9N11VTYbVNJQxz4WXQuuFkaowwvqvg49ml8KGtf2Ljhgc3HZEbn4O3krcXvlN74dcagJdddpTaV2ibV6hda6QfnoNDVeVH1RNfH3jJ5wX4UsPpPKrNl8BLn0N2SjUyo4tREleBD8mvEC9Oy4ypi8ktJK66jhSZoRDgFxq6FfmeRM0+BffJBJ6f0ejpHGwlvaKa+8hquCmSap1k7n6cQPL2mINIGUzVHbIfmUP3q+JdzIQDeMrPgs+UPXg4zhqB846i9KIP0u88hd4jAinnXRG08woeWZ1H+EUnhFx0Ru5lHwTOPQrnEVsRa34bCZttETJMpuaYt1PRdZ33IrXrHgbB77ITKdIaTucbIuvfmTsH9tiMq79Nx8kfxsGx9XIq/XLck2m5n+fC9df5cBWVb7Qc/g1XK0sfKdNyArPMw1PZ45SlN1HAGyNW7D1tf3QzWUu/SVl6v98IfAszBbxEKFOD4MZ/Bf5fLf0PVHi+mSEdTdSG93IWllh2WRAT3V7bGD+ZypvaUuDTOuOkah/0x3K1eieOwCfJHHuLzVooa29WB7gR5lTDfalynwF0sfKa5d+qYBc7n91+u7pmqqKexV/y+DTpBaDKqw49uc1RNayzmVrJ9LjVKvjRxnh2Wg+nDmvwtM82dSZe0JAdCJGGnGG7EU/Qk5nfpY44iHRG2siD6usU5n3pow5BN5JqPoIKwcgaQwWnwiePPIQ0Pp4hysHb2byKemSqEPWnihN6ySNzxjLGicKfUAov9lJSgjwOALkTThqAp/pPE9hPI5PQi9Lr+MHOnnMBuoWXVQ6btuwGUlffQsJOF1SHlyE3pUrt415KNZdjqXJl8wyZapQtqwl7sTqllY/pX6As/43afkv62LXdbr+qgymrDPPh1XzsLaF9XfoG0T6RcL3lhCdOT1CV90ypv5wLJ5tvyjbZ1Wq32a9qCazY+WeVMNh4bQCoLP9QB7ym7hr4UrwrLTTsrKum5D7z932HbKYjaeH50EeV4EXyC+TcT0TgFhsCLwW7W0hhDp9ClRfgpaEpRQF/Go+nHIDNAKaYU5lW0Y3FTmQaNpifwYkHCP0xJHJQTaSdTxpxgAp/hIPyMehHcGDmgB2j5td34wmh9515EFEWtxByxAZlj2OQ7xKI6PP2iLh6H0kuPkjyCETEPW/k24XAd/kJPF55AjXOKQhedx1P+1kivR9fv/Nu5HQ/iLyeB2nvaedlmq7bTiSSCWmIieoox6uZwbbJAhz9+xjYtFoMp1YrYMMcXppvnAi8y58Engrv33gtQqTbrpmhZ57AxzYk+AJ8Q03dJWL+XIdoKd41N1NKLnvkSZX+6S9LaenXq5RAOvZCmeNLBT+EXAaR44MNxdKv+SvwQyWHH0T/3565RJsNCvj4Nnxx2baKib/k8ClSgBNbbphOk+2vghus5A9ap1bzJHLUSWluUHCx5i021cFeZ+kNtj3VULhL5XPke+S2TsBus+VbDi9fK7XXpuiMTTny86X6r24ztUhhDi9n2MnWwP5tNyCAv7McPR3W3UJtwhk9wFp1VUkVNnnYPqQMJ+yMNEa6XIftRwaVPFPgHy63tYEgnQOBsoai5PI1nyuPCfCi7tkcDCR0VPlsRo4UjnjVj5XbR9XXeg4EORwE8gh/ruTz448rW5899bTK6bNkem/WOWTMPofMueehm38R2YuuIIMf+FRCH7uGinf6CZ5nvIKewJdTySszX6GIoOfqBP43aqPM0tzXCnYFvNyWs9iLPtRtlV1V1/IKLY9XG2N+wPvqryjMKIfjTReEPInGs1Jpz32vDRSG59dfrip98mon2gotlxfrXsHvqSz7aNjMwpDHczCo4WuXFr9VC5ZUEU92qqXC5yTXIJXAZ8rUYsozlAcWIWynE2LX3UYKc/ikJaLyN5C46BIS+Z4kzb2ImDlnETT9KBz7UpQm7kPs1MMIHr8HTv034vG4nQidfhihY/cgjgN35ujjHIzpugh7zkj5H5xACh1VzPTjeDqC6d/ys/gcUY74217wtjqJx5sOIfDEVWR4+yMrPBYVuiJUphQi9rwbfE1OIu+uPxD5DEmbHODb1wrJg/h56H0QOT0OIa/zPuR1oK3vsANptPqx7bYoqx1P9xvC1Ph+i6U4/sNY2LRdBoc2y3Dj5+lw+HUebf18OP+xGJ5NVsGnyVoEEvowWvoIqrNU5GMNah7TYD2hN2GavEnL5RubqeacyGay+40JPH6cQ+AXqz58WXgTRcsvHXvhzTaoan1Im8041GASrFeu/L5o1xg+g+XIW+ZIrWWd7gZ1BE4MAQpvs572YUMd8DKVJotbkvjHBVDhI5uuV+2zSQQ3mT84lT9YFFwptxToDLa+zrIb7buhei/QyyBQ39rLACA5vPExGQDUlF4rraFHHjP220sDTnznbYjuvBVRXbchsjtv97REXC9rJPXbjaSBexh7Vb90+jCCO/QgUgftQ6qsjBpyQEUG78vgNY0WMJWDgiy2EMAFbIFcJ4rOQSF7pHbNGn6w7mtRez2dgZ5WP2sU76cTEOBzxx9TkH8LKjytp17l8adUg45qzJEOPAGell7m4UXhBfgMql3kmmvIuRmONwQlP/MZKqjuFRkvVU+BnHtenPVa9c+Xqcaifw983QEWou6lYrW1PePUSrryT3hX8xl+HsGID8tg3q6tsJP5etmAQoCvD/1fgddydXW2O6GX21p8VQtjZBms3F9c8Ear2Ms8fN4HFKS/QFpEAXRyEEdSDZ7H1iL9UhDC1t1E8irm8Yuv0tJfR+ICDfjkeZcRO/ccwmadgMvATfAdvVNtdOE7dgdse6+B8zBz+E7ai8dDLZTCZxPyvGF0VCPprpieRTCHz9/pgTd2aQhbehb+c4/g/YN0FNmHQH/rMZ5anYW9FQdt3zDkRSWjNq8SX8reo/hJEhKuPMLLoBzEW9khYtwRJAw5iDAKRGQ/5vDM4zM77UZWp11I67yDn0EOJrKddNvNiJaNKyk6bkwvT/xjHO60XoI7TRfg9m+zYPvP2bD/eZ4C/mEjWTG3FgGN1iCMNlwUPpqQxzTQoJfbEolUeAE+vhGteyMTDg7rCPU6uP9jFp7++g34SD4vrOF6hDU1UdX/QNr+g39OIPCr/k2Vngof0ZE/pK0caMcf0E6blosk9AK8an2VKruosBH43zVLn2KYXxfgU/iDxc6r4hutvTFnNxbrMgVoA9TG6ToBO7PlN+CNhTvj1J0ArvJ5WU3XdqvB7m9TqYW02CZR5RNkl90eBJ0RT9gTGKl9dyOFkdRnF1L67UFaf8Lcd4+KdP7TMgfuV6EbJMskCfxgAj+Eudlg/kMJvG6kFH8OaoAP/yvwdffza90IeS4HjRH7qfKHFex5tPECeg5zS1H5XGMOLwqvLP0ZBXy62HqqfNYcrdPOCHzm6tsIX3sNefdi8EHW7Ge/VNtYy662pXIiq+FYJanGS8ON0dIXG4CXJpfvgZcNJcqKNWsvVfjqkvd4W/uV7kEOcizma71XsKsTbUq+qDTge+C1zSpQr4de2wFHOuy0+7WiXrU6E07Ob3+tVexlHp7AF3LAkhw+K7YURYnVqE14hhL3DISY31VTkCqVWXgNCXQ7iXNp6edeQtycc4icexpeo63hNYyD+swjCJiyF3f6rMHVnivwYJQFHo+0QgJz+wyqe85wvvcjTjDVOoUA2vnCU4FU6TdINL0Nr/E78GjeQfhuvYoKjwT4HrqBG9v4OXgcjI+F1ahML8DzhAKU+STD94Q9U45wuMw/gAf9tiKa7q3yZAjytrojorMVUvvsRzJz+sTuOxHXxRoRsnNNG3O164ycG+/C3P3UTxMI/GLcbkJlb7YENj/PhsMvYumXwL3BMvgwhw9suEYpc1TD9XWQG5U+ilZeVD5J2mwJfHiDdQjhABHceBXc/j4DT35ZrKbpIqn8EY03qPl8UfgQCnEAf58Df4yH1fcKP/QfTfFkgKk6Z1qAlwPs4ttoW05HtZeldxuR1MJMA5U2QRa8yIkZAYYcXuXvLQ32vLlhYBAVF4UX2Ovl8/Ujo4VB+VuY/6WaL18L8GLr1Zy82Pw22+rm6OV+BbzYeingyTr5blZIYiTKdlyG22m9diG9526kdmee1YvA99itvpYlkFl9qeD9aQGZk+kGENr+BHYAlX2grJXehyyO5vrhzAGHMncfzOfxa92ww/XiCAcBXkcK8KLyhxX4WVSU7LFHDaAf03L6sZK/n/gL8HpReMPcvI7ASw6vF+AXXUY6gU+n2kVsuInMe5F4X/hFTcHJMUoyzy5TcWKPc7NeGs6R/1BXtNOA185Yr7Pzhi2jKpSl1/J5tZ20HP5QJt1071Be8EZtfqmOhJKpNLXf/he1OaYR+v8e+Hdqu+7vgZccv9S44Yjso8/fWRRejtkS6ItSalEcV4lnkRWIPvwQYauvEfibhPwyEgl8wrzzSJ3NKwfDiNkn4TdpH1wHEKbphxAw6yDuDFqP4x3n4c6A9fCdsg/RM04hjmlTyuhjSBtxFFnjTiGWbitiJlOoDTaImHEcCQvO4em8w/BcexovnuqQdMsL9nuOI9npIb7klaIyKQM1gYmo9ojGo71XkOcegYSLngjedAuBS87io2853jnoEDRoNyLoIGP5GYvrZo3odlsRz89vXGttj7nAzqZwbL4UF36bhhvN5uNW03lwabNKTc0ZgfdosBxP/1ypcm5prY1ssFbBHcswAq8pvqi8Gb82VcCHNtaAd/9hFnx/X6YUvg74hlrnXniLjUrh9/4+DpYrln8PfDN49+Oo0HYtotpsUPtmx8nOmszjo9prCp/IPF2rnGtLWI3Ai6VPlONvOSAoC95Ms/bJVHq5LWGEPoW/lICfbrD69e1+ltHOGx8z5v5i3w15vbExR9fWMBAYgFcr54z99dJ9J514vGb22ImsHtrKJh1H4iy16mkP9AReT9Czec3svQ86gV6KMf0I+oD9Wgzk42pXFN7P25m8L5vQS+iH0MITeD0/VHqqvp7A54yiLaTKi9Jnjz6i8neJ3HGEfbxWtc9RLbinoZ9yRvXdZ1HldTPOQT/rAvRzLiKHH/TsBVcU8FKwC99ig0TbcLzLpxpLk02udvKsWv1HtZRz05T9LtQUvjxfayE2HrFcX+Er1bScpvLlpTCsYtOOpX4m02pyFFOxdqy1nIxbVvxZbQxSX+XrnyJjtPBSnBOFL+PvYSzYGXN4KeZJfm+coivL1xQ+J6ECOip8YVotcnm7NvU58pySEGp6B4m086nzryBpgTYPnzH7EpI4IEbOOongGUfgMmgTvMdaw2/WAdwbvRnHuszHuZ7L8HjyXsQS+AQOsqmjjjEl46BLW18w7qzaxCJu2AEkTjqONydDUXo9Eg8XHsJn+wTEW1+F89a9iLt6G7lOD6B75I0KryBk3HSF1zGmFe6+KHgcD4RWIm7TXYStugL9RnuE0gXG0zXK6rl4CmBES9mNeRvd8Wa1a2xg102waTQPF3+fjisNZ+Fui0WqcGf7yxzm8dJttwieDVbAr+EqAmqidreJ+mMtYgm3AC+gG3N5+VoKd3FNNjHPp6Un8IENV8D1v6YrhRdVV1aeIUU7lcM334iAlqbY8+uYfwP8D1R4Ah/ejj+krbbULlH2zaadF0sf1dIE8c02Giw9c2tZ405LH0jgpWgn63QTOUIJ8AKrKH1KMwFey+ONSp/aVLtP7Luy7sY5eePjBieginuGx6RJx1i9N1bzddK+K4qvevG3qxRDdf/JMtpOlsikvcqk5dIR9KyuVPnO1tB12w19z73I6raL8O8l9ASalixDBgJZIKFUfy+y+9PiSxB+nUBO2PUDD6prNq2/znDVD2W+KApPa5/N0Kuc/gBymMvnisKPPa5UXoDPG39am5eXqbqJvG1YaJM1jdcZMh13CXrCnjP3CnQLrlLlriNp3W2EMXeMd4zAW+mFJyzSPlss57YZNuHMEZsvvelyCAbtfIW0rhqAV1N23wGv1LpMK9ypk2rke5mDP6/S4Ffz5gRd9sMrUdtw/z8DLypeXvJB2XZR/WfVX7X5eQG+/KMaEIxFOzkDoEhOdE2sVNDnJldDn1xFpa+hylcidt8DxCy9ivQlUrQj8Atk2fFlJM88xzz+DMJnH8ej0VZwGWqOpwT+/mQrnOy9DEe6LYDreKZx004hZZTMsnCgHXYCeUOPo2Aooec1fyQHjL5WeEHg3zllwn6YGR4PMUPwdEs8Mmcad/E2Yo+eRcyFawg+dA4+R87D/shJZPiFIM4pAD67bOG38CTcejOPHr4fScMOKeeY1tEK8eQillzEUggj25OLDmbw7WqGa79Ox/lfpuBao9lwbLcC91ssg93vspBmAZx+XQgvAh/YZC2BXYcosfS077F/aoU6I/CqpVaAbySr5zapHD686ToENVoJt7/NgB8VXix9OO8PFbv/51qENF6ncng/Qq+AX/ndFleD/9YE3n04OrReq86nlt1qEtR2OXyRFmup8ASe35wsll0KbbKJRfutCnhR+IQWpkiiA6gPfHJTPrcZ1bs5HUFT3kdLIlf52ni/dqWKt9yKZNqRVIMryKxn842qb5y3124T9jZi66Ubz5JKz2t7K9X2K5HZ0RrZnXdCz9B13a1C350wM3TSGtmDwPci4L32IZOR1ZuAcwDQ9SXkffic3nxOHwYHAB3zfhkE1EDAAUABz5BrFvN+3WDCLtBLjs/QqymhIwT/qLLz+jGapc8h6NJ9J1142dJ2a1hpl0nos6jwWbSuOuar+sXXkcwPfcKGO4g87IaEB7EE/jOeqfPWtV14qmVNv3St5WinsT4jtFqnnbbBhxF4tYW0gCrFumItJ68wFOIq1d5x31a3qT3gOSiU8XkCfGmRBrwRegFe7Uhbjr/uMiuFProEI/A1lVozTk3NV8OOtF/UYzI9Z8zhc2WnXgKfQ+BzMmqhSypHbfJz5N6NQfgawr7kmmqtjZ9/HukzLiJ5xlkCfxbhM48hdNph2PVZB68pu+E6czeO9lyMwz0WwXGcJeJlH4IRdFpDj6JgCNOpQUzJBktadhQZHARk26q4WacRs+gcHsme9EMoGGsu4FNwJhJO3YL70s3IPW8H700HEHjyBmLdvPE8Kh3xdn7wP+wEj5nM5WUHW6q3nBQrHW7SfZrJz1liJyvEUHwi6TIDum6BZ/u1uP7bDFz6dRpsWi6GY5vlWg4vU3OE3fW3xXjSaJXWePPHGkQ31NppY/5YrzrtpL1W1sNHSwFPpucamSpLL3P1UWLXOVi4/m06gugQZIssAV7ZeV5DOID4N1hFS2+G/crSfwf8kL9T4fuaKODFzqs9sTlCRMo+2i3WqZ0wEwhxklh0jmbJrbUjbv1/kznAdczhN2mLYlpoKq0V78wU1Jkttiqw05pQrZt+i0x5jJHFx3UEOEOacQzWPsuYxzOMX3/L8cXmS14vvfqyys4CGQp8KwV/VgfC3omwy3plgq/vshvZ3QivBGHPprobI0vBTsgJvOxokkXQsxn6PuIAtB1Q9FR62fUkm19n87ZeKb6oPGEfZFT7g8gxAJ8z8oiy9wr4MRrw0siTK8ouoNcBL0tpZQntOWTMOq/2vsuadxlZi68iefk1RJvbIO6SLxK8EvCuUID/oHXSGYHP/4h8yeUL3hH4z0r9BXg5orlYHdKonYlm7KUXdS8v0Wy9gl9OpS37tnZdbU0lRb2SL3UKXypLbQ0DhVHh/zvgxbZrg8cXDfhq41bUX7QpOWnCkV2Cs14jn6CLyou6ZwvwqVUoZz5f8kiHKOv7iFhO2JddRQqhT+KgmMaBMHL6CebixxE+9RAejdwOh6FmeDh3Pw4T+IPdF+DGcDME8fGEySeROuww8obR2vN/k8QBIJkWP4FpV8IEfv+YA2qHnNBJx+A1bh98l53GG79chO+4jjDzs0BALuJ23kHqMReAbqTAPhSFNhFA3AfkbnHCvZ4muNd8CXxoqZOlpsTPWSIFJ7aLJaKYVgZ23AK/Hlvg0nYlLv88Bdf/nKWm5GT/etn95p7sfPO77HqzTM3Bh8o0WsP1CurY39er7jppuBHg1UIaw7y8tNoK8JECfPMNCGD+7/x/T6G1X4kYcmeEXXJ5WYwT0HA1glpvwv5/V7Qb8vdm8BnAF2O+HiunwTAnT5GKozr9coN24B3VN0mm3KRA12aLWjDj9+sS2pE1aq8tyeGVlW9qVHoD5AJ7U+2qI9wZcpvWRK4ZhmuWwC9Wv4UGvFHhMwxVfZ2h/VYUPlvgFsgJfLqC30JFlkHtdQRebwBewd95BxV+lxbdCb8hj89U1p52vtdeLXpTzZmP6Ql8DoHPFeAZekMI7BI5VPqcAUboqeyDDingReUF+hx+wFReT+hzpWJM2PXShUfQBfhc2nk91T176lnm7+ehm3UR6QQ+nR/qrIW0swuvIHnlDURa2iHVIRLxj5PwVtpkC7WttgRiI/ByrLEcRf1MbLpY/jwthy/OMwL/WfXSS5ebcYpNqu+qEUaKfd8Br1bClX7VFN4AvBH6ytL/NfDyOhr0n/4CvOT1FYZVc3LKj/T956fWIk/sfEo1stMYKZUoTXuG4sACxJ95gqD11xFN6JNp69PmXELcdFmafAZRM44jcvJBREw9CPuBJnCYYIGLw02wp+tcnB20Gl4zDyJy9mm1+2wqnVfc0AOIHX0EMaNkR9pDCB29H8HjDiB45B649mPevf4e9GcC4DpjHzyn70Pkltt4/igHcea2CF90AZVXIvGIDsB90QlkWHuoqcKiA97IWnVbHfiQ3m0n0vmZSui6A9E9dyC4w1b4d94C9w7rcfGnSTjzw3jcasicvfUyOBN42z/mwvGXeQr2J3+sQHCjtQiXFXBi3aWH/g8TJDbYiPg/Nyil19bDm2qddw1k1dxGRDSUJp31GvD/ORV+fC21So73i52Xq/TZB3EwEeD3/Tb231TpBfj+ZoiQOfcW2qb3UqSLar6eyT+VXk7HEOWWvFoaX9ptVQrvR4UP40giO3EkNpN+Xwb/AFF4VXRruc2g7psU5Jli4RXoBJmR0XiTFgp8MxVZzc0V/EbYjaqfTdj1bS0IvEUd5HWgy1XUnba+PvC6jjs4Aks+Xw96Wd5I2GXFnQwAOsMAkGW4nUPVz6Xi59QLyfdV9GP0P6jFACq6BKHPGXIYOUMPKeilgJc9Uuv00oDXWm1Vf70BeFk3r592DtkzL0BHK58++wLSF1xGJq1s2iIB/jpiD7gh82GSAv6V6nr7pPbSlyp9jey5J2fby2m3tPVyUIMsmClXB1PI9trv1N75fwG+zHBmmzTUGE6iVefOS699+ee6/FzZ+qL/34GXefkatRX1F3WtqdT2qVf1AdnXX/8WBRnPkSdbcDNyUquhSyxHSfoz5EcUIdMpHmE77yNs+WUkyRbfC64ietpJJMw9p9pqExnRhP7R6O24PXQDro3ZhF1d5+B432VwmSBr2qnycuDEgL2IGrQb4UN3I2rIHkQM2gXf0XtQevAx9Nvu43qr5YhZcRu5R3zh0sccoWMP4N7YHfDf74rIdXcRPIJOYugOJFi7IOWUP2xGWSOALgMRb/DiTDgCu25FVA8rJFIgYrpZI6LLdkR1soR/p82wbbYYR/9jBI78X8Nh03Qh7FsuhTPj3m9ap50X827f35erHnqlyoYcPamhaR3w0QQ+SvJ5AV6UnvdFUfWlSh8mzToNtKLdU4quTOkp0H+nqv+xGsFME0KbmhB4c+z998A3x9N+AryJdqYVgY9XvblyNM5aRDRdr/bVkpZZDfhtiKcDUMBT4aVol8BIbqpV4bVOO3OkEmTJ3VP4x6Txml4P/KymWugk5Gu+dn3gM8XOt9zyF5VXSk9Vz2qzXYFuDAFeR9izDCGgGyOLtj6T0Ou6aFsSZXWWQYDBrwX8bMnpZQsjuW0AXkJfL6S4p6IvwwB9toQBeP1gwi4VfCqKAl7yyJFH64DPGX9aK9hJlV5yeQPwovCZM6nutPOi7OlLtIUjKVT4zIv+0PlkIOFJCp7L0daGDSRkc00BvkpOwsmjyuteqb3hZLGMAl4Kd/naIRqyOk3tYFusWXJ1UqvhoEYFe+lnQ+vslzrgZY5egC+RvfgLtC28NeC//i+BF5egrYP/ULcjrVHh1eq5Qu1461L9OxRlvVTQFzIKqPZy0k5hSg10Mj//NAtpl4MQseY6UsXtzJEW24uIkSm3acfVPgLRY/ciZPI+OI7agvOD1uBAr0U4xDz+1pCNCJi0H4kTjyBl+H6E9LNCyABrRPaxQljP7XDruwlV54KRbnEfT4ZYwXPwdtj2Iih9tnFQ2AWv8XtR616A52diEdJ3J4L5/SUHntDmv4L/zLN4MmAHiqweIX3ZLbVyLqrXDsRS2SOYt8d234EwprpujZbjdtNFOPH3sTj193G43WieUncB3pbAu/6+EE/+XIGgBqsR2mCtmkqLaiRr3zXgEwh2vCGXj/pjnZbDq+Wyks9vQNifa9W0nLFK//jnRVplnq8htYDgP9eorr0w2n7J4Xf/MvrfA+/bfxOi221Qh9GrY25kyR2BD2uxzlCJN1U5fKrsREtbL/tj+/yymKPLWqXwCXx+knTa8TmJTegQaFMEeAnJ2etbeZ3k7gydAfxMCQPw2S23KOh1zeU+bcpOQBfojQW9bFFzKdZJwcQIvnxtsPVi5RXoHaxU8U4FIdcZQnL8bMKf3VXbr0wvub1Ej28hFX2jwuvq2/4++1VFX9/PAL3R2g9mTj+E99PWy/y8AJ8zWqr0BHz8KejGnVChcvjJZ6Cfzrx9+lmkyMYYcy4gbYHs3XYFqcuuIX71dRTYxSInSI9Ev3TtWKkSDZoaQiObbArwVVTxAtn5pviD2s9d1sDLc7RDNj6po7MEdinaqfnzcu3M+VrDSa0qZFuqCi3U2e3ShVfySe3bL8B/y+O1weBfgf+sVN246YVca6VCX/lJTc/VGrbCkhxeeunlII8SsfWEvZjgl6S/QF58uTpIMzU8D5HucSj1yES02V0kLryElPlXEDvzDOJnnUECFTZ5yjHETTiIsMn74THRGpcGrcWJASuxpxttfb+VcB2zXZ0nKAeRRA7ZraAN72mByN6WcO9lCruBpng4grn2cEv4DTCHS9eVCO23BYGMx7wvx/oh8jbcR2hfS8QP3IG48fz/LruBqDF0F/xfh3fcitjeuxDTm8B3s6S6WyGWCh/SfjMe/kbr3mCpWsdx+qcJytLfa7IAHh3XwrHpYubvs/GwwTLVShuptqyibVer4MxUjh6vYJdcfp1WwGPuHknoo4xfc1AQ4MOYCkiV3vVv0+D9yyLVpSd1gOA/1irgJVUIpBD7UOV3/HMktn9fpR/yQzP49qWFb8UXFksvx9sQ4phm0hCwFtGN1qk9tRKabFTVeNmNVnbP9P15sUHhZVWP2BITZekTJfgLZIg1b7ZZK8613KaKePK1rhWteSvC2Wyriix1vyi7uQY/I7sln9NiGx/bivTmWlVfFD+nnYXK47PbEfLW2wwNOVojjuyWI0052e2Zy8vaedkXr/03q5/dcUcd+PouBntPa5/bY5+CPLMLH6PS6w3wi9KrAaCntlWxrrdB7aVpR6r5/Xj/oIOGqv1+VbFX03Qqh6fCjxHgT9DSH6fCH1fr43MMwGcS9rQZWsEuc9YFZC+4hozF1xGz7Coit9mi2DMD+nDmtME6dWik2qJKnWOnnVJbpTam/IRC3Ut1VLOot2y+KblyHfSyV329aTml4mWGOfh6Ibl83V7yBpXXgH+vgC8r+mbpjQdHGk+M0Vp2P6tBQq7SZGNcNltjOGBSvq+Mv28hgS+mwpdkv0Wx7g1KMl+jNOs1ClJqtbn56BKEOoaj8GEG4va7I2zlNcQuvIw42eabkTLlFBKnnED0lKMImrgPvpN2w2HkZpzovQx7ey/EPsaNERvxZMIuxMqZciP3IZyqHD7QGn59tuJ+tzU432o2noy2QuRQKzzqtBoP+pjAd+xOPB29Aw8HWcBnEJ/bezvCOEAk9NuJGLoDuxZLYdd+JWKG7+UgsBuJA/Ygsqclwmjrw7ttwxOmwq4E3a3hcni334D7zNnP/WMCLv04EW5tV/HnbIDdH/Nw/9f58PpjudrlJkb2oTfscJNA96tC9rJjRBPwaNp5WTkntj7i97VK6ROYBkcoqFcyd+fA8h+T4fXzAmXfxdaHSh5PtQ9qsApBTVfjMa2/xd+HYvv3VfrBAnxv2fVynWq4kfOtBPg4WvkY/nLRzAlkHW4cX1Ry9cSWm9Sg8OTHBQjhi8c1lQX6YktMVNFO+uhlii2jiamWt0tIwc4wRaem4lpIfr9F3ZYQy5/RZLOKzKbM2VsQ3ubbtOAAIZHZYktdAU+toTc27bTV5uR1BuB1suKuw3ZCz6DK69pb1wFvVPmcrlK9362gF8BVXt9Fy/XlfiPwovRi60Xpsw32Xt/ngKb2UsQzWHo1Rz/kkAb8iEN1U3N6WWAzliGLaaT7jsBnTTmjtq9Ok+r8TK1wlz3vKtIWXlNHKcUde4gy/3zomdPGR+aqlW8vSr6owyNlT74yNact58t9QpH+lbL6anNJQ8+6cdMJgdZ4MGN9S171PfCl/wZ4OQpb9gKUAzWLvn4H/BftyCkDzGq6T/atK9GA1x7TXst43nsd8ErhOSDp3ingS7LeII8qr0+qotJXINIpEnr3VOTZxsHf/A6iZG872vpUDpCpBD528nFETjuG4IkHGPvhNdYaF/utwr4eC2DVYw6O9F0Mh1Gb8WT4dnXUVPQI2n/m4g/7mOJyizk423w6vEdtR/gQS3h3WQeH3uuQZnkfn+2yEDr1GPzoBuKZ/8d0t0Z8jx1I6rMbrt034Ezb+bjcZiEcO6zEw3Zr4dViDbyarsSDhkvg2mgp3Jvx/pZr1cEU9k3m49IPE3Cv0Xw8lp1rW6xSO9Z6/L4YPuQltPE6NZ8e02BDHeQCvOxSKwOAQC4hCm+cmhOlj/7DBBF/rlMiq1Xpp+LRPxdQ7XmfAN9ovarQB4nlb7oKXg1XwuJvw2D5/Wo5Ad6Pb0h0y/XMzU21c6qbyllW/CGN1ijgo/kLxjGSZUtp2vrYesArha8HfLqh4y6NwGcZpuRULi+h8nqx+uZaUM3lKsBr6k4lF9VnpDemtefAoG9jqYDPaK4V8Yzz8sapurouvHba0lq5Ld14+g6WhFyDvS7qKby+x14Ft8rnJcc3wG6s6Ou/K+AJ8FmGfF7XR6vay9y83gB91hDav2GEf8ThvwI/Rto8vwGvm0rYZ57TinVU+ew5l5A57wotPYFn7qq/FYmKsBLoIouQGF2gVsQ9ly2f87VDMAV42VhCtp8uyn6pwBS7Lgpv3D9OLVaRDSQNwNfZ8f8F8MbnqDyer1VS+M5g678pfFW5Nr/+3wP/oQ74WgPwErKbrswqlMj5fHr+/tm09wS+mMAXZLxUFl/m5yM9E5DqkYxKvwLEnPRG4MrLSFh8FYmi8NNOI37qScROO4HwyYcQRmsfQKW3H26Ow10JfLfZ2Nl1Ni4PWA2X4VvwaKgFQsfvh/+InXDtswGnG03FkT8n4MHwzQgcIfsfbsSdbisQuuYKXt7LQNiMk/DrRvHpu0/N4shhExFdt6kiauHdJNiOsYbV/2cILv5jKmx+ZD5OdfVqsBI+rUzwmOw8bbMBvp3NcOeP2bj+8zR4tl0Nz1ar1BbV7ip3X642rZQNK6NlYwvZpFKsvGF3G23qjapuAFwiTq2SM1W3I6j84VT4UDLp9+cyuPznVLVzbWCDNQr2IObwgQ3Wqjl4nz+X4MHvS7H97yOwY+X6fwc8bTp/6QTD6ZWSw8dJ7t5knQJeGvtlEX6KVONb8RdtvQl+vyyhjVjNx/iLcZRJ4A8VS59E65/MEEsv8+yi8AK0UnHZAkvy+sbmBjtPq0/IpXKv49c6A+yi9NpztPl6mc/ParlVdekJ8NoUnYW2iYZB7UXZBXJjD75Se1r6bFp6PdXdWL03Kr3K7ZWt36Uq+UboRfFlMMjpua+uiCe2Xjr0BHq9oYAnjTmZtPW6AVoen8U8Xj/8cN08fN4Yaa09rkDXjRfYpZ/+DLKnEfaZRjsvPfSXVTU6Yek1RJrbqhy2LKIUupgSJMcWKRv/XHarYf6ueulFwQ371hXLgpn8N9rONiUf6/rn5Vof+L8U3b6L+vAb7ysv+aQsvRynLcAbc/gqwzZXRuCNlf3/V8AbzgMo08vJu+9RrpPtud6iSGw983mZpovyTUOcdwpKo8pQ8TgHgaa3EL3iOuLnXUDyzLNImi7Qn0DspCOIGLOf0B/Ak7G7cKUPVb7nfGzvNB272s8g9GvhOsEaTsO2wGfSXrgM2YxjTaZi92+jca3XCgSO3w2fwdvgNnATbvdeC5t+VGYy4N/PEtFd5ewFa3V8WXAHCtTCK8DDKqStugubZssI8gb4tN4Iv5YbENTGDMHtzBHUdhMC25rBg0p/69eZcG+1An6dNsLpt/kcGObBrxFtdiNtZxsp0snedSkUsDjj/nWGq6i5hCi8QK5UXu1aa6Lm4UMJdcAfK/D09yVwpKX3+HGe2upaFD7gj9Xw/3M1fH5fDk/p12d+b/XDKOxYse5fc3h/KrwAnyjAt9AUPl6q84xYjkpK4Ql9ohTn5ESZNrLF1TKVT0RyhIlrvF4V61QOL/k+4U+WAUJAJ+DJ/INSOIKl8pdObsA/toGpAlqpedOtappOVe6NgwCBT2u0SbP5Mlffkra91ba6wt23hTbaklsZCGQAMG6eYQxVwW9niRxCntN517fpuo5aYS/bkMsbgZcQ4HMU8Hvr8niZtqtr2mEur5djiQwKL113qlKv2m0PfWfpjyFbdtL5N8BLyIk1urmyndMVRC6/iqT9HqgKLEJhdCnz2nJkJJShksouG0kK8JVG4A1RnPdGhdpcsuRT3Rr4vwKvNc/8T4CXqbSSwn8FXubqqyuN21v9O+D/1dLXB17NHojCy6k/ovIEvoR5fUH2K+RlPUekfxqiCb0+qhjPY6qRduopni46i8gFF5A4+xySpp5GEvP4xIlHET16v2qiCRm/D67DCHT3hWqKzrrTLFh3nIkzg9bg2rANsB2+CZ5T9+B6v9XY/MtQ7G05Bd7jrBA40gpPBm6Ba++NONFoJs62mK+q9yH9rRAu5yt2l92UtsCv+zaEDdyDGDq4yD47EdbdCsFdLBDUZRv8OmyGTztC32kr/NsQ8D8XwqXFMjzpZAKPxsvg9utCtR217FsnG1XGNNlo6JXXpuKkGi85uwCvbv+5vg76OvDF4gvwZCn0z7Wqu863wTLY/8ckuP84F0FN1qkGnoA/qfCE3+ePZfD45xy4cVCw/nE0rL8/TFKA92MOH9OCKi1NNrTtCU2Zqzcn9M1NlNpLDh/bUIM6pZV2IOTTfy5CwK/LOGKtZf6hgZ4khTv5Xt5OlhSAf5RU6Y0Kb5yaSyPsSsEJu8rTqeSqYt9Egz6Dj6U20vL6TEPTTrYofAsN/uzW29VVlF9ac6XdVtdmu7pKN152W0vo21mpCr4An007nysKL+ou1t7YfitTdQaLL3m9rrPWf1+n8r21PF4tuqmX02fXs/Sy2EaW2OaoBTXf1s5LA0627IgzRrbHOqoKdzIXryz9DM3Wqy67eZeUbQ2jnc+9GYnyyDLkxZUjN7kKmYnl6pAJObHVCHy5QG/YK05rsnmjVr/VB76+pRcQpdL+/xZ4LY/X1NoIfGXpN+BVNb+ivqX/1swjg4Rq5DG060r+LlFn6VXvwEfVQ1Cm7P077bYsrNG9QFyoHnFBWciMLcbL9Nd44ZULv7VXEbrwAuJmnUEybX3SpBNIZsRP+P+299fRVV5d2zdcb5EkQISE4O4UKNKiBYq7uwd3dyvSUihWtEZbaKGlQGlLKS4Jcdlxx0IcqbfYfOcx11p7nxF6Xc99f98Y7xjv88ca585OSHbI/p3H9PkOBWCvXNe36WyXlbS/9XR6t/FIWtVoKC2o14/m1O1Dm9+cRDvbT6OdrafQJx1n0brGw2h62Q60/43JdJktg9Ovz6Ezb8ynT2uOpmUub9HOuuyTt1lIP7VYQKcbz6aLr82lKwy/b9155Ft/AV0B2PXm0plG8+gUn5+azKdTTdl9aDSbjrH5fqzmRPqh3nQ6XG6k+O2YP3+5Eis7CyKU3drvLt1wCNDxgTkfrBXe+O4oxoHpD7/9apkpdJU/d4WhvlRhEp0uO5YOO/Vh4IfJmKwLLLrnvCfSRbbGT3mOoe/chtCPFSfSSo9uBYFvX7IqK/xsB/B80Axjk2X0M6RxRkblVoIZMkv60jHFFlF6AI+NGGFQfkAPX76SMusBfzi/yEi7ss+Qq5zyDD8reHwl+OzzdSGOAt6ou1F4cQUkcr9A0nbw5+HXA3o8TtDHAbyCP6XuMoE+EfDzY6h8MoJ3SNvpElxAr4J4Kym18WqVrmusA3cMfWqztfZIvRThAPZmUPk1YtIntHxbA79OAY+UnAX4xE5qFBbm4SV2Zz8eo6z7Mez9VeQ5jv34GDYZg1jdA+YfpOwfk+iGqHuWAJ/AKo+58wAeK7KwGy/rOvLjD6WrLR2rrFN/Z6hUbt2Mhc7UwBsQzYir/wy8ghRmuwAPRb7lAB6R9zs5ZpilA3j8LNxY4Pfbd75nPtaDNJ+oEdUI2mHoJqu7gA/FT1Zz+bAH73bibxQVeINi+ET7X6cs2116HHifwtnquTCWgR/+gfyfxfbeSlE9GXhW+YBu68mXTftLXdfQqW5s2jefSCvqDKAF9fvRAvbpZ9XuTe+09qGdnWey8g+gVc2G04zqXWlZ5e7sCixjlV9O51stpB+azKR1pbrQwlJv0abaI+gQuwAYoXWewT/faA75NVpE/q8tYfgX0IW6c+jCq3xY/S80X0Bnm86lE3UnMfA+dLTGBPqszBD6pFQ/mU6LhZGXGEg/9q3FNIeCQ61ly4xSdamfL68f69p57JaD2Q/gA/gm4es1ia6wiY+021lvbG0eS4ec+9AxVvizYsZPoNNePnI96T6SgR9MJxn45W5daOn4fMB3KFGNzjfHcLwp0iQTWlUpdFiVaWLWA/6IKpg+g2YW1fuOza+X2Jc47zmW/PnuEsImC2APxQ4s+PKwBBj6CH7xEXznimVobXyN5l8kBsoNdYeaV54v6h5bQd0A8LFAz58H8LgxSECPvyaxmirBhbLnAR7mPp/Emvy4pgIfV6PyuKbWW24HHldThqvq7ZW6m5PaaLX49gb6ZG3ap+hofTKOReGloaYtWmc3UEK7dZTYYb0y6TtttCs8THrMtkvmNyuAh1JF4c07dJfk3i/77CHbez/RXb8MSg3LoOtROdI+mhyRLY0x2NiaZYpuruulkXq5w02sskYe3jIHPlPDbnrb81TKZVoaYTILPq+OCtwZ4NUQDHVDsE6ntQIPawIKn5uthmHc1bl/AI+qPwyxxPe7de2BrOa+jfLg5D8F+DsoEkr5kyJ9Uyjm6jXyPx1JtjOxlH06laK2naUzE3ZR6Kjd8v8Wx/+Hkfx/GdR9I/l3f4f8GPornd6m811W0bftF9DWxmzK1utPC18dSPPYp59VqyetazWWtnaZQfMbDqCptbvTWLcWtL72ALowaAOd67SMTreYT59VH0WLi7Wl2SXa0pJy3Whng5F0ouVsOvvmEjrbeimdf4NNfPbxfZsupKvNFvJ1AZ2sPYn9dTahazHsVUfTwbLD6GOGHeOokXNHvTzy5H5lJztGV7G1LOOmGXzUziNwZ0z6YGtKrryKygvw3lNY3Rn48lPpTNnxdKrsGPrKqTcdYyVHT/3PnuMF9jNlfPjxGPrBYxj9UN6HlpbqxAo/tWDhzZkmKLyfJBF3RODFLK+CNNwMVSMvKbD50rYaVU3tfr/oxT+EzXqY9MHl0cuLBv6povbGvIdJj0o7mOXw4eMra18dYOMA8gpzBXhAbgUeN4CY8rMd1XmI0jPwUPpk5PIBuQTzFtoPbgImqo8rgMeB2uMggJdUb6mAD/M+Sfv2qQ0Z9oYKeMnRWwN4MOMN9Ax76uvrpKcewEPhAbw00iAtp4GHwiN4Z9JykodnH17aYvvvoOj+2yh68AcUNeQDihi3jy5M/ZCuHQqnrNAcSrZl0Y2Ye3Q77hepOceSCeSzYcrn3kDw7qFsl4HKI0JfGPBG5ZW6P8rb/JL5n2B3AH/rmjLp7cBn0VOBFx+egVdNM08KAA9Fh8KnpT6QdB9y/DdT/5bP3cNNhS2AGF8G/HIyBfwcSaGnoij2WATF7w+gKwu+oMAxuyhqIFtGvd8Xsz6ozyby77OR/LpvoCtvrSFfLJLosJy+bDWLNr06gpbV7U9LGzL0rPKzaveklS1G0YaOk2hpyxE0s15vGuvdht5n9T8z5B06/dYyOt96CR2qO4GWl+xAM5xa0EyXllK4sqnaINrXdBLtbzJJ9h582cCHPqo4iLa5d6c93v3os8pD6eOyA+gT7wH0bVXk48fRUTTIMJgAHgMpZEAl3OJKMyUAjoUSUHgZRZ0P+kBv5ccD9ACG3B9DL1BhV05NpD3PVsN3pYfRgWI9+TqcTrKVDXU/B6Vns/5Hz9H0A0p4y08oHPg3Xaow8DPsCo9mGJlLhw64GnP04EnAPlei75EMPFJzZxl2AB9UESWAkwX4MFZ3lNlKtR3/Yjb+RWDSx1aeI8DHwKdniOMrzhMTPrbcLIorN1tq6uO16gN2YwEoE19V6ElhjgZeNdzMUxV7UsizKA/wcuWTUofBrr00j3kP6CWIpyP2AF6OVvpkqcJTsKc2fTtPFZ49Jy899KslSm9MehTeIDWXkAd4FbRL6qaAT+67TUpq0TATw+qO2nn/kR/Q5QUHVLAuQvnt11ndAfz1qDsCPLa8pN944AAetfTSUPOfgc9Of5RnTNW/g+6YaoNI/a1rKL55lMeHv5tjGmN0gE+68LQbkfZPHuBlR3y6Bh43D+3Dp7O6p996JEs8YYHc5+9/j59LCUmnxICbZGPoIy8lke3HSIo7EkZBG76jS2PYpB+2i2L5/9DWewsF9d3MwL9HV3u8SwEd18m50mkNnWy/mPY3n0zv1B1Mqxj6FQ0H0fy6vWl6zW60sPFA2tB+Aq1qO5YWvj6UZtTsTu80HE4/dV/B5v0KUfOvm0+jTdUH0GLPt2iWcwuaWux1hr8NzeOzpFR7Wu/Vjda6daaVxdvRRveutK/CQDpYZQSdwIj0mgyj9xj6sayPUnesg0bVagVlymO2PID3KzOJffZpFOKtThgDLmk5+PHal0clnn85WAdTtbpPo4tsScNN+Mq5L336chf63nME/eg1jn5mZT/nzb49X79zG0bfuQ+mE3zDQVpuaX4fvq1LZVH4oKqTRZ3DMbwCfe3V2O+uOlNNo625gGK1wosPzzeDn0oME+ADsNCO7yzBbLaEVZxmj9jDpIfCw6SPsfvu7M8DclZ1UfayCvhE5NwrMMC4CcB3l4DefFH8pKq6Gq8yAn6z5ColuhLI0yoP8HEYcjH1YdIDeA1/am1l2sPcB/gI4JkgXrIGHlfJzzdU8Cc3UmW3yWitbaKi9PZCHDTTWHrk7cAXUHgFvFTZ9XyfEtkcjYVJz0oVyeqO6TZXRrHiv3+a7oXkUkpkNiWwOX8r+h5lxf5KNyLvMHR/yLbWNNTUX39Ed1IfCvQZUu9eEHgE7TLz+O+PLNNnC/ryTwM+6ynA5w/amSi9uA8Yc63bYh3APxbgAXlmKlJyKP3l184Wyk0EIPm1Y9nFHf59bthyKImhjwu8SdEBNyjycgKFfxdKYbvP0sWJeylqxD5KGMSmfZ/tFND3ffLrvYkCu6te98DO66X99QKr/Mk3F9JnzSbRhpr96e36/Wlxnd40n8/cGj1oYZ0+tJ6hf7fLVNr81hTawMBvrj2EPmo0jg61nE7H31pIxzoupINtZ9DORiMZ/oG0ucog+qDGMPqo7lj6sOZI2la2H31Qtj99Vm0UfV1jPJ2sy6Z2rWl0ks1omNgXGHb/amrxox9bv1DpQIYXG2SwSQaTbcLR515upl3lw3RbbAgzgv54+O9qsMUU6YS7yOds2Ynsv/vQ50V70kcvdqLvPEeyec9mvPcE+RzM+hNuwyVK/533OFrk0qHgmOq2zpXozGvog5/Md6Bpsq9dhlhUUWa99Lejlr2anlJTS617PlVyuB34QL67GIWXAB67BCjCMcBH5wGeTfvyypTHVWCX4wDeYdrPER8/XvL3swX4mPKzJCYA2GHaW9VefHmL2psqPVH92uqk6AAeTpKlu0766C3+vArgrSrgy0sxDiru8gEPkx5pOROlfxrwMf22UdSgHTJ3PXL0HgqZ9gndPRpPORF3KD4mh1Lj71M6w56tgb/JCo/ljTdvPLAAj9r5h4UqfHbaI0fqLg/wT/5r4O9agL99o3DgVSTeATwq+1BP/zTgEbgD8DlJDD1f0/j3waru23r2PTr+bsXdo+TwTEoIT6fosDQK9U+mUPbnow8GyEqqMHTQMfBR/XZQYL8tdBU5efbnIzptZODfIf/O68i3w0q63GEZQ7+AlX4ibag7gJYw6Etq96HFNXrT4qoK+lWNh9K6eoNodzMf2ttyMr3fbCytrT+EllbqThtrDKCddYfTngYj6MOmPrSr4XjaVWsU7aowhD4sO4QOVh5Nx2qx+VxnGp2qNYPO1J5BpypPptPlJlIA8yLDJFFgg8URlWboLBfy7SyG7J9HVpwl1m8ELOCKqgBH1L6sCtrh5iA+PB+Y81D4C3w9xQr+vecoOujUh/YX7U7HS4+gn7zHy/On2MWG0iNy/73HUFF4BXwBha9IZ5qiS266tMVGYqAFGmHQ8SZnnkywweRMvNgofg5puZ/dRgjw/hVQfjtZ+e/o/KmMm8Uc9uFNB9B0Mefl4LH3DIpnVTfQJzLYcgB8pYLAw78Xd4AhR0QfzyHwZ9J1iVXVMR8b6AG5gM9XmPZ2ha+rfXgE7eDTa7PeFOMY4JM17FKQYym3xUFDTfzrqyhOIvVr8wAveXhE6Tu/q+bXC/COgF0sgnWDVcNMwIgPKHLVMfor4C6l2XIZ+Gy6LsD/QpmoQGOT/mbK75TN4KRZgL/DwOfAj79eeNBO6ulRV699638D/m7204BHcE1V29mr9SxDLBHAyw98dvojO/D39LLJbDvwj7TC/y2pOKT8bqByUBp4nsiNIR0z92PvUGrMHUrkm19UxG2KZ/BvnE+h2K1nKXAUwz5kF9kG7qCgflvZj99MYfx/G8H/z8Fd2LTvtJ78O7A/35Z9cjbPf2S1/qLVFNrWeBStrtWPVlXtTauq9aZF1Rj6yt1oZeWetKpST1pRoy+tbz6adnSZQbs6TKPNDYbROxV60Uq3t2ihW3ta5NmZNpTrQ3urDqfDtRmq2pPp5zoAfRadrDxJ4DpZcRKdYxawFAKDKAA7ukyxEy6sEkpoZ0pjTCib6zZsmCnD1nCZadIphxNsmmT4+HurYB2aYgA8OuHOs6gC6hOs6ged+9ABl76yxeZkufHst4+jHzzG8hlNR0uwursPpe/KjKeFzu0Z+AJBu8p0vvkcKbiJBMzVYdLPFEWPQLS8ygKKrjJX9sWFM2hhDHMoVt3wneQn92HkW34CXWUzJqSCGs+DrZc2hjISBTd8telCG5yYsjMV5EjBMfCx5RwRewN6os7DG9NecvJwA0TtF2j/XwX4EisvoOSqCymlGoNcjSFHw021+WLCp/AB8DdfXU03Xl1lT9mJytcxATyl9qli0ivYAX1cg6X2UlvTOivDM15Ts/GSdddcQgs241utU+Ou270j9fRJ7ZGSe0+GWUpZrS6tTcD0Flb36L5bpVMuevgeujxuD6V+EUK/x/1F1xju5JhcuhHLwMf/ShkJv9FNBO+SfpOVT9k3VdNMDpvDOanw4x/JAAwAj0o7lNZm6646ydPbfXgzACNvCa11vnzeY1kKqWvqMbUm/83C1N0L0DojAPDlc9mOG0mmHoiJmnx08Em/PpT9htoXn4NhmBmqlh83q5syY5/dGL6ZZemhHr/yDeLe6RsUPPNzCh+xm8IHf0Ch/d+n0J7vUViPjRQOs77zBhl+EdThbfJ/cwVdbrtUoEdd/ZFWM2lfwzG0hU33d6r3o5XVWe2r9uLTk5ZW60ULWfXnVOrMV/j0Q2lfi0m0v8VU+pTdgo+bT6Z9fN3P52DTyfRt02n0XSM23+tPo++rTqSDpQbS0dIj6WzV6XS+EubCzxCV99cVdSYYZw/QmTJahj3Yc4ooO4AP09V2qLEPKDNFIvRQ+CsM+yWviXTWk90FBv6k9xj66JXO9FmJPnS4NNJvE+gHr7EM/ViGfSgdK8nAe4yk75jJRezDF9gtB4U/22Q2Kzw2yLCSV8dAyukCfHSVRRRTaaHAjq2wuAFE8PNhbNKfdBtGJ0oNIt8KE8mX7yZBbNLLnarsTJnQYWPgpamfbwCRZaHuMwVwwJ6E/DvArTA3b0S+whz7MbBLig6BvkqqMi+uAtJ4jqBeMkOfUnURpVRnX726it4nWwpzoPAyA0/n502qLkUX46RoX16i9fDXWenj6y+V9llU3JmgnQzM0DX2Ka+rvnhMu41DtJ799/g3VWoOE22TOjHw2EEnUfr3ZPtsbO8tFMPQx7HKo2EmfOhOCpj9BeWevUm/sl+bFJlD12JZ6QF74u+yaeZWzH0B/h7y6GiJhdqi7RUm/fW8Cm9q6U1Rjiq4eaghJ7tK/2fgVass+uQRhENu3T7CKpPyFOgY6K03F0n56Uo7QKxuBo8kvQdr4RasBozWxnRd9ARoi+GutgZQTITtOreTfxcTPyVeLc/8M/guRa3+jgJH7CQbq3wEm/TY8hvOwIfyCevyDoV02kBBb62lwPar6Oqby0XpL7dfRqfbLqITrebS4WZTaW9d9strDKa3q/WjFazwyxn85Qz9MoZ+ScVutLRsF1pRvjutZYXfWLk/ba05jLbXGk47agylreX60vYyvWmfV1/6xLM/7S/Zl46UHk7nqkyjiyySFypOoyuVptuHUqAjTibYsHobJRezXa+DDvdWqTkbuuX0AkmY9PDh7ek49LmXmURnSo+XnfDfsarvfakjfV6qLx32GEzflx1DP5QZRycF+CF0tOQg+r70aPq+/CRaUqoTAz+jIPCnX2NfQ1JxrPI1MGZ6qpjxMVUXU2R5NLnMZZ98jkPhEbRzG07HMEgPe+L5bhJYdrJEHoNhxrMawz9BUAK/FICHSkd7z5TIvKi7BXIVjVdg4+sU4I70HJ5TNwL+uLzjRhGnff9kvhFA4ZO0eY9gnVF4U5RjfHiTqpPn6iwR0z5Vl92a6rtkHbSz+vCmT161y7If33IDxbPKx2LmXbsNAjzAT4LSy16zDVJ0g065hN7vC/CxfbZKWi5+yE554/rOP0j3fDPpl+R/ZIorFB2wZyE/zSct7hfpGwfwuTeh6mw2X38gsGdB4Vklb6X+pvfIPcrTLZcf+AIm/f8CeFWEY4B/bIkV6Oezn+S5GagpOo90Ok4tuxDgb2FghvoeeJ2wErBSOjEqh+LDMyjS/xqF+CZR0JkYivsukkLWnaDgCR9R5NDdFM1mPRpqbHrrb2i3d1nlAT1UfrUMtfBvy9C3XkYXWy2h860X01k+J5rPpgOvTqLdtUfS5ir9aUPF3vR2xV60umIPWs03gDX8eF15vpZh6Mv0oDXuXWmtaxfa5NmLNrl2pa0lutAul670ScnedKzsKLpUayZdrjaDLshOt5nkV0nPh9f74FBJZ4C3+uqAO8IStAvRRTjSKcc3Cvx7KLuY86VZ3T3G0U8M9XEG/kNW+C/dB9I3Xiy6mHHvNZqOs4v9jdNAOu46hH6E4lecIsAv9ZmZPy2XF/iomvDXp/JdZ5YoPIAH7FEMvY3NaACP6ONPbDYcc+5PF8uM5TuRD/sdk3RbH/sufBB1xASP8DLTlTnPENv4cSQfROdj9HMGeBwDvHnOKD2eN4AD+IRKC+zmfyqr+7XqSyi1BkOu++iTTbS+xiJHbp4Btyq8KH5N9fE1Bv564zWi8NagXWK+Ahw5UH324TEEQ4BvsUYgF+ARrUcBTod3ZF8dFlDGYfNs780M/PsU12erjKaOY3M+iN+4vquO0J2AbLqb8rf462lszgvwSX9QZvKfMh3mVsIveYBHpV2WBj5DF95A3WHW59nJbgHeCmr+yTX/CXjUx/83wJufYwXeYe4/FODV2CwVWzDA5+ivk+228ONZ9W8k/UoprOqxwbco+GI8BZ6OpuBvgylo6ykKmrZfgEdqM6r/Norou0W2zoT2eJfCum2QbcDBrPIhb66hoDarKKjVCgposYx8X19Kvm8spcuvL6FTzebRMTbLD9QZR3urDaVtlfrTpgp96N3yrOoVetPG8r1pQxkGnP32zaV706ZSPegDvu5jVf+y/DA6VnkMnarqQ+dqTKWLVafRpcoMOxZAMPDw4eF7B5TTdfHwzdl8l2k2UHRU1kHhYebzxyG64AYnUAOPCD2GXUDZofBnXMfSKfcx9DNb0ie8RtDHRbvSAbe+9LXnUA38GDpWajgdcR5EJ9jNFuArTaGlrp0LB/4MAx8s5bRzBPgYvmMB8kgGK4ZPVCXMmkeV3UIK5a/B4DzstTpavB9dLudDl/jO48s+Btr7gvguFmh8FtzJ+JeN0hAD5ihWeSi98svzK/gcO9zmBmBX8ioK8viKbKbzjcgE9iQeIGW4c0XhU3RePlbn6O399Mjf8xVRegN/at3lSvFZ5W+89jZdf22NXeEBPAJ3yXoMllF4+3lDL7BouVY65WQ7Tdv1duDjNPDYIx/DChTT632K6blZVD586AfkP2M/Xd3yI2WG5FAutrJE3xW/PZ0PVkplpahxUDcT7sv65jsYGS3Ao/CGQbqmzHcAL9NwMFfu1j8O6C319IWm5P4FeFkoIcU3eYG3WgmmWs/U0ucFXnfd2ct8H9mBT8NqLIb9FgZtsmWSjQi99uHt7blwVRIZ+qhsigu6KQ01vseCKOijixQ4/0uK4BsmypIjB2yj0L7vUxj//4b3Yl++xzsU2nUdhXZYS6Ft11Bo6zUU0eZtPmso+PUV5N90Gfk1WUK+zRfTxeYL6FTjWXSs/mT6qs5Y2l9zJH1Ulf13PnsqD6Vd5QfTHj4flx9Kn5YdSl9VGkXHq7JZXWMSna7BfjXD7ldzJvlWmS5DKPyrzFJDKWVsle5ww/tfCx/gliAdRJAtXvjvoV7T7MCb0dRSgos9cZgzD/+doT/txsCXHivDL4968Gtkhd9foger/AA66jWSVX8UHS01lL4tMUjScj+g+KbC5MIVvq0BvsosO/DxNVF8w/56BQywWCR97FhoF1F5Ht8YZslq2tN8V8GoXAGe7ygX3caQn9dk6eoRkx4mDEz6MsqkN2ou0BufXiu4qa23q7iGP9piBaBCzyh8YuWF9rr7PMBXcQBvb66BH4+cPHLxyMnXWWY366/VX6HSdPWWiz9veuaN0qc2Vn48JuEUmHsnqbkN0h4bizVVbdaqSL2Y9Gq1dEKXdymG/cuoXsqHj+u1RarsgkfvptDVRyn4k8t0IzhTSmZvQd3Zf7/NwN/GHrkL2cklAAB5qklEQVTUvygt8Te6GX9fFP5OmppbB4U3wKMv/mYqgP/LDnz+IRhPrbT7XwDv6KpzKLPdt88me529FfjbNx7p6z86+v+3VPTlZKu2W+v3zkJREXz5+F+kazDSL4WunrKR34ErFPT2UQrDOi6GPnLwDgrtv4XCWOEj+P84glUeQywBfEib1RSGZaJsdUW05o9fX0XBzVZQcNMVFNh0qUyt8W2ykM43Zvf01en0fYPJco7WmUDH6k6mY3Wm0JHqPvRd9Yn0Y83J9HOt6XSu5nS6XJshr8UqXmOmbIsFC5hNhyAdYEd0PqTSLGl+MYU1AB7mO64mrhXiNVUpvg7q2dtjy0+XGwai8xfZpD/HvvvPpcfRKU826dlXP+w6kHa/3JE+K9WLvvIYSIdcB9NXLoPoy2Ks+E79ROFPeIwSH35xyY6F+/A/N55pV/joWtgUO0si81EMVgyfSJm7hWGVc2Vy5qWyk/iOM4q+Ld6XLrIPf9l7PF10Z5X3mCDjdFE8AOARqUcqwkAPyCO9Z8gR8x218lrV80fn8Ry+DtAb814sgHKI2isfX1RfUnso0FkowCchVSfz7h1NNkn2gpzFdjMeQTvADuivNVipau11Th4Kn4pKO5jyUHgzHENH6a+/sV6KbxCpx4oq7KWLb6s75jq8Kz58XMf1FMs+ZWzP9yiS34wxbNLHs7rbBm2nqxP2UtwuVquDVyklJFM64RCZT2efPYPV/XbS7wI8rmLSAyg9mTab/eAsiw+Pbrn0G39Kx5wJ3GXqlJxZDGkN2v23Jr2qtnsgwCO/bh9nbWm6sUKfJ9WXD3goO/x3dRzAy+75TJWHt39PRP4RE7jxj/QRIGAXH5xGARdi6erRIArdfpqCJn9CUSP3UPiQHWreHau8rfcmiuSba0TXDRTO//cRHTZQRDuGvxUrPbtdIW9A5fk0W0WBry2lwMaLKaDJIrrK0F9qNJcuNsKKqFl04dXZdOnVOXS5wVy6UJefqz2LLteZQ1dwarLYsaoHMuyBVRnMKqouHmucATkOWmDDKs9WwTevKaLeoToFB1UH9JGIhXlr5S+n5s4jmg/LGOW0AjwUvtwUOsvAnwbwfKDchzTwn7h0p8NeQwT4z4v2EeCPuw2lH0qPkKDdcbYGFiAtN35G/rRcJTrTZI4smwfwCNpF8y8TVQUm/Xx+cXNlzjwiiWGs3JiNjf5eKPy3fEc5U3ok+WFHlvdEulByDF32mCipBfyyoWLSzJA7WrT2z435boCPtUfhHT68AdxYAnjefE1CpYWs8nMcqbmKyONrn17GYy2USD0Av8ZqnpIPelF7rfCSo9cKn6zLbZMtBTjW4J1qmVVm/bXX10mkXoBnkx7AS8AOSybbv6OB30AxXd4Rc97G5mY0zHmo+5Dt5DfrU7qBfWqH/SkpNFNqyVFKC3M+Pfn/PcADdKh8YcBbwTfmvBV4NQH3gT5K4U3QDrDLUg2oeaZ+HZY0X/YtBXzmjb9ka+4ttnJsgdcpiFU+6mAAhSz9moLG7pb/y7DB22XNFHrkI1nhbd3eoQi2rCLYnQpvv56CWq6mEEDfai0F8805EEMomyynkCbL+CyloNcWk1+j+bLi2f9VPvXnUSCf4HrzKajuAgqoPY+u1ppHASyEgTXnUDBbv5gKFcSwh1bBODi2aJkVZK/CWSSRirNVnUcRlZSVa7JV4VByDTw+BvAA30TvAb0ZZ6WKbabI2OnT7sp//4lN+u+9RtNXbv1pT5FO9GnJXuzH96ePivag/a/0pCMlB7NZP0SAP8mWwFOBf5OBP9+czfca8yRoh6EXYWwO2CrNEpM+vCyWQs4VtcYgPay7uVJ+Cp1BoMBlAJ1yG8YK70OBKAFkhb/sMUlUXgIT/AtE5EvNGeDh1xvg8byaV+8I1FnTc/g3Ngn+zRSTPqbcHLufr4BXZbgJ0k+veujFfEcDjU7RSQCvlgrgwawX095E7euqQhyj8CkNVKmtPWqvU3SSpmu6WoZjSH+8zsPHtlyjh1i+Qwls0iewSQ/gYxn4WDY3o3srHx4NM74jtlPI299S1vnrdPlrf0oIuk2/pD2hm2zSw4RH8Qmgz0L7KAN/k4HHGOrCgIfvroZg/JlnzFVhwP+f+PDm+fzA5/8eeWfikX2hBU5W+iM78OjHRxMO/PgMi6shO+Yz1ZJL4/+jWOcXPvezVaruPoKFDH86q31iaDolnYqn6A/Ok9+0jyhkzC4KGrhF/PgIVvfI7gx8VzbrO2+g0LewRJIhbwt/fh2FYalk67cZ+jWy9TWkiRozHcJqH9RwIQU3WkQhDfnUX0ChDHo4xrHX4udr8k0Ak5r5GspXnLDqfFgc0UWKE44MFn8M4PE4Eils5iVMcyBmPWpUdPDOjKQ2x56DL6/63xGdvyKW9GQ6X0Z1w50sPYa+LzOaDrj2o31OXegTNuk/du5BHxbpSgec+grsqKM/wecHZtMAv2T89ILAX2iOoRYLyFZtrgAfUXGyAG8D8N6zpUpIfHJMzmSFv1B2IvsUox3AlxlPV8pMlMikH/sml1x9KKjMFLU6h+9kpvgmUpv0NuPXmzZYHcAzqTjj51s76Ow+foX5EqU3I7HikaIrP8feagvgY/UeO1F6XW9v76DTBz79tbrLFfh1VU4eXXN2s17X1l9DIM8ovDlNHMDDh4/TwGO9dDybkXGI0nfaIH3wsb02szm/ieL6baOIoR/QhfE7KWbvBcrwS6PL3wZSQsAtuo8JtKzwmPxigMdoq/SUP2UwBIDPNT48Jsmiag0H02Wv/6F74p8UmGmnimEKAp9/7XNhwKsR0ypSr5ZMPB34Arn5zMf2LEFhaTkovFTl4caAgF2Wo2VXoJe+fP59Mh/JosscBh5jvu7eeED3436nexdukd+iAxTAwIcNZbO+/xbx4W3w4Vnhw7psoDA268P5phvenmF/U8EeymofztZYOPvz4U1WyKDKsMbLKKzREopotJTCXl1MYfUXMuzMQu2FzMRCCqkxn4L5hGNrMjOCoDUWs9iqziWbBhwDKBG7CtHDKKOqLxCVxxIJsy8OFrJJzSGQF+qlTH0J5ulZ9MZ/l+g8A4+xVWe9fOikG4ZajKDjniPo8xK9aU/xzrTHuQvtKdqFP2bf3W0wfcvAn/AYLmb9cfcR9K3XWKXwPoWY9FD4SNTI8y8Gkz62+iwBPoyVNKzMTAE+WOZsqcDExXKTZK4W0nInnAewvzGBfNmkx90piH+py24Tyc99gioyYB8mqoKaY2fgFrVG0M5SdGMCdMbsN8E6Y87bI/fl5qp8vE7dofAmXn+MSruUGovVHD2G3gCfbEnPWdN1duBNQ40GXspttVl/HWOsrWa9HoGVZLbQotIObbL5gI+FwjPwcT02UXSP96TKDibo5Rkf0/Uj4XTD7yZd/T6MkgLS6BeGN41hv56sgMcOeAE+1QD/UICHmZslNfS6VPWW6pgD8Gqu3aNCgS+sYKYg6AWBN4E7K/D5B15a1d1U1xngDfSOwhsFPHx44/dD4R3jsvA7PJbFG/gd0m7/Q7du4v/iT0qNyKIUPrfZEnqQ+A8l7blEV8fslA014fDj+2wSsz6cVT6i20Y27Vnx2bQPZ5WPYJUPwT7311dSJP+totm0j262hiKbriIbgx/RaBnZ+IQ1WETh9RaRrf5iiqq7hCLrLKbwWosotOZCeRyFj1kUwzXwRt1xDeP3W1gldQMA8JHV54viY7gFgA8zE2oBvKTnpovSw6wPN51yAL68WioBc/4c1B2+u+toOuE+ko57jWTAe9Guoh1pl1Mn+pD9+C9K9mM/fhAddR3KKj+YoR9Gx9yG0xG2CAD8ssKi9KdfY6jZTImEr16d1Rh19SgLZHUP8Zoh7XshMl9LLay7WH4ynS07nk6UHETfFu0jwzD8yk0mP+/JsscaJv1VBl5Uvqz+xRhwm7f25fmYuXYG+iit8tbKu/yFOPJ13rMlaGei/AA+qfICqbMH8BiUgTn3gDoFkOsrTqLumzfgp+gS3NT6Kxz+ez6FT228hhIw8JKBR7ss5thL2ywWUjbXY670XPoCwPMbLr7nJonUo6Q2cNh2Clp+mLLOptC1qzcp6KdISg68Tb+xuXsr+Xe6nvKbqLoC/m/ZFwfgc9PUdpm8wKs1zKaBJj/w1m65Qptl/pfA2wHNDzzMdLOJxq7yj2WRpcnDFwY8gnWSUcDRv0M6NuPeVuuwr4VnUcTlJLpyxkYxF5Io+fMACpz0IUUw8GGDGfh+myVwF85KH8awh7FZH/7Welb3tymq3TqKYoWPbLmKYV9NMa8z8Pz3i2b3LKrJSgFezqus9Ay7rQHDXn8pRdQG8Kz6NfkmwO+TyDpLhBMbxrxVVXAr4HETmKeO/jjMrvyz7K2vovZlLWW2EsCbJT0qwXpSLaxkpOPOe06QoZQ/eYylH9mHR8AOtfP7XXrSjpfb027nzvRpKfjxA+irkgPp6xKD6JjrEAH+O745fOs5luY7FaLwb7pUorOvsblRfZ40yqAHPhqFNxVghvAdyht+yFRW+CkyjcO/wjS6zAp/3ns8nfYYRcedBtAZjzEyxueShw/fFDDKZwYFlJ4kKh+mu4JCkHfkI768Nu/jkG6rqExy6ZOXj+dJb3ycBXprPj6uwjxReHu6jv131NNjlr348VXUSa25RBZaYNR1kj5qJv4C1SNfe5lW+OWqX14aaZaxsq+Qk4ymmVeXs7qvkF3zsqWmGdJyqylJztuyeiqxFZv1bVBpx2renk149uNj32JzvjP78vzGS4BJzweLFK6M3EER205Rjt9tuuGfRqE/R7MPf4t+QRSbFR7QY/9aOirtALxW+Fysfk5XhTaZ0gePtNsjScNhNTTqz3MzdAMNANPqak6utQLOchzDLBwfm373e7mq9z3z9t+yA14WT+p9dFaFN/Ab2KUmXqr+HkkdvQL+kS6+eWBP9UnuHXEE7avnaOAl6g+rAJNzs/jfZTySuvrclL8o2ZZNV8/H0pnDV8hvz2m6PPczCh6zh2xDd1FUXxThvE/BfTZLqa2NYbexOY8T/eZaSZ1Gv76aIhj4yDfWUBT/DSMBe+PlFM7mfERDBrrhMop8danAHskKb2PgI1nhbTiAnpXeBiuY1Vv8dABfEXsX51FkFeW3A/hQQIxgHat+OJrOpHQWgTrU0E8XNxcnrOxMycnjuRA8V15NukHADum4M2zOI1gn6u45ir5mmPcV6UzbX2onJv2nrr3pC/dBdICB/wrAs0kP0/6o6zA66jWOFrq8RUvH5xtT3c6lCp1vMp+ipOedYaqONlRMnYXfPlvq4sPKT5X2V7T4oZn/aoWpAv0lNuV/KDGMTpUaJblIP68pFIhfoLxqBrhUcqxAHy5ltmzaeE615+Tj+CClloCIO5po+Jj+eHTTIRJvr87T6Tlrys5apafm4s2zV99JU42U2qqFFrgZyA0BCy5qLhHIk2stE+iTay3lG4Dy45Ma8I2gIYZaLmfYlzHoDHxjhp3fGIl8Etj8S2y6kuLxGLPtWq5nc55Pm3cort1Ghp2VnNU9pqMCPrGbSsthQgvKQC+O+4BiD/hTemA63fK/TRFn4yg26CbdQf07++0qJecAHpF6AJ+DEtTbKiove9pkeq0x6f9WHXUoYrGY8pkWlc81ZnP24zzHMczC8XHhwP9t3zRrBd5uNegZdybSrm40TyzAP5QJOmjGMUFAa9DwbrYjr28O+uRvQOGxwop/32wMwUz8XbrpEgLZh//sEn0/52Pym/iRAB/b7wNW+W0U2O99CoML1Yn/DnzjjeITzQofx5YYgIdpb2vJ6s7QRzZj4NmPj2A/PoJhj+Ibe1QDvtZbKiZ9NA6b8TF8ohn6yBpwexcK7HJYyeGbR1eZJwc+e5heHQXIEaGXRZFIUaORjN/T4fweDy0zU+BHQBwntAyK1GYJ8BhYeVGaZVhQGdpTfI65DaNv3IfLMsq9xdh3d+pMH5bsTh+59pL5eZ+ya32gxGA64jqcvkE9PUN/nF3sJSW70LIJUwsCf+417Iybzy+azRGGHQofBTOjzDS584RXnCYDLgKloH+S5AevAPgKE+kUq/v3zkPpEvsbfvxi/VjFA/iY3CKAh9pHIqDhNU0pe0U1ACO+3ByBPEEPxDDgx/Fz0ZYAn4nuW1N69kEZuizXnpfXQT7VPbfIDntydUzBUcqOk1RziVxT+Vyvv1LKa830G1NpZ/x2s2Y6QQ/CSNTmfMIbaJ7h05rNd1b4GFb46LccwMcz8NHIDffeQraB2+jq9E9kD/qtgHS6GXCbIi8kUmTgDVkHjfRTuh34P2Q8tQE++2bhwJtmmRvJv+luuYf2KLgV+v9T4HEM8FgQCeBlJdV/AD7XUiabH3gzJCMj7W+9S94RMLTm8+2+PywaxALQgINYhFQZ/iNWz91r/5DtexudXPoFXWaz3jZ8N8UP2k0R/dVgDCh8dOeNDP27ZAP4HVX2JJqhD2m5mmwtFPBRfAOIasY3gNdWiA9fKPCs8rFsysdA7Rl4gR4+OgMfVZWhZxWXg6g8mscwx7GSWh0lwbpKqnM0iv17pLgjys0W6HHwGDeBCD4AHltjUbx20WuCBn48nYQp7zaUvmbov3IfQh8W70p7S3ShvSW70R5A79KbPnbqS587D6DDJYfQkVLKlz/GPC4uUdiYaky8aTRb0gySimPgoypNlR1xobLcDk35DDGDflXqe5EywNK6yXSl0hS6UH4inXAZSmfclVnvj3pgvlEEeU+Vuxzy8X5uPlJZhAIcU1UH0KP5zoajBmGollkcA3x0+Vl2c95U3lkDetZuOlxRfKOUfaGCX6+rSpDmGkzAUWqeWGOxKPv1eivpBp/rDVaq4hsz3073w5sgnb09FpV2aJxh0FOwUJKPAM9mfUxbfkPhTQX/vdNGMecTe7D/zj68bcA2Ch60jWwrj9Hdy7fp+tVblBaaRdGXkynCP5VyofDSIfaHGt3MPny2tIf+LcBnoSoNqqdbX63AA4Ybyaq81tTT/28V3nqyMx6ISQ/Y/x141SOvwH1sAf6R3VR3jMFyZAhwo4CrYP06dbSPj0i+nsp7F+4J2oSv/UXX+YYZsvcC+c89QFFjPqLYIQz8gB0U3HeLlNpGdX+PIrupLroIFEGxqxXVZp0U4kS0zAt8JFtuNjbtoxn46FcdwCNIF8XKDuBxBPjqDuCjca0yT97ngB7LJaDw0VXny3MQPZveMCPp6XKztbKrx3bgcRPgg/Ja+PCXykDhx9HPrO4/oIiGTfVv+CBAt6tIR9pR/C36wAmBuy60z6kHKzz64wfQIVb5b9mPP+amgIfCF9g8096lqii87ICvzC+22iwGfpoE7dAdB5UP4Bfgy3cdvJALnj50rsw4Ol1mLJ0r50Pn2az/yXUknXYbTX5YheM5WdbiAPRAXWkE4K+6+pCNbyCxOu0G0GP4lzdHOuj4P8Kc6LIzC6TrAHaUpUw3f4APkKNNFsfMuBdTXpv1AD5JAnZL7Aovp44eYW0WVmiFt1bYYRkFVhCZ5ZJqqeQ6ikXxTWt+QwH4NzcI8HF6NHU8v+Gi2LwM67+VrgzeRik7LtGdqxl0jYFPj8ihWL9rZAtIVTn2FKXsCvi/BPZsPa898/qfArxS+L/VPLubSt3tPeTX/5IR01laTa1R8v8J8Masx3QbAA+/vFDg7bEB1Uhj5uADeETm1WPzeh7azXkD+53sQmIBegDmLyavf4foHp/fMFSDv889/j7Jwen0w7vf0pmZH1PE+I8oajAGY3zA/9eI2GPQ5SaK4BtucNcNFNJhLUW+uZ4iGfjwNmvJxv58lJj0KkoPhY/iE60VPrq+Bl5H6g3wUezDw6SP0tBHV1sgTWVQc4Afw59DEU4Ugne6mCZMt71KmblF2a3wA/oQfhwAcWSG0B13ltX9NJplEIBjiL92H0r7S/ShncU70janDnzaM/Sd2LzvRp+59KWvSg4Shf+W1f2oK4PPFsJCl04FJ97ApD/beI6kG1A/H10VY3fY10Y9ML/IIFZmf4b9osc4MTXOoczPYxT95DmKzgL48hPogvcEUfjLnmzWe06UApwAPWAfvzjA93MdT+Fs0lubaGK1326AxxU3Aih8TNlZefx2ax1+YcDjCuCNyosvj+EYNZYokx6HIZfSWgYfKm/Ah+pLpF7PtsO4K7NHXqA3Jj164puogF3i6wp4KHwCwx7Xlv3FtuvtwMcy7DHd3qUo9uFDWOF9x+2h219GUKYfK3zQbboZnk2x/jfJxiZ9LlY0X/tTBj9YgUf/O4DPuPanReEV8LK/HVNmGAC1kOJPtfQhn7r/T4AH6AZ4XGGGO4pvCgOeCgBvPebGIwqOIJyMwnIAb3Lw6nvr78+/772bOj3Hvnxaulqvhed+5RvGjZg7dGrPT3Rs2m4Kn7KfokfuI9vgneLH23pvlpZZKH1I93elCCeynQI+goGPbKVSc1D4yKYrGfjlbM7zacgqD5OegY+upw5UPtqY96z24strhZej1Ry+vMnLmyo7A7x8rsKcPKpuzHuY8lD3IK/p5Fd6osygP+cxXoA/442RVcPZTB9MhzwG08cle9G2Yh1oU7E29F7xNrTDuSPtLt6F9jv1pEOlBvHXQd2HynDL79iHF5N+wtTCTXpb9Xkyviq8MkbwTOEXybCzugcCeJgYrqMZ6rH0k9so+q7kUKnq+bksKz0fDMeHyp/lz8MkwYpbTO0wu63xS8OPD/SYRDZv1S4rprkFdqvCm2k41qEY1qabPO2yFRxltoDd+PJW/x3gw4fHmuoEtNAC8lpL7UE7KPz1hqvpWqPVAj0q7KzAm265JPt+uXWU3GIDJfJJaMXXtqzmduD5oC2W1SWO1R1TVkPQHTfrc8r+IYnSr6bTjZAMuh6aSXGBaRQVdIvN1Qcy2cWY9PDdjcJjYWR66h95THor8Fl6Pv2t1D/ymPRWsx4Q/c+Af6IDd/88HXjdMINouwK7MOBNz/xD8d/RJQfYxe/PfmL3/e3xB7077961B7Ie+yb//9yA78+W0G8YBoLPMfTp4Tn0/dLP6dJEtZsvYtAHFNlvO9nYjcI0nJBefLpvlNr6GJj0/PdBI40E7ZCP1yof2QTALxPgofCR9ZaIWR9df5kE7aK12gN2qLyY9gw7imvkagCvoIJ2EqHXlXbw560+vFF5QI8jWTA+gV7T7Gm5CyycZ2RG3XgBHgp/qPRA2u3Sld55uRWteak5rSvyBm1xbk+7ineiT4v3YHUfKLn47zCTvgwzWnaSBn5awSGWovBV58rM+TBdaYf5dLLNsgzG6k5gM2Os1PX+yGAfcxlM3zgPoO/ch9PJMmPoR4+RdNJtBJ0qOVLW4fiWmcRKP0lmcwV6K/MeZk0gQx/gNkHy8ZJjh8prwGMsjxG4E4XXPnyUpSzXHGPi519gYVyAJG3Gx2nTHsAjSp+klV2i81rpReF1wM4sm0x4dblj51wj1S1nV3h0ykk/PKt7S0y6YeDfZN+9PUPfntXkLX6DdWPYe26m6D5bKXDIDgpYcphyz9+ktMB0Sg1mhbflUmJIOsUEp8n8OACPQpv05L/twOMgBw3gc3XQTu2AV/XpMt1G3wRg1stsO13S6lB4ZUorwJ4Uev5zpP6fPB1z+evpVcDusdpsm/bQbso7gH8i0GdrtwBHLAId+Vc75vO5Ifz7/XJT5eUz+KZwG/+OgUeA8xdJ5z1mlyiVvlz0EZ2cvJuCJn4kU4QSBu2SRRWhvdmc783As5UV2ZFvwB3epeg2DDyre0QL9t9brVUKzyZ9TNNVFM0+fCz/vaHuAjzMegDPoMcw/DiA3VZ9vgKfVR75dqTkYMLDhzdReoFcm/oRusLOAI8TVXGeqDui8yrtzYLoOVV4ucIKD+B/Zt7QIXecgf+aYf7CtR9tLdKBVr/wOi17qRmtKtKcNhZtQ3udu9Jnzr3pcIkByn93Hyxz6496+dAiFyyTnFZQ4eHDR2A0tdQHY/XzZH7RbI4g6MagojEGUXhEDn9ghT9eYggdcdF3FP7m36NDB9MyXYbQRTbvEdi7WmayWmjvNVkKDuQOyD68X8lxFFp6ikCLKDyq5Ezwzg5/mZky7NJafWdtqc2v9sasN+pu3UQrys6gy+IL3AS0726uSuEx2w4VdnqCLYZaYu+cPomNMNsOsJvdcuvZpN8gwMe3xIhqNQAjls1GpIJiOm+k2B6bKabn+xTB/uTVoTsodOMPlMP+e6p/GqWySX+d1SkpNIOiWeEln56KUlqY8//YYccB7AZ4u8KLEuqotxV4S3DMGh3/nwBvjdSrwJ0uvsl8UmirLaL4yLU7FF758KbKDtBLpN+sotLAw3LIylc3YApw7mIjDX7XTJWPv6PnAuTyv0lOuicTcX784Af6evouujSN/fjxn1DMgA9Y4Tfr1dKosX9PovRxrPDRrRXwkQx7DMMPhYcPH91ErYeO5Zt7DENvroA+hqGP1eBH1WZzHn48HzTL2KpphUd6zlJ0A9hlbJUeaaVm1qlUXGRFB/DGnA9FhL7MdBHJs65jxKQ/zbCf9BhDR9ma/oZ98s/c+tLGl9rSomcb09znG9KSV5rSO2za72bgvyjRl74phTz8MDruNZy+9xpBx+1R+qkFg3YXmy0Q4CMBfNUZovACPJsigBYKD+DPoa6XXwRM+q9Z4b9m6L/lO8oxd2XiH3MexHem0XQFqTuPCWp6R1m9PwsTa/kuB4W/6jLOnlvH1UTsofKSj/d2AG/gNm21VpXPPwoLZjwCdlB3k5O/VovVu+ZSlY+HuiNwB19eR+pN4C61PhR+lZzkhqukui6O/+iJUlbL/rvMp1fjrQB8ggX4hDbYD7+e31QA/h2K6fqewI4OOVufLeQ7bAdF7blImcHZlHT1FqWwSX8tIptSwjIplhVehkWm/i2wZ6b+YzfncTJE+fMCn3nroV3hzQw7mPTZehBFRr659FBQBdnj/xHw2BfnqLYrqPJipuvJNgpwNbQSoEtw8dYj+347fK29Z14Py7Tm3+2TelBdePORKjSC5XD7oQKev198VBbFxeZIOfK1gDQ6suoLOj5lN4VM+JgiB35AUX23UFCf92RZRUT399TfRAftbGzSR7VeR7HsgsWwWY8ofQwDH8sWXDzf1AE6rvDlbXUX26P1qKvHiayFwN0CO/Aw603DjNXED9e5eEy8Cdcpbii6UXbAH6bNewAfxu/lqyyO59zGsmiisG2CTKH9psQgOuw6iD5x7UtrX2xNc555lWY8U5/mv9iY3i7amnYU70yfY6AlymtZfI+XGUEnGHoAv6iwoB2Av9RsvkTpwytiTfRUNlFYkavMkjJZQHu1rFL4C/Dl+fqD+wj6hmH/pgQf14F0qEQ/OsrgH3EaQEedB9Llsgp4/AJYkAf/Xcx63SrrX3I8BbtNVHX17LvElZuVR+WxlCK+wtwC6o6DvHyeYJ6O+pugnQnYmSg9YE9l6K/VXCZReumJ12Y9CnCu1V1BqXXRE7+KUtmPx3EAv0JgT34NwyzXCPBJzdayujPcctYK8IjSJ6Ckls15KHx0l40UzQofjU2nfbeS34idFPt5IKWFZlMy1D0sm4HPoeu2HEpg8z4T/vh1Na8dwGemOoBHTT3M+lwzfvpfgMc1Jx/w9mk0WU+emn77N+BVpF753U8D3tEZ91Cr+hP7QZecFXi1vUbBDnVXJbgFMwtyszITezJV6S2CmDfi71OsLYNu3fhTpSvZKgo/EUEHZ+ykyxP2UdTwPRQ9cDsFsbpjM00E+/NxnTZSTDu4W+/IEehbofqOlf71NQz8Kop9DS7baoph0KHqdtNeK3t+4FFtZ9OQG+AN9CYHbxQesySQ3laFNrMo2HOaAB8qlXcYconS9Znkywp/wcOHrpSfKsB/z8BDVFE6+2HJPvT2S61o1rMNafKz9Wjmi6/SiiItaRv78CpKP4ChH0xfewxlFoewSY8x1Z0KBu3au1Shi03nUSjmaLPfHlxhEkUiD18FDf2zyR/AI+/urYDHC5FigFLI+fEPYOC/dIFJMUBU/6uifehcGR/yZdgBfbCuIcZdDt1BaKQBtEGuE+QqKTUNuonSSyFOpfm6xj6v724txLGa99YFlUbdE3SkHmY9wE+qsYQSaiy2q7vADnXHtT4GWapjTHqouyg8OubQRNP0bUrkk9BsnQCvxlSzL99qndTRx7bjN1FHNhUx6aYnSmq3UlS/7RQ4Zi+lfBtJ10MyKSUonW4A+PBsuhl1l/34DNnEkinTaNXudOXD/6WAv/4XpSX/JsBn3jKBuke6A+0fu18P4BHBR3dZAeBl2cPjf03B5Q/k5VV51Sorgbv0gsDjZpB+8x+7OZ9xiyzQk4Zdbb/B98L3NNF69T0dU3PyHD3+Ssx7/h6Y/CPZjJt/qZP6u9Qr3En5k06sP0wnx+0g24i9FI1JOEN2kH+/TVLlmNCFVb4Dw85+fORb71J467el+Ca2JYaQvk2xTVdTnKRdGfwGy1XADuk5RO11tD5aSm0XCfAmWg+Fj7C0xEoffJW5duBDddurGvcGdVeVduH8PpdUHGD3Yha84PpOpYvu4+k8m/NQePjw37uPkj53AL/bpSetfqUNzX6xCY1/ri5Nfb4BLXvlDdparCN9VrI/wz5EJugeLTOSvvfmw8wuKtG5oMJ3EODnU7g07bPpUR7TZ33Yf+cXXFEB78c+/BVReVXy97MXvxgP9hP4bnLEbSAdYegPs8rjxR1y6kun2KzHZBzf0hMl8ijTOD0nq/ph3Rob6sE+fikfZa4D+PIqRRfF/wE4ppY+UpfW2gN3Ru3hClhm4CVXc8y5w9VE6Y0fb3x5Sc1Jq6wjaAczP6We8uHlWPx4lYt3AC/QN2dVZ+DjNfBxUHhWjph261TTDAJ2vTCWertUfwVP+oTSTiVTamgmJQWnC/jXwrIE+ITgTFnMkMWwZ7PCY286gDeBu38DPkMDL6krBuGpwKf/74DHUb72fwJe+e6ZaWRXevHd0x277QzwptpOPtbnbnbek6tr8zGX/1e2DH6F35/+SGrx067/IQMyctjc/5O/X8LP8XTEh/+v+eYaNXwX+Q98n672fU98+DgGPqrDBgrHFJz2G8jWdh378+sE+JjmqyUHH9OI3TdYcXyDRx4+thGeWyk19VE6cBcpwDsKcaDwAFz8dgM8/HcZCTfbPpI6TO9rCPNWpryk5ljUADsO1P2q51S6wMBf9JwgQbuf3EczY6NYVIfSQRbTD5y70ZoibWnOS01p7LN1aNLzr9LSV1rQlmJv0ecl+7HwMvAYLMvAf+fFV28fmuvUnhbnXzXVwaUSXWnGd63aS6XYP7QCooU+yrwvP0sq5/zLTGLwJ8tiu8vwL9hc+Il9+R9Lj9L9t0MF+EOs9F/z9TiD719pGl3y9JHaYJTaBnlOU+mIMgBcKXWI+yQ5qL6LYPW3t83qzTSmvt6ouCnYifVW6TuZba+bbm7AZEdlncy8nyuz6pOrLZUd9PDpUxlsnGsYgIF+ePTF11aVdyn1VgnwKWimaaD8eNlC01i1wqoovQnaraWUFhsopfW7lNj6HX7TsBnPb574du9KJDgG0266vk+RPd6XPfDBA7ZRyLyvKPtSmpjv2Pl+g4G/xSqfxsDHBN2SyjrZ/S4Vdv9ItB697+iWQ3rqVpICHh1ysogRe9puOmbQG/Bvo0An82HhuXhLsYvkv/Wxg48mFlkR9Zjhe0z375j0HOXZFJuJiHuGgjFHWmFN/bw1QEd26K29+HctdfOFr612bLRR8+018Pw67+vXkoGMxq2/BfoMNOGw+qNA5y++KYTuPUcXxuykEAY+mFU+CAMuEaVni8vGBz3yke3hy0PhV0lqLq4Fqzz8eIY+tvEKux9vDoCHwouZz758RE1l2pvaevjyUnlXVfnz8hy65XQrrErZzbSPuZKZduX0x+iBZ1fX3xPDYybTBbcJzNg0KW7DWCvU0MNU/8K1P2136UJvF29Ls19oTBOeqcNmPRS+Je3g5zEUA80z37qx787W93GvMXS0/DiaX6INLcnfPNOJgb/YiEFnKGwMRzj2vFeCKk+RPDz8iqv8AoIwepePY072GCn9O+mFO9FwOuLCPgRMewYegzEul1XRej8vvlnwLwXzJRywsx9j83LUyQexLx/Ev2y4VnL49NacPKA3wT2ou0nfia9fcZ79XKu2WEZWp1RZaG+ZTay8iIFfoCvwFtF1+PNQ9OoLdcENf8ygp9ZbLcDjsfjyCNxp4O3bZ5oq2HESmr3NCs/+e6sNqqy21XoJAsWiW+6tjQJ8tJjzW8l/wPsUsfI45fhlUBwDj+2wt0KyKD00R4CPDbkt9eFW4DOg8Bp42blmAd5AL9cbDuDV9Js/JRefcdOxV86ei7coqgH+bm7eyP09wM5fdzebTeicR/Zhlo56dxLYszPzAq8ChY90gE4Br7IIjyzDLR2NMtaRW9aAnSPQ+Nge/Yfy37/L/+6OKrFNR7ddmm7Cwe+FAh3+Xg/v8/e8eI0uTNxLQeiRH7abQvtukaBdJB+bLJ1UHXQAPqrVGqmtj22hVD6u2Wrx42P57x2li29wbAjYsbKb4F2k8efhw+sTrRtqZJYdn9CKKicvJbfIx+uptQBdZtFjPLXXVJkVEYgtM3y9yLBfLD1ZgMccO0ypVerenz5z70fbSnSk1cXYh3+effhn2Id/rjGtKtKadrp0pYMM/CG0qrsOp2PsBhzDUoqKY2lBqTa0bHy+fviODPyFhuxPMBTYLBMqu6vZ3GZQQ/iFQqH9vCaw0k92zNoqO0lM+1OlofIjxbzHaJ3jbuzTF2fo4cd7sFnPVsGV0hPkF4LpEsongqHHMYMsUX13xWUMRXjrMVjeDn/eRO3xHCwAScGVc/j6Jo1n9tQB9GQ9qx7gA/gkvhGYktsbaIlFOg7DL+C711muIK/Lql5XKfw1UXhU2y2X0VYw6ePZvFOFN29L4Q2Aj222hmKgDqzwsWzSx70Jkx6jrdhf7II59NvJxm84PwY+/t3TMn8+PiSd4sMy6FZoNqWH59Lt6HsUH5ohW1bEX9dmPEAH8DLSCv3j/HmAb4C3gy+z4f6xKzxSc9YRV9YgGPx4aUXVJjVgR7mqMdlxMFYKOe57WaiEe6hbZtXnzAx6QCdjqbIswN92ROOVD/9ECoNU7l3NyFPBvydSDVjYHDzTZWevyEt33KDw75HOy4RbkaGumdr3RzAPJbe/YJ/9Dwl0dfbnFDRqD4UN20VhfMONRC1Ej00UxdfwLu+QDb3xb66l6DZrxTKLafE2xTDscc3XUFxT9uH57xzTaIVd4aXyTpfYRmvoI2ouoPBqSs0BfBRKbPmgrDa0spp6gxbZcA08XNlwPfACQetQvXQiiN1cRPED+PH5UuMZdiyPnEpnPPQmGWYK5vwnrr3p3WJtaclLzWjas/Vp6nMNaMHLzWl98Xa0p0R3+pItgG/QFus2go7BDeBzpNwoml+yNS3ND3wH5wp0+TVWdgYiFCV+bLL7so8eIsshZ1NgeUDPSo1UG8MO/+KcNjnQvicF/u4MPN+Nvgf0LoPpuNNA+rnkcArAXC72S67iF2OTXqD3VNDbTJ6dzXGofEjpKfy8DuJZauzj9LALm/HZ9c3AqvKi6GydAHTzWJS+KtZPLZV59fDpr0u0fildr71cjrTFIgdfZ5Wqp6+j03MYWY3tsrpjLoHfAAlST69ScyirRUoutgVGVDPsbd5hH36jKHxcx00U3fk9iu69lWz9UEO/hVK2X6K7wbl24G+wwt8G8LH3KTE8S4ZX5kK1AXyqA3Yr8LiaLayO45hDb3Lx9gYbPTfOHBlCmV1Q4e/fKQj8ffbh7+diIaRWWA28/XvBj7cArzrhHBV2gB1XAzKAxc8x7bPWRRb5zXqr6pu4gxV2WBaZui//d1b1X9gKuQ2XKOUv+j0gh3znHaCA0XsofPgeihiwnUHfQlGYOoQUKabg6HbZyNZvK1cMfRCI1DPsUPk4BPAAPVt1cbjZ83sgpt6yPMDbGHibhj1cD8IQX16b9AA+uGzBNVL2wRd61h3iWhh8gbbycyXHUSB/7RW2rE97oOiGFZ4t5y9dB9K+Uj1p9cstaO5zjWjqM3VpJqv88iItabNzR5l6c7Aki2zJwaLwRwE8u9pfe4+kOS4tCs60A/Bi0rMKhjBA6Hv3Y4iDy02RKjtfKDw65FjlL0gtvQ/78BPotKeal/0zWvj4hyBQ9zOr+k9uI+lkqWF0ssRQ9vun0GUPH/JDWo6BDxGV51/YS6m5rKDSE3ACSvmI2kvEvdzsPMBjS020Lrqxmvrw9c1ySqPwZg21qH1VVvNqS+yFOKaxRk4NNulRZ1/bAK99+Ppq7VQi+2xJqLKT7bErZVotYIePF4/2WFTZ2ctq37Wb9HGdWE26bCIbim76ISW3g25+HEi5AB4+fBjKarPoVkSubInFUIfb8b9q4P9UKi/R+bzAZxUCvHTN3XRAbwJ3UsiD6L2lkcZUt9mBz1bQF6bwAP4em/SIB9wF/HfMYsiHEjDMC/wTXTr72N4dB7W3LqvAzzLxgH+bbZ8XfAD/0B5AzMl6LCOtBXqJM6iV1vidkaq7HXOf/gr7hWzrfyDfMWzOD99Ntv4MfO9tDPxmB/Ad35EJOAAehTjogYh5AxNw+O8KldewR726TNQ9BlF7Bj0CKTmY9jonH6V9+DAzxBIHo66qzJEWWSkrZ+W2Ai+DXXWpuVSeeqllkpc9JtB5Nx/y5+cveE6kn93H0Ek26Y8w8AfdBtKukt1p2Utv0OznG9E0Nufnv9iE3i7WhrY7d6KPnbvTAam0G0hHmLsj7iPZpB9N35QdRbOd3ygEeCyTrD+TAhkmRAtV3/tE8nUfR1fcJ9J5D/gW43WlnY+o+zm+AZzmK6ZpoiIIPfFn+HqaX+gZBv80/9AfnYfIYMvLbNJf8ZgoOUcE7cK0Hw/Iodo4qK0Pdp8kSg+/XsDWpnusKcYx/rylQMfaaQdVxxHQjeJXW8qgw6RfpHP0C2UlFYJ4snwSgb7aKxTwMOnrsfK/ulp8eDHpGyqTPknPozcKn6wbZzD8IqH1O6LwqNwS4DtvotgeWyiM32Th/bfS1bG76faXNsoOyaWYwJuUCODDsumGLVdAx045rJgS4K+p6LyouQYeY60EeJjIiHxjtJUB315br/zZ2/g3t/jf33aMgjaQwudVfrwD9jsadLsPr4G/mwmfn3/27T+lzv+eyZtbFN742I6GGT3g4tZDvUlGwX0vhxzmfDYVTL1l6NRb5hP9+h7bh2OoPfTqZLObIWuls1TvPX5eaoIa/InJvtfCMunX0PsUvf08XRq3l8JHIj23i2L67ZBSWxwAH9Fxg0Tso99kcx6ws8qj4i6m+RopwAHsOJGvLpMT8+oKCdrBj5e0HE4dnZarrlav2XRbLJZAYk2UbJDR02rD9Mh2o+yyVgrP6z1zWFhxwQ3ReWyZwaSbCcIUIvSYVYeFlducO9P855rQzGdfFeCXsDn/jlM79t+70P4SvejLEn2lcQZBu2/YrP/WUyn8bKc3Cgbt2rHCn2vIpjv779KixyD7eWGpBIBHDT0fNjHOoT8XGyzdMCN7nCyfx77qM2UA/jhR/DP8PPp4z0Dp2by4iO/Fvv9VtMp6ThWFDy49lWyi8OzPeE2zF9JA7f1LjKNw/joTlUcAD8ouQyq1skeypSAddfomAEWH+W6CdeYqfnxVmPNL2KxfJvCnMPwpVaHw/LgGn5oorYVpv0KAl465emqbrAJ+pVpEoevo4cMnN19HSQAewy/eYIXAxJu2DpM+ttN7FNUN3VpbKLTf+3TVZy/lfJ9Mt4MyKT7oNiWzCX+NFf4GdsnF8RvVliMbZ1BUIpCn/Klm1+ljovRYvwTQTcDOqvBG5dEiixl3GIaRrs36dLM6+rYqj7XDZBTeknqTKD2KYG6xpZD2G/9b9Nn/KVtt8o+hEtilFv6xfQY9ZtXJ5zTEKkj3xB6wM/PnTRusdTe9eV1Sr28/D+VkZz6gnGwGX7si9kadW6q5BmPBMmL59fqmU8TOC3Rx0kcUPHwXRQ3aSZF9t0kuHr68BO86IR+/nv34dVJbH8snDqPGofKouHttlRw00thE5Zer3Dzy8Frlpb6+9mKJ0MNnN6m5UJlhN1N6UEyU3pjvwVrxAX+Qhl4el5vO6s6C6oU59Fg8odZCn9DAf8b++aZiHWjmMw0Y9vo074XXJHi3yakD7XLuQp+VZOBL9mPQGXh2raHwR1l0D3kNp5nFmxcyptq5PJ1vxGZI5fkCvH9pHzHpEZm/UIrBLjWG/fER9AOb6N+xX45zgs12NOZ/5zpCggsYw3PaezydLTtBJm2eL6Pm3Z1l5cdAPtTVX2UfPRi7tODDM/AROhAXpaPvgBwpumCt8ib3Lnl2k57T1XhG2Q38JmhnVB4mvgBfDSb9MgH+WlVW88oMe5UldK0Gw11zOV2rjSq7VXxW07X6q5T/Xk/PptdTaxN14wwCd+K/N1VBu8Q3VB4ewKM9VtJyaKBh4G1d3qMI9uFD+m8h/6mf0N2zt+hmcKY0ywB4lNRej7lLtxh0AJ/JPjyAx8w6E7B7GvD5o/QFgf/bPrUWsBulz9CR7TzAZzvMeZju2RhYef13/h6/8r/5lf/tr/wYI7Af0f2cvGOprek6RN3Nz3NMyH2cZ9CFqbdXN4xH9qGX93IcboZxNRT4j+zAQ+HvoHMPlgIGZsASyCC9pUatzs5O+IsygnIp9kAInZ/+CQWP2ktRGIqBdln0x/fcRBFdVYouGmb9m+uk1DbG5OPZj8dAy2iGHQqP3nhbg6VSXmttlZWAXY354sPL8omqc+3FN2ZkdZBW+FCL3x6oA3Q4MOVh8mMSNLJYZ13HirpfKjuVzrJV/LOXD33HfH0lNfQD6N1X2tEMBh5Vdstefp02FG9D7zu9RTudOtOnLj1E4QV4j5F0hBUewH9ZegjNKNqscOCh8CEMPAr5AzwnSB4ewJ8vNZZ+Ksm+uesoOoHmeuT6Sg6Vpplj7sP48WAptkHX3I9eo+inMmPUYIyy46Vn/pT7aBm3e5l/KQAPPz5MR+kRoItGpF6Xy5qyWfjyIR6TVY29bo2NKuOot7dpyAV4thgM8FZz3vjxYroz9KkMeUrlRZRaeSldq7aCrtVcRddrrRDgEaHH5JtUnZZTNfV89OSbJDHpV8vwC/jvAD6xmRpvFd9inUTq41qrtFxcOwaeTXpb100UxsCjvDNozhd050o63WBVTwjWwEdkUyoDj4WJqZE5lJXw+78CD5Mec92swMvRI6/yA599+1Ee4OXGYAHe3otu8eFzM2E1sFJeQ6T/DwbzDwH+9vXfpJgHwOfqfnVJl+WSfayVmm5jFko+0dH1J3l+Vo72vzMtc/ccJb+ObIBpzVW+Oz7/gF/nI0nLAXi85mxjaaRhwi3/+1t8g0hh6yXuD0r6Pp4uLPiS/Bn46GF7KXLADgmeosQWk2wBfGzndymq/XrZO4dGmiiMvGq+Wvz4mHzAS8Udim50Si5SV9uZBhoznRawS1kttiuzagfqgjNTfGNUHZCj5DxAL5BEjOscK7wvlJ6FEa7yT57jZSPsYY+h9IlrP1r7Qiua82wjWvRyM1pZpIU0zWwtzsAX60SfMPAHSmI2/RA6isIbDMxg9r5g3x/AF9w8w8CfaaB8+AgGJaTsFAooN0Gm3MC3OOU6RnrdUUxzuER/OuSMJD9fS2KkTn856NL50XsM/VhmtIK+HJbXj5beeQGefxE/htjfY4o0Dti8tbkOxcZj7+l2Mx6ww583EXupqmOwUWyD4ZZQdVONJ89rs97k4wG+mZGXiDbZymziV1rEB+q+TIBPqbqcVX85m/TLxaSXBpq6y/ME7TC1NkmPp8biCYnSo64etfTN10qkPu6NvMAntNtoL7oJ7b2FAvvzdcnXlBuQRakhMOnTlEnPqn4t7q6sRb7GPnx24u+Ue0MBjPHUWRp4E7RD8wyaSIwP/zTg0/hmoartHku9vRUuVMPBpFf+uiU1p09OxgMBPptN+LuZ/9CdDL7x3Pydv+dvEhO4q6fQGOCNIisz31EnDxW/m+OowVcAq0m2pqDGmnM3yyqzM7SS6yDdvdzH9Mtdkqv05d/VsGPGHUZiieuBtVRYpc2fv8GvK+UhpZ6/QZdXHyO/0XsoatgeaaYB8FG9+e/S7T2K7IzAHYOPVuZ2aoaBQP/GaonUo64+Rpv10To9ZxTedM1FWopu4MdbFR4HPnyQ93Q78KbEVsAvq9ZJyR45VvrzbEEj8+VXaSad8ZxIP7ljrNUYOsHC+TWb5R+V6ktrnmtJC55vQiuKtaA1RVvRuwJ8B/qgWEf6uEQPNuv70CEG/hgDf5xh/4bd6c9cB9DMYs0LzqWHDw/gr2JkLobplZsqwAeWnSx74k6hB74U+wUyCrcffeHUiz4r3pM+d+pJXzj3FnMCGy2/ZvPjCP/Q7zyG00nvsaogp9Rw9ufHyiaNq55sxrD/HuE1U82WZ9ijoNZs4kfrajrpiINpz9Cjhdami3Okb56BTyg3x27WG5U3oBvIjUkPpVefmy/Ap7C6pzLwOHiczCZ+MqCvjVHVrPTIxzPsduABO9pjtcKrfniVi4dJn8DQx7/hmHgDkz6xw3uU0G2LpIJC+2yhgAFsSq45RjlB2TKSCcDDnAfkyRr461EA/g8H8BbYcZB/B/BZWuHNsefh8yk8gLf3xOdJy6necwOqFXjpeU/7S+DO4JOThoEbf1LWzd/FpIfC38tWCo9zxzK33mynvWs3xfP21Kv22odidaiovSNYJ364Xlipllb+I9Df1ZV+v94jBT0/zs1ViycF9nTVAZhzm284DHz2DX58nT+X+oiu+WdS8JYzdHXchxTJwIcPwO65rbIIJLYnQ991I0V0QAEOhpW8K7UT0TpwF91MK7wGXgJ4aJWtv8zeJguFD6uuQJeBlgje6aCdzKFHZ5wJ2gFw+OrGjEdVHR8sjAzmr0M77GmXkXSeVf5yuWl0Dik5r4my3/1Y6VF00H0w7S3Ri95+viUtebE5rSragtYVYeBfaU3vF21P24t3pH0lutOnJXvTV6UGiQ9/jN3tr1wG0+es8HOcWxQEvgP64dmk95V52RiIz3CyPw7gr7DpcdZLRQ2xhvarUv3pIAP+OUP/KQP/mUtvOV+wSfFlyf5sVqgWvROew/kuxeZFiSF0km8WUHhfD5WLDyvN/rknw8p+fLTHNL4qfzxKF97EVJwj6TmY9mEYa43ntcLHllF+u8nDW/12A7gdePtz/PmKi/LAfg0KX41PDWPWr1CTa7UPLyk5BO4YehmC0cgRtMORtFwhwCd02CjAo8oOwAcN3EqxG36knJBcSgTwwbcpBQofpYC/LsDfodyE/wT8n3bgoWo4mTefBrzKv6ff/DtPTb0ZPGFNyRngERS7zWDfSLpP1xPuUvq1+6ycvwnwWWl/S+Dtl9zCgYd5fSfTbJwxhTKO2nxAjDp8A7k9x24+hl+f/kAO+u5hwqPKD8Ab6AF8dvYjcQmwmgpHvkc6v4Y0EoXPvsE3EL6mRdynqA/9KGDSJwz8XgofuIMiBm6j6L7bKKbHZorq9i7ZJFLPoLd/Vyl8SzXuCma9AT4aqTkMtWywXJXV1lNBO/jv8OPNMAxAb3z3CL1MEsCHlHOY8uYEsB8PyP0wK6L8dOk1OVNylKqfZ9bOC/AT6HtW+KMeI+iA+yDao4Ff9kJzWsH++9oiLWXqzaZX2tLWoh1oj0s3+oSB/9INgjuc3e5hdLD4APrScyjNdWlZ0KTvUKIKnW88l/y8kRecIaAHlGWT3psVnk2Ms+4+km5DJR2ABtifOfeij4v3oP18/bBoN3mMnVdflsLam/5sUgzgO43y+b9zHiLAX3afyCY9f2/XSRTuziAz+FGeygeHaW6i9VJXj9fiNpGC4cuXg/k/Xfz4SLlOV8U3luk4Jh8frxdbIKov9fRVFom6J1VcyLAvlXOtGpv11VUgD9F6pObUMorl9ih9EvbEY6hlA8ynVxNvEl9T5nxKcwacgY9nlY+z9MNjEUVsB1VHH9ODfcY+28gfwG86TZmhuZQUnEFJIRkCfAorfEos+/DJvzH8dygr6Q9+w+pGmOv/2IEXH56BTxOT/h97Ss4BvBoHJaW0t1RazpTVytKHW44lEI5JM/mXSKqZddgzfy3pHqUk4HXdk8BdFlJ8DOJdXYAje94wPdaeV3dsfjXBQMnZ23fMP7ZPvLXPrEfeXRT6sdwspAIwyxyVgoMJbw4U/n7uExWtz1CpOVkxneHIBuSmYbvuY4E/J/5Piv4yhK5M30+hI/ZQ6JCdFD1wpzQyRXbfTLF8YuDDvwXg31E98i3XkE1PsI1+Df77Sj3BFub8MnstfbQlUi9ltaijr7FQzbID8JXVqGqsig7RabkQvVtOJtJiMywD74sgtjfKadl/dx0rxTYA/kKZSWq1lMdoVvgRdLD0YPrAuTuteu4NWvpiM1r+UnNa+3ILWv8yoG/DKs/AO3eT/XJHPNiHdx/OLvcgOug0kA6x6M5mhV/iMz1/e2wlBn4e+SNgxyqK7bBBGEuN2fOYkc3+9Dn4FYj+sa+O2Vmfsyn/cbHu9Amr/EcMO4AXxS/enQ7wHelr1350hKE/4sI+/st9pGBHxl7x9wp0nyyFN7bSKI91RNqj9Boq+O6oM8ZqXb9S4+VqM9tn4eeb/nhdgmsi+DLm2iydxA469MdXXCCR+cQK6ppcZbFU2iVZ5t1hQw0UHh1zWEYhtfT1V6rpN1JTv0p2yyWirv61NZSig3YowUTQTtpj0RP/Jr+BUFbb7X2K5RPZZztdGriFYnacl7p57IFPDc0S4FPZh0eUHkMrU6JzZb1U+vW/RaGN324CdlBuVNBJNd0N5bdmmiET1x/mMfNvX8MN4KEG3dHMImOuYALrPPzdHIcJjgOz+ua13+Wgzzzt+p9q24xpq80xK6QeiGLfyXlsCa6pNlZTPmsi/8YCMD/PPuEGhToZlvJcPeYqO8OsqX5s79JDoFBqA3JUylBuOBmOPL0U4+g2W8QtMDDjfso/FHMiii7NP0CBbNYHDd1JUf359NlBkWx54YYc1xELQ5QPj0nDMZhFyCqPxRTR8OEbr6I4nFdXsoW3UtJyBnhTfIN++AgslER1HWbP6/n0pi02zOTc5UwT0x5l6shY+ZdTK6FRTnum5DgWxKl0qYxaLyUl617j6FssjnQfSJuLvkVLn21Gi15uSiuKNKO3X3qd1r/Umt555U3a4tSZTf6edNClL7vSQ+i4+xA64NSPTfqh9BVbCLOL840iv0kP4M81mkcBDFtgudkCfGC5SQL8Vb5L+TNYfuWwD34sfcd3naNs2h9i0x6Af8KgA/pPWen3a+APstIfKgW/XnXPfflKbzrpOkrKcrGkAs3+YVJai445BTpGWkXr8tmIMjPszQX+bhPkRJjGGkuhjlTeaZU3QTv7CmkMwJDd8QsoqcJC7cOrHHyiHl0tY6trLJE+ebTMyvjq2qpNVlJz9Vjd66nimyTdF5+op94AeCh8LBpo9Lop5OGjO29i4FlFuirg/YZ+QAl7fSkr4i6lIELPR1JyrPDXY+5JDX1KzB01y+763wVMeonUW4ZbFAD+Rl7g06890J8rCHy2Bj7PtFhLBN1shDFNNlYFNz6/Ms//yTcA84m9mCdPd91T1lGbphvMmwf0dmB1Tl+WXrCLISW/uoPPXE2WQI3aepz3ZyE7wL/nrzcf080rt+jK8sPkN34fhYzcQxH9dojFFcEqH8suV3znzbIwBKOrYdJjAg4i9VHN1a656IZq3BUGoNhhNz3xehCGmngzX42srjLP3hJr5tihws6Uz/pjgCv8eOxnLDdNWsdh9Z4pOZbOlDLA8w3A00diXj+xSX+ExXW/Wz/aVKQ9LXuuuUTolzP0a158nTYw8BuLtqPtJbrShyi8ccG66IH0NV+/cOrDojxcgJ9Z7PWCwLfDEMuGc/muM4tNeT4Vp/NVtcMC+KsMm683fPlx9CMCcZ6jWOmHimn/OXx4BhwjduDLf+7Ug+82bNqX7ENfuTLsLn3oi1d60DfF+svwjEvoj/eaplplMeIHpjwALqMCdzYJ2s2UJgMsoYS6+/IdMIzhB/Q4ZiFljK60sy6xkJy9HmoJlU+qtFCAV2k5VvcaS/MMxQDwODLJFqOvUFdvUnN8EqHyqLYzwzAA/Gtq6g18+JjmgP5tpfLwB1FD33WTAr73NgE+5SN/AT45iGEPViY9/PYbsfcoLUkBj1Rcxg0FvFH3/38Cbz1W9bXmzK3Qqkj+Ez2u2gTWHMDnL9m1/nuj4PbIfq4GPvOJpbpOgY+hFreu/yaWhATrLMCjFuBpwCvrQy3T/DWD6M+kBxS35zL5Tf6YQsbso4hBuyi833YBPqYnq3wXB/BYHiJl0a1V8U1M09UUy3/rOA28SclZgY/U3XIYV41lFJhNL8MqNfBmS6wptAHwMsWZgYfvjpXr2AF/moE/7zFRgD/PbJzFLDuU1WK0FSv2x6696N2X2wrwC15qQkueb0wrn2lKG9inRzHOByW60T7nnmoATYl+dLBYTwH+a9cR/w78mYazxYcH3NgeE1B2IvsYkwR4X0+++8DUYOCRcgPwWFr3tSv786z0OAfYb0fg7gADjh9+gG8AB936SoDvi6J8ByrSm057jpW59hi0j2Z/tMui8i7Ce2ae+XY23UoYjCUW6BPm/5Qg9v9RgacsAMeYaynD1ea8WVGFRZTxFuATys8XHx4qf606ZtvlBR7XeGydrakUPhnpOVH4FQWAlzFXAB6R+tfXOYBvqWakRXZ6l6K7bKI4VhEbm4++Q7ZRyscBlBl+h5ICb8sAjNSIbKmyuxF7X4BPZV9eWmH/W+AxMkp3plmBN+m6gsDrj/WIaCvI5hhQraOnTLWbMdXNnjkVWHtkicQ/yVufr28ejhuI8uXtSo7n7L34VstAb6pNeyAz6e8iHqBNeQN8jllmmW9VlQlCwnq4m/6EHjP0WccT6NLUjylgFJZN7qHw/jsotA+657ZSDP+NADxMelRHxrN1JrsFkGLlv2k8eiYAvUXhcY3VPfFmEAZGXdmqqhl2RuFl8EW5GfbKOlF5BOwwF0KPoYbCXyjto9TdW6n7GTc2793G0im30fSD+0j62n0wq3cPWvdCS1r8XBOaz7AveqYRrXjmNQF+q3Mn2lWSLWwW3MPM4DclmMPivZhB5ORHPh34N50r0ukGCnh/htCv/FS7wgdUmCk3AaTVzpVh38KTXwx/IxTdIA13iM0IKP1XruqgxO9QSX0TKNVPPv7Kme88DDxSdMjJX0HAAlFLTzXUT1pmvRzDL6SpBiqPg9p+D/56Vnmk6hC9N2Y9vg7/DipvCm0SyrNpbxlZnVx5kfjvgF6Z9IvsJr2Y8gw74E/EFQMxsCuegYfSJ+GKkVcW4B1jrlSUPk7Ka9dSEpZJsg9vY98QjTPx3VHosUW2zVz/NEgUHsCjpBbAw6S/GaeAvxZ/TwJ2GddVxL0wH74w4NGgUrB7DnXzj/MNkzQ3gAcFgM9jals+NkBZzXkACb/emis3wJvPW7+/UWF7vh697Ki1v/0wj79vLAjTkYdcv8kG5Fd4AH/HcqOyluHKz5P2Wwaev+8/frl0de5BujpqN4UD+AEfUBjKbHts4Rvy+zLnDkE72RaEAhy9lAJBuzikYVFs1XBlnmPScqZ5JrqmSsnlN+dDNfChumNO0nJlHOug/eC/e/jQWTcfUfeLyIa588fu48T9Rbs5gN/DCr7quddpwbONaB4m1T7bmNawP7/xxTa0HVtnGPjPpTV2EB12UhY1+ucPs8If8kQtfYvCgf+5/ix+ETPZX5/JkPMdqdxk8eEDys8UHx6QXvBGd9wo+pFfDCrrvsFwfAYeqTpE5g+7DZTztT6o/oHCf+nMKv9yT/qm6AA267HBxof8PSdJTl5W7Wjgw5F3x6A/fmxMdxx87Os8Rhpr5Hnt65vgndWkl7x75QX24B0gT628RKCXayWl7kkWdU/Uo6vFfzfqXne5KDwGWqbIQEsH8FJ401Tn4bX/ntz2Xamyi+I3Ecx6KHw4A+87ZDvd+jyUsm337AovJn0hwKfrKrmnAZ+l++H/58A/zKPmVjPcCmhuPqCsCozUWcH59Q7gjelutRag7tYbiZl+a70hwF+XunqY+IAa6b0sywQeiw9vVkwXBP4x3brxFyUn3KNbtly6e+4W+S88RIFs0gN4G+bV9/+AoljhEVSN578ThpXEduCDWQZ6oGU8/10TcFNnSw5mfayupZdcPJpoTNdczYUM/EI16UZviTVbY9EHn78N1pj0QWzSC/BYJ8WQA/YLGF4Jk56BR83LCWbssMcg2sXAL3+uKc17tiHNee5VWvr8a7Tu+Tdo80ttJQe/GxF65uyw8wD6ki3pQyywX7oNYi6H02G2xOc4t2TgZ+Uz6Z0q0ck6mEw7SwOPF4U84VR+bhqr/UyJKF6AwqMLzn0E/cjf7Fu3ofSN22D2NYYy6IMkkHfIdQA/h7G6A6RHF+b9weK95cV8W7w/nfccTxf5l0SFUWDpyRTqOU1NwMGsL0/lpwNwPMbB3Ds8F8gm/WWXMTIWCOY+1N8Ab8ZhWaffIP8eVwmFOPPpGlJxaKJhsz4BRTjV1SZZCeqZjTR63ZRRdvjwauqNWj2V2FCru2VybdIb62UJRTybgTDp7cB3eU8UxCY+/A66+VmIVvg0u0l/M4bflAm/Ulrib3Qj4RedY9ddb/nScqbtNUtPvFEpOdWCqkZdOUx7ZdI/tvemowIuXUftVSXck6f67wZ262NzQzCpNpjz9yzFOvDrBdacgt/T6s/njdababVK6eGr39VFPUbdZaHG7YcCuonUQ+Hx+TtZZHE3lCkvjTrp6ufc4v+reL8bFP1lEF2Zf5BCxn1INpTYDtwpgdQoKHzXzQr4DhvV0BL48a3XSx7eAB8vo8lXKWVvoKrtYizHpvPvGHwhSyjMOCtt1psFFKYNVqY3o8LOKDwDf85jgpjzAP4sqlrd2H93H0UnSrNJ7jmQtrl0ogVsxs95vhHNfq4BLWKlf+fFlrTl5Xa006kLfViyN32BALkTW9hsRSOD9pXbEDHpD5VWCr+kQJTeqTKdrD2VXwT78F6YuAGT24eCK06noIqz+AXOkqDdRVbnMx5j6AfX4TKDXibWwpRg6L9if/4rhhyTN5AiAOiHSg2Q62GXflKl923xvvQzv5ArpVGnP4kC3FWeHZV3BvYIbwU8quxw0EwjV6+psowSEXtAj6khEdoFiNFddKbSDiuopQAHpnvFBWLWS9Cu0mJKRkMNRlyxzw7gzTRbDLNMqs0WQG0VuBM/Xg+zTMRBXT3UvelaRwONFN6sF5VParOBkt5SwbrY7qwe3bfYo/TX94dQZsSdPCZ9fuDVcAsFfLZes2SUPlsPqHwa8EbZDfBZaf898IX53E8DXi2V/DtPO+1de3quYKAv/wy9QgN4OXqOnYbcmPKy617KeR+pIRxm3h6+nyWVZ91pdzftsXwO228wFTjhaCQFLDtCoeOxP56B77eDonpto2gGHj58bMd3KUZX2kHhATyCdvDhYdJj+EUCFpBgAAaru701Vh+skUZaDgofo6E3Sm9tmgnV+XjsfjdBO+ThoeYAXoJ1LII/u42jn1xHq/Q3u8yfe/Snd4u3ky656Qz79Gfq24HfXqQD7SrelfZjlh3EthhzVhRDZJlH96Gi8F+yFT6r+BsMfP5a+uIV6YdaU3TQboYA7+fpIz68L6ZxsArDhwfwZ0uPY198BH3rMpiOMOyHcEdh2A+waf85g41o/QGY8SX4hbAvj8Z8pOa+cx9C3xTvQ9+7DOLvOZGu8i95FUrvOpGBniYBOXvqDSrPH+OEafCh6kFsESBij0BeKFZPoxYfK6d0N519x3x59TgFjTS66EaCdhVZ2asssq+PxlVm1tfUiyl0Wk5UXpR+mQX4lXbgk5qo/XJWHx5mPcpqY1k5kJYzCu87ZIfdh8c8eivwaQm/ySKFG4ka+Bt5gTcmfdZ/UPg8/fE3Hsi4KeuaJwW/o469MOANjHmDeZSnDNcB/BML9I/tCv+0NFz+NJ218UZuLumPtQlv/PcnEm1Hi28uKgO1SS9qn+2IFeR5vfz4fpqq+JO98rG/UMrJeApceZSCxaTfTRF9d1C0AZ7/TrEdN8o4svi33pMMC+ooJNuCVKsedCLAN1plb48F6Kiyw1H74lUdfbTeE2+UPUy3xZrBF2iYCdY19AH8GG4tAnQw58+h2k6K29BwNpZOsAX9tcdg+sSjL616pSVNeqY2TXi2Dk1l4BG82/BSK/qgeCfa69KDvnAfKCW1X77Si46wBQ3gv2bL+zAzCuALVXiY9D/Wniq19AAeEUT48JhycxmlgJg5h8GV6HfnF/Qjq/RRrJoqNUQmagL4Lxju/Qw2zgGk6xh4pOxQd3/AqbeMsf6Gbwgw6y96jSff0hPoqhsD7zZJUnOAXVSef5aBHrAb4AF4EFJ0ruMleh8GP99LzbiL0wMv4yymvRmAAXUXU15H6tFIY6L09sCdTssVFrQTcx6bZGHaIzrP0Cdq4M2YKwBv0nLIw0fjzcQnUgOf+kmgA3hZQJFNN6LvMvC/auB/1fPqCir8fzLp7X67bqrByb79OM+4KTOJJlebw/8t8FZ1VmOlHQpvxmIBevM4f+Avv0l/J087rlZ7mPWZT6ROXwHP1wySDTP4P0GhjVXl75shmPmAx/f49bZq1c3A51L+ouvnUilk3fcCfMRwdM3tpJhe2qTXPnx8p00Uz9BD4eNQLYkCKg28MedNpN6Y9GbijdTRo8qu6jx70Y2J1odbeuHDdAAPQTssWb3qPUW2y0DhJfcu6ThYzz50igUV5vxhzyH0Yem+tPjFZjTumZo09tnaNPk5VvgXmtGGl9tIW+wnpXrTAbeBdBDBupd70TGngUrhsVralV2C0iPEhy8APBT++5pYAIlRO1PpstdEidJjhp0vv0iJ0jPwWAd9ynWU+BjHSw2jr0sOpgMM8QGG/vMS/ekzhhzn0+KowlPFOID+c+deEj38Gt11RXvTSb77YK20r/sE9uOnSD4ewBsz3go8fHjpnmN1D/BApd4EBn6qTLg1pbgxloGXAN/aJisKX2GhBO2MwifrbbKm8Eb2zrGJb1JyxqRH0E6Nq14pwGMDDfLwMvWmqV4Xjbn0MOlbb5A6ehle2X2LBO2iWFEQtEu25+HzAc/m/C0+aJHNEXjVQon8aTncBCRo9x+AT7+uHufczq/uj+1TYP+T8lqhtfao/58Cnz8n7wD+iS6dVYMxctMf5zHjofZIq2HpRG5aQeDvZecdlmHPJPBzv2Wo/H46PubfOd0/nSK3nqHgcR9RxKgPKWrQLorts0OCdnC54hBcZXWPQf1E67UU02qdHlm9huL47xzfSMFuim6irEslAb0Ar/PwVdRCyWi9OjpMB+uMOR+k+99lixP2vzPsSMvBdzfAS5Oa22j6Tvz3IbTHozfNeaExjXqmBo15rjZNZLN+4QtNaWORN8V/R/08xld/ycAfKdaPTrDVfazUEJlPD+ARpZ/r0qpglL5t8Qp0QoCfQVc8p+pFkD6yQBLz7JCH99UKj3bXnzxGywCMr0sMEuCh5p869xHIP5LTgz7k87FzT1lgL4U5Tj3pS/6ag0V70nE26zEu6zKbMJjHHYxIvLcaiBEuCq98cyi4dM3BtIdJ76mgh+8fAj/eDMiwzrgzq6Z1bt7k33GV9Bwaa6o6FkyaK3bOmSGWiRp8s4kGUfpEHaVPMEslm6pBlgktN1BiS719RpfWIgIc12MrRfffSVdRePOhv/LhsYAiPFvl4Rn422zSw4+3KzwAx6ooKBsfBO+ybzz4d4W/aZ6D/65q7aU1VgOPr1GLIJ5YdsQXVOOnmePG9FabYlQrqxVy62YaU+oqhTg5eeF3/AzLnDq7qqvIfI6eQHsnQ6l8rjz3II9Jf89Mycn3O6DO/3f49vw4HV/Hv29GcDZFf3CB/MfspZARGGjJCs/AR/fZTrHYGaB9+Nh2ajwZ8vAIwsahglJvocHf2wTtrP3wAD6mzhIZTR1dfaF9e6zx5UN10Q1OsG6akSh9OYx9nygLIy+wlXvOQ0Xpz6Mt1m0Mu8sjZVLtAbcBtMO9B019vj4Ne6YqjX6BFf6FBrSYFf59545sznejT0v1oS/Qu+Lcn447o2dlsMynAPCHSw6jrzyG0xynloWk5Zwq0onak+mKmBxYV4u02Th+gZNk/Y1vaQy1nCxbZ066j1ZRRNcRovCfO/WRwv1P2HT/2KkH7SvWjfYU6Ux7inelfS7dBfpP2Y/fzzeAz4v2oC/5hvDlKz3ojOcY/kV96BIWTqJhR+fkwzzhvyNyP0PG+oopz+oufjuDjyAfAndX+YTrHvpIXaWHQZfSNFN+LsWXnS0Hj5Nhxldk0Cuw8iPnXkWtokLgTpZO8l05qYbaGa/Ka/UkWwTuGqgofQr2zcmMen1k4o3qh1epOVZ4DLNkPz4OZZusIBH9d5Df4K2UuvMKZYXkUKK0xmbIPrmbUXcoEyZ9wi/2Onmk5jCbHs0yAB9BPFxlVt2Nv+RrJBUHmE0kXh8E6m5j8KXe4VZQ4Z/Y69RNo0r+XfH58+v2OXcM0693YS6jm+8PGYn1iwV2K/CqBddhTRg/3QT3sjMwV+8f+fgXRP5N9ZwZi6Wv4sfLPvoHeV4TmmhMuW/+G9QvWeYmwK8JA0D4Jhu19zL5jtlDoSP3UDiWTPbZRpE9lQ8f01Gn5TCWrM162TGACUbokYhrqsqnE157O49JH2WBHptnUGlnq6rGu4dj7VlVVXUH4GVmnWmPlRL1qdIlh3VS8N9VGe04teMB+Xd3BMRHsUoPlUK2TW7daPRztWjwM1VozPM1aNbzr9Lql1vSNqeO9BGzhXjZF8596ZDLQDpWcih96zyEvnHGQJqhcg57jKJ5zm8y8Pn3wztVoO/rTGHgp8jsOV8vhp39bH8oPcoCPQD9JAncoZPnJ8+xMmDvuMcI+qrEACmy+YzNi09K9KCPnLrR7qKdaFexTrTHuYuM0P20eC8GvpcAf6Aof/xCR75hDKGLZZGTn8A3FQW8rNyR9tlpYrKj4UB8H747BrKyY4w1bgZB7pOkqQbRehmEqYN9snoaPjygLzeH4ryV6idXdrTPXkPuXZZNzpeFFNcxox5ltdVRfLPIsUJaA2+20AD4VDTOsA+footvJGj3umqRTWz1DiW/uZGSGHjUaWMARsiAbXSl//uUsvUc5YRksUmfRknhGdL/fgsdcgjaJTLwWAd96x+ZeJN77R81ndayXCLbshfeAA+ArX46PjZz4P8z8I/scP83wCMt9ttddMr9wzeV31UzSyHAS2OMZcBlXuBVCi8nC4037BbceSw3EUzFzQ+88c+zCgP+zpNCXAV9cPNgqwDq/gvm4Uf/QlGf+NGV8XspbNReihi4gyL7bKWoXiqTEsP+O/rho9E40wqDTNbJ39MAL8tG+G8eazHroy3LKGRHPPvwEfxeiqrC4FeaR6FYNKFTcWq6jU7FlZ8uBTe+XpNkdxya0VB1etYLpbRjRd0FeKxiZ3WGqb6+VEca8mwNGvhMZRrLZv385xvR+ldaS/5dptwgG+bUny1thrzEUPrGia8M/fFSw+mYK7vcLM5zi71JS8bnWzXVpnhZu8JfYX/Cr8x4viuxSY8ON2zC8GCF5yvGVJ2WkdSj6Si/qKP8TQ84oTeeYXfuQXuLdlaH1X138c60G8A7d2P170GfFmPQGfb9RdkUeakT34n60KWyPvzz2EQvrarughn0UI+p0i8fhpsAWmn584AeKh8os+5mSMAOZr0B3sCOJhyJ1jPs5uDjPPn5qmqdtIEeB5Nsk2sos17y8eiaM8AjHw91B/Ss7KlN1wrwCU1Ue6ysi9bAp7R7T1JzAnz3zRTSbwv59nufEt87RXcswKdG5VAam/T5gZeoPKbd5ANeTaP9y74xNj/wZjOrAv7pCm/dHluweObxUzfLisJDndl/v5X6q5jY9y097yZqryC1zK3PzB/4eyKg37vzQPW5w2rIcACfk+4AHik3VaDzIG/3XD7g83z/bHXu883md5TWMvC2Dy+T34SPGPh9ovCRrPDRvbeJy4VRZFG6PTYKM+1a6PkG7MNj3oF0QzYG8Ct1P3xehY9CtR0LRQTKuPk9BeixqSlC19IHwTqVNW1q4AWm2cJ/h+8O6NFMdp5d258Z9p/dsTiS/Xe3kQL856X60mpW5yHPVGfgqwjwKL5Z+1JL2lrsLRlNfVBWuw2kw+wif+MyRKAHl8dLDqejbCUY4BePz7dMslVxbzpRaxJdwphcNx+7wvuW5hfFz8GHR5fbRa+JdAb74UuPoWMlsE9uhIy5+tylD33q0pP2FelEe4t1oX1QeQZ+j1Nn+pDh/5DN/A+LdKW9/PmP+eOPX+lEX7zSlc56j+GfhfQcQ883lWAPFNrwf5jnDNk/F+TOFgd64lGTzP95Aa4+EsiD+qNoBzcBU4knATyzhor/Lcz5xPJI06GefoH0xsuwDA28Wjg5Ty+oQABvgSi8WSNtuuaMHy/LJXUuPkUi9Spol9RigwrcsS+f3G6jpOYwlx7Ah/bdSlf7s/m47gfKDcqklODbMqI6OTKbbsUw8Em/sw/PwGP/e5oy4bF9Jutm3uUSDuAf5AHYCrTDX39c6OcxKOLO/8F+eOvHUPRf7wB4LLr4he5mauDzTbVR+XzVny6jsfVOejWmivTIqif6sAl+54n46CYHD9iz9WQe1S//IM9c+vzAW0tq1YCNRxJYRIT/t9v88xL+ovjPgsnP52M26Rl4VNqx/w6THoFVAB+DQCvaY5GDx1KR5rq+gmGPlUUUrPbahzdpuSiBXdfRw2fn91AMC0hkZdTUz1VdcnqkFYA35bQBrPIIiEPdMdLqctnJ0gp7hmE/zab9dyVHMKgspKWG0Geu/WhF8dYMfDUa9GxVGsem/dxnXqU1L7agLUU7iMJ/VQoj5gayDz9QgP+Wlf0ow37ECfCzH8+u97zirPA++dZFtwbwNRXwGIh/mYG+yge5eF/0pDPwAB8+xymYHfyNvnVRabkvXfrTwZL9ZDa2wI3Dqr4HCl+sI/v0fAMoyopfrLM+bO6/1I72Pfcmfe86iHz5DueHUls22YNF3afJ3rkoBjaMwQ/CpNsyKmiHSD1m3QXLqKxJ5O86QaL6srxCr46WiL0GPpn99vhy8yRYZ19UUVXNpVfrpOcL8DiJ/IdL0mukpXPO0iartsmu1Fto1K74FFb65DfWUzIDn9hivcynT2zzDiW236iAx0y7Pphpt5UiVx6jXP/blBqEJRTpCvhYA/x9qQxDfbn47DfzLpbIND78U4DPD3d2+lOAzzANJoUouDbP8wNvN/FZ0X/RCn8j+b59gu2dfDcLMxQzN1PPr09/aOm0I/sEG4HdDLUoDPj0vMBbXQcDfN40onEDHqk982zp3LvxmP6+SZR2PJF8x3/EwH9ItiF7yNZ3uywIkZkFbIkhDx+H0to2G2RlmLho0jyjCm9i+SZvTHq7wtdSZbWqcYaBr7ZQzHn48fDhkYpD7Xyozr9joCX64E2xzelSo2VZJHj6Wca/+wjwAiv87xKD6DO3frS8WCsBfjAD7/NCbVrAJv06bdJ/WrKnAH8YaTgX1NEPoq/ZfxelZ7MeJj2An1WkDS3Ovy66rVN5UXjk3K+gptdzDF1hs102xvIdyo9N7kseExXw/AJF4flugij9Qed+ovAfFWcVL84mPAO+h697nRh0hh7A72HQd/HjXaz4O/nF7njlTdr5TGs6XKwn+bJZ78vmjSh5afjvU0Xho8vOkSEZIV56djfDHiKBu8mSlsMSPn9WfPj29vVUGHxRdrZ9SUUSq3usNwJ3Kj2XWH6BbJuV5pmqOmCHXfIw62V99JKnAi9DMBqqqisBvpmaTY/AXYIGPg6Tb9rpzTPd2KRnXxHARyz5hu74ptG1gDRKCL1NSZFZdDPuHmVigUK8BXgE7m49tENudsQZ4DMswMtSRwv0DtPetMJS4cBnP85TGvtvwNs/zlbAY9TVtcS7YoZD9XNxU8i2+v0OU9uMsVJtq/iaRwryOwpaMe1zVSrO+O4CuwFeL7YoCDwVCNo5xmzrMVv4XqkP6Pdr/P/zwzW6OnE/hYz8SAGPpRS9tonCx3RCSg7jqjdoH16Z9OKqveYAPqbBCnsdvRV4DMCIZtiVss/T0M9R9fPWoZUMPEZRXylj8d+xdr20WuJyhq8/svl9DAskGFRE3fe79qVlxVrS4Geqikk/4fk6tPD5xrShSGv6wLkz7S/Viw7JinYNfAkFO85RWN9uwwX42UWg8IUA/31t+Oga+NKjWelHs7k9gX2OaXTZndXd3ceu8N+znwHgj5QcIkG7L0r0pY+dugvwBvB9Tl3pI2dWe6duErFHEG+HE8Pu9BbtKMrAv9CGPnnpLTpbZhRbFOw6SEHNdKm6A/ARnvyfVlotnwxiC0PKcKHwsrJKqb4f/xuU25rcvbTYYgpOOVV5J5H6cnPt025QWptQkaGvvMC+eQa+fHI1/pz47gp4+7543UiTZBmCYYBPZeDV9hndQIO10a03iMIndN4swNv6bqPAvqz0cw9SzoVrdDOQTXoGPiEig67H3KFsVniADx8+U8OdbYFcVZs9dCh82kO7v26At5r0alOrapzJD7wjB/84z2qp/CZ9YcE8kxbDRpuU+FzKQcmr/tqcrIf272nM+jtm5JXud8/KUKOplGn/xDGFNkdV1Cn//XEehRdL5fYD+245B/RPCqnRN2O21M+9h/VVKewexfxJN48mMvCfMfAfUsTg3dIPH9V7u2wGisHsAvjwMu1mrSqgAvDsv6O0FgMwohCdr4/mmWUUh8farEfRjQEek56h7jZE6svPYvBn2yP0IeVmyrhqpLcR9D7jqibUXsJjD728xWOcBOuOYYmE21A64NSHPnbtTUuKvUGDGPbBz1ajSQJ8I9rwsgL+81K9ZUkFgP8GsLPP/i3776LwLhgjz4LMrM4t2p6WTigQpS9HPyBKz0p6ufRE9tXH0hVW8SsMOJ67hL3VKPL3nkRn2YcH8AguHOO7CEprv9A+PMx5AL+XYYfCf8TnY/Y19vH5gG8G24t3oq3F27MP0oa28wvf+Uwr+o7vUpfK8vfmO18AeuSxpIKBD/VgE94dU29mSt88AnhBbGUEuk8Q+KH6COgBeETtAXu4HngJFUc6TnLzZaH6CnpReeTkK6viG0CfrItvMPYqpdZSe5Te5OQxBCMZc+7QPNNIpeSQj09ptpZSYc4jYMf+e1KbdykJUXoE7RD97bKZYvrvoKBemylw+n7K+TmZ0oMyGPh0imPgU2NyKSv5D7rFCi/74NLUHDrrQEoDO45j1rwCvjCTHj48SkwBvPkaA/wde5nsv/vvVvAdQTsVqYfCJ8ZkybKKe08N9DmUNjdDjaY2nXGqBPexDKgUeHPIDrlJxWXp2fao+0dzjZlzl/em8qSQwiHHUsr7yOGzwt+O+IWuHYoh33GfCPA2Bj6yr1L4mO7viyUmabl2po5+raqyQ4S+yRoBProBUnIrpC3W3guvd8NHyyy7eRTOqh6GLcjl0CyD5plZ9tHUodJtqupYAPpPmFCLgZWs8GdE4ccrhWeBPeLG6u46WIrVPnLvRYuKNhfghz1Xg6a8WI8WP/8arWdudjBH2DYjJj0D/zX76zjfsLLDrJfgnUTpGfhi7VnhpxVU+B/rTpWqOij8pTLj2HcfI4U3SNVdQXsqlB5BBva5MW8Lc7NRICAKz8DDh0cgAdDDV99VpJPA/3EJvhHwi9vJNwH4HluKt+PTlt5/qSVte64VfcWfu1hB3fEuoYoOQzFKIx+PPnj2gUpPV+k6zLgrPVEU3p+BB+yoYgL8COahNx6luQjexenBlrJO2nu2+PGm8Ca+gtoZL2uktVlvFksaH95E6Q3w6JpLZdgBfLJOzaU2Nyb9egFefPg336UUAP+WKr7B/DQJ3E3cR7knEykjkIEPuU3xkZl0HUMvWOHTGHi0xWZqNTeBuvzAQ+Gzbxtz3gFzhiXvrhY4Ps5zU7Aq/H8DvNXEt5vROSQz5RC0i4/KkNVTedZTaYitZr3ZIecA/rGlMu+xHfhcPaUmly0SjJzOTnPsikcMIP+Mu/zA56+2g1VxN10Bn267T0kHIujKWIcPH9VXBe1U84zKw2M0GcpqY15XjTPxlqWhCY35Y5j1OiUXWXOBKqmtqfbB2yor391WQZ2ICvk2xWrgYc4jOv8z++9YxHpOu8cAXurnWUAPIybGEH/m0os+dO9Ji4o0lxz8UFb4KS/UoyXPN6F1LzI3RTrQp04qSi8mvbMy67/BIslSw0TpEfz7hr/vvOIdCgO+nKTl4MP7wqz3Hi/AowDnIiZsek+nK2WnqeACv0D48N+5j7QH7T5z6iVpOaQKkIffy2q+C8U3RZGH7yUjeHYy/Bipa4DfxMBvfr4V7SvaiX6uOJ4usPWA8VfB5WaxyQ7o2aT3nMVAszkP/72MAj4EZb+otuPXGoKGBDbvr5Ycz1+rVk3LBJxyjmm2qKE38+wAfXyF+Qp2WTC5MK8/jw46Pgnw42suVuOuZAvNKmXSN1Rz7YwPj2UUCVrhYzAEgxU+teP7lMDAJ3TfKiWckf2305UxOynj20jK9E+npKA0itcmfXr8L3Qr9p4snsjWe9GtwTor9E8DPr/Cqwj54zxWgKTkLMDnN+fz++/5fXszRBLAx0Wmy+x6WBLWLTH5gZcgmn0ktep7twbe7MDbzXkD/BP9+z16KvB21yEP8GpCjjThoOaAgc+IuEtx+4PoyrgPKXTEXlb4XVJlF62Bj2HYUWkH4OMRtGN1j9MLQ6WOXkaa5QO+xnwx5VUNPQNeaa4y6fn9FlGOT3kH8FB5jKv2L6uAVwU2Y8V3B+Q/uo6in6TYZqRE2A/CWi7VV9R7Hyv8wiLNGPhKNJT9+KnP16VlLzajdS+1oq1F2tNHxbrKrAkUv31TcqgoPBZJYuvMUcnDs8tdehzNZxd6af6ptcjDf1eDzQxWWOTFryCQxmb9BUQQ2ZQH8DKRo7RaDw2T/rjFh5cJtnzHEXO+aGfx4XeLac83AFb/vcUZ+Fe6iCmyzakDbS7aljYXaU3vvdiatrzYlr4tM5wuVJgiDTp+GFzpgZw8+0Fl5pC/2xSJ4Adq/z3US/nwQV4qR49cPCrvAvjItBztx8fpUlsE7DCTXibWSj/8AoEda6STdaVdsi6xTdY5eKh8fA0TuFMmPerpUV6bYEZdNTHLKNap6qwWDHxbpfAJUPmu2En+PkX120GXhm+nG58HUs7VDMnFA/hr0bkSqb8ZzUqf8pc9WPdvwJsd7ADCGqwzcAN4wFVYFD83w+xx+3fgC0vPmZ50RNQTojMlF4/R1Y5CHVwf5gFeUmWyoELB6yjVdaTpUEufowN1OYhLMOxYG5V9myT4aEZqFwa81ZIwJv19HGyr5X97H+O+wnIpct8VujpuH4UO20URA3ZIpV0MW16x6Hlg4DHPDuuisQwUsRgALwE7NudRUpvQcDXFW0z6aKTkUDuPdFyVufbofAS/12Q7MosN8vBmeaSk5DDCyksNt4BonsGadWxcZvjBE8CHIn9Ror+Mev+8VC/a69GD5hdpyiZ9JRrCKj/luToC/NoXWtDWV9rTPhbUz4r3Via9y2AFPEOOrTPHXEcI8N/yz1ng3JGBn1FI4Y0GHqWul9mkv8IKf95jjBT2Xyo9RXZWi9/B3+QH+PD8TeEnHNIm/afOyoffw6Y8zPldCNyxun9Ssj/fCNikf7kL7SzembYW60Abi7SiTUVb0UYGfv1zLdjP70lnK0yki+xCXGKLwr80TPjZrN6s9qVV0E6i9GLS+/Dzk+U/099d9cYjUo+IvWmvlT105XRtvfc8ivNGWa0aZhnPig/ok2WLLLbKLpE0nQTwUE9fS/XGo3NOBe2WC/AmSi+DLM0wjOZ6/pllT3xyh02U1HGzKupgJcFCyYtDt1Lc7gt011/l4hMiMuka+/C34+5RWsw9yk5lhbcAnh948d3ZzIcSWivt8qu4o/DmcZ6gnVoDRXoyTeHAF6bydoXPMUsoHkqUHgoPfx5FMWrR48M8wJvpOaoA54mkyszgCxNpl6/NfmKPzAP4LOyHg8rfJpVpsG/JeVIo8PnPL6gXYOgxxPK3m4/pdmg2he48T1fH7lXAY1c8gEdaDo0zMOnbv6uWSbZSN+64JnmBj3tVtcbGNdDAY8WUAD9f18/rCH35uQJ8WDnHttgQS9HNBQ8flY5jcx6Qo54F1vLp0mqk1XF2j9Fevp+Z2V+iB+127ULzX2nCCl9ZKzyb9C80kfl2MOn3vdKJPi3agw4W70eHnFB8o5T+KLgsOVz2Px5hwV7g1Kkwha9A39Tiu08ZH/Yv+MV4j5Ho+dnSKl94hiH7sex4+ol97R/48yipxdK6b9zVXQkNMh+xD7/XGQU3XegDBnsHX3eX7En7XPvQbvbtt/NNAEG7TcXepPVFWtL6oi1koP7KZ5qxP9+Ovi/Ldzt2JS6UZaXn/yz05l8qrabm+pebLiWJKNK5UnqCPEb2wA8ltzK0Y6osucAqqxBMzkG5bUUVOY0oj8N/nMoLKZpPZKX5cmKqLqI4hj2+5lKKY9Dljo0/It/B0RQRU5efb6CmlqLwAjvl0DIZ10RfWd1hxkdixXDLdRTD/ns0n/iOWt27bWbzcZvkfS8M3UaBW36iXFb4lAD24VF8A4WHSR/3K2Wi2Ebq5x/KckTscpe9cLfUXnfV7vpAKtHSMbAyDRCROgK2itqn67ScieJnitn/2AK83jRzR527uiT2rl45dSfX8dh8jZk1p6bSPKG0G6gK/JO/J79mBj4b5ay4UVgsh1yt8Jniv6s9cOZnSVrurmUJZboCXm5eWt3Va1dLKgRy/TryvG5LpuFevtf7K7svf94iWf4RuP0MXfLZR4Ej91DooJ0UwSa9DZYXgqpd3qdodr9sbM7bWqHabj1F8k08utlaiuK/cxS7bpGNsDZ6FUWzdWfjm394rcUUxuZ8WHU+/J4JY5cwlKHHCa4whwLZh8fxZ/D9y2NS1HS6xK7nz+4+9EOpMXSK38M/eIynH5mpH6QVdpQa++4+mD4uydZwqR6017U7bXHtRLNebsjqzsA/W52mvliflrzYhNa+0pLeZyt5J7OEArf9mArNfv9B18F0gM+XGH6B5hnXQXSQGZ7l0p6Wjcuv8C5V6fM3JtB3tdivqO1DJ+pPpO/rTaKfqjLslRj2GpPpID93oM4E+qraePqyylg6WHU8fVZ5NO3zHkS7ygygHV59aZtXH9pWpg+979mLNnvyiy7Xg7ZV6EnbyvWkLWW706Zy3WiDVyda5dqWlpVsRUtcWtDCos2lhPBwjfF0ou4UOlFrCp2sPZ1O1Z5BP/M5W2cWna41k36qMV3Oz/z4TK05fObS+Trz6WLdBXS25hz6uTp/XY1Z8tyl+ovkXKy3kC43WERXGy+lwKYrKIgPHvs1WkJBzVZScPNV8jyuQc1XUkDzFRTwxkoKbLGaglqtppA2b1No27X2a+ib6yis/QYKb/8OhXZ8l4K7vkdB3TdRSA+Vcw/pvYXC+m2n0IEfUOhgfnMN200RI/fR2Ql76OIHP1NuyB3KiWbAE9ViyEyknjJU59kfv/CblEH45x7RX7/y4385f/2mzt+/88d/8Pm94PnrD3X++E2dv/nxP//weUD04KE+D/R5+PTnHloOnv/jD3X+/JPPX/wz+Pyd7/v+/Td/DX/+9z/U9e+/1OfxPR7r84D/zd/8ub9wflfn7z8crxsHn8/z2p72Oh+o7/8HP/6TzxN+TPf558f9TYF7LtLPcz+ny9M/owCfjylkJKv90N0UPpjPwF0U0ncHBbOJH9xjCwV330IBrPzBnTbJCWSTP5BN/mC23ELYggt4/W262nQV+TVZSX589X1tBV1uuJTfa4vpYv0ldKkeXxsspguvLqZz/L47ze/Nk/w+PcHvyyOVptA3lafQkapT5XzN53C1SfRVjTH0WZURtK/iENpZcSBtq9yPNlfpR29X6kaTnV6joS/VouHF6tHkkq/RItdWtNq9Ha0t3ZHe8epCm8uwkJbtS7srDqK9FQfTngpD+PEQ+rDyMPqYn9tdcwiNd3+dVo7K1y3n8kwR6li6DvUpXpP6Fq9DPUrUoe4udalf8do0uFhtGuhUl7qVqEtdXfhz/Fy34rWoa7Ga9FaRqvTmyxWp7UuVqM1LFan1SxWo1csVqMVL5ajlS97U+uWy1PaV8tT6lXL8fFlq+bI3f64sNX+hDDV93pMaP+9Orz7rKo87F69OvZxrU0+nWtTXuS71d67Ppx4NcGlAA5wb8HP15PSXj/nqXIevdWmQSz259ndSHw/E4efMGVyiHg0pWZ+GlmpAw/gMLdlAPh7u1lDOMNdX1dXtVRriyndUN/5PxnHHaULD9LE/9lBniGcTGlSmqZzBZZrRYG8+ZZvzeZ0GltOnPM4b1L3S69T11fY0tMNAGtp9KA3sNZz69B5OvfuOoD58+vUfRYMGjqVB/cbQkP58HTDmX89g/lp1xql/J9f8Z7ycgfrzgwf50KDB/Pxg/ndDxjnO0HF5P/63w187cNBodQbza+EzUB/5voP5Zw4ZJz9n4CB+fuAYucrPle8xnoYM8aEhg3349fDXDhqrz7inn8H/3RnI32cAfjZ//2FDJtCw/mNoePcR1L1xR+pWow31qtaK+lVuSQMrtqBBFd6gAeWaU38+/co2o/7eTWkA//3kePLfU59BpZvQwNKv0SD3xjSEz2DXRjSoVEMazGcIPx5W6jUaXLIhDSzRgN+H9fm9V5/fg/XlPdqPP8b7tRe/L3s6MTPFasnpXgyPazM/iqPuzFMXfr5j0er0ZtEq1LpYZWpepAI1ZWZqPVeKKj9TnKo860K1nnejxi94UPMXywhDLZmxtsxeu5crUYdXqjKL1eTa/pVq1LFIDer2cnVqV7QieT1bjKYM88kLfIAtgkL9gynSP4Ii/MMoLCiMwkPDKSIknGxBfAL4sT9fcYJCyRYcJicilE84PxfGnw/D41B1Ivjwv7eFRKgTqq/BuNooMoxPuI3/HQ7/zPAI/nlh8vMigvnfyvfH43B5LCdInxD83CC+BurDj0MD9dHPBwfw0Z/D4yDLMZ+zP/aXx+FB/hQeHMTXUMcJDCl4AoLlhAWEUCh/HMrXMHPk42B+Plg+F8LXEP44hP9vgy7709Wzl8j3wiW6fPmynAt8zl++JOcSP7546SJdunSJLl68+B/OJTnytXwuXOTvdVFf8fEly+OL6uOLl/hn8b89f/GCnAv8s/5/eS6a15LvsTqX8n39pXyv5dLTz8XCzmXLcTyP/49LF9X/39mz58j3ii8FXvWnkKuBfAL4bxGk/yZ85b97CP/95YSoE8rvgbDAq3z4/cAnLJA/Driqngu6qt8jAeoEWd9H+r1mTjBOsLyfIkL4GhrM780QZiTEcQ0PUXwFMhNBNs0Gs8DXcLz/mY1wZiQ8IpzCmM+wcMWKnFCb4iiYT5A+/NhmHgfaKNo/Ur53CP/7lLQ0+tsK/P89//f83/P/jfP/ADDhkbohWSAYAAAAAElFTkSuQmCC"/>
  <p:tag name="MMPROD_20639LOGO" val="/9j/4AAQSkZJRgABAQAAAQABAAD/2wBDAAMCAgMCAgMDAwMEAwMEBQgFBQQEBQoHBwYIDAoMDAsKCwsNDhIQDQ4RDgsLEBYQERMUFRUVDA8XGBYUGBIUFRT/2wBDAQMEBAUEBQkFBQkUDQsNFBQUFBQUFBQUFBQUFBQUFBQUFBQUFBQUFBQUFBQUFBQUFBQUFBQUFBQUFBQUFBQUFBT/wAARCACNAUE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U6KKKACiiigAooooAKKKKACiiigAooooAKKKKACiiigAooooAKKKKACiiigAooooAKKKQ9KAIsE4yBXlHxH/AGjfBfw4urvTm1BPEPiu2dFk8K6HcW82pqGUOHkjeVFhQIQ3mSsikMigl5I1bz39o74z35128+H/AIZvJbCSG3il1zWLSbbNAsoYrZ27qcxTsgEkjkq8cU0JjG6ZZYfB9J0jT9A0+HT9NsrbTbGHPlWtnCsUSZO44VQAMkknA5JJ6mvostyeeMj7WT5Y/iz63KMgqZhBVpy5Yfiz6z+F/wC0p4V+JOqro0sV54R8RzOws9F8QyWyXV+ioXZ7byZpUmChHLqjl0ChnVVdGbvfG/jfRvhx4Y1HxJ4j1KLStD0+PzLi6myQuSFVVVQWd2ZlVUUFnZlVQWIB/PbxV4fl8Ux+GtT0+a3ttU0PWbHX9OlvYXmjWeCQSIJI0dCytypAYcMSCCAa0PiHq/xD+M93Znxt4ksv7MtF2pouhQT2mnzNuDiWeB5pDPIHWMqZHKoY0aNUbcz718irRrqNPWD6m1fhvERxPJS1g+r6HtNx+2b4o1CX7Vofw0sv7JlVWt/7d8SfY7wggZMkVva3Mac5xtmfK7SdpJVew8Pftl+EtQ1JIPEei618P9PZWI1rxPJYR2KuORG8sN1L5RYA7WkCoSAm7e6K3z0qhFCqAABgADAx6UtexPh2k42jJp2Pop8KYeVO0JNSS+Vz9BRsdOPmWkZV54r4t+Cvxa1X4U+J/Dvh671CS78Caldw6PBZXKqf7EllJS1+zMqeY0TzvHB5Ll1jEsRRoYoGRvtRiAK+JxWFqYOq6VRa/mfnGNwdXBVnRqrX80SDpS0lLXIcIUUUUAFFFFABRRRQAUUUUAFFFFABRRRQAUUUUAFFFFABRRRQAUUUUAFFFJkUALRRRQAUUUUAFFJS0AFJS1lavrFloOmXeo6nfW+nafZxPcXN3dyrFFBEgLO7uxAVVUElicAAk8UroDQGe4ob6V5Y37U/wXjGG+L3gRR6t4lsh/7Vrz/4i/tu+CdHmGneArjT/iZrIhS4kbSNWg/s6zVnIUXF0nmFWcJKVSOOVsou8Rq6uc3OKi5t6LqZSqRhBzb0W7OD/aT8NweD/jpa3lp/q/Gemzajcw8/u7uxNrbPNuJOfNguLRNoCqn2TcAzSsRxFYHxh+Mvjr4uapompPZeGNFj0a5e4trOOC4nunjeFo5bWS/3pmKVtkpxbAK8UBKyeUN1vwz4htfFWgWOrWayRw3UQcwzYEsLDIeKQAkLIjBkZckqysDyDX3nDOaUMVRdCMryi9vL57n6XwfnWHxtGWFpyvKL21Wj/Mv2vliBEh/1UeYwOeNpKkc88EEfhUtVI91peOjEeTO2YwBja2CWB574LAgdd2eSMra/6NI1s3JZnlQjoQWyR7EFgPcEEdwPt0+h+jp9GWqKrXoCGCZ3CRwSF2JPbay8epyRxXOP4qk1u8OnacoimbJ82Rj0HIOV6ZAx36ilKajp1JlUUHZ7nQWNtceI/FfgbTLKLzNQufFmlyQw7wN6Wd8l3cNuOANtvaXEmCRnZtXLFVP6GedGGGHGfrX4vftEeI01Txhpvh63kZrbw9B/pIyQj3UyIyjYQAGjhwQwJBF0ygghgeJ8JaMviDxBa2DglZd2QJPLPCs33trY6ehz046j8X4jzZrFS5Y8yirXX4n888WZ7bHScYcyirNry3P3bGGGRQowpwK/LjS9U8T6PdW0lh4z8S6XDahGs7O112+NtasmNqrA8xt2iXGBEYTGVwpQrkH3n4fftr6l4SeysPiRbW+oaTLc29l/wlFm8Vo9sZZYoUkvYZGWLywWaSW4iZQN3y26qCR8xhM7wuKmqSbjJ9GfHYHiTBY2oqSbjJ9JK12fagpajSRX6MD+NOJzX0R9UncdRRRQUFFFFABRRRQAUUUUAFFFFABRRRQAUUUhYCgBaKydW1mx0PS7vUtSvrfTtOs4Xubm7u5VihgiQFnd3YgKqqCSxOAASeKw/BPxW8FfEpr3/hD/ABjoHio2Wz7V/YepwXnkb92zzPKZtu7Y2M4ztbHQ07MrlZ1/pxSc5o/irwf9oj9om5+FF5YeHfDmnWer+KL+2lu2a+uCttpkAIRJ5kQF3LSMfLizGJRBcASoY+bp05VZKEFdsulSnWmqdNXbPdt+ByNv1rz3xN8fvhl4L1250bxD8R/CWhaxbbfP0/Utbtbe4i3KHXfG8gZcqysMjkEEcGvhXx5448U/GCYw+NtZOuaezDOg2cJtNHUDafmtd7GbmNJB9pkm2OC0Xl5wKOm6XZaLYxWWn2kFjaRZ8u2tYlijTJLHCqABySTgc8nqa+koZDWqK9SSj5bn1mG4br1Y81SSj5bn3bpv7SHwm13VbLTtN+Kngy/1G8mS3trO28Q2kk08rsFSNEWTLMzEAKASSQB1r0xXDrX5l3VrDfW01tcwx3FtMjRywyoGSRGBDKykHIIJByMYJFdD8LPiFrvwLut/hOKO80UoY5fCt7eyQadgksHt9qyCzcOzOxijKy73EiM5SWOMRkdWlBzhLmt0JxXDtajBzpyUrfJn6M44pP4a5L4cePdO+J/gXRfFGkGT7Dqlss6wTlRNbP0kgmVWYLLE4aORMkq6Mp5Brru1fNNNaM+RatoN4x7Uvam9x6V4V8bP2o9P+BHjnTdB8QeHNVurTWLA3ek32mSQSvdzRSMLuDyXdGUxI1q4I3bxO2APKY1EpqEXJ7IynOMIuUnZI7L40/Fe0+DngS4164g+3XjTR2enaaswje8uZG2ogJydqjdLIVV2SKKVwjbMH80vE8mjwx3HjbxfJZazrOY7u78RXsERnuJjgLIHP3Bu2hEUhI1CIgVVUDvviN8Y9W+OnxDl1rUdNn0zSdNhktNFsZ7fy3t4XkDTSSyFsySzeVAxUAJEIgiljukk4fRIp/FXixr6ZUi0rQriaG32uzfarooFaZWAA2xpJNDjLAu8gIBiUn5H99n2ZQwGGk1COsmvxPhn7fibNoZbg5ONOOspJ9Ov+RVh8Dp8QoLbU/EcUlrZTQrLa6XD5tpdQBuR9omVw5cA/wCrXaiM7g+aVVxpP8I/BYjjVvB+hXRVcGW7so5ZXOPvNIyMzsepZiSTkkkkmusaYElUHmMDg7egPueg+nX2o/ftzmNPbBb8c5H8q/esFlGFwdGNGMFZdd2/vP6Yy7IsFl+HjRjBNLyu36tnJP8AC3wlbRn7P4X0/TJP4bnRYhaXMf8AuzRBJFzyDtYZBIPBIKaZZJ8MZ7rUNHe5uLO+eN7/AE3UbuaeWV1XaJIZZpT5cmzCnduVxFEuYwC47KvO/iBqUiTwkeb5XmhUkgmEJBIwMuQQAQTnOBx1GDnaph6GGXt4QSkuqVmdcsFhsO/a06ajJdUrP7/0PWNO8U6drelnUtMuE1LTo3EU81vktbyEBikiEAowHLI2HX+6OcbmnaBqOs6naCGzlghdS8d5KjeRLEVycOARncF9yACDgmp9G8O2Xw8+GtnrOk+TDrevWlndXty0oWaXKBwqNGFDBTK5yAOJH5IIrHnMWoai0cmoloZZAkrvfHZIrrvjAzGSoTaqklTzj7vb8OzvxQqYGtPDUKaco6Xb2PUw9StXpqb272OZ8aRX1zrLaU1rMkqsqiLZtkQFQ5Jz0z8vJwMc+55dLjWVtNUsvCcNjbz+ebJtfvGfMbI+yXybcxfvTGyyL8zhWZVJLLkD6R8MPp/jWzuPB+ppLHHBaSW1zcQzGNldfkEkMq4ZG6ndwRnHOTXhFvAII47U7NMhth5C2caeUYQuV2bcDbtwBjHGMYGK++4V4lXE2GdVx5ZLRq9/mjjm51akqcnZ236u/wCRzGjfBHwhpkMgvdKj8Q3MrGSa815VvJXYszFsONisS3zMqqXIBbc3JuD4VeAfM2jwd4bL5I2jS7fOR7bK6yO2ijIKoAwJO4jJyevJ5oa4ijYhpEUjqCwBr7pYHDWs4L7hLLcLy8sqcfuOMv8A4U20yQrp3iTxLouPv+Rqz3PmdMZ+0iXbjnGzbnJznjHPnT7vwe6r4r1nUBZKR/xPI7ryLByekcqs7PAxIK5LFG+TEgeQRj1ZHEigqQw7EHIpa+ZzPhXAZhB8kFCXSUVZ3/U+OzjgjLcypNU4KE3tKKSdzi/Dmm6Hpd3Ld+FZl0G+2eVLe+Frx9OuTGSCY3ltWRyhKg7C2CUU4JUEfV37PP7X2i2HhXw54S+JMtx4W1fS9IWC58V+IdVtjpuozW5jh3i7kmEjTzqRPskjVuJeW2Fj8maz4RtPBln/AGr4X00WKWW6a70jTIykd7CEbeqQL8nn52Mrhd7GNYyyq2R3Pwu8Ix/F74jeE/Dlu1veaXdzJq+oOQk8EmmW8kUkwZCQssczPBbMoJ+W7LFXRHFfks8BmOQ46OGqS9pTns3fTv6H4ZVy7NuGczjgqj9pTns23pbf7j9GPCvizRfG+g22ueHNZsPEGjXRb7PqOmXSXNvLtco2yRCVbDKynB4KkHkGt6svSNJs9C0yz0zTLK303TbKFLa2s7SNYoYIkUKkaIoAVVUABQMAAAcVqV9UfbhRRRQAUUUUAIRms+7thewTW7mQJKjIxikaNwCMEqykMp54III6g5rQ6Cm5zQFrnxDbfHb4xfsx3dn8OPGWj6X8TJbay+0aV4yutcnsZtRtFcxbZ1NnJvukKhpNrNsSe3DvI7GWXqdE/bvEVq//AAkXw41hL3eSi+GtRtb+Dy8DG57l7Rw+d2VEbLjad5JKr6V+1v4bstc/Z98a390MXnh3T5/EFjOoXfFcWkTzIAxBKq4VopNuGaKaRAw3Zr4XvrR7y0Mcc8ttLnfHNEeVYdMjow9VPBHocEfGZ1muIyycHBpxlfdPp6H59xFnWKyarTlTs4Tvuno1a+z8z6xH7e/h8t/yTrxyP95dK/8Ak+uLH7eviyJJHk+G+hRrEpaTzPFky7FGfmOdPGB8rc9CBkcV88Wseq2sflyy22ocZ858275yeCFVgeMYIx0OQeteffGDxAJ9HtNMmt5bW9MqXDI7Iy7cOpwVYk88DIHToK8OjxBjcVVUIpJeVz5vDcU5jjK0acIxSb3Sb/Nn1p4O/wCCiHjDx1bXN3ZfCPTLezhfylubnxbIqTOCQ6x408k7SMMemSVBLKwXiPGfjXxj8T2k/wCEv8VXl3ayI0TaLozy6ZpXlsoWSN4EkLXCOFG5LmScZLhQiuyV4J+z1f3mpeGoZEnaSz+0XPliI4i2i6kAYBcKcjknqxySSSSfZ3DkfIQDnqwJGPzFf0TlOXUXh4Vpx5pNLfb7j+rskynDvD08RUjzSaTd9r+hztn8NPCGn3UN1a+FNEtrmF1kimh06FHjdTlWVgowQQOQc9DWhrvhTRPE4hGs6Pp+r+Ru8r7fapN5ecbtu4HGcDpjOBnoK1ATk8DGODnnNIyh1IIyK+iWGpJcvKrPyPrFhKCi4qCs/JC6b+0X4g/ZS8DarF4VsNN1LR5beZ7PQL2VoLbTrkIX+0QBFJ8skZktxtV2YOrwu0jTYmnaPBosH2W3eS4uZnM13fTHfcX1wQPMuLh8AySuQGeRuWJJJzXI/FvRJ/FDaHpqRMY7y8bT5drKGEbgNKyk8BhBHM4JB5XGDwD39vk3Mp7cg49c151DC0qWJnOEUtvv8jx8NgaNLFTnTja9v+DYnhhWCMIowABkgYycYyfekaUsSIwHIOCS2AD6ZAPPt/8AWyj75wVR9i5wXGc57gdvxycHPFOQBVKICoUAAsMjpx7nHH+PWvZ8kfReSI/JfzPMlnO1eQqjavvnnJ/E1g+NzqEmmxjTmlBYnLQMQ3IIHTkjnP4V0KWyLgtmRs5DOckHOeOw/DHQUrzhJETBZ252jsPU+gqZQ5otXtcwnT54uN7XOe+G/wC2d8UPhJ8MtE0HTvh/aeGNJ0OyLaleatZS6wbu6eRpbq+Mi3tuYlllmeQxCNxGCx37BhPSfhV/wVEuta1WPTvEHh3TvEkTOS994ZmWynQFcRwpazzyxyMXBO97qIFSQELIBJzVYHjDwRpPjaxEGowslzEG+yajbN5d3ZOcHzIJcbkbKqTzg4wwIyD8NjMgqK9SjPXs1dN+p+dY7hipG9XD1He3wtJpv1Wp+mvhbxTpnjbw1o/iDRbr7ZpGrWcN9ZXHltH5sEqB432sAy5VgcMARnBANJ4o8K6P400a50fxDpFjr2kXO3z9P1O3S5t5drh13RuCrYZVYZHBUEcivyd/Zq+PHiH4V+IJIbO7jg1a2vZ4L7TjcSJpesTJJ5dwJUGVSZzGNl1sMvyRht67opP1U+HvjvTPif4J0bxRpLSLZ6nbrOsE5XzrdzxJBKEZgssbho3TJ2ujKeQa+IpYiNWUqbVpRdmv66H51QxcK850WrTg7NP+tUfH37T/AMAo/hBpl34q8HX+lQaVczrBZ+D9QaS3Zrl1dvJsJo1k+U7MrbtGEiXzXM0UMQRPH/COkw+HNAtdNF4l5cRbpLq4XCGa4dmeaQqCdu+RnbaDhd2BgAAfo/41+GPg/wCJNtbQeLvCmieKYbVjJbxa3p0N4sLEAEoJVYKSAASPSvhj9r/9nzwh8FNe8L634HlbRZfEV9JZ3XhdLh5IFRUlma8tomf9zGjGOBo0Xyh51sFEeNsv0GSrD4LFOpCFpTsmz6rh2GEy7GSqQppTqWTa/wAvUwVAUAAYAGAAMcVC6SzMoJ8uPgnB+Y+3HT3wTUqKVRQeoAFLX6nufs+6AgEg4GQMA45A/wAiuM8Y6BBrSpKNwQygM6jJIxyVz3JAGenPGeh7GQKyEOAy9SpGc/h3rkfHd1qEv2LSNNiJ1TUGcwMZmiit0jw7ySOqsQOVQEKRukVSfmGeTEqLpuMtUc2JcVTbl/TPUPhp49X4o6SfD0GlR+Ep9Onk+y3OnLss5pQ8vmxQopBUqp+ZslWcuBhgVrf1n4cy2bLJq+uafp5uCro0svlrJsTBba2N7ZYEtnjc3B3ceTeGtIPh7QrDSIisxsoEimuWjCCaTALyFRk7nYl2JOSSSTzmrEqpc2wSH5wBIATgklWAJB55JB/OvxvMPDXB4/EfWIycbrVb697mOG9vTgkpW+Xzsb3jfxNodr4Z8e+EfDd5LLrNgILe8vjMiwzRyiCYpDIhJkJjl8tg20ECbOFAz5b8L71zdTWjlkkij2tEV2gYOOmMA+vcnOepNP8AENxp3gzW7fWnE8y61KLK9t0fP75YGaK5XJHOy3CFemGBBBDiTY0DRPsWoLeWTxG0niDRLsIyhwwwSMgZJOOxPI719vkGRUMjg6FHa939yOSnzzrc03eSev6fgdUCdxBAAGMEHJPrkY4pajiuEldk5V16owwf8D+HqKc8aSjDKHAOcMARmvuD2r3Wg6ggEg4GQMA45A/yKYIgrZUsoAwVB4xjA47fhio728WxtzK4LAEDC9eTii9ldg2krsnr6k/YY+HWm+DfgZpmtW+mLZ3viSWfUBdb/MebT2uZn01V5PlQraSQlIBtWPe+UV2fPyh+zb4O1P8AaJ+Nkdvc6Za3fw+8NXTv4jt7rU4x9pLWxa1tjaK5kdHkdXPmKsLrbzIS/wA0Z/SnSNJs9C0u003TbO307T7KJLa2s7SNYoYIkUKiIigBVVQAFAwAABxX53nWKp4mooQXw9T8q4gxtPF1owivgvqbFFJRkV88fKi0UUUAFFFFABSHpRkUhYAZoA5Xx54PtfiD4G8R+F9QeeHT9e0250u4ltWVZUiniaN2QsGUMFYkEgjOMg1+aemPfmzWLVoEtNXtpJLTULaIgrb3cMjRXEQILAhJY5FyCwO0EMwINfbvxL/bA8A/Dm8ubG3lvPF2p2krRX1r4eWKYWRQusizXEssdukiMmGhMvmrvVjHtJYfl18RfjprXiHWPGet6JpUfhaHU7i41Oz0yzuPt8sF1KvmS7ppov3iSXDTSlBGpBkCqwVQtfI55g4ZjCFOMlzJ9ez3Pg+JcBSzanToxmlJS6vo99vkb3ii88YeO9XutG8Pae0On2zvFPfyz+VayEbgd0oBLj5WUpEr7X+WTaelzQP2dLSG4mm8SalH4hTaogt47M28CEbtxkjaSQS5ypAbhSgIAJzXqHh6306y8P6Xb6OY20iK1ijsjDKZEMIQCMq5JLDaBg5ORg5Oc07Vdb07QbdbnUtQtNOtmYRrLdzJChfkgbmOCSAcAdgT24/Usl4YwGX0YTaUpJJ3Z+08PcHZVleHhJxU5pJ8z7+gzSNIstEgitbONIoo4lSOFVVdiAAABQBgAADGMcAdqvlCXDBiOMEA8H/PtXOj4gaRctiwW91ffxFLp9lNPbzN2C3AXyevyljIFUghmGDiN9d1CchY/BmpJM5wJLqeySIN2Lsk7uF7kqjMBkhWOBX26rU4K0HdeSv+R+jKvSppKGqXZXt9x0jzGPJcAAnC7Tk49wQMfrWv4T8MXHjK5kKzpY2Fnslu5nk2tsJ5VcA5YgMRkY+U5I78Pp1x4vGq2TXGnaPY2ySx77iz1OZ5YUDcuiG3QMwGSAWUHAG4ZyPcNfnsdP8AAdjNa3CXaTRvFLJJCjvLPJGCzsFZdjgKoLEu3PO48n84404mrZJhObDwbk9E2np+FiVVdaShC6u+1vzOKXwF4e1dQdQ8Qzx3NnsuY5LVY02TxkEqjs7F1cF4yAELo7DKhsVa1n4e3mnwxXOlPcaxaTkibyrcpPDKCco0YZiOD97OBgg4yCaSaZcamJWFnfNLlp42WAzSSBx8vmPlfl+TIbB5LkCu7+GWnXEul+KXvU/szT7mwllLOPIhEZU5IYghVAOQ3IAUnGMg/i2RceZvWzBKo1JTtpbb0NsRSjhoOqp6rdf8N+h5a5SLYWcRoOACQB04/TPFNW58z/Vxu44IYjaOenXn8ga85PxSt5p5HtvCXilE7KotCVU5IBKzAE++BnHSraeP7puR4Q8Xke0duf8A2vX9UUcXCdNS118mc0cbTff7megAMSCTjgEheeec8+nTsOlIkaRDCqEBOcKABmuUt9U8QX8aSWPh24t12gsuuaklsSDyNggE5yMfMH2EZHBydvPeN/iN4u8HIJrvwNaX2mhN8l7aau8sMP3ifMAtt6AKpYuyhAMZYE4rSpi6dKDnO9vR/wCQ6uOp0YOpNOy8n/kenEgYBOCTgZPU1xfxI+JFl4H0m4jint5vEc0Bax0xyHcswYLJIoYEQhl+Z+BhdqksVU+MX/xg8Y+ItOWA6np9jaSqD52jWrQyyIVI2iR5ZNqkHIZAr5AKsMHOL4a8L3Gu6kbTT4jJcXDmaeZySWY43SyucliTgliSxJHUkA/n2ccXUaNOVKim3bd6JH5XnvHlDD0pUsOrys9XokUtCs5NP/s6zsDM0sAjityhJkJUAIQQM7sgdMc9K+rNE1TVvCPiAal4S1HWNG8RXjCMHw9A9xcX7LG2FktFjkW7KR+aVEkUnlrvddm0sPPvBPw/TwTJdatql3beZDG2JAcRQJjLSMzAYOAQTxgZyea/Qn9lb4N2vgvwVpvi/VbKePxnr2mwz3S38Bil0uKVUlNiiN80extolJw0kiZbaqRRxfkWBhVzLE+3hNxjHdrrfofg+WwrZxjvrFKbhCPxSW7b1sv1LXw0+IXxT8P+DNe8S/GzRPDXhzQ9Ms7rU3u9Knn+220EKhmWeyT7Sh+VJ5PMiunJUxr5QYtj5P8AFPjHX/in4mHi3xVuh1KS38q00lJA9vo0DFWa3iI+85Kr5k3WVkUgKixxx+n/ALUH7Rtv8VfBGueA/h7qXl6Xq1pcWGqeJfspaNonVo2htFkAWVXU5a4GYzGwELM7+ZB8zab8WrKHUp7LxALLRliTzF1JNQWTTz90CIzusWJjlmCBCCqMQxKsF/VMkzHARxLpVKi51a1/6tc/buHc1yuGLdGtUTnG1r/jrtc76kXJzkAc8Y7j16Vyq/FnwMxwPGfh/Pp/alv/APF1w3iH9omIu0XhzSHvY9pH2/Uy1tGCQMMsJXzJNpyGV/K+6NrENuH6BXzbBYdXlUX33P1DE57l+FjedVW6a3/A9S17WW0qG3S2hFzf3c4gtrd5DEskhVnO58EKqxpI5ODwmFDEqDl+G/C8mkS3Or6lsvPEN7nzZYyTHChIxBDu5CDC5Y8ttBOAqKlT4ZRf2x4Y0nxRqS29zrur2SXMt4sO0xxSgSLbpksViQFVCggMVLkFmY12JAOCRkg5GR0NdlNe3Sqy9Uv8/M76C+tJVpeqX6vzGLjOCQdnJJ5wT6ZJI4J49CKxPCN6L6xZyuHDMxHYbnY4H+e1aeq3JtNOmmGPlA+8cAZIHPtzXM/D648xLmLbjywvzZ65JNbN2mkdEpWqRidDd6ba6pbT6bqVnBfWTgHyLmJZY5FBBAKsCDtOMZ9j1Ga8+tNJ1v4a627wxalqvhNXdoobWZ7y4gRwGKSRN87fvWwrR7zsHzkYJb02d2jiZkTewwceozz+macu2QI454yD7Ef54+lRUoqbUk7Ndf8AMyq4dVGpRdpLr+j8irp2rWusWFvfWMyXljcRiSK4hbcrLjj8/bJznIFW3yVIUgHsWGR+WRXk2tatD8G/HLXt1bXU3hvXXlffZgsbW4JR5A6k/PuJnlXaWcguqx7UrufD/jjwx4ukMWj63YX100Qme2gnUXMa5GfMjyHQjcAQwBBOCAeKwhjaak6U2lJdP8jmpZhRU3RqSSmt1/l5M34w4zvZW9MKRj9TRJGJVIPT26inAHJ5zk55orq9pTfU7lWpy6nzX8dvh7aaR4q0nUjaR3EGow3UNzLJbrteRTA0SOxzubakhUHnEbEDAJr6E/Zz/bF+I/hxDpsuof8ACZWVrGGOn+JLuV55Bl8tFfbXlQ75FZhOLjIVUjEKjjJ8eX3hCCxht/F76RJbOWmt7TVUSVpnQc+VEwLSOA2MICx3gAEkA+ffAw6ivhn7JcWvlW8MQji1J49lxc/M/wAz/eUsOcgMwU8ZcfNX4fxhVeXVvrOGqLX7N/0P5y49rvKK31vC1VeW8b7W8vM/Vb4TfGnwv8Y9NuLjQrqZb208sX2mX8DQXVozqSA6HhlJDqJYy8TtHIEdtpx34bsevpX5pfDfxtqHwy+I2keLLe1+2JZRy215aQOqy31nMFM0SeYNsbCWKCZPmG5oAhkjWR2r9D/BvjLSfH/hyw1/QL6PUNJvELxTxgryGKsjKwDI6srIyMAyMrKwDKQOXKsxhmNDnVlJbr+u5w5Jm9PNsP7RWU18S7f8OdHRS8UV7WvY+juhpOKaxYHgUu4jFfOf7SH7ST+DJrjwj4PuI38Vsii91AKsiaOjqGUlWBV7hlYMkbAqisssgKmOObnxGIp4am6tV2ijjxWJpYSjKtWlyxjuzd+L37U3hv4Wahd6FbWt14l8WwopfTbEbIbYuhZDdXLDy4h/qyyL5k4SVHWF1IJ+XfiT+0H41+MMN7pOp3Ft4f8ADkqCK50DSSZhOjBd0V1dyIrTKSudkSQApK0comVsny+3vItFKW17eS3N/dyS3JUh7iV2di7szAF5GLFmaRyWdtzEkk4vGeV4RNJ/oMKfO5lKlgBkkHBIUYCnOTwT06j8tzDiPE4iUqWH92L0T6v+vI/Gcz4sxmLlKjhfdg9E+r/ryPPPjNpATR9Ke1ijit7IPGII1CiNDsC7VAwEXaF7csuOorzDw74a1jxhqD2Wi2X2iSP/AFtzcb47WE4DFXlCsN2GXCKGY71JULlh7tZWD+OrIiycWHha5GJJ/LYXOpow+Zo3JBjRuF81gzyBnKbB5crdppOkWGg2EVjptlb6fZRZ8u2tIlijTJLHCqABySTgc5J6mv0nhfhfEV6ca+OuovVLq/U/WeDeC8ViqUcRmSai9UurW+vY4HwR8ErHwlbTCfWNTuri4fzZUsLqfT7bzOcusUMgO5htDM7uSVGCowo7HR/Cmh6FcSXGlaJYafcMpiaWzs44HKkgkFlUZHAPXkjuQK1WiV2DEZI6ZPGfXHTPv1pxIUcnAyBye5r9so4SlRgoRjZI/ovD4KjhYRpxiklt1ZH++YHhEbPByWGP0qLAjdQ8sk0pAO0EgcHrgYABJ7/nU5BcY5UZIIBwccjqOnrxzTd6RyBFHzudxCjrzyT/AInrXUkdlrbEF3HJN8r7FizgBRuZjzwMjA479sdcVtaB4xsPAega1Jqyvd6dHEbqW2Y7oYkVG3zAFGYuFUD5RyMgg4UVnKmGLE5boDjgD0H9fX8gOF+Lt6dN8Gz2SM3na1cJYliAQYmDPKjE8gGCOZAQCcspBXqPDzfAYfMMPKlXjzRfyOPEy5Kbn1W3qb2hfHvw9PB9s1PwVd2beR5i28F/FcKJ8DETsYlwvJBf5ugwrZIrnvir8W7r4q2mmWNloy6FpNhuka2S58w3E5AHmSEKikqoAUbcjc/JDYGvoPh3TptA0kG3BZrVJCWyQSQCx5PUls/p0ArQXwppysCIEBHIIBBH618xlnBuXZfU9tQppS89bfeckqFXERXtJXOA8K+H7mJ1DgqSN2M46gcHBPAxz744r0u0tnihj8uTaMAAMAwIAwM9P0NS28EELFEQIw5IwAT74/Ln/wDVThCYh+6O0ZJ2HlfXjuP5D0r7ynSVNWR30aCpK24qvJvw8WBjIZWBA69c4P6HrUlJuAODxzgZI54zx+v5Glrflujbk0PKviR4E0jQr0eLbeygtLaIu2piC23oWd1xdyRD5ZAmX83O0mN2feGhjro/C9wL0T2OjeGtWu7m3SOe6t/D+i3V9GiybhHIHtoWUpJ5bbGOCdhBAKso7KvA/wBlv4l658PrDStZ0eS5n1XQ7KC/t7WA83lsNjXVkThvluAqpyrhX2SqvmRoR+I8ZZThfb06lS6jN2dtO2vp3P544/yHBfWadareMZuz5dNdNfTXU+0/gt+yv4g8R+MbbU/iV4StLDwlYLOzaDq89teyajclVSLzoI/Oga2VZJX+aQSedFE21VXL93+2t8SNQ0bSNJ8AWcUcdn4vstQ/tO8b5n+xw/Z45bZARhTMLsKZOSqK4UB3WSP6M0rVrTXtKtdU0+9gvtPvIEuba7tJVkhmidQyOjqSGVlIIYHBBBFfnD8Vvivqv7QviDS/Fcch0bSI7dhpFmY1aaCznMTsZSQQ003lws+CUi8tEQNiSWXwMbLD5PgHCi+W+i9WfK5jLDZDlkqdF8l7qPV3fUw7m0gu0CTxJOgO7bIgYZwexBGcE8+9QPd3LkiCyfHUSXEgiUj1AG5gT1wyjjOcEckt3NL5qWcSysuV86R9sYbuOAWYjjgYHBG4EVSF/wD2XFKLiabU7q3jMkzQoqCNDyCQCFHCg4JLdSBg8fj0JVG+Zu7PwODq83O3d+rLsQvnZHka2t1BAaNVaUsM8kMSoGRxjaemcnOBlahpl9e3guNP1O5jbjEjyL5AVufljCYk+UnkkDOPmOCBtQ2scRZ1hjhkeQs7RceZywBY4G7qeDxn35qvovOjad/1wi/9AFaLGVY++ntY3WPrxvPm2scdoOv638NLXStN1mGwfwfbbdNi1OMSQy2EMSmOKS5UlldXKoDIpRVzuOFPy+r1hXVpBfW7wXMEdxC+N0cqhlOCCMggg4IB+ory6w1aT4LeLoLC6muofh9PHOllaQWqzi1mZllLARIZdm4zLg7sF0AG0Er+6cI8a+1awmOevSX6M/pPgPxDddrA5jLXpLRadmeqeMf+RcvP+Af+hrWP8PYWQXchIIkC4A6jBIOarWnj608aabqATSNSsNKgaAPqGom3tkkEzXHkGOF5hcOZBZzsFWMsEQuyqgLVt+CbVItEinSQyeeCeBgAAkYHryTz9K/ZaNejipqdKV0f0Dh8TRxtRVKU1KK7HQU1S5dwQAnBUg8+4I+v86dRXfKUYbnpTqQp6yPM/wBoWG2f4epLJt+3Q6latZAthi7SBJNq5+Y+Q85IwcKGbAKgjwK8sLXUohFdW0N1GGDBJkDqCAQCAQR0JGfc16B8ZfHcPjPV4dJsk/4l2i3rs9y2Q810iyQsqg9ETdIpJGWYZGFUGSx4A8AzSXNrq+rW+zTFAkVJAD5mQcMwyCEGASSCCCCQVJI/A+Ls0pvFudKXwq2nVn8wcc53RWPcqEvhVrrq+x2Xhf4ceH08NaWbSxbRpZLSFpn0a5l09pzsGDIbd4zIQSSN2cbmxjcc6X/Cv9PUoFvvEBGfmLeJNRGBj08857DHoSe3O7PZwvbpGEkVYgQkdvK0PGBhQFZR2AGentzVe3a4treMxZ1CADaCxCXAxwQc4ViDkEHaRg53HNfkX9s5hJPkrSSvtdr9T8M/1gzSSap4iUVd6XaX5mXF4I8NaPHiw8KaYof7/wBksrePp03Z2+vbP4Z50UvdNt5F0+KQWEiZ8uIRmEckrlcgK2SScc5I6HGahtNeVWFnNKFvyf3UN0hgLLuCj5gGViSOqdewGDjXV3CpvT52xvCNkKccnPGRxwR7dBnHmV69aq/3zb87/wCZ49fE4iq74iTl5t7/AHjZHlTGFEh+cttbawA+6FByCTwDkr69+Po/9in4jSWGrX/wzuI5JIGjvPEGkzJtCQQ+dALqBxgMSbi685XJbPnyJ8ixIH+dK9a/Y/tp5/2i/tMMMktta+Fb+O4mRSUgea808wq5HCmQQTlQeWEMmM7Gx9LwtWqRxqpx2knf7ro+s4MxFWOZKlT+GSfN8ldfifeNFLg0V+xan9A6GRrOqWugaVe6lqF7Bp9hZwPcXN3dyLHFDEilnd3YgKqqCSxOAASa/LjTdS1rxHpdvrGt3E03iPVY4rzVLy7XE73Lxr5hK4wCMBFTAWNVVVUIipX1/wDtweJtRg8M+B/Beiy3F5qnjHXm0+TQtPKm61SzSyuZJYwpIIgEq2vnOSsYR9srCJ3Byfhf+xhZ6to8WpfEmXUTfXKFl8O6dqT2sNkDgoZbi2ZZZZwNwbbL5I37QshjWZ/ms4wVfMHDD09IrVt7eSt1Z8bn+X4jNnDDUvdgtZN7dkrdWfN/hTw1rXju8vo/Bvhm/wDFVzbs0d5LpawpBE8ZAaOS5meODzV3p+5Mnm7XDbNuTWz8SP2VPibY/Bbxx4h1+50HQbXTdA1DWYovNe/vo2jt3kS2aNEiihkC5BmSecK6/KJFbI/RjSNIs9B0u00vTrO3sLC0iSG2trWJYooYkUKiIigBVUAAADAAArK+IHgy0+IngbxJ4V1CW4h0/XtNudLuZLd1WZIpomidkLBlDBXJBKkZxkGrwXD+DwrjKS5pLqy8u4XwGCcZyi5SVtW/02PzvtbWCwtIbW1hjtraBFiihhQIkaKAFVVAAAAAAAGAABUtU9LGqwW5sdfsv7L8TWG221fTipU2t2EUyJyTlfmDIwLK6MjqzKysV1DVbbTEDXEmwEHsT/L6j86/fcPUpqjHlellY/qHC1aaox5GuWysWXLYwmCScZPQe59f89OtNjgCEM7GV/7zAccYOB0H4VDY6pbakpMDlxgHlSOD0PNWq7E1LVHcmpK61Gylwh2AFzwMnA+p7/l/9emwxC3ViWyx5eRuCf8AAD07VJUe0yPlxhR0HuO5/oPx69GFtbkikEAjoRnkYNeV/Ed/+En8e6LoltK7i0R2uQvzxpLMUCHAP30iWUnOCEmUg4c49Pu7qGztpbi5mjtreFGklmlcIkaKCWZmJGAACSScAAmvM/ghKviS21XxTKAtzqFxJuidyZ7Ys28wSAgH5FMSLuAJSNCAFK583EVFOcKF9Xr9x5OLqqVSGHury1+SPSZAtnFF5UQSKLClUUAKmMYAA4AwOB6VYoqNP3GEPCDAVj754P0wOT1yB16+jserFWCSBJGDEYcdGXgjr3/HoeKcZApAfC5OASRgkk4A9+P1706joCfSnYdhrosgwwyAcj1z6j0PvTgCAATk4xk9TXk3xg+J0vg/Ty1uZWuZA6QQLIsRmcKzbAxIGSFOByScBQzEKfF7efxnr8UFsfFmvm/kw8i6XMsJZwuWxsjVtvJOCfTPTj5fM8+w+WS5aurPi854nwuTSUa122fWeua5Y+GtJudT1K5W0srdQ0kjAnGSAAAASzEkAKASxIABJAPz9+zrayWN1DbTJsmh0lY3Gc7WBjBGRkHBB9qjuvCPjnxe0Vzqdzd628B2oJ7mCNIWwR/qY9iLIAzAsV3gMVJxwO/+Fng2+8MpfTalDHFNMUSNdyu4UZLHIJABJHGckryOAT+N8T8RUc05adLaP36n4Bxnxbh86cKdH4Y+erba6H6N/A7xLpvgz9kHwB4g1m5+x6RpHgXT7+9uPLaTyoItPjeR9qgs2FUnCgk4wATXwL4DtprLwP4dt7iJ4LiHTbaOSKVdrIyxKCGBAwRgjBGRzX6KfsxDf+zP8Jx2bwlpX/pHFX58aL4cvvBVknhfVo/J1jw+RpN6mGUGWABPMTcA3lyKFljZlXdHLG2AGArxuKoSlg6cktE9fuPB40pzlgKc0tE9fuLFvJcvbmSaNFlYZEYYkKcDAZgPrkgewz1LdSs/t1ncxIEEkkEkSO46bhjHQ4BwDx6D0qxVSX/SNRSA8xxx+a6noXZsIf8AgOx+Dx90gHAx+VRd5cy0sfikG2+ZaWLdUdF/5A2nf9e8f/oAq1dLK9tKIHCymNhG7DIViDgn6cf4GpKm9otd2Rf3Gu7CqjeFNR8beItK0PSbWzv9X1bzrCwtb/8A1DTlfO3yntFGkEkr4y22MhFZyqm1D595f6dptlZXWo6pqdwLWy0+1i8yaeYo77OPlQBUcs7MEQKWZ1UFh9Sfsx/s4ar4c8SL478aacNJ1mCGS10zRJWhnktQxAe5mkjZ0ExUOkYic7IpptzMZ2ji+vyHKa1evCrKP7tbvufccM5HiMVioV5wtTW77+XmbfjT9jnQNb+CWnfDzw7qU3hxbPUYtUfUmt0uZL64WMxSPdKNm8tGxChDGIykKqBFGIj8++Ff2J/jb4adiR4GuVaPYV/4SO+UZyCD/wAg89OR+Nfodz9aQnaK/csPia2Fjy0ZWR/SmExlfBRUaEuVfI+EZf2UPjTdQ3EUf/CC6XL5ErQXDate3oEoQmNWi+xwkqzhVZg4KBi4VyoRvnyXwNFq63lt4h1LW9TuoJbjT722vNQMCo0crxT28kVoY4JdsiyKzYcNggMyba/W4DC8mvCPjn+zDpnxIkvvEfh9E0fxvIiH7S8si2t/sXaIrmNcrllCr9oVDKnlxcyRoYm8jO6mPzChy0qrjJdna/loeHxFVzTNMNy0K8oyXROyflofB+lfDzw3o0ZjtdGtlj2qoWRfMCgA4C7ido5xgY6D0FbdvHJAxh5khxmOVmyyjIG1snkjPDcngg8jLXfE2l654FNyPFfhnW/C8drs+1Xmo6fJ9gg3Y2br6MPa/MXUDEx+Zgn38qIK/CsXh8bSnavGV33v99z+acbhcxpT5cVCV33vr5plJY57K6kd5zLZuHdxLtBhbJbIbjKYOMHOMLjjOJJ0kgRZLaPzOfnhBChgW5YZIAYEk5yN3IOTgrZpqKttCUiQlUB2xqee5CjJAA7Y4GMAYxx53M+q1/rc8u829Vr+HzEljhuo5IpVjljBAeNwGGcBhkHIzjBwfY0uCC5Ulg5UAPgKgBGSCFyc88EnpgEA0KiGUyqpEmDGSQVyAx4IOM4xkZB65B5OYr/ULTSbN7y9uYbK0ixvnuJFjjTJwMsxAHJHU9eO9EYTqSUIJtvp/kFOnUryVOmm2+hJlJX4fLRNyFY8Ejowz6MDz6jivqX9g60hfQfiJqBgU33/AAkaWRuSo8w28enWUkcW7rsV7iZ1XoDLIQAXbPz/AA/BL4pX9n9u0z4Y6yVu0SWO4km063kdcAoZIprpJU4OCjqjrkghGHHsP7DfjJvDnin4g/DTxJo2q+GvGct+fEkWn6jbFFns1tbKylkifo6JcRFPMH7uTcDE8gWQp+k8N5biMHiJVK0Gk1pf1R+ucI5RisDi5Va8HGLjZX73R9lZFFJn2or9J1P16zOYvfBNle+PdI8XSS3P9p6Xpl9pMESsvktFdS2ksjMCNxYNZRBSGAAZ8gkgjqKWimAUlLRQB5T8U/2dvB3xeuUv9at7yy1yC3a2t9X0m9ltbiNclk3hG8ucRszMiTpJGpd/kIdw3iXxp/Z8/Z4+Bvhg+IPE2heKpxdu9jaWel69rt5d6hOYZZhbRolyeWSCQ5cqg2/MyjmvsAkYrk/H3w48M/FDQv7H8VaLaa1YiTzoluY8vbzbWRZoZBh4ZlDttljZXXJKsDzWsaslZczsbQrTjaPM7ep+Xnwv8BSeFW1fVJluLB9XuXuIdEn1B76PSIDJI0Vsk7/NIVjaNGkP3jHkE9T3le3fFX9kPVfDV3Z3nwsshfaQttM2paRrOv3Mt00qlTE1nLcCXLuplRo5po4srCQ0eZWb5l1DxnrWk6rqWl3ngDxLbajpty9nd20smnrJFKvOCDdg4YFXVhlXR0dSysrH7fC5vhKNGKqSUUu7P0XBZ7gcPh4qrLlS7v8AU6yqOua3Y+GtJudT1O5W0srdQ0kjZOMkAAAAlmJIAUAliQACSAeR1T4j6xbwxNB4OvbXdMkbzaxfW0EKKTjJaB52HOOqBcZywOAYLnwLJ4kukufFWptrjRMWt7O3hNpZ2xKhS6xhmcvgEbnkbAdwoUMRXh5vxrl+Aot0p803slqfO574h5VllFuhPmqNaJaq/meb+OfitqfxDgOj2OnTaXpE7bJIZHV7q9BwPKdUyqITnKqzmQFQSoLI3ffAj9nfxx418Tx23hi7udG1Rp4Y9Sv2tTPpdpbI6SSR3T42SzFHBjgjdZh5ytlI3kdfbP2a/gBovxS8Z6lb3enNa+E9FtVjvpbCWWzmuruTBhthcxYfEcatNKqyJIC9qSWSRw33t4Y8LaN4K0e30bw9o9joOkW27yNP0y3S2t4tzF22xoAoyzMxwOSxJ5NfFYbFYzMKscdVm49UlpofneExmYZrWhmWIqOPWKWmn+T7H54azpWseEvEE3h/xFpNxoutw7jseNza3aqVDS2lwVVbiMeZGSy/MnmosqxuSghYBgQRkEYIIzxX6F+MfAPhn4i6bDpvizw1pPifTYphcR2utWMV3EkoVlEgSRWUMFdhu64Yjua8c8WfsT+CL61uJfCc+p+CtVeRpYZLW+murBOG2wmxndoUtwxU+XbiFgqBEkjUmv0PD580lGtG/mj9WwnErhFRrwv5r/I+V6K9Juf2UPjFb3UsNtH4H1G3Rykd5Lrd7avOgOBIYRYyiIsMEoJJApON7Y3Ha8J/sdePNdvGTxfr+j+FdMTGR4XnfUby4yG+7LdW0cdvtYJndDPvVmA8ogMfXlnWFUbqTb7WPdlxDgowclJt9rP/AIY+W/jd4f0i7+HetX93BGl7p9vLd2E6uY3W7EbpCAVI3lnkCiM5DFgCpzivKPhlBqMviu3bTSw2FWuQGAHkblD5BPPUcDJzgjpx+g0n/BNLwTc6k+oXnjzx1qtwzs6HUptMu1gLE7hCstgwhBzyIwoOFBGFGOj8Kf8ABP34eaBdzve6x4n1y0lTH2Oa8gsEDg/LJvsILaViBuAVnKYc/KSFK/mHEMZ5vUTpJRSVrvd/16n4zxVTqZ/VTpJQila71b9Vb9T5SS1hjupLhY9s0qhHYE/OB0JGcEjoCeg4zjimRXEiSRxSwncwP76MZjJycDuVOBnkEZ4yeK+2v+GIfhH20bW//Cr1b/5Kpp/Yh+EhH/IH1v8A8KvVv/kqvz6HCtWM+d1E/kz8shwRWjU55VU/k/8AMv8A7I/iWz1/9n3wZYWsm278PWEOgX0DFd8NzaRJC+VBJVXCrNHuwzRTROVG7FeI/Ez4I/GT4xfFfxL4oXw14c0CxiYaJpsOra66SXNjbSzPDdfuIJx++NxI+GMbKCIzH+782X3v4Vfs2eFvgx401jxB4Tu9asotWsILG80m81J7+2kaGSR4pw9x5k6uonlXasojIckoWww9aKjGe1fe1MLCvQ9jWV07XP0+tg6eLw/1fELmTtdbXsfCB/ZB+MmP+PXwN/4UF5/8rqzNa/Zl+L/h+1WdvC+k+IAziP7L4d1oSTpkE72F5FapsGMHDlssuEI3Mv6CgEUpPvXkPh7Lmrezt83/AJnhS4VymSsqVvm/8z84v+FH/Fz/AKJVrn/gz0j/AOTaks/gN8XLy7htx8NNSsjM6xi5vNS0xYIckDfIYrqSQIM5YpG7AA7UY4B/RjB9KOfSsVw1l6d+V/eznXCGVJ35H97Pnf8AZ9/Zcsfh81h4t8X2en6n8Rrf7XFFdWl3LcWenQyttEdqrpGAzRKm+Ux+YTJKobyyqD6HUHNNXg4J59BT9w55r6SlShQgqdNWitkfX0KFPD040qUeWK2RJRRRW50BSYFLRQAyRBIuCMivLv8Ahlv4Ojp8JvAy/Tw5Z/8AxqvUyM00rnvUOKluQ4RlufMmqfsJ+D7jUJH0zxb4x0KxbHlafa3VrdRw4ABxJdW00zZOW+eRsFiFwoCiDWv2FvDs0KHQ/F3iXR72O1Cbp5YLy3ubkA/v50ki3gMdu6KCSCPAxGsRJavqDqRQDk9K4pYDCyvenHXfRannSyzByvelHXfRanwBc/stfGGzv7Ky/sLw9dtd79t9Z67I1nabRk/aWktklXfnCeTFNkg7/LX5q+lfgn+zjoHw10LQ9S1bRtK1X4hwxCW819oFnlhuHj2zR2kroHigG50RVC5UlnDO8jN7Sw4zSKoJziscNlmFwcnOjCzfz/M58Hk2CwE3OhT5W+u/5kwAxXM634E8P+JfE3hrxBqek291rnhuaefSNQYETWjTQvBMFYEEq8bkMhypKoxG5EK9PRXrHuBRRRQAUUUUAFFFFABRRRQAwnjIrzr4i/ArwF8V5/tPijwtZX+piFLePV41NvqMMSuXEcV3EVnjXLNlUcAh3ByGYH0QnnHagfWocVJWkiJKMlyyVz5S+IH7D+nyae8vgLVrjR7hYiG0nXrmbUbO7IDHBllZriF3OxS4eSNFDEQOzE14L8OPh5qHxJ+Kkfw/mkn8MapBFcXGrfaY1N1YwwPAsqRr8yNMxuoPLY7otj+aDKgRJf0iUDeSBg1xXiD4S+H9a+KPhvx8Y7ix8VaJBcWyX1jMYTe2ciMGs7oDiaASOsyq33JY1ZSMuG8avk2FxNaFWUEnF39fU+fxWQ4LE1oVpQScXey2fqbPgzwbo/w98N2Og6BYJp+l2SFIbeMljyxZnZmJZ3Zizs7Es7MzMSzEnoxSU7Ar20rKyPoUlBWQtFFFMoKTFLRQAlLRRQAUUUUAJgUtFFABRRRQAUUUUAJgUYFLRQAUUUUAFFFFABRRRQAUmKWigBMCloooAKKKKACiiigD/9k="/>
  <p:tag name="MMPROD_UIDATA" val="&lt;database version=&quot;10.0&quot;&gt;&lt;object type=&quot;1&quot; unique_id=&quot;10001&quot;&gt;&lt;property id=&quot;20141&quot; value=&quot;DO DUNG LOAI DIEN NHIET&quot;/&gt;&lt;property id=&quot;20144&quot; value=&quot;1&quot;/&gt;&lt;property id=&quot;20146&quot; value=&quot;0&quot;/&gt;&lt;property id=&quot;20147&quot; value=&quot;0&quot;/&gt;&lt;property id=&quot;20148&quot; value=&quot;5&quot;/&gt;&lt;property id=&quot;20180&quot; value=&quot;1&quot;/&gt;&lt;property id=&quot;20181&quot; value=&quot;1&quot;/&gt;&lt;property id=&quot;20183&quot; value=&quot;1&quot;/&gt;&lt;property id=&quot;20184&quot; value=&quot;7&quot;/&gt;&lt;property id=&quot;20193&quot; value=&quot;-1&quot;/&gt;&lt;property id=&quot;20221&quot; value=&quot;C:\Users\HP\Desktop\&quot;/&gt;&lt;property id=&quot;20224&quot; value=&quot;E:\5-Cacsanphamduthi\Baigiange-learningDinhTo\6-BaigiangNguyenXuanHang\Bai du thi 1 Hang\2- Baiduthi&quot;/&gt;&lt;property id=&quot;20226&quot; value=&quot;C:\Users\HP\Desktop\Bai du thi 1 Hang\1-Tepnguon\DO DUNG LOAI DIEN NHIET.pptx&quot;/&gt;&lt;property id=&quot;20250&quot; value=&quot;0&quot;/&gt;&lt;property id=&quot;20251&quot; value=&quot;1&quot;/&gt;&lt;property id=&quot;20259&quot; value=&quot;0&quot;/&gt;&lt;property id=&quot;20263&quot; value=&quot;2&quot;/&gt;&lt;property id=&quot;20264&quot; value=&quot;1&quot;/&gt;&lt;property id=&quot;20600&quot; value=&quot;0&quot;/&gt;&lt;property id=&quot;20700&quot; value=&quot;0&quot;/&gt;&lt;object type=&quot;2&quot; unique_id=&quot;10444&quot;&gt;&lt;object type=&quot;3&quot; unique_id=&quot;10445&quot;&gt;&lt;property id=&quot;20148&quot; value=&quot;5&quot;/&gt;&lt;property id=&quot;20300&quot; value=&quot;Slide 1&quot;/&gt;&lt;property id=&quot;20301&quot; value=&quot;Trang đầu&quot;/&gt;&lt;property id=&quot;20303&quot; value=&quot;Nguyễn Thị Xuân Hằng&quot;/&gt;&lt;property id=&quot;20307&quot; value=&quot;257&quot;/&gt;&lt;property id=&quot;20309&quot; value=&quot;20639&quot;/&gt;&lt;/object&gt;&lt;object type=&quot;3&quot; unique_id=&quot;10446&quot;&gt;&lt;property id=&quot;20148&quot; value=&quot;5&quot;/&gt;&lt;property id=&quot;20300&quot; value=&quot;Slide 4&quot;/&gt;&lt;property id=&quot;20301&quot; value=&quot;Giới thiệu nội dung&quot;/&gt;&lt;property id=&quot;20303&quot; value=&quot;Nguyễn Thị Xuân Hằng&quot;/&gt;&lt;property id=&quot;20307&quot; value=&quot;258&quot;/&gt;&lt;property id=&quot;20309&quot; value=&quot;20639&quot;/&gt;&lt;/object&gt;&lt;object type=&quot;3&quot; unique_id=&quot;10447&quot;&gt;&lt;property id=&quot;20148&quot; value=&quot;5&quot;/&gt;&lt;property id=&quot;20300&quot; value=&quot;Slide 6&quot;/&gt;&lt;property id=&quot;20301&quot; value=&quot;Nguyên lí làm viẹc&quot;/&gt;&lt;property id=&quot;20303&quot; value=&quot;Nguyễn Thị Xuân Hằng&quot;/&gt;&lt;property id=&quot;20307&quot; value=&quot;259&quot;/&gt;&lt;property id=&quot;20309&quot; value=&quot;20639&quot;/&gt;&lt;/object&gt;&lt;object type=&quot;3&quot; unique_id=&quot;10448&quot;&gt;&lt;property id=&quot;20148&quot; value=&quot;5&quot;/&gt;&lt;property id=&quot;20300&quot; value=&quot;Slide 7&quot;/&gt;&lt;property id=&quot;20301&quot; value=&quot;Gới thiệu nguyên lí&quot;/&gt;&lt;property id=&quot;20303&quot; value=&quot;Nguyễn Thị Xuân Hằng&quot;/&gt;&lt;property id=&quot;20307&quot; value=&quot;260&quot;/&gt;&lt;property id=&quot;20309&quot; value=&quot;20639&quot;/&gt;&lt;/object&gt;&lt;object type=&quot;3&quot; unique_id=&quot;10449&quot;&gt;&lt;property id=&quot;20148&quot; value=&quot;5&quot;/&gt;&lt;property id=&quot;20300&quot; value=&quot;Slide 8&quot;/&gt;&lt;property id=&quot;20301&quot; value=&quot;Nêu nguyen lí&quot;/&gt;&lt;property id=&quot;20303&quot; value=&quot;Nguyễn Thị Xuân Hằng&quot;/&gt;&lt;property id=&quot;20307&quot; value=&quot;261&quot;/&gt;&lt;property id=&quot;20309&quot; value=&quot;20639&quot;/&gt;&lt;/object&gt;&lt;object type=&quot;3&quot; unique_id=&quot;10452&quot;&gt;&lt;property id=&quot;20148&quot; value=&quot;5&quot;/&gt;&lt;property id=&quot;20300&quot; value=&quot;Slide 14&quot;/&gt;&lt;property id=&quot;20301&quot; value=&quot;Bàn là điện&quot;/&gt;&lt;property id=&quot;20303&quot; value=&quot;Nguyễn Thị Xuân Hằng&quot;/&gt;&lt;property id=&quot;20307&quot; value=&quot;264&quot;/&gt;&lt;property id=&quot;20309&quot; value=&quot;20639&quot;/&gt;&lt;/object&gt;&lt;object type=&quot;3&quot; unique_id=&quot;10453&quot;&gt;&lt;property id=&quot;20148&quot; value=&quot;5&quot;/&gt;&lt;property id=&quot;20300&quot; value=&quot;Slide 15&quot;/&gt;&lt;property id=&quot;20301&quot; value=&quot;Cấu tạo bàn là điện&quot;/&gt;&lt;property id=&quot;20303&quot; value=&quot;Nguyễn Thị Xuân Hằng&quot;/&gt;&lt;property id=&quot;20307&quot; value=&quot;265&quot;/&gt;&lt;property id=&quot;20309&quot; value=&quot;20639&quot;/&gt;&lt;/object&gt;&lt;object type=&quot;3&quot; unique_id=&quot;10454&quot;&gt;&lt;property id=&quot;20148&quot; value=&quot;5&quot;/&gt;&lt;property id=&quot;20300&quot; value=&quot;Slide 16&quot;/&gt;&lt;property id=&quot;20301&quot; value=&quot;Cấu tạo dây đốt nóng&quot;/&gt;&lt;property id=&quot;20303&quot; value=&quot;Nguyễn Thị Xuân Hằng&quot;/&gt;&lt;property id=&quot;20307&quot; value=&quot;266&quot;/&gt;&lt;property id=&quot;20309&quot; value=&quot;20639&quot;/&gt;&lt;/object&gt;&lt;object type=&quot;3&quot; unique_id=&quot;10455&quot;&gt;&lt;property id=&quot;20148&quot; value=&quot;5&quot;/&gt;&lt;property id=&quot;20300&quot; value=&quot;Slide 17&quot;/&gt;&lt;property id=&quot;20301&quot; value=&quot;Cấu tạo vỏ bàn là&quot;/&gt;&lt;property id=&quot;20303&quot; value=&quot;Nguyễn Thị Xuân Hằng&quot;/&gt;&lt;property id=&quot;20307&quot; value=&quot;267&quot;/&gt;&lt;property id=&quot;20309&quot; value=&quot;20639&quot;/&gt;&lt;/object&gt;&lt;object type=&quot;3&quot; unique_id=&quot;10456&quot;&gt;&lt;property id=&quot;20148&quot; value=&quot;5&quot;/&gt;&lt;property id=&quot;20300&quot; value=&quot;Slide 18 - &amp;quot;BÀN LÀ ĐIỆN&amp;quot;&quot;/&gt;&lt;property id=&quot;20301&quot; value=&quot;Các bộ phận khác của bàn là&quot;/&gt;&lt;property id=&quot;20303&quot; value=&quot;Nguyễn Thị Xuân Hằng&quot;/&gt;&lt;property id=&quot;20307&quot; value=&quot;268&quot;/&gt;&lt;property id=&quot;20309&quot; value=&quot;20639&quot;/&gt;&lt;/object&gt;&lt;object type=&quot;3&quot; unique_id=&quot;10457&quot;&gt;&lt;property id=&quot;20148&quot; value=&quot;5&quot;/&gt;&lt;property id=&quot;20300&quot; value=&quot;Slide 19&quot;/&gt;&lt;property id=&quot;20301&quot; value=&quot;Role nhiệt&quot;/&gt;&lt;property id=&quot;20303&quot; value=&quot;Nguyễn Thị Xuân Hằng&quot;/&gt;&lt;property id=&quot;20307&quot; value=&quot;269&quot;/&gt;&lt;property id=&quot;20309&quot; value=&quot;20639&quot;/&gt;&lt;/object&gt;&lt;object type=&quot;3&quot; unique_id=&quot;10458&quot;&gt;&lt;property id=&quot;20148&quot; value=&quot;5&quot;/&gt;&lt;property id=&quot;20300&quot; value=&quot;Slide 20&quot;/&gt;&lt;property id=&quot;20301&quot; value=&quot;Tổng hợp về cấu tạo bàn là điện&quot;/&gt;&lt;property id=&quot;20303&quot; value=&quot;Nguyễn Thị Xuân Hằng&quot;/&gt;&lt;property id=&quot;20307&quot; value=&quot;270&quot;/&gt;&lt;property id=&quot;20309&quot; value=&quot;20639&quot;/&gt;&lt;/object&gt;&lt;object type=&quot;3&quot; unique_id=&quot;10459&quot;&gt;&lt;property id=&quot;20148&quot; value=&quot;5&quot;/&gt;&lt;property id=&quot;20300&quot; value=&quot;Slide 21&quot;/&gt;&lt;property id=&quot;20301&quot; value=&quot;Nguyên lí làm viecj bàn là điện&quot;/&gt;&lt;property id=&quot;20303&quot; value=&quot;Nguyễn Thị Xuân Hằng&quot;/&gt;&lt;property id=&quot;20307&quot; value=&quot;271&quot;/&gt;&lt;property id=&quot;20309&quot; value=&quot;20639&quot;/&gt;&lt;/object&gt;&lt;object type=&quot;3&quot; unique_id=&quot;10460&quot;&gt;&lt;property id=&quot;20148&quot; value=&quot;5&quot;/&gt;&lt;property id=&quot;20300&quot; value=&quot;Slide 22&quot;/&gt;&lt;property id=&quot;20301&quot; value=&quot;Số liệu kỹ thuật &quot;/&gt;&lt;property id=&quot;20303&quot; value=&quot;Nguyễn Thị Xuân Hằng&quot;/&gt;&lt;property id=&quot;20307&quot; value=&quot;272&quot;/&gt;&lt;property id=&quot;20309&quot; value=&quot;20639&quot;/&gt;&lt;/object&gt;&lt;object type=&quot;3&quot; unique_id=&quot;10461&quot;&gt;&lt;property id=&quot;20148&quot; value=&quot;5&quot;/&gt;&lt;property id=&quot;20300&quot; value=&quot;Slide 23&quot;/&gt;&lt;property id=&quot;20301&quot; value=&quot;Sư dụng bàn là&quot;/&gt;&lt;property id=&quot;20303&quot; value=&quot;Nguyễn Thị Xuân Hằng&quot;/&gt;&lt;property id=&quot;20307&quot; value=&quot;273&quot;/&gt;&lt;property id=&quot;20309&quot; value=&quot;20639&quot;/&gt;&lt;/object&gt;&lt;object type=&quot;3&quot; unique_id=&quot;10462&quot;&gt;&lt;property id=&quot;20148&quot; value=&quot;5&quot;/&gt;&lt;property id=&quot;20300&quot; value=&quot;Slide 24&quot;/&gt;&lt;property id=&quot;20301&quot; value=&quot;Sử dụng đúng SLKT&quot;/&gt;&lt;property id=&quot;20303&quot; value=&quot;Nguyễn Thị Xuân Hằng&quot;/&gt;&lt;property id=&quot;20307&quot; value=&quot;274&quot;/&gt;&lt;property id=&quot;20309&quot; value=&quot;20639&quot;/&gt;&lt;/object&gt;&lt;object type=&quot;3&quot; unique_id=&quot;10463&quot;&gt;&lt;property id=&quot;20148&quot; value=&quot;5&quot;/&gt;&lt;property id=&quot;20300&quot; value=&quot;Slide 25&quot;/&gt;&lt;property id=&quot;20301&quot; value=&quot;Sử dung bàn là điện&quot;/&gt;&lt;property id=&quot;20303&quot; value=&quot;Nguyễn Thị Xuân Hằng&quot;/&gt;&lt;property id=&quot;20307&quot; value=&quot;275&quot;/&gt;&lt;property id=&quot;20309&quot; value=&quot;20639&quot;/&gt;&lt;/object&gt;&lt;object type=&quot;3&quot; unique_id=&quot;10464&quot;&gt;&lt;property id=&quot;20148&quot; value=&quot;5&quot;/&gt;&lt;property id=&quot;20300&quot; value=&quot;Slide 26&quot;/&gt;&lt;property id=&quot;20301&quot; value=&quot;Sử dụng bàn là&quot;/&gt;&lt;property id=&quot;20303&quot; value=&quot;Nguyễn Thị Xuân Hằng&quot;/&gt;&lt;property id=&quot;20307&quot; value=&quot;276&quot;/&gt;&lt;property id=&quot;20309&quot; value=&quot;20639&quot;/&gt;&lt;/object&gt;&lt;object type=&quot;3&quot; unique_id=&quot;10465&quot;&gt;&lt;property id=&quot;20148&quot; value=&quot;5&quot;/&gt;&lt;property id=&quot;20300&quot; value=&quot;Slide 27&quot;/&gt;&lt;property id=&quot;20301&quot; value=&quot;Sử dụng bàn là điện&quot;/&gt;&lt;property id=&quot;20303&quot; value=&quot;Nguyễn Thị Xuân Hằng&quot;/&gt;&lt;property id=&quot;20307&quot; value=&quot;277&quot;/&gt;&lt;property id=&quot;20309&quot; value=&quot;20639&quot;/&gt;&lt;/object&gt;&lt;object type=&quot;3&quot; unique_id=&quot;10466&quot;&gt;&lt;property id=&quot;20148&quot; value=&quot;5&quot;/&gt;&lt;property id=&quot;20300&quot; value=&quot;Slide 28&quot;/&gt;&lt;property id=&quot;20301&quot; value=&quot;Sử dụng bàn là điện&quot;/&gt;&lt;property id=&quot;20303&quot; value=&quot;Nguyễn Thị Xuân Hằng&quot;/&gt;&lt;property id=&quot;20307&quot; value=&quot;278&quot;/&gt;&lt;property id=&quot;20309&quot; value=&quot;20639&quot;/&gt;&lt;/object&gt;&lt;object type=&quot;3&quot; unique_id=&quot;10471&quot;&gt;&lt;property id=&quot;20148&quot; value=&quot;5&quot;/&gt;&lt;property id=&quot;20300&quot; value=&quot;Slide 38&quot;/&gt;&lt;property id=&quot;20301&quot; value=&quot;Tài liệu tham khảo&quot;/&gt;&lt;property id=&quot;20303&quot; value=&quot;Nguyễn Thị Xuân Hằng&quot;/&gt;&lt;property id=&quot;20307&quot; value=&quot;283&quot;/&gt;&lt;property id=&quot;20309&quot; value=&quot;20639&quot;/&gt;&lt;/object&gt;&lt;object type=&quot;3&quot; unique_id=&quot;14884&quot;&gt;&lt;property id=&quot;20148&quot; value=&quot;5&quot;/&gt;&lt;property id=&quot;20300&quot; value=&quot;Slide 5&quot;/&gt;&lt;property id=&quot;20301&quot; value=&quot;Gioi thiệu đồ dùng điện&quot;/&gt;&lt;property id=&quot;20303&quot; value=&quot;Nguyễn Thị Xuân Hằng&quot;/&gt;&lt;property id=&quot;20307&quot; value=&quot;287&quot;/&gt;&lt;property id=&quot;20309&quot; value=&quot;20639&quot;/&gt;&lt;/object&gt;&lt;object type=&quot;3&quot; unique_id=&quot;15897&quot;&gt;&lt;property id=&quot;20148&quot; value=&quot;5&quot;/&gt;&lt;property id=&quot;20300&quot; value=&quot;Slide 11&quot;/&gt;&lt;property id=&quot;20301&quot; value=&quot;Dây đốt nóng&quot;/&gt;&lt;property id=&quot;20303&quot; value=&quot;Nguyễn Thị Xuân Hằng&quot;/&gt;&lt;property id=&quot;20307&quot; value=&quot;288&quot;/&gt;&lt;property id=&quot;20309&quot; value=&quot;20639&quot;/&gt;&lt;/object&gt;&lt;object type=&quot;3&quot; unique_id=&quot;16382&quot;&gt;&lt;property id=&quot;20148&quot; value=&quot;5&quot;/&gt;&lt;property id=&quot;20300&quot; value=&quot;Slide 13&quot;/&gt;&lt;property id=&quot;20301&quot; value=&quot;Bảng diện trở suất&quot;/&gt;&lt;property id=&quot;20303&quot; value=&quot;Nguyễn Thị Xuân Hằng&quot;/&gt;&lt;property id=&quot;20307&quot; value=&quot;290&quot;/&gt;&lt;property id=&quot;20309&quot; value=&quot;20639&quot;/&gt;&lt;/object&gt;&lt;object type=&quot;3&quot; unique_id=&quot;16647&quot;&gt;&lt;property id=&quot;20148&quot; value=&quot;5&quot;/&gt;&lt;property id=&quot;20300&quot; value=&quot;Slide 12&quot;/&gt;&lt;property id=&quot;20301&quot; value=&quot;Điện trở dây đốt nóng&quot;/&gt;&lt;property id=&quot;20303&quot; value=&quot;Nguyễn Thị Xuân Hằng&quot;/&gt;&lt;property id=&quot;20307&quot; value=&quot;291&quot;/&gt;&lt;property id=&quot;20309&quot; value=&quot;20639&quot;/&gt;&lt;/object&gt;&lt;object type=&quot;3&quot; unique_id=&quot;18021&quot;&gt;&lt;property id=&quot;20148&quot; value=&quot;5&quot;/&gt;&lt;property id=&quot;20300&quot; value=&quot;Slide 10&quot;/&gt;&lt;property id=&quot;20301&quot; value=&quot;Dây đốt nóng&quot;/&gt;&lt;property id=&quot;20303&quot; value=&quot;Nguyễn Thị Xuân Hằng&quot;/&gt;&lt;property id=&quot;20307&quot; value=&quot;299&quot;/&gt;&lt;property id=&quot;20309&quot; value=&quot;20639&quot;/&gt;&lt;/object&gt;&lt;object type=&quot;3&quot; unique_id=&quot;18868&quot;&gt;&lt;property id=&quot;20148&quot; value=&quot;5&quot;/&gt;&lt;property id=&quot;20300&quot; value=&quot;Slide 2&quot;/&gt;&lt;property id=&quot;20301&quot; value=&quot;Giáo viên xuất hiện&quot;/&gt;&lt;property id=&quot;20303&quot; value=&quot;Nguyễn Thị Xuân Hằng&quot;/&gt;&lt;property id=&quot;20307&quot; value=&quot;302&quot;/&gt;&lt;property id=&quot;20309&quot; value=&quot;20639&quot;/&gt;&lt;/object&gt;&lt;object type=&quot;3&quot; unique_id=&quot;19844&quot;&gt;&lt;property id=&quot;20148&quot; value=&quot;5&quot;/&gt;&lt;property id=&quot;20300&quot; value=&quot;Slide 31 - &amp;quot;Nguyên lí làm việc của đồ dùng loại điện nhiệt dựa vào tác dụng nào của dòng điện ?&amp;quot;&quot;/&gt;&lt;property id=&quot;20301&quot; value=&quot;Bài tập vận dụng&quot;/&gt;&lt;property id=&quot;20303&quot; value=&quot;Nguyễn Thị Xuân Hằng&quot;/&gt;&lt;property id=&quot;20307&quot; value=&quot;306&quot;/&gt;&lt;property id=&quot;20309&quot; value=&quot;20639&quot;/&gt;&lt;/object&gt;&lt;object type=&quot;3&quot; unique_id=&quot;19845&quot;&gt;&lt;property id=&quot;20148&quot; value=&quot;5&quot;/&gt;&lt;property id=&quot;20300&quot; value=&quot;Slide 36 - &amp;quot;Kết quả&amp;quot;&quot;/&gt;&lt;property id=&quot;20303&quot; value=&quot;Nguyễn Thị Xuân Hằng&quot;/&gt;&lt;property id=&quot;20307&quot; value=&quot;307&quot;/&gt;&lt;property id=&quot;20309&quot; value=&quot;20639&quot;/&gt;&lt;/object&gt;&lt;object type=&quot;3&quot; unique_id=&quot;20127&quot;&gt;&lt;property id=&quot;20148&quot; value=&quot;5&quot;/&gt;&lt;property id=&quot;20300&quot; value=&quot;Slide 32 - &amp;quot;Chức năng của dây đốt nóng là:&amp;quot;&quot;/&gt;&lt;property id=&quot;20301&quot; value=&quot;Bài tập vân dụng&quot;/&gt;&lt;property id=&quot;20303&quot; value=&quot;Nguyễn Thị Xuân Hằng&quot;/&gt;&lt;property id=&quot;20307&quot; value=&quot;308&quot;/&gt;&lt;property id=&quot;20309&quot; value=&quot;20639&quot;/&gt;&lt;/object&gt;&lt;object type=&quot;3&quot; unique_id=&quot;20247&quot;&gt;&lt;property id=&quot;20148&quot; value=&quot;5&quot;/&gt;&lt;property id=&quot;20300&quot; value=&quot;Slide 33 - &amp;quot;Năng lượng đầu vào của đồ dùng loại điện nhiệt là:&amp;quot;&quot;/&gt;&lt;property id=&quot;20303&quot; value=&quot;Nguyễn Thị Xuân Hằng&quot;/&gt;&lt;property id=&quot;20307&quot; value=&quot;309&quot;/&gt;&lt;property id=&quot;20309&quot; value=&quot;20639&quot;/&gt;&lt;/object&gt;&lt;object type=&quot;3&quot; unique_id=&quot;20757&quot;&gt;&lt;property id=&quot;20148&quot; value=&quot;5&quot;/&gt;&lt;property id=&quot;20300&quot; value=&quot;Slide 9&quot;/&gt;&lt;property id=&quot;20301&quot; value=&quot;Video nguyên lí&quot;/&gt;&lt;property id=&quot;20303&quot; value=&quot;Nguyễn Thị Xuân Hằng&quot;/&gt;&lt;property id=&quot;20307&quot; value=&quot;310&quot;/&gt;&lt;property id=&quot;20309&quot; value=&quot;20639&quot;/&gt;&lt;/object&gt;&lt;object type=&quot;3&quot; unique_id=&quot;22264&quot;&gt;&lt;property id=&quot;20148&quot; value=&quot;5&quot;/&gt;&lt;property id=&quot;20300&quot; value=&quot;Slide 29&quot;/&gt;&lt;property id=&quot;20301&quot; value=&quot;Củng cố&quot;/&gt;&lt;property id=&quot;20303&quot; value=&quot;Nguyễn Thị Xuân Hằng&quot;/&gt;&lt;property id=&quot;20307&quot; value=&quot;313&quot;/&gt;&lt;property id=&quot;20309&quot; value=&quot;20639&quot;/&gt;&lt;/object&gt;&lt;object type=&quot;3&quot; unique_id=&quot;22265&quot;&gt;&lt;property id=&quot;20148&quot; value=&quot;5&quot;/&gt;&lt;property id=&quot;20300&quot; value=&quot;Slide 30&quot;/&gt;&lt;property id=&quot;20301&quot; value=&quot;Củng cố&quot;/&gt;&lt;property id=&quot;20303&quot; value=&quot;Nguyễn Thị Xuân Hằng&quot;/&gt;&lt;property id=&quot;20307&quot; value=&quot;312&quot;/&gt;&lt;property id=&quot;20309&quot; value=&quot;20639&quot;/&gt;&lt;/object&gt;&lt;object type=&quot;3&quot; unique_id=&quot;24163&quot;&gt;&lt;property id=&quot;20148&quot; value=&quot;5&quot;/&gt;&lt;property id=&quot;20300&quot; value=&quot;Slide 3&quot;/&gt;&lt;property id=&quot;20301&quot; value=&quot;Tên bai&quot;/&gt;&lt;property id=&quot;20303&quot; value=&quot;Nguyễn Thị Xuân Hằng&quot;/&gt;&lt;property id=&quot;20307&quot; value=&quot;314&quot;/&gt;&lt;property id=&quot;20309&quot; value=&quot;20639&quot;/&gt;&lt;/object&gt;&lt;object type=&quot;3&quot; unique_id=&quot;24506&quot;&gt;&lt;property id=&quot;20148&quot; value=&quot;5&quot;/&gt;&lt;property id=&quot;20300&quot; value=&quot;Slide 34 - &amp;quot;Dây đốt nóng của bàn là điện được làm bằng vật liệu gì ?&amp;quot;&quot;/&gt;&lt;property id=&quot;20303&quot; value=&quot;-1&quot;/&gt;&lt;property id=&quot;20307&quot; value=&quot;315&quot;/&gt;&lt;property id=&quot;20309&quot; value=&quot;-1&quot;/&gt;&lt;/object&gt;&lt;object type=&quot;3&quot; unique_id=&quot;24722&quot;&gt;&lt;property id=&quot;20148&quot; value=&quot;5&quot;/&gt;&lt;property id=&quot;20300&quot; value=&quot;Slide 35 - &amp;quot;Một bàn là điện có số liệu kỹ thuật  220V - 1000W sử dụng phù hợp với nguồn điện nào trong số các nguồn điện sau:&amp;quot;&quot;/&gt;&lt;property id=&quot;20303&quot; value=&quot;-1&quot;/&gt;&lt;property id=&quot;20307&quot; value=&quot;316&quot;/&gt;&lt;property id=&quot;20309&quot; value=&quot;-1&quot;/&gt;&lt;/object&gt;&lt;object type=&quot;3&quot; unique_id=&quot;25031&quot;&gt;&lt;property id=&quot;20148&quot; value=&quot;5&quot;/&gt;&lt;property id=&quot;20300&quot; value=&quot;Slide 37&quot;/&gt;&lt;property id=&quot;20301&quot; value=&quot;Video giáo viên&quot;/&gt;&lt;property id=&quot;20303&quot; value=&quot;Nguyễn Thị Xuân Hằng&quot;/&gt;&lt;property id=&quot;20307&quot; value=&quot;317&quot;/&gt;&lt;property id=&quot;20309&quot; value=&quot;20639&quot;/&gt;&lt;/object&gt;&lt;/object&gt;&lt;object type=&quot;8&quot; unique_id=&quot;10500&quot;&gt;&lt;/object&gt;&lt;object type=&quot;4&quot; unique_id=&quot;10990&quot;&gt;&lt;object type=&quot;5&quot; unique_id=&quot;20639&quot;&gt;&lt;property id=&quot;20000&quot; value=&quot;0&quot;/&gt;&lt;property id=&quot;20149&quot; value=&quot;Nguyễn Thị Xuân Hằng&quot;/&gt;&lt;property id=&quot;20150&quot; value=&quot;Giáo viên&quot;/&gt;&lt;property id=&quot;20151&quot; value=&quot;Picture1.png&quot;/&gt;&lt;property id=&quot;20159&quot; value=&quot;logo.jpg&quot;/&gt;&lt;/object&gt;&lt;/object&gt;&lt;object type=&quot;10&quot; unique_id=&quot;10991&quot;&gt;&lt;object type=&quot;11&quot; unique_id=&quot;10992&quot;&gt;&lt;property id=&quot;20180&quot; value=&quot;1&quot;/&gt;&lt;property id=&quot;20181&quot; value=&quot;1&quot;/&gt;&lt;property id=&quot;20183&quot; value=&quot;1&quot;/&gt;&lt;/object&gt;&lt;object type=&quot;12&quot; unique_id=&quot;19211&quot;&gt;&lt;/object&gt;&lt;/object&gt;&lt;/object&gt;&lt;/database&gt;"/>
  <p:tag name="MMPROD_TAG_VCONFIG" val="PD94bWwgdmVyc2lvbj0iMS4wIj8+DQo8Y29uZmlndXJhdGlvbj4NCgk8YnJhbmRpbmc+DQoJCTx1aWZvbnQgbmFtZT0iRk9OVF9OT1RFU19URVhUIiB2YWx1ZT0iVmVyZGFuYSw5LGZhbHNlLGZhbHNlLGZhbHNlIi8+DQoJPC9icmFuZGluZz4NCgk8Y29sb3JzPg0KCQk8dWljb2xvciBuYW1lPSJwcmltYXJ5IiB2YWx1ZT0iMHg2Rjg0ODgiLz4NCgkJPHVpY29sb3IgbmFtZT0iZ2xvdyIgdmFsdWU9IjB4NjA5NzczIi8+DQoJCTx1aWNvbG9yIG5hbWU9InRleHQiIHZhbHVlPSIweEZGRkZGRiIvPg0KCQk8dWljb2xvciBuYW1lPSJsaWdodCIgdmFsdWU9IjB4NEU1RDYwIi8+DQoJCTx1aWNvbG9yIG5hbWU9InNoYWRvdyIgdmFsdWU9IjB4MDAwMDAwIi8+DQoJCTx1aWNvbG9yIG5hbWU9ImJhY2tncm91bmQiIHZhbHVlPSIweDcyNzk3MSIvPg0KCTwvY29sb3JzPg0KCTxsYXlvdXQ+DQoJCTx1aXNob3cgbmFtZT0icHJlc2VudGF0aW9udGl0bGUiIHZhbHVlPSJ0cnVlIi8+PHVpc2hvdyBuYW1lPSJwcmVzZW50ZXJwaG90byIgdmFsdWU9InRydWUiLz48dWlzaG93IG5hbWU9InByZXNlbnRlcm5hbWUiIHZhbHVlPSJ0cnVlIi8+PHVpc2hvdyBuYW1lPSJwcmVzZW50ZXJ0aXRsZSIgdmFsdWU9InRydWUiLz48dWlzaG93IG5hbWU9InByZXNlbnRlcmVtYWlsIiB2YWx1ZT0idHJ1ZSIvPjx1aXNob3cgbmFtZT0icHJlc2VudGVyYmlvIiB2YWx1ZT0idHJ1ZSIvPjx1aXNob3cgbmFtZT0iY29tcGFueWxvZ28iIHZhbHVlPSJ0cnVlIi8+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PHVpc2hvdyBuYW1lPSJ2aWV3Y2hhbmdlIiB2YWx1ZT0idHJ1ZSIvPjx1aXNob3cgbmFtZT0iYWx3YXlzU2NydW5jaCIgdmFsdWU9ImZhbHNlIi8+PHVpc2hvdyBuYW1lPSJpbml0aWFsZGlzcGxheW1vZGVpc25vcm1hbCIgdmFsdWU9InRydWUiLz48dWlyZXBsYWNlIG5hbWU9ImxvZ28iIHZhbHVlPSIiLz48dWlyZXBsYWNlIG5hbWU9ImJnaW1hZ2UiIHZhbHVlPSJQaWN0dXJlMS5qcGciLz48dWlyZXBsYWNlIG5hbWU9ImluaXRpYWx0YWIiIHZhbHVlPSJvdXRsaW5lIi8+PHVpc2hvdyBuYW1lPSJjY3RleHRoaWdobGlnaHRpbmciIHZhbHVlPSJ0cnVlIi8+DQoJPC9sYXlvdXQ+DQoJPHByZWxvYWRlcj48c2V0Qm9vbCBuYW1lPSJkaXNhYmxlQXNzZXRQcmVsb2FkZXIiIHZhbHVlPSJ0cnVlIi8+PC9wcmVsb2FkZXI+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UcmFuZyAlbiIvPg0KCQk8IS0tIHN1YnN0aXR1dGlvbjogJW4gPT0gc2xpZGUgbnVtYmVyIC0tPg0KCQk8IS0tIHN1YnN0aXR1dGlvbjogJXQgPT0gdG90YWwgc2xpZGUgY291bnQgLS0+DQoJCTx1aXRleHQgbmFtZT0iU0NSVUJCQVJTVEFUVVNfU0xJREVJTkZPIiB2YWx1ZT0iVHJhbmcgJW4gLyAldCB8ICIvPg0KCQk8dWl0ZXh0IG5hbWU9IlNDUlVCQkFSU1RBVFVTX1NUT1BQRUQiIHZhbHVlPSLEkMOjIGThu6tuZyIvPg0KCQk8dWl0ZXh0IG5hbWU9IlNDUlVCQkFSU1RBVFVTX1BMQVlJTkciIHZhbHVlPSLEkGFuZyBjaOG6oXkiLz4NCgkJPHVpdGV4dCBuYW1lPSJTQ1JVQkJBUlNUQVRVU19OT0FVRElPIiB2YWx1ZT0iS2jDtG5nIGPDsyDDom0gdGhhbmgiLz4NCgkJPHVpdGV4dCBuYW1lPSJTQ1JVQkJBUlNUQVRVU19WSURQTEFZSU5HIiB2YWx1ZT0iVmlkZW8gxJFhbmcgY2jhuqF5Ii8+DQoJCTx1aXRleHQgbmFtZT0iU0NSVUJCQVJTVEFUVVNfTE9BRElORyIgdmFsdWU9IsSQYW5nIHThuqNpIi8+DQoJCTx1aXRleHQgbmFtZT0iU0NSVUJCQVJTVEFUVVNfQlVGRkVSSU5HIiB2YWx1ZT0ixJBhbmcgaG/huqF0IMSR4buZbmciLz4NCgkJPHVpdGV4dCBuYW1lPSJTQ1JVQkJBUlNUQVRVU19RVUVTVElPTiIgdmFsdWU9IlRy4bqjIGzhu51pIGPDonUgaOG7j2kiLz4NCgkJPHVpdGV4dCBuYW1lPSJTQ1JVQkJBUlNUQVRVU19SRVZJRVdRVUlaIiB2YWx1ZT0iWGVtIGzhuqFpIGLDoGkgdOG6rXAiLz4NCgkJPCEtLSBzdWJzdGl0dXRpb246ICVtID09IG1pbnV0ZXMgcmVtYWluaW5nIC0tPg0KCQk8IS0tIHN1YnN0aXR1dGlvbjogJXMgPT0gc2Vjb25kcyByZW1haW5pbmcgLS0+DQoJCTx1aXRleHQgbmFtZT0iRUxBUFNFRCIgdmFsdWU9IiVtIHBow7p0ICVzIGdpw6J5IGPDsm4gbOG6oWkiLz4NCgkJPHVpdGV4dCBuYW1lPSJOT1RGT1VORCIgdmFsdWU9Ik5vdGhpbmcgRm91bmQiLz4NCgkJPHVpdGV4dCBuYW1lPSJBVFRBQ0hNRU5UUyIgdmFsdWU9IsSQw61uaCBrw6htIi8+DQoJCTwhLS0gc3Vic3RpdHV0aW9uOiAlcCA9PSBjdXJyZW50IHNwZWFrZXIncyB0aXRsZSAtLT4NCgkJPHVpdGV4dCBuYW1lPSJCSU9XSU5fVElUTEUiIHZhbHVlPSJCaW86ICVwIi8+DQoJCTx1aXRleHQgbmFtZT0iQklPQlROX1RJVExFIiB2YWx1ZT0iVGjDtG5nIHRpbjoiLz4NCgkJPHVpdGV4dCBuYW1lPSJESVZJREVSQlROX1RJVExFIiB2YWx1ZT0ifCIvPg0KCQk8dWl0ZXh0IG5hbWU9IkNPTlRBQ1RCVE5fVElUTEUiIHZhbHVlPSJMacOqbiBo4buHOiIvPg0KCQk8dWl0ZXh0IG5hbWU9IlRBQl9RVUlaIiB2YWx1ZT0iQsOgaSB04bqtcCIvPg0KCQk8dWl0ZXh0IG5hbWU9IlRBQl9PVVRMSU5FIiB2YWx1ZT0iRGFuaCBt4bulYyIvPg0KCQk8dWl0ZXh0IG5hbWU9IlRBQl9USFVNQiIgdmFsdWU9IlRyYW5nIi8+DQoJCTx1aXRleHQgbmFtZT0iVEFCX05PVEVTIiB2YWx1ZT0iR2hpIGNow7ogIi8+DQoJCTx1aXRleHQgbmFtZT0iVEFCX1NFQVJDSCIgdmFsdWU9IlTDrG0ga2nhur9tIi8+DQoJCTx1aXRleHQgbmFtZT0iU0xJREVfSEVBRElORyIgdmFsdWU9IlTDqm4gdHJhbmciLz4NCgkJPHVpdGV4dCBuYW1lPSJEVVJBVElPTl9IRUFESU5HIiB2YWx1ZT0iVGjhu51pIGdpYW4iLz4NCgkJPHVpdGV4dCBuYW1lPSJTRUFSQ0hfSEVBRElORyIgdmFsdWU9IkfDtSB04burIMSR4buDIHTDrG0ga2nhur9tOiIvPg0KCQk8dWl0ZXh0IG5hbWU9IlRIVU1CX0hFQURJTkciIHZhbHVlPSJUcmFuZyIvPg0KCQk8dWl0ZXh0IG5hbWU9IlRIVU1CX0lORk8iIHZhbHVlPSJUw6puIHRyYW5nL1Ro4budaSBnaWFuIi8+DQoJCTx1aXRleHQgbmFtZT0iQVRUQUNITkFNRV9IRUFESU5HIiB2YWx1ZT0iVMOqbiB04buHcCB0aW4iLz4NCgkJPHVpdGV4dCBuYW1lPSJBVFRBQ0hTSVpFX0hFQURJTkciIHZhbHVlPSJD4buhIHThu4dwIHRpbiIvPg0KCQk8dWl0ZXh0IG5hbWU9IlNMSURFX05PVEVTIiB2YWx1ZT0iR2hpIGNow7ogdHLDqm4gdHJhbmciLz4NCgkJPHVpdGV4dCBuYW1lPSJDT1VSU0VfU1RBVFVTIiB2YWx1ZT0iTW9kdWxlIFN0YXR1cyIvPg0KCQk8dWl0ZXh0IG5hbWU9IlBBU1NFRF9TVFJJTkciIHZhbHVlPSJUaMOgbmggY8O0bmciLz4NCgkJPHVpdGV4dCBuYW1lPSJGQUlMRURfU1RSSU5HIiB2YWx1ZT0iRmFpbGVkIi8+DQoJCTwhLS1xdWl6IHBvZCBhbmQgbWVzc2FnZSBib3ggdGV4dHMtLT4NCgkJPHVpdGV4dCBuYW1lPSJRVUlaUE9EX1FVSVpfQVRURU1QVCIgdmFsdWU9IlF1aXogQXR0ZW1wdDoiLz4NCgkJPHVpdGV4dCBuYW1lPSJRVUlaUE9EX1FVSVpfQVRURU1QVF9WQUxVRSIgdmFsdWU9IiVuIG9mICV0Ii8+DQoJCTx1aXRleHQgbmFtZT0iUVVJWlBPRF9RVUlaX1NDT1JFIiB2YWx1ZT0ixJBp4buDbToiLz4NCgkJPHVpdGV4dCBuYW1lPSJRVUlaUE9EX1FVSVpfUEFTU1NDT1JFIiB2YWx1ZT0iUGFzc2luZyBTY29yZToiLz4NCgkJPHVpdGV4dCBuYW1lPSJRVUlaUE9EX1FVSVpfTUFYU0NPUkUiIHZhbHVlPSLEkGnhu4NtIGNhbyBuaOG6pXQ6Ii8+DQoJCTx1aXRleHQgbmFtZT0iUVVJWlBPRF9RVUVTQVRNUFRfU1RSIiB2YWx1ZT0iQXR0ZW1wdDogJW4gb2YgJXQiLz4NCgkJPHVpdGV4dCBuYW1lPSJRVUlaUE9EX1FVRVNUWVBFX1NUUiIgdmFsdWU9IlR5cGU6ICVzIi8+DQoJCTx1aXRleHQgbmFtZT0iUVVJWlBPRF9RVUVTVFlQRV9HUkQiIHZhbHVlPSJHcmFkZWQiLz4NCgkJPHVpdGV4dCBuYW1lPSJRVUlaUE9EX1FVRVNUWVBFX1NWWSIgdmFsdWU9IlN1cnZleSIvPg0KCQk8dWl0ZXh0IG5hbWU9IlFVSVpQT0RfUVVJWkFUTVBUX0lORiIgdmFsdWU9IkluZmluaXRlIi8+DQoJCTx1aXRleHQgbmFtZT0iUVVJWlBPRF9RVUVTQVRNUFRfSU5GIiB2YWx1ZT0iSW5maW5pdGUiLz4NCgkJPHVpdGV4dCBuYW1lPSJXQVJOSU5HTVNHX1lFU1NUUklORyIgdmFsdWU9IlllcyIvPg0KCQk8dWl0ZXh0IG5hbWU9IldBUk5JTkdNU0dfTk9TVFJJTkciIHZhbHVlPSJLaMO0bmc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tow7RuZyBjw7Mgw6JtIHRoYW5oIi8+DQoJCTx1aXRleHQgbmFtZT0iRE9DV1JBUF9USVRMRSIgdmFsdWU9IlRow7RuZyB0aW4gdOG7h3AgxJHDrW5oIGvDqG0iLz4NCgkJPHVpdGV4dCBuYW1lPSJET0NXUkFQX01TRyIgdmFsdWU9IlThuqNpIHThu4dwIMSRw61uaCBrw6htIi8+DQoJCTx1aXRleHQgbmFtZT0iRE9DV1JBUF9QUk9NUFQiIHZhbHVlPSJOaOG6pXAgY2h14buZdCDEkeG7gyB04bqjaSIvPg0KCTwvbGFuZ3VhZ2U+DQoJPGxhbmd1YWdlIGlkPSJkZ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HVpdGV4dCBuYW1lPSJDT1VSU0VfU1RBVFVTIiB2YWx1ZT0i44Oi44K444Ol44O844Or44K544OG44O844K/44K5Ii8+DQoJCTx1aXRleHQgbmFtZT0iUEFTU0VEX1NUUklORyIgdmFsdWU9IuWQiOagvCIvPg0KCQk8dWl0ZXh0IG5hbWU9IkZBSUxFRF9TVFJJTkciIHZhbHVlPSLkuI3lkIjmoLw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JiN4QTsmI3hBOy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lNpbGVuY2lhciIvPg0KCQk8dWl0ZXh0IG5hbWU9IkRPQ1dSQVBfVElUTEUiIHZhbHVlPSJBcmNoaXZvIGFkanVudG8gZGUgUHJlc2VudGVyIi8+DQoJCTx1aXRleHQgbmFtZT0iRE9DV1JBUF9NU0ciIHZhbHVlPSJHdWFyZGFyIGVuIE1pIFBDIi8+DQoJCTx1aXRleHQgbmFtZT0iRE9DV1JBUF9QUk9NUFQiIHZhbHVlPSJIYWdhIGNsaWMgZW4gRGVzY2FyZ2Fy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dWl0ZXh0IG5hbWU9IkNPVVJTRV9TVEFUVVMiIHZhbHVlPSJTdGF0dXMgZG8gbcOzZHVsbyIvPg0KCQk8dWl0ZXh0IG5hbWU9IlBBU1NFRF9TVFJJTkciIHZhbHVlPSJBcHJvdmFkbyIvPg0KCQk8dWl0ZXh0IG5hbWU9IkZBSUxFRF9TVFJJTkciIHZhbHVlPSJSZXByb3ZhZG8iLz4NCgkJPCEtLXF1aXogcG9kIGFuZCBtZXNzYWdlIGJveCB0ZXh0cy0tPg0KCQk8dWl0ZXh0IG5hbWU9IlFVSVpQT0RfUVVJWl9BVFRFTVBUIiB2YWx1ZT0iVGVudGF0aXZhIG5vIHF1ZXN0aW9uw6FyaW86Ii8+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DQoJCTx1aXRleHQgbmFtZT0iUVVJWlBPRF9RVUVTVFlQRV9HUkQiIHZhbHVlPSJDbGFzc2lmaWNhdMOzcmlhIi8+DQoJCTx1aXRleHQgbmFtZT0iUVVJWlBPRF9RVUVTVFlQRV9TVlkiIHZhbHVlPSJQZXNxdWlzYSIvPg0KCQk8dWl0ZXh0IG5hbWU9IlFVSVpQT0RfUVVJWkFUTVBUX0lORiIgdmFsdWU9IkluZmluaXRvIi8+DQoJCTx1aXRleHQgbmFtZT0iUVVJWlBPRF9RVUVTQVRNUFRfSU5GIiB2YWx1ZT0iSW5maW5pdG8iLz4NCgkJPHVpdGV4dCBuYW1lPSJXQVJOSU5HTVNHX1lFU1NUUklORyIgdmFsdWU9IlNpbSIvPg0KCQk8dWl0ZXh0IG5hbWU9IldBUk5JTkdNU0dfTk9TVFJJTkciIHZhbHVlPSJOw6NvIi8+DQoJCTx1aXRleHQgbmFtZT0iV0FSTklOR01TR19USVRMRVNUUklORyIgdmFsdWU9IkFsZXJ0YSBkZSBuYXZlZ2HDp8OjbyBkbyBxdWVzdGlvbsOhcmlvIi8+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FyIGJhcnJhIGxhdGVyYWwgYW8gcGFydGljaXBhbnRlcyIvPg0KCQk8dWl0ZXh0IG5hbWU9Ik1VVEUiIHZhbHVlPSJNdWRvIi8+DQoJCTx1aXRleHQgbmFtZT0iRE9DV1JBUF9USVRMRSIgdmFsdWU9IkFuZXhvIGRlIGFycXVpdm8gZG8gUHJlc2VudGVyIi8+DQoJCTx1aXRleHQgbmFtZT0iRE9DV1JBUF9NU0ciIHZhbHVlPSJTYWx2YXIgZW0gTWV1IGNvbXB1dGFkb3IiLz4NCgkJPHVpdGV4dCBuYW1lPSJET0NXUkFQX1BST01QVCIgdmFsdWU9IkNsaXF1ZSBwYXJhIGJhaXhhci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UVVJWlBPRF9RVUlaX0FUVEVNUFQiIHZhbHVlPSJUZW50YXRpdm8gcXVpejoiLz4NCgkJPHVpdGV4dCBuYW1lPSJRVUlaUE9EX1FVSVpfQVRURU1QVF9WQUxVRSIgdmFsdWU9IiVuIGRpICV0Ii8+DQoJCTx1aXRleHQgbmFtZT0iUVVJWlBPRF9RVUlaX1NDT1JFIiB2YWx1ZT0iUHVudGVnZ2lvOiIvPg0KCQk8dWl0ZXh0IG5hbWU9IlFVSVpQT0RfUVVJWl9QQVNTU0NPUkUiIHZhbHVlPSJQdW50ZWdnaW8gbWluaW1vOiIvPg0KCQk8dWl0ZXh0IG5hbWU9IlFVSVpQT0RfUVVJWl9NQVhTQ09SRSIgdmFsdWU9IlB1bnRlZ2dpbyBtYXNzaW1vOiIvPg0KCQk8dWl0ZXh0IG5hbWU9IlFVSVpQT0RfUVVFU0FUTVBUX1NUUiIgdmFsdWU9IlRlbnRhdGl2bzogJW4gZGkgJXQiLz4NCgkJPHVpdGV4dCBuYW1lPSJRVUlaUE9EX1FVRVNUWVBFX1NUUiIgdmFsdWU9IlRpcG86ICVzIi8+DQoJCTx1aXRleHQgbmFtZT0iUVVJWlBPRF9RVUVTVFlQRV9HUkQiIHZhbHVlPSJDb24gdmFsdXRhemlvbmUiLz4NCgkJPHVpdGV4dCBuYW1lPSJRVUlaUE9EX1FVRVNUWVBFX1NWWSIgdmFsdWU9IkluZGFnaW5lIi8+DQoJCTx1aXRleHQgbmFtZT0iUVVJWlBPRF9RVUlaQVRNUFRfSU5GIiB2YWx1ZT0iSW5maW5pdGkiLz4NCgkJPHVpdGV4dCBuYW1lPSJRVUlaUE9EX1FVRVNBVE1QVF9JTkYiIHZhbHVlPSJJbmZpbml0aSIvPg0KCQk8dWl0ZXh0IG5hbWU9IldBUk5JTkdNU0dfWUVTU1RSSU5HIiB2YWx1ZT0iU8OsIi8+DQoJCTx1aXRleHQgbmFtZT0iV0FSTklOR01TR19OT1NUUklORyIgdmFsdWU9Ik5vIi8+DQoJCTx1aXRleHQgbmFtZT0iV0FSTklOR01TR19USVRMRVNUUklORyIgdmFsdWU9IkF2dmVydGVuemEgbmF2aWdhemlvbmUgcXVpeiIvPg0KCQk8dWl0ZXh0IG5hbWU9IldBUk5JTkdNU0dfTVNHU1RSSU5HIiB2YWx1ZT0iT2Njb3JyZSBhbmNvcmEgcmlzcG9uZGVyZSBhZCBhbGN1bmUgZG9tYW5kZSBkZWwgcXVpei4mI3hBOyYjeEE7U2UgZmF0ZSBjbGljIHN1IFPDrCwgdXNjaXJldGUgZGFsIHF1aXouIEZhdGUgY2xpYyBzdSBObyBwZXIgY29udGludWFyZSBpbCBxdWl6LiIvPg0KCQk8dWl0ZXh0IG5hbWU9IklORk9STUFUSU9OX0gyNjRfRkxBU0hQTEFZRVIiIHZhbHVlPSJMYSB2ZXJzaW9uZSBkaSBGbGFzaCBQbGF5ZXIgYXR0dWFsbWVudGUgaW5zdGFsbGF0YSBub24gc3VwcG9ydGEgcXVlc3RvIHZpZGVvLiBGYXRlIGNsaWMgc3VsbCdhcmVhIGRlbCB2aWRlbyBwZXIgc2NhcmljYXJlIGwndWx0aW1hIHZlcnNpb25lIGR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IGJhcnJhIGxhdGVyYWxlIGFpIHBhcnRlY2lwYW50aSIvPg0KCQk8dWl0ZXh0IG5hbWU9Ik1VVEUiIHZhbHVlPSJEaXNhdHRpdmEgYXVkaW8iLz4NCgkJPHVpdGV4dCBuYW1lPSJET0NXUkFQX1RJVExFIiB2YWx1ZT0iQWxsZWdhdG8gZmlsZSBQcmVzZW50ZXIiLz4NCgkJPHVpdGV4dCBuYW1lPSJET0NXUkFQX01TRyIgdmFsdWU9IlNhbHZhIGluIFJpc29yc2UgZGVsIGNvbXB1dGVyIi8+DQoJCTx1aXRleHQgbmFtZT0iRE9DV1JBUF9QUk9NUFQiIHZhbHVlPSJDbGljIHBlciBzY2FyaWNhcmU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ICVuIi8+DQoJCTwhLS0gc3Vic3RpdHV0aW9uOiAlbiA9PSBzbGlkZSBudW1iZXIgLS0+DQoJCTwhLS0gc3Vic3RpdHV0aW9uOiAldCA9PSB0b3RhbCBzbGlkZSBjb3VudCAtLT4NCgkJPHVpdGV4dCBuYW1lPSJTQ1JVQkJBUlNUQVRVU19TTElERUlORk8iIHZhbHVlPSJEaWEgJW4gLyAldCB8ICIvPg0KCQk8dWl0ZXh0IG5hbWU9IlNDUlVCQkFSU1RBVFVTX1NUT1BQRUQiIHZhbHVlPSJHZXN0b3B0Ii8+DQoJCTx1aXRleHQgbmFtZT0iU0NSVUJCQVJTVEFUVVNfUExBWUlORyIgdmFsdWU9IkFmc3BlbGVuIi8+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DQoJCTx1aXRleHQgbmFtZT0iU0NSVUJCQVJTVEFUVVNfUkVWSUVXUVVJWiIgdmFsdWU9IlF1aXogY29udHJvbGVyZW4iLz4NCgkJPCEtLSBzdWJzdGl0dXRpb246ICVtID09IG1pbnV0ZXMgcmVtYWluaW5nIC0tPg0KCQk8IS0tIHN1YnN0aXR1dGlvbjogJXMgPT0gc2Vjb25kcyByZW1haW5pbmcgLS0+DQoJCTx1aXRleHQgbmFtZT0iRUxBUFNFRCIgdmFsdWU9IkVyIHJlc3RlcmVuICVtIG1pbnV0ZW4gJXMgc2Vjb25kZW4iLz4NCgkJPHVpdGV4dCBuYW1lPSJOT1RGT1VORCIgdmFsdWU9Ik5pZXRzIGdldm9uZGVuIi8+DQoJCTx1aXRleHQgbmFtZT0iQVRUQUNITUVOVFMiIHZhbHVlPSJCaWpsYWdlbiIvPg0KCQk8IS0tIHN1YnN0aXR1dGlvbjogJXAgPT0gY3VycmVudCBzcGVha2VyJ3MgdGl0bGUgLS0+DQoJCTx1aXRleHQgbmFtZT0iQklPV0lOX1RJVExFIiB2YWx1ZT0iQmlvZ3JhZmllOiAlcCIvPg0KCQk8dWl0ZXh0IG5hbWU9IkJJT0JUTl9USVRMRSIgdmFsdWU9IkJpb2dyYWZpZSIvPg0KCQk8dWl0ZXh0IG5hbWU9IkRJVklERVJCVE5fVElUTEUiIHZhbHVlPSJ8Ii8+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DQoJCTx1aXRleHQgbmFtZT0iVEFCX1NFQVJDSCIgdmFsdWU9IlpvZWtlbiIvPg0KCQk8dWl0ZXh0IG5hbWU9IlNMSURFX0hFQURJTkciIHZhbHVlPSJUaXRlbCB2YW4gZGlhIi8+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DQoJCTx1aXRleHQgbmFtZT0iQVRUQUNITkFNRV9IRUFESU5HIiB2YWx1ZT0iQmVzdGFuZHNuYWFtIi8+DQoJCTx1aXRleHQgbmFtZT0iQVRUQUNIU0laRV9IRUFESU5HIiB2YWx1ZT0iR3Jvb3R0ZSIvPg0KCQk8dWl0ZXh0IG5hbWU9IlNMSURFX05PVEVTIiB2YWx1ZT0iRGlhbm90aXRpZXM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F1aXpwb2dpbmc6Ii8+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DQoJCTx1aXRleHQgbmFtZT0iUVVJWlBPRF9RVUVTVFlQRV9TVFIiIHZhbHVlPSJUeXBlOiAlcyIvPg0KCQk8dWl0ZXh0IG5hbWU9IlFVSVpQT0RfUVVFU1RZUEVfR1JEIiB2YWx1ZT0iVGVsdCB2b29yIHNjb3JlIi8+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UVVJWlBPRF9RVUlaX0FUVEVNUFQiIHZhbHVlPSLmtYvpqozlsJ3or5XmrKHmlbA6Ii8+DQoJCTx1aXRleHQgbmFtZT0iUVVJWlBPRF9RVUlaX0FUVEVNUFRfVkFMVUUiIHZhbHVlPSLnrKwgJW4g5qyh77yM5YWxICV0IOasoSIvPg0KCQk8dWl0ZXh0IG5hbWU9IlFVSVpQT0RfUVVJWl9TQ09SRSIgdmFsdWU9IuW+l+WIhjoiLz4NCgkJPHVpdGV4dCBuYW1lPSJRVUlaUE9EX1FVSVpfUEFTU1NDT1JFIiB2YWx1ZT0i5Y+K5qC85YiG5pWwOiIvPg0KCQk8dWl0ZXh0IG5hbWU9IlFVSVpQT0RfUVVJWl9NQVhTQ09SRSIgdmFsdWU9IuacgOmrmOWIhuaVsDoiLz4NCgkJPHVpdGV4dCBuYW1lPSJRVUlaUE9EX1FVRVNBVE1QVF9TVFIiIHZhbHVlPSLlsJ3or5XmrKHmlbA6IOesrCAlbiDmrKHvvIzlhbEgJXQg5qyhIi8+DQoJCTx1aXRleHQgbmFtZT0iUVVJWlBPRF9RVUVTVFlQRV9TVFIiIHZhbHVlPSLnsbvlnos6ICVzIi8+DQoJCTx1aXRleHQgbmFtZT0iUVVJWlBPRF9RVUVTVFlQRV9HUkQiIHZhbHVlPSLor4TnuqciLz4NCgkJPHVpdGV4dCBuYW1lPSJRVUlaUE9EX1FVRVNUWVBFX1NWWSIgdmFsdWU9Iuiwg+afpSIvPg0KCQk8dWl0ZXh0IG5hbWU9IlFVSVpQT0RfUVVJWkFUTVBUX0lORiIgdmFsdWU9IuaXoOmZkCIvPg0KCQk8dWl0ZXh0IG5hbWU9IlFVSVpQT0RfUVVFU0FUTVBUX0lORiIgdmFsdWU9IuaXoOmZkCIvPg0KCQk8dWl0ZXh0IG5hbWU9IldBUk5JTkdNU0dfWUVTU1RSSU5HIiB2YWx1ZT0i5pivIi8+DQoJCTx1aXRleHQgbmFtZT0iV0FSTklOR01TR19OT1NUUklORyIgdmFsdWU9IuWQpiIvPg0KCQk8dWl0ZXh0IG5hbWU9IldBUk5JTkdNU0dfVElUTEVTVFJJTkciIHZhbHVlPSLmtYvpqozlr7zoiKrorablkYoiLz4NCgkJPHVpdGV4dCBuYW1lPSJXQVJOSU5HTVNHX01TR1NUUklORyIgdmFsdWU9IuatpOa1i+mqjOS4reacieacquWwneivleS9nOetlOeahOmXrumimOOAgiYjeEE7JiN4QTvljZXlh7vigJzmmK/igJ3pgIDlh7rmraTmtYvpqozjgILljZXlh7vigJzlkKbigJ3nu6fnu63mtYvpqozjgIIiLz4NCgkJPHVpdGV4dCBuYW1lPSJJTkZPUk1BVElPTl9IMjY0X0ZMQVNIUExBWUVSIiB2YWx1ZT0i5b2T5YmN5a6J6KOF5Zyo5oKo55qE6K6h566X5py65LiK55qEIEZsYXNoIFBsYXllciDniYjmnKzkuI3mlK/mjIHor6Xop4bpopHjgILljZXlh7vop4bpopHljLrln5/kuIvovb3mnIDmlrDniYjmnKznmoQgRmxhc2ggUGxheWVy44CC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S7tumZhOS7tiIvPg0KCQk8dWl0ZXh0IG5hbWU9IkRPQ1dSQVBfTVNHIiB2YWx1ZT0i5L+d5a2Y5Yiw5oiR55qE6K6h566X5py6Ii8+DQoJCTx1aXRleHQgbmFtZT0iRE9DV1JBUF9QUk9NUFQiIHZhbHVlPSLljZXlh7vku6XkuIvovb0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DQoJCTx1aXRleHQgbmFtZT0iVEFCX09VVExJTkUiIHZhbHVlPSJBbmEgSGF0Ii8+DQoJCTx1aXRleHQgbmFtZT0iVEFCX1RIVU1CIiB2YWx1ZT0iUmVzaW0iLz4NCgkJPHVpdGV4dCBuYW1lPSJUQUJfTk9URVMiIHZhbHVlPSJOb3RsYXIiLz4NCgkJPHVpdGV4dCBuYW1lPSJUQUJfU0VBUkNIIiB2YWx1ZT0iQXJhIi8+DQoJCTx1aXRleHQgbmFtZT0iU0xJREVfSEVBRElORyIgdmFsdWU9IlNsYXl0IEJhxZ9sxLHEn8SxIi8+DQoJCTx1aXRleHQgbmFtZT0iRFVSQVRJT05fSEVBRElORyIgdmFsdWU9IlPDvHJlIi8+DQoJCTx1aXRleHQgbmFtZT0iU0VBUkNIX0hFQURJTkciIHZhbHVlPSJNZXRuaSBhcmE6Ii8+DQoJCTx1aXRleHQgbmFtZT0iVEhVTUJfSEVBRElORyIgdmFsdWU9IlNsYXl0Ii8+DQoJCTx1aXRleHQgbmFtZT0iVEhVTUJfSU5GTyIgdmFsdWU9IlNsYXl0IEJhxZ9sxLHEn8SxL1PDvHJlc2kiLz4NCgkJPHVpdGV4dCBuYW1lPSJBVFRBQ0hOQU1FX0hFQURJTkciIHZhbHVlPSJEb3N5YSBBZMSxIi8+DQoJCTx1aXRleHQgbmFtZT0iQVRUQUNIU0laRV9IRUFESU5HIiB2YWx1ZT0iQm95dXQiLz4NCgkJPHVpdGV4dCBuYW1lPSJTTElERV9OT1RFUyIgdmFsdWU9IlNsYXl0IE5vdGxhcsSx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UVVJWlBPRF9RVUlaX0FUVEVNUFQiIHZhbHVlPSJTxLFuYXYgRGVuZW1lc2k6Ii8+DQoJCTx1aXRleHQgbmFtZT0iUVVJWlBPRF9RVUlaX0FUVEVNUFRfVkFMVUUiIHZhbHVlPSIlbi8ldCIvPg0KCQk8dWl0ZXh0IG5hbWU9IlFVSVpQT0RfUVVJWl9TQ09SRSIgdmFsdWU9IlB1YW46Ii8+DQoJCTx1aXRleHQgbmFtZT0iUVVJWlBPRF9RVUlaX1BBU1NTQ09SRSIgdmFsdWU9Ikdlw6dtZSBQdWFuxLE6Ii8+DQoJCTx1aXRleHQgbmFtZT0iUVVJWlBPRF9RVUlaX01BWFNDT1JFIiB2YWx1ZT0iTWFrc2ltdW0gUHVhbjoiLz4NCgkJPHVpdGV4dCBuYW1lPSJRVUlaUE9EX1FVRVNBVE1QVF9TVFIiIHZhbHVlPSJEZW5lbWU6ICVuLyV0Ii8+DQoJCTx1aXRleHQgbmFtZT0iUVVJWlBPRF9RVUVTVFlQRV9TVFIiIHZhbHVlPSJUw7xyOiAlcyIvPg0KCQk8dWl0ZXh0IG5hbWU9IlFVSVpQT0RfUVVFU1RZUEVfR1JEIiB2YWx1ZT0iQmFzYW1ha2zEsSIvPg0KCQk8dWl0ZXh0IG5hbWU9IlFVSVpQT0RfUVVFU1RZUEVfU1ZZIiB2YWx1ZT0iQW5rZXQiLz4NCgkJPHVpdGV4dCBuYW1lPSJRVUlaUE9EX1FVSVpBVE1QVF9JTkYiIHZhbHVlPSJTxLFuxLFyc8SxeiIvPg0KCQk8dWl0ZXh0IG5hbWU9IlFVSVpQT0RfUVVFU0FUTVBUX0lORiIgdmFsdWU9IlPEsW7EsXJzxLF6Ii8+DQoJCTx1aXRleHQgbmFtZT0iV0FSTklOR01TR19ZRVNTVFJJTkciIHZhbHVlPSJFdmV0Ii8+DQoJCTx1aXRleHQgbmFtZT0iV0FSTklOR01TR19OT1NUUklORyIgdmFsdWU9IkhhecSxciIvPg0KCQk8dWl0ZXh0IG5hbWU9IldBUk5JTkdNU0dfVElUTEVTVFJJTkciIHZhbHVlPSJTxLFuYXYgR2V6aW5tZSBVeWFyxLFzxLEiLz4NCgkJPHVpdGV4dCBuYW1lPSJXQVJOSU5HTVNHX01TR1NUUklORyIgdmFsdWU9IkJ1IFPEsW5hdmRhIGRlbmVubWVtacWfIHNvcnVsYXIgdmFyLiYjeEE7JiN4QTtFdmV0IHNlw6dlbmXEn2luaSB0xLFrbGF0xLFyc2FuxLF6IFPEsW5hdmRhbiDDp8Sxa2FjYWtzxLFuxLF6LiBTxLFuYXZhIGRldmFtIGV0bWVrIGnDp2luIEhhecSxciBzZcOnZW5lxJ9pbmkgdMSxa2xhdMSxbi4iLz4NCgkJPHVpdGV4dCBuYW1lPSJJTkZPUk1BVElPTl9IMjY0X0ZMQVNIUExBWUVSIiB2YWx1ZT0iQmlsZ2lzYXlhcsSxbsSxemEgecO8a2zDvCBvbGFuIGdlw6dlcmxpIEZsYXNoIFBsYXllciBzw7xyw7xtw7wgYnUgdmlkZW95dSBkZXN0ZWtsZW1peW9yLiBFbiBzb24gRmxhc2ggUGxheWVyIHPDvHLDvG3DvG7DvCBpbmRpcm1layBpw6dpbiB2aWRlbyBhbGFuxLFuxLEgdMSxa2xhdMSx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S2F0xLFsxLFtY8SxbGFyYSBrZW5hciDDp3VidcSfdW51IGfDtnN0ZXIiLz4NCgkJPHVpdGV4dCBuYW1lPSJNVVRFIiB2YWx1ZT0iU2Vzc2l6Ii8+DQoJCTx1aXRleHQgbmFtZT0iRE9DV1JBUF9USVRMRSIgdmFsdWU9IlByZXNlbnRlciBEb3N5YSBFa2kiLz4NCgkJPHVpdGV4dCBuYW1lPSJET0NXUkFQX01TRyIgdmFsdWU9IkJpbGdpc2F5YXLEsW1hIEtheWRldCIvPg0KCQk8dWl0ZXh0IG5hbWU9IkRPQ1dSQVBfUFJPTVBUIiB2YWx1ZT0ixLBuZGlybWVrIGnDp2luIFTEsWtsYXTEsW4iLz4NCgk8L2xhbmd1YWdlPg0KCTxsYW5ndWFnZSBpZD0icn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0KHQu9Cw0LnQtCAlbiIvPg0KCQk8IS0tIHN1YnN0aXR1dGlvbjogJW4gPT0gc2xpZGUgbnVtYmVyIC0tPg0KCQk8IS0tIHN1YnN0aXR1dGlvbjogJXQgPT0gdG90YWwgc2xpZGUgY291bnQgLS0+DQoJCTx1aXRleHQgbmFtZT0iU0NSVUJCQVJTVEFUVVNfU0xJREVJTkZPIiB2YWx1ZT0i0KHQu9Cw0LnQtCAlbiAvICV0IHwgIi8+DQoJCTx1aXRleHQgbmFtZT0iU0NSVUJCQVJTVEFUVVNfU1RPUFBFRCIgdmFsdWU9ItCe0YHRgtCw0L3QvtCy0LvQtdC90L4iLz4NCgkJPHVpdGV4dCBuYW1lPSJTQ1JVQkJBUlNUQVRVU19QTEFZSU5HIiB2YWx1ZT0i0JLQvtGB0L/RgNC+0LjQt9Cy0LXQtNC10L3QuNC1Ii8+DQoJCTx1aXRleHQgbmFtZT0iU0NSVUJCQVJTVEFUVVNfTk9BVURJTyIgdmFsdWU9ItCd0LXRgiDQsNGD0LTQuNC+Ii8+DQoJCTx1aXRleHQgbmFtZT0iU0NSVUJCQVJTVEFUVVNfVklEUExBWUlORyIgdmFsdWU9ItCS0L7RgdC/0YDQvtC40LfQstC10LTQtdC90LjQtSDQstC40LTQtdC+Ii8+DQoJCTx1aXRleHQgbmFtZT0iU0NSVUJCQVJTVEFUVVNfTE9BRElORyIgdmFsdWU9ItCX0LDQs9GA0YPQt9C60LAiLz4NCgkJPHVpdGV4dCBuYW1lPSJTQ1JVQkJBUlNUQVRVU19CVUZGRVJJTkciIHZhbHVlPSLQkdGD0YTQtdGA0LjQt9Cw0YbQuNGPIi8+DQoJCTx1aXRleHQgbmFtZT0iU0NSVUJCQVJTVEFUVVNfUVVFU1RJT04iIHZhbHVlPSLQntGC0LLQtdGCINC90LAg0LLQvtC/0YDQvtGBIi8+DQoJCTx1aXRleHQgbmFtZT0iU0NSVUJCQVJTVEFUVVNfUkVWSUVXUVVJWiIgdmFsdWU9ItCe0LHQt9C+0YAg0L7Qv9GA0L7RgdCwIi8+DQoJCTwhLS0gc3Vic3RpdHV0aW9uOiAlbSA9PSBtaW51dGVzIHJlbWFpbmluZyAtLT4NCgkJPCEtLSBzdWJzdGl0dXRpb246ICVzID09IHNlY29uZHMgcmVtYWluaW5nIC0tPg0KCQk8dWl0ZXh0IG5hbWU9IkVMQVBTRUQiIHZhbHVlPSLQntGB0YLQsNC70L7RgdGMICVtINC80LjQvS4gJXMg0YEiLz4NCgkJPHVpdGV4dCBuYW1lPSJOT1RGT1VORCIgdmFsdWU9ItCd0LjRh9C10LPQviDQvdC1INC90LDQudC00LXQvdC+Ii8+DQoJCTx1aXRleHQgbmFtZT0iQVRUQUNITUVOVFMiIHZhbHVlPSLQktC70L7QttC10L3QuNGPIi8+DQoJCTwhLS0gc3Vic3RpdHV0aW9uOiAlcCA9PSBjdXJyZW50IHNwZWFrZXIncyB0aXRsZSAtLT4NCgkJPHVpdGV4dCBuYW1lPSJCSU9XSU5fVElUTEUiIHZhbHVlPSLQkdC40L7Qs9GA0LDRhNC40Y86ICVwIi8+DQoJCTx1aXRleHQgbmFtZT0iQklPQlROX1RJVExFIiB2YWx1ZT0i0JHQuNC+0LPRgNCw0YTQuNGPIi8+DQoJCTx1aXRleHQgbmFtZT0iRElWSURFUkJUTl9USVRMRSIgdmFsdWU9InwiLz4NCgkJPHVpdGV4dCBuYW1lPSJDT05UQUNUQlROX1RJVExFIiB2YWx1ZT0i0JrQvtC90YLQsNC60YIiLz4NCgkJPHVpdGV4dCBuYW1lPSJUQUJfUVVJWiIgdmFsdWU9ItCe0L/RgNC+0YEiLz4NCgkJPHVpdGV4dCBuYW1lPSJUQUJfT1VUTElORSIgdmFsdWU9ItCh0YXQtdC80LAiLz4NCgkJPHVpdGV4dCBuYW1lPSJUQUJfVEhVTUIiIHZhbHVlPSLQkdC10LPRg9C90L7QuiIvPg0KCQk8dWl0ZXh0IG5hbWU9IlRBQl9OT1RFUyIgdmFsdWU9ItCX0LDQvNC10YLQutC4Ii8+DQoJCTx1aXRleHQgbmFtZT0iVEFCX1NFQVJDSCIgdmFsdWU9ItCf0L7QuNGB0LoiLz4NCgkJPHVpdGV4dCBuYW1lPSJTTElERV9IRUFESU5HIiB2YWx1ZT0i0JfQsNCz0L7Qu9C+0LLQvtC6INGB0LvQsNC50LTQsCIvPg0KCQk8dWl0ZXh0IG5hbWU9IkRVUkFUSU9OX0hFQURJTkciIHZhbHVlPSLQlNC70LjRgi3RgdGC0YwiLz4NCgkJPHVpdGV4dCBuYW1lPSJTRUFSQ0hfSEVBRElORyIgdmFsdWU9ItCf0L7QuNGB0Log0YLQtdC60YHRgtCwOiIvPg0KCQk8dWl0ZXh0IG5hbWU9IlRIVU1CX0hFQURJTkciIHZhbHVlPSLQodC70LDQudC0Ii8+DQoJCTx1aXRleHQgbmFtZT0iVEhVTUJfSU5GTyIgdmFsdWU9ItCd0LDQt9Cy0LDQvdC40LUv0LTQu9C40YIt0L3QvtGB0YLRjCIvPg0KCQk8dWl0ZXh0IG5hbWU9IkFUVEFDSE5BTUVfSEVBRElORyIgdmFsdWU9ItCY0LzRjyDRhNCw0LnQu9CwIi8+DQoJCTx1aXRleHQgbmFtZT0iQVRUQUNIU0laRV9IRUFESU5HIiB2YWx1ZT0i0KDQsNC30LzQtdGAIi8+DQoJCTx1aXRleHQgbmFtZT0iU0xJREVfTk9URVMiIHZhbHVlPSLQl9Cw0LzQtdGC0LrQuCDQuiDRgdC70LDQudC00YM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tCf0L7Qv9GL0YLQutCwINC/0YDQvtC50YLQuCDQvtC/0YDQvtGBOiIvPg0KCQk8dWl0ZXh0IG5hbWU9IlFVSVpQT0RfUVVJWl9BVFRFTVBUX1ZBTFVFIiB2YWx1ZT0iJW4g0LjQtyAldCIvPg0KCQk8dWl0ZXh0IG5hbWU9IlFVSVpQT0RfUVVJWl9TQ09SRSIgdmFsdWU9ItCd0LDQsdGA0LDQvdC+INCx0LDQu9C70L7QsjoiLz4NCgkJPHVpdGV4dCBuYW1lPSJRVUlaUE9EX1FVSVpfUEFTU1NDT1JFIiB2YWx1ZT0i0J/RgNC+0YXQvtC00L3QvtC5INGA0LXQt9GD0LvRjNGC0LDRgjoiLz4NCgkJPHVpdGV4dCBuYW1lPSJRVUlaUE9EX1FVSVpfTUFYU0NPUkUiIHZhbHVlPSLQnNCw0LrRgdC40LzQsNC70YzQvdGL0Lkg0YDQtdC30YPQu9GM0YLQsNGCOiIvPg0KCQk8dWl0ZXh0IG5hbWU9IlFVSVpQT0RfUVVFU0FUTVBUX1NUUiIgdmFsdWU9ItCf0L7Qv9GL0YLQutCwOiAlbiDQuNC3ICV0Ii8+DQoJCTx1aXRleHQgbmFtZT0iUVVJWlBPRF9RVUVTVFlQRV9TVFIiIHZhbHVlPSLQotC40L86ICVzIi8+DQoJCTx1aXRleHQgbmFtZT0iUVVJWlBPRF9RVUVTVFlQRV9HUkQiIHZhbHVlPSLQoSDQvtGG0LXQvdC60L7QuSIvPg0KCQk8dWl0ZXh0IG5hbWU9IlFVSVpQT0RfUVVFU1RZUEVfU1ZZIiB2YWx1ZT0i0J7QsdC30L7RgCIvPg0KCQk8dWl0ZXh0IG5hbWU9IlFVSVpQT0RfUVVJWkFUTVBUX0lORiIgdmFsdWU9ItCR0L7Qu9GM0YjQvtC1INGH0LjRgdC70L4iLz4NCgkJPHVpdGV4dCBuYW1lPSJRVUlaUE9EX1FVRVNBVE1QVF9JTkYiIHZhbHVlPSLQkdC+0LvRjNGI0L7QtSDRh9C40YHQu9C+Ii8+DQoJCTx1aXRleHQgbmFtZT0iV0FSTklOR01TR19ZRVNTVFJJTkciIHZhbHVlPSLQlNCwIi8+DQoJCTx1aXRleHQgbmFtZT0iV0FSTklOR01TR19OT1NUUklORyIgdmFsdWU9ItCd0LXRgiIvPg0KCQk8dWl0ZXh0IG5hbWU9IldBUk5JTkdNU0dfVElUTEVTVFJJTkciIHZhbHVlPSLQn9GA0LXQtNGD0L/RgNC10LbQtNC10L3QuNC1INC+INC90LDQstC40LPQsNGG0LjQuCDQsiDQvtC/0YDQvtGB0LUiLz4NCgkJPHVpdGV4dCBuYW1lPSJXQVJOSU5HTVNHX01TR1NUUklORyIgdmFsdWU9ItCSINC+0L/RgNC+0YHQtSDQvtGB0YLQsNC70LjRgdGMINC90LXQvtGC0LLQtdGH0LXQvdC90YvQtSDQstC+0L/RgNC+0YHRiy7QndCw0LbQsNGC0LjQtSDQutC90L7Qv9C60LggJnF1b3Q70JTQsCZxdW90OyDQv9GA0LjQstC10LTQtdGCINC6INC30LDQutGA0YvRgtC40Y4g0L7Qv9GA0L7RgdCwLiDQndCw0LbQsNGC0LjQtSDQutC90L7Qv9C60LggJnF1b3Q70J3QtdGCJnF1b3Q7INC/0YDQvtC00L7Qu9C20LjRgiDQvtC/0YDQvtGBLiIvPg0KCQk8dWl0ZXh0IG5hbWU9IklORk9STUFUSU9OX0gyNjRfRkxBU0hQTEFZRVIiIHZhbHVlPSLQotC10LrRg9GJ0LDRjyDQstC10YDRgdC40Y8g0L/RgNC+0LjQs9GA0YvQstCw0YLQtdC70Y8gRmxhc2ggUGxheWVyLCDRg9GB0YLQsNC90L7QstC70LXQvdC90LDRjyDQvdCwINGN0YLQvtC8INC60L7QvNC/0YzRjtGC0LXRgNC1LCDQvdC1INC/0L7QtNC00LXRgNC20LjQstCw0LXRgiDRjdGC0L4g0LLQuNC00LXQvi4g0KnQtdC70LrQvdC40YLQtSDQsiDQvtCx0LvQsNGB0YLQuCDQstC40LTQtdC+LCDRh9GC0L7QsdGLINC30LDQs9GA0YPQt9C40YLRjCDQv9C+0YHQu9C10LTQvdGO0Y4g0LLQtdGA0YHQuNGOINC/0YDQvtC40LPRgNGL0LLQsNGC0LXQu9G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0J/QvtC60LDQt9GL0LLQsNGC0Ywg0LLRgNC10LfQutGDINGD0YfQsNGB0YLQvdC40LrQsNC8Ii8+DQoJCTx1aXRleHQgbmFtZT0iTVVURSIgdmFsdWU9ItCe0YLQutC70Y7Rh9C40YLRjCDQt9Cy0YPQuiIvPg0KCQk8dWl0ZXh0IG5hbWU9IkRPQ1dSQVBfVElUTEUiIHZhbHVlPSLQktC70L7QttC10L3QuNC1INCyINGE0LDQudC7IEFkb2JlIFByZXNlbnRlciIvPg0KCQk8dWl0ZXh0IG5hbWU9IkRPQ1dSQVBfTVNHIiB2YWx1ZT0i0KHQvtGF0YDQsNC90LjRgtGMINCyINC/0LDQv9C60YMgJnF1b3Q70JzQvtC5INC60L7QvNC/0YzRjtGC0LXRgCZxdW90OyIvPg0KCQk8dWl0ZXh0IG5hbWU9IkRPQ1dSQVBfUFJPTVBUIiB2YWx1ZT0i0KnQtdC70LrQvdGD0YLRjCDQtNC70Y8g0LfQsNCz0YDRg9C30LrQuCIvPg0KCTwvbGFuZ3VhZ2U+DQo8L2NvbmZpZ3VyYXRpb24+DQo="/>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C76E2607-DF3E-4E28-9FC4-56B0933CBE1A}_15.png&quot;/&gt;&lt;left val=&quot;6&quot;/&gt;&lt;top val=&quot;10&quot;/&gt;&lt;width val=&quot;283&quot;/&gt;&lt;height val=&quot;77&quot;/&gt;&lt;hasText val=&quot;1&quot;/&gt;&lt;/Image&gt;&lt;/ThreeDShapeInfo&gt;"/>
  <p:tag name="PRESENTER_SHAPETEXTINFO" val="&lt;ShapeTextInfo&gt;&lt;TableIndex row=&quot;-1&quot; col=&quot;-1&quot;&gt;&lt;linesCount val=&quot;1&quot;/&gt;&lt;lineCharCount val=&quot;10&quot;/&gt;&lt;/TableIndex&gt;&lt;/ShapeTextInfo&gt;"/>
</p:tagLst>
</file>

<file path=ppt/tags/tag101.xml><?xml version="1.0" encoding="utf-8"?>
<p:tagLst xmlns:a="http://schemas.openxmlformats.org/drawingml/2006/main" xmlns:r="http://schemas.openxmlformats.org/officeDocument/2006/relationships" xmlns:p="http://schemas.openxmlformats.org/presentationml/2006/main">
  <p:tag name="PPSNARRATION" val="11,2104513151,E:\5-Cacsanphamduthi\Baigiange-learningDinhTo\6-BaigiangNguyenXuanHang\Bai du thi 1 Hang\1-Tepnguon\DO DUNG LOAI DIEN NHIET_pptx\Media.ppcx"/>
  <p:tag name="HTML_SHAPEINFO" val="&lt;SlideThumbPath val=&quot;Slide15.PNG&quot;/&gt;"/>
</p:tagLst>
</file>

<file path=ppt/tags/tag10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C76E2607-DF3E-4E28-9FC4-56B0933CBE1A}_15.png&quot;/&gt;&lt;left val=&quot;6&quot;/&gt;&lt;top val=&quot;10&quot;/&gt;&lt;width val=&quot;283&quot;/&gt;&lt;height val=&quot;77&quot;/&gt;&lt;hasText val=&quot;1&quot;/&gt;&lt;/Image&gt;&lt;/ThreeDShapeInfo&gt;"/>
  <p:tag name="PRESENTER_SHAPETEXTINFO" val="&lt;ShapeTextInfo&gt;&lt;TableIndex row=&quot;-1&quot; col=&quot;-1&quot;&gt;&lt;linesCount val=&quot;1&quot;/&gt;&lt;lineCharCount val=&quot;10&quot;/&gt;&lt;/TableIndex&gt;&lt;/ShapeTextInfo&gt;"/>
</p:tagLst>
</file>

<file path=ppt/tags/tag103.xml><?xml version="1.0" encoding="utf-8"?>
<p:tagLst xmlns:a="http://schemas.openxmlformats.org/drawingml/2006/main" xmlns:r="http://schemas.openxmlformats.org/officeDocument/2006/relationships" xmlns:p="http://schemas.openxmlformats.org/presentationml/2006/main">
  <p:tag name="PPSNARRATION" val="11,2104513151,E:\5-Cacsanphamduthi\Baigiange-learningDinhTo\6-BaigiangNguyenXuanHang\Bai du thi 1 Hang\1-Tepnguon\DO DUNG LOAI DIEN NHIET_pptx\Media.ppcx"/>
  <p:tag name="HTML_SHAPEINFO" val="&lt;SlideThumbPath val=&quot;Slide15.PNG&quot;/&gt;"/>
</p:tagLst>
</file>

<file path=ppt/tags/tag10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C76E2607-DF3E-4E28-9FC4-56B0933CBE1A}_15.png&quot;/&gt;&lt;left val=&quot;6&quot;/&gt;&lt;top val=&quot;10&quot;/&gt;&lt;width val=&quot;283&quot;/&gt;&lt;height val=&quot;77&quot;/&gt;&lt;hasText val=&quot;1&quot;/&gt;&lt;/Image&gt;&lt;/ThreeDShapeInfo&gt;"/>
  <p:tag name="PRESENTER_SHAPETEXTINFO" val="&lt;ShapeTextInfo&gt;&lt;TableIndex row=&quot;-1&quot; col=&quot;-1&quot;&gt;&lt;linesCount val=&quot;1&quot;/&gt;&lt;lineCharCount val=&quot;10&quot;/&gt;&lt;/TableIndex&gt;&lt;/ShapeTextInfo&gt;"/>
</p:tagLst>
</file>

<file path=ppt/tags/tag105.xml><?xml version="1.0" encoding="utf-8"?>
<p:tagLst xmlns:a="http://schemas.openxmlformats.org/drawingml/2006/main" xmlns:r="http://schemas.openxmlformats.org/officeDocument/2006/relationships" xmlns:p="http://schemas.openxmlformats.org/presentationml/2006/main">
  <p:tag name="HTML_SHAPEINFO" val="&lt;SlideThumbPath val=&quot;Slide3.PNG&quot;/&gt;"/>
</p:tagLst>
</file>

<file path=ppt/tags/tag10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7A3D9B6B-8C87-4537-A898-09F7290B45E8}_3.png&quot;/&gt;&lt;left val=&quot;42&quot;/&gt;&lt;top val=&quot;72&quot;/&gt;&lt;width val=&quot;672&quot;/&gt;&lt;height val=&quot;437&quot;/&gt;&lt;hasText val=&quot;1&quot;/&gt;&lt;/Image&gt;&lt;/ThreeDShapeInfo&gt;"/>
  <p:tag name="HTML_AUTOSHAPE_INFO" val="&lt;ThreeDShapeInfo&gt;&lt;uuid val=&quot;{97EDE385-D1E9-4A25-A7C8-8AB9760BCED8}&quot;/&gt;&lt;isInvalidForFieldText val=&quot;0&quot;/&gt;&lt;Image&gt;&lt;filename val=&quot;C:\Users\ADMINI~1\AppData\Local\Temp\PR\data\asimages\{97EDE385-D1E9-4A25-A7C8-8AB9760BCED8}.png&quot;/&gt;&lt;left val=&quot;42&quot;/&gt;&lt;top val=&quot;72&quot;/&gt;&lt;width val=&quot;672&quot;/&gt;&lt;height val=&quot;437&quot;/&gt;&lt;hasText val=&quot;1&quot;/&gt;&lt;/Image&gt;&lt;/ThreeDShapeInfo&gt;"/>
</p:tagLst>
</file>

<file path=ppt/tags/tag107.xml><?xml version="1.0" encoding="utf-8"?>
<p:tagLst xmlns:a="http://schemas.openxmlformats.org/drawingml/2006/main" xmlns:r="http://schemas.openxmlformats.org/officeDocument/2006/relationships" xmlns:p="http://schemas.openxmlformats.org/presentationml/2006/main">
  <p:tag name="PPSNARRATION" val="11,2104513151,E:\5-Cacsanphamduthi\Baigiange-learningDinhTo\6-BaigiangNguyenXuanHang\Bai du thi 1 Hang\1-Tepnguon\DO DUNG LOAI DIEN NHIET_pptx\Media.ppcx"/>
  <p:tag name="HTML_SHAPEINFO" val="&lt;SlideThumbPath val=&quot;Slide15.PNG&quot;/&gt;"/>
</p:tagLst>
</file>

<file path=ppt/tags/tag10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C76E2607-DF3E-4E28-9FC4-56B0933CBE1A}_15.png&quot;/&gt;&lt;left val=&quot;6&quot;/&gt;&lt;top val=&quot;10&quot;/&gt;&lt;width val=&quot;283&quot;/&gt;&lt;height val=&quot;77&quot;/&gt;&lt;hasText val=&quot;1&quot;/&gt;&lt;/Image&gt;&lt;/ThreeDShapeInfo&gt;"/>
  <p:tag name="PRESENTER_SHAPETEXTINFO" val="&lt;ShapeTextInfo&gt;&lt;TableIndex row=&quot;-1&quot; col=&quot;-1&quot;&gt;&lt;linesCount val=&quot;1&quot;/&gt;&lt;lineCharCount val=&quot;10&quot;/&gt;&lt;/TableIndex&gt;&lt;/ShapeTextInfo&gt;"/>
</p:tagLst>
</file>

<file path=ppt/tags/tag109.xml><?xml version="1.0" encoding="utf-8"?>
<p:tagLst xmlns:a="http://schemas.openxmlformats.org/drawingml/2006/main" xmlns:r="http://schemas.openxmlformats.org/officeDocument/2006/relationships" xmlns:p="http://schemas.openxmlformats.org/presentationml/2006/main">
  <p:tag name="PPSNARRATION" val="11,2104513151,E:\5-Cacsanphamduthi\Baigiange-learningDinhTo\6-BaigiangNguyenXuanHang\Bai du thi 1 Hang\1-Tepnguon\DO DUNG LOAI DIEN NHIET_pptx\Media.ppcx"/>
  <p:tag name="HTML_SHAPEINFO" val="&lt;SlideThumbPath val=&quot;Slide15.PNG&quot;/&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C76E2607-DF3E-4E28-9FC4-56B0933CBE1A}_15.png&quot;/&gt;&lt;left val=&quot;6&quot;/&gt;&lt;top val=&quot;10&quot;/&gt;&lt;width val=&quot;283&quot;/&gt;&lt;height val=&quot;77&quot;/&gt;&lt;hasText val=&quot;1&quot;/&gt;&lt;/Image&gt;&lt;/ThreeDShapeInfo&gt;"/>
  <p:tag name="PRESENTER_SHAPETEXTINFO" val="&lt;ShapeTextInfo&gt;&lt;TableIndex row=&quot;-1&quot; col=&quot;-1&quot;&gt;&lt;linesCount val=&quot;1&quot;/&gt;&lt;lineCharCount val=&quot;10&quot;/&gt;&lt;/TableIndex&gt;&lt;/ShapeTextInfo&gt;"/>
</p:tagLst>
</file>

<file path=ppt/tags/tag111.xml><?xml version="1.0" encoding="utf-8"?>
<p:tagLst xmlns:a="http://schemas.openxmlformats.org/drawingml/2006/main" xmlns:r="http://schemas.openxmlformats.org/officeDocument/2006/relationships" xmlns:p="http://schemas.openxmlformats.org/presentationml/2006/main">
  <p:tag name="PPSNARRATION" val="11,2104513151,E:\5-Cacsanphamduthi\Baigiange-learningDinhTo\6-BaigiangNguyenXuanHang\Bai du thi 1 Hang\1-Tepnguon\DO DUNG LOAI DIEN NHIET_pptx\Media.ppcx"/>
  <p:tag name="HTML_SHAPEINFO" val="&lt;SlideThumbPath val=&quot;Slide15.PNG&quot;/&gt;"/>
</p:tagLst>
</file>

<file path=ppt/tags/tag1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C76E2607-DF3E-4E28-9FC4-56B0933CBE1A}_15.png&quot;/&gt;&lt;left val=&quot;6&quot;/&gt;&lt;top val=&quot;10&quot;/&gt;&lt;width val=&quot;283&quot;/&gt;&lt;height val=&quot;77&quot;/&gt;&lt;hasText val=&quot;1&quot;/&gt;&lt;/Image&gt;&lt;/ThreeDShapeInfo&gt;"/>
  <p:tag name="PRESENTER_SHAPETEXTINFO" val="&lt;ShapeTextInfo&gt;&lt;TableIndex row=&quot;-1&quot; col=&quot;-1&quot;&gt;&lt;linesCount val=&quot;1&quot;/&gt;&lt;lineCharCount val=&quot;10&quot;/&gt;&lt;/TableIndex&gt;&lt;/ShapeTextInfo&gt;"/>
</p:tagLst>
</file>

<file path=ppt/tags/tag113.xml><?xml version="1.0" encoding="utf-8"?>
<p:tagLst xmlns:a="http://schemas.openxmlformats.org/drawingml/2006/main" xmlns:r="http://schemas.openxmlformats.org/officeDocument/2006/relationships" xmlns:p="http://schemas.openxmlformats.org/presentationml/2006/main">
  <p:tag name="PPSNARRATION" val="11,2104513151,E:\5-Cacsanphamduthi\Baigiange-learningDinhTo\6-BaigiangNguyenXuanHang\Bai du thi 1 Hang\1-Tepnguon\DO DUNG LOAI DIEN NHIET_pptx\Media.ppcx"/>
  <p:tag name="HTML_SHAPEINFO" val="&lt;SlideThumbPath val=&quot;Slide15.PNG&quot;/&gt;"/>
</p:tagLst>
</file>

<file path=ppt/tags/tag11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C76E2607-DF3E-4E28-9FC4-56B0933CBE1A}_15.png&quot;/&gt;&lt;left val=&quot;6&quot;/&gt;&lt;top val=&quot;10&quot;/&gt;&lt;width val=&quot;283&quot;/&gt;&lt;height val=&quot;77&quot;/&gt;&lt;hasText val=&quot;1&quot;/&gt;&lt;/Image&gt;&lt;/ThreeDShapeInfo&gt;"/>
  <p:tag name="PRESENTER_SHAPETEXTINFO" val="&lt;ShapeTextInfo&gt;&lt;TableIndex row=&quot;-1&quot; col=&quot;-1&quot;&gt;&lt;linesCount val=&quot;1&quot;/&gt;&lt;lineCharCount val=&quot;10&quot;/&gt;&lt;/TableIndex&gt;&lt;/ShapeTextInfo&gt;"/>
</p:tagLst>
</file>

<file path=ppt/tags/tag11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71EC31F6-0D45-4E04-99F2-54D5944FD9AE}_38.png&quot;/&gt;&lt;left val=&quot;134&quot;/&gt;&lt;top val=&quot;162&quot;/&gt;&lt;width val=&quot;506&quot;/&gt;&lt;height val=&quot;217&quot;/&gt;&lt;hasText val=&quot;1&quot;/&gt;&lt;/Image&gt;&lt;/ThreeDShapeInfo&gt;"/>
  <p:tag name="PRESENTER_SHAPETEXTINFO" val="&lt;ShapeTextInfo&gt;&lt;TableIndex row=&quot;-1&quot; col=&quot;-1&quot;&gt;&lt;linesCount val=&quot;4&quot;/&gt;&lt;lineCharCount val=&quot;31&quot;/&gt;&lt;lineCharCount val=&quot;31&quot;/&gt;&lt;lineCharCount val=&quot;38&quot;/&gt;&lt;lineCharCount val=&quot;30&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7&quot;/&gt;&lt;lineCharCount val=&quot;5&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7&quot;/&gt;&lt;lineCharCount val=&quot;5&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HTML_SHAPEINFO" val="&lt;SlideThumbPath val=&quot;Slide3.PNG&quot;/&gt;"/>
</p:tagLst>
</file>

<file path=ppt/tags/tag3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7A3D9B6B-8C87-4537-A898-09F7290B45E8}_3.png&quot;/&gt;&lt;left val=&quot;42&quot;/&gt;&lt;top val=&quot;72&quot;/&gt;&lt;width val=&quot;672&quot;/&gt;&lt;height val=&quot;437&quot;/&gt;&lt;hasText val=&quot;1&quot;/&gt;&lt;/Image&gt;&lt;/ThreeDShapeInfo&gt;"/>
  <p:tag name="HTML_AUTOSHAPE_INFO" val="&lt;ThreeDShapeInfo&gt;&lt;uuid val=&quot;{97EDE385-D1E9-4A25-A7C8-8AB9760BCED8}&quot;/&gt;&lt;isInvalidForFieldText val=&quot;0&quot;/&gt;&lt;Image&gt;&lt;filename val=&quot;C:\Users\ADMINI~1\AppData\Local\Temp\PR\data\asimages\{97EDE385-D1E9-4A25-A7C8-8AB9760BCED8}.png&quot;/&gt;&lt;left val=&quot;42&quot;/&gt;&lt;top val=&quot;72&quot;/&gt;&lt;width val=&quot;672&quot;/&gt;&lt;height val=&quot;437&quot;/&gt;&lt;hasText val=&quot;1&quot;/&gt;&lt;/Image&gt;&lt;/ThreeDShapeInfo&gt;"/>
</p:tagLst>
</file>

<file path=ppt/tags/tag38.xml><?xml version="1.0" encoding="utf-8"?>
<p:tagLst xmlns:a="http://schemas.openxmlformats.org/drawingml/2006/main" xmlns:r="http://schemas.openxmlformats.org/officeDocument/2006/relationships" xmlns:p="http://schemas.openxmlformats.org/presentationml/2006/main">
  <p:tag name="PPSNARRATION" val="1,2104513151,E:\5-Cacsanphamduthi\Baigiange-learningDinhTo\6-BaigiangNguyenXuanHang\Bai du thi 1 Hang\1-Tepnguon\DO DUNG LOAI DIEN NHIET_pptx\Media.ppcx"/>
  <p:tag name="HTML_SHAPEINFO" val="&lt;SlideThumbPath val=&quot;Slide4.PNG&quot;/&gt;"/>
</p:tagLst>
</file>

<file path=ppt/tags/tag39.xml><?xml version="1.0" encoding="utf-8"?>
<p:tagLst xmlns:a="http://schemas.openxmlformats.org/drawingml/2006/main" xmlns:r="http://schemas.openxmlformats.org/officeDocument/2006/relationships" xmlns:p="http://schemas.openxmlformats.org/presentationml/2006/main">
  <p:tag name="PPSNARRATION" val="3,2104513151,E:\5-Cacsanphamduthi\Baigiange-learningDinhTo\6-BaigiangNguyenXuanHang\Bai du thi 1 Hang\1-Tepnguon\DO DUNG LOAI DIEN NHIET_pptx\Media.ppcx"/>
  <p:tag name="HTML_SHAPEINFO" val="&lt;SlideThumbPath val=&quot;Slide6.PNG&quot;/&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14AC976E-6872-4219-9A60-69FCE7CB2102}_5.png&quot;/&gt;&lt;left val=&quot;88&quot;/&gt;&lt;top val=&quot;68&quot;/&gt;&lt;width val=&quot;546&quot;/&gt;&lt;height val=&quot;51&quot;/&gt;&lt;hasText val=&quot;1&quot;/&gt;&lt;/Image&gt;&lt;/ThreeDShapeInfo&gt;"/>
  <p:tag name="PRESENTER_SHAPETEXTINFO" val="&lt;ShapeTextInfo&gt;&lt;TableIndex row=&quot;-1&quot; col=&quot;-1&quot;&gt;&lt;linesCount val=&quot;1&quot;/&gt;&lt;lineCharCount val=&quot;38&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PPSNARRATION" val="10,2104513151,E:\5-Cacsanphamduthi\Baigiange-learningDinhTo\6-BaigiangNguyenXuanHang\Bai du thi 1 Hang\1-Tepnguon\DO DUNG LOAI DIEN NHIET_pptx\Media.ppcx"/>
  <p:tag name="HTML_SHAPEINFO" val="&lt;SlideThumbPath val=&quot;Slide14.PNG&quot;/&gt;"/>
</p:tagLst>
</file>

<file path=ppt/tags/tag42.xml><?xml version="1.0" encoding="utf-8"?>
<p:tagLst xmlns:a="http://schemas.openxmlformats.org/drawingml/2006/main" xmlns:r="http://schemas.openxmlformats.org/officeDocument/2006/relationships" xmlns:p="http://schemas.openxmlformats.org/presentationml/2006/main">
  <p:tag name="PRESENTER_SHAPEINFO" val="&lt;ThreeDShapeInfo&gt;&lt;uuid val=&quot;{FBEF1A44-A8ED-457F-9B9F-4EB32783D2E6}&quot;/&gt;&lt;isInvalidForFieldText val=&quot;0&quot;/&gt;&lt;Image&gt;&lt;filename val=&quot;C:\Users\ADMINI~1\AppData\Local\Temp\PR\data\asimages\{FBEF1A44-A8ED-457F-9B9F-4EB32783D2E6}_14.png&quot;/&gt;&lt;left val=&quot;180&quot;/&gt;&lt;top val=&quot;78&quot;/&gt;&lt;width val=&quot;417&quot;/&gt;&lt;height val=&quot;87&quot;/&gt;&lt;hasText val=&quot;1&quot;/&gt;&lt;/Image&gt;&lt;/ThreeDShapeInfo&gt;"/>
  <p:tag name="PRESENTER_SHAPETEXTINFO" val="&lt;ShapeTextInfo&gt;&lt;TableIndex row=&quot;-1&quot; col=&quot;-1&quot;&gt;&lt;linesCount val=&quot;2&quot;/&gt;&lt;lineCharCount val=&quot;26&quot;/&gt;&lt;lineCharCount val=&quot;11&quot;/&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C:\Users\ADMINI~1\AppData\Local\Temp\PR\data\asimages\{B34CD923-4F96-4232-85C4-6D0331BE799D}_1.png_crop.png&quot;/&gt;&lt;left val=&quot;67&quot;/&gt;&lt;top val=&quot;171&quot;/&gt;&lt;width val=&quot;333&quot;/&gt;&lt;height val=&quot;28&quot;/&gt;&lt;hasText val=&quot;1&quot;/&gt;&lt;paraId val=&quot;1&quot;/&gt;&lt;/Image&gt;&lt;Image&gt;&lt;filename val=&quot;C:\Users\ADMINI~1\AppData\Local\Temp\PR\data\asimages\{1DED9BE7-2150-4C1B-B509-5C0DCF976F90}_1.png_crop.png&quot;/&gt;&lt;left val=&quot;67&quot;/&gt;&lt;top val=&quot;211&quot;/&gt;&lt;width val=&quot;170&quot;/&gt;&lt;height val=&quot;26&quot;/&gt;&lt;hasText val=&quot;1&quot;/&gt;&lt;paraId val=&quot;2&quot;/&gt;&lt;/Image&gt;&lt;/TextEffect&gt;"/>
  <p:tag name="PRESENTER_SHAPETEXTINFO" val="&lt;ShapeTextInfo&gt;&lt;TableIndex row=&quot;-1&quot; col=&quot;-1&quot;&gt;&lt;linesCount val=&quot;2&quot;/&gt;&lt;lineCharCount val=&quot;30&quot;/&gt;&lt;lineCharCount val=&quot;17&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PPSNARRATION" val="11,2104513151,E:\5-Cacsanphamduthi\Baigiange-learningDinhTo\6-BaigiangNguyenXuanHang\Bai du thi 1 Hang\1-Tepnguon\DO DUNG LOAI DIEN NHIET_pptx\Media.ppcx"/>
  <p:tag name="HTML_SHAPEINFO" val="&lt;SlideThumbPath val=&quot;Slide15.PNG&quot;/&gt;"/>
</p:tagLst>
</file>

<file path=ppt/tags/tag4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C76E2607-DF3E-4E28-9FC4-56B0933CBE1A}_15.png&quot;/&gt;&lt;left val=&quot;6&quot;/&gt;&lt;top val=&quot;10&quot;/&gt;&lt;width val=&quot;283&quot;/&gt;&lt;height val=&quot;77&quot;/&gt;&lt;hasText val=&quot;1&quot;/&gt;&lt;/Image&gt;&lt;/ThreeDShapeInfo&gt;"/>
  <p:tag name="PRESENTER_SHAPETEXTINFO" val="&lt;ShapeTextInfo&gt;&lt;TableIndex row=&quot;-1&quot; col=&quot;-1&quot;&gt;&lt;linesCount val=&quot;1&quot;/&gt;&lt;lineCharCount val=&quot;10&quot;/&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PPSNARRATION" val="11,2104513151,E:\5-Cacsanphamduthi\Baigiange-learningDinhTo\6-BaigiangNguyenXuanHang\Bai du thi 1 Hang\1-Tepnguon\DO DUNG LOAI DIEN NHIET_pptx\Media.ppcx"/>
  <p:tag name="HTML_SHAPEINFO" val="&lt;SlideThumbPath val=&quot;Slide15.PNG&quot;/&gt;"/>
</p:tagLst>
</file>

<file path=ppt/tags/tag4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C76E2607-DF3E-4E28-9FC4-56B0933CBE1A}_15.png&quot;/&gt;&lt;left val=&quot;6&quot;/&gt;&lt;top val=&quot;10&quot;/&gt;&lt;width val=&quot;283&quot;/&gt;&lt;height val=&quot;77&quot;/&gt;&lt;hasText val=&quot;1&quot;/&gt;&lt;/Image&gt;&lt;/ThreeDShapeInfo&gt;"/>
  <p:tag name="PRESENTER_SHAPETEXTINFO" val="&lt;ShapeTextInfo&gt;&lt;TableIndex row=&quot;-1&quot; col=&quot;-1&quot;&gt;&lt;linesCount val=&quot;1&quot;/&gt;&lt;lineCharCount val=&quot;10&quot;/&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PPSNARRATION" val="11,2104513151,E:\5-Cacsanphamduthi\Baigiange-learningDinhTo\6-BaigiangNguyenXuanHang\Bai du thi 1 Hang\1-Tepnguon\DO DUNG LOAI DIEN NHIET_pptx\Media.ppcx"/>
  <p:tag name="HTML_SHAPEINFO" val="&lt;SlideThumbPath val=&quot;Slide15.PNG&quot;/&gt;"/>
</p:tagLst>
</file>

<file path=ppt/tags/tag4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C76E2607-DF3E-4E28-9FC4-56B0933CBE1A}_15.png&quot;/&gt;&lt;left val=&quot;6&quot;/&gt;&lt;top val=&quot;10&quot;/&gt;&lt;width val=&quot;283&quot;/&gt;&lt;height val=&quot;77&quot;/&gt;&lt;hasText val=&quot;1&quot;/&gt;&lt;/Image&gt;&lt;/ThreeDShapeInfo&gt;"/>
  <p:tag name="PRESENTER_SHAPETEXTINFO" val="&lt;ShapeTextInfo&gt;&lt;TableIndex row=&quot;-1&quot; col=&quot;-1&quot;&gt;&lt;linesCount val=&quot;1&quot;/&gt;&lt;lineCharCount val=&quot;1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PSNARRATION" val="11,2104513151,E:\5-Cacsanphamduthi\Baigiange-learningDinhTo\6-BaigiangNguyenXuanHang\Bai du thi 1 Hang\1-Tepnguon\DO DUNG LOAI DIEN NHIET_pptx\Media.ppcx"/>
  <p:tag name="HTML_SHAPEINFO" val="&lt;SlideThumbPath val=&quot;Slide15.PNG&quot;/&gt;"/>
</p:tagLst>
</file>

<file path=ppt/tags/tag5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C76E2607-DF3E-4E28-9FC4-56B0933CBE1A}_15.png&quot;/&gt;&lt;left val=&quot;6&quot;/&gt;&lt;top val=&quot;10&quot;/&gt;&lt;width val=&quot;283&quot;/&gt;&lt;height val=&quot;77&quot;/&gt;&lt;hasText val=&quot;1&quot;/&gt;&lt;/Image&gt;&lt;/ThreeDShapeInfo&gt;"/>
  <p:tag name="PRESENTER_SHAPETEXTINFO" val="&lt;ShapeTextInfo&gt;&lt;TableIndex row=&quot;-1&quot; col=&quot;-1&quot;&gt;&lt;linesCount val=&quot;1&quot;/&gt;&lt;lineCharCount val=&quot;10&quot;/&gt;&lt;/TableIndex&gt;&lt;/ShapeTextInfo&gt;"/>
</p:tagLst>
</file>

<file path=ppt/tags/tag52.xml><?xml version="1.0" encoding="utf-8"?>
<p:tagLst xmlns:a="http://schemas.openxmlformats.org/drawingml/2006/main" xmlns:r="http://schemas.openxmlformats.org/officeDocument/2006/relationships" xmlns:p="http://schemas.openxmlformats.org/presentationml/2006/main">
  <p:tag name="PPSNARRATION" val="11,2104513151,E:\5-Cacsanphamduthi\Baigiange-learningDinhTo\6-BaigiangNguyenXuanHang\Bai du thi 1 Hang\1-Tepnguon\DO DUNG LOAI DIEN NHIET_pptx\Media.ppcx"/>
  <p:tag name="HTML_SHAPEINFO" val="&lt;SlideThumbPath val=&quot;Slide15.PNG&quot;/&gt;"/>
</p:tagLst>
</file>

<file path=ppt/tags/tag5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C76E2607-DF3E-4E28-9FC4-56B0933CBE1A}_15.png&quot;/&gt;&lt;left val=&quot;6&quot;/&gt;&lt;top val=&quot;10&quot;/&gt;&lt;width val=&quot;283&quot;/&gt;&lt;height val=&quot;77&quot;/&gt;&lt;hasText val=&quot;1&quot;/&gt;&lt;/Image&gt;&lt;/ThreeDShapeInfo&gt;"/>
  <p:tag name="PRESENTER_SHAPETEXTINFO" val="&lt;ShapeTextInfo&gt;&lt;TableIndex row=&quot;-1&quot; col=&quot;-1&quot;&gt;&lt;linesCount val=&quot;1&quot;/&gt;&lt;lineCharCount val=&quot;10&quot;/&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PPSNARRATION" val="11,2104513151,E:\5-Cacsanphamduthi\Baigiange-learningDinhTo\6-BaigiangNguyenXuanHang\Bai du thi 1 Hang\1-Tepnguon\DO DUNG LOAI DIEN NHIET_pptx\Media.ppcx"/>
  <p:tag name="HTML_SHAPEINFO" val="&lt;SlideThumbPath val=&quot;Slide15.PNG&quot;/&gt;"/>
</p:tagLst>
</file>

<file path=ppt/tags/tag5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C76E2607-DF3E-4E28-9FC4-56B0933CBE1A}_15.png&quot;/&gt;&lt;left val=&quot;6&quot;/&gt;&lt;top val=&quot;10&quot;/&gt;&lt;width val=&quot;283&quot;/&gt;&lt;height val=&quot;77&quot;/&gt;&lt;hasText val=&quot;1&quot;/&gt;&lt;/Image&gt;&lt;/ThreeDShapeInfo&gt;"/>
  <p:tag name="PRESENTER_SHAPETEXTINFO" val="&lt;ShapeTextInfo&gt;&lt;TableIndex row=&quot;-1&quot; col=&quot;-1&quot;&gt;&lt;linesCount val=&quot;1&quot;/&gt;&lt;lineCharCount val=&quot;10&quot;/&gt;&lt;/TableIndex&gt;&lt;/ShapeTextInfo&gt;"/>
</p:tagLst>
</file>

<file path=ppt/tags/tag56.xml><?xml version="1.0" encoding="utf-8"?>
<p:tagLst xmlns:a="http://schemas.openxmlformats.org/drawingml/2006/main" xmlns:r="http://schemas.openxmlformats.org/officeDocument/2006/relationships" xmlns:p="http://schemas.openxmlformats.org/presentationml/2006/main">
  <p:tag name="PPSNARRATION" val="11,2104513151,E:\5-Cacsanphamduthi\Baigiange-learningDinhTo\6-BaigiangNguyenXuanHang\Bai du thi 1 Hang\1-Tepnguon\DO DUNG LOAI DIEN NHIET_pptx\Media.ppcx"/>
  <p:tag name="HTML_SHAPEINFO" val="&lt;SlideThumbPath val=&quot;Slide15.PNG&quot;/&gt;"/>
</p:tagLst>
</file>

<file path=ppt/tags/tag5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C76E2607-DF3E-4E28-9FC4-56B0933CBE1A}_15.png&quot;/&gt;&lt;left val=&quot;6&quot;/&gt;&lt;top val=&quot;10&quot;/&gt;&lt;width val=&quot;283&quot;/&gt;&lt;height val=&quot;77&quot;/&gt;&lt;hasText val=&quot;1&quot;/&gt;&lt;/Image&gt;&lt;/ThreeDShapeInfo&gt;"/>
  <p:tag name="PRESENTER_SHAPETEXTINFO" val="&lt;ShapeTextInfo&gt;&lt;TableIndex row=&quot;-1&quot; col=&quot;-1&quot;&gt;&lt;linesCount val=&quot;1&quot;/&gt;&lt;lineCharCount val=&quot;10&quot;/&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PPSNARRATION" val="11,2104513151,E:\5-Cacsanphamduthi\Baigiange-learningDinhTo\6-BaigiangNguyenXuanHang\Bai du thi 1 Hang\1-Tepnguon\DO DUNG LOAI DIEN NHIET_pptx\Media.ppcx"/>
  <p:tag name="HTML_SHAPEINFO" val="&lt;SlideThumbPath val=&quot;Slide15.PNG&quot;/&gt;"/>
</p:tagLst>
</file>

<file path=ppt/tags/tag5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C76E2607-DF3E-4E28-9FC4-56B0933CBE1A}_15.png&quot;/&gt;&lt;left val=&quot;6&quot;/&gt;&lt;top val=&quot;10&quot;/&gt;&lt;width val=&quot;283&quot;/&gt;&lt;height val=&quot;77&quot;/&gt;&lt;hasText val=&quot;1&quot;/&gt;&lt;/Image&gt;&lt;/ThreeDShapeInfo&gt;"/>
  <p:tag name="PRESENTER_SHAPETEXTINFO" val="&lt;ShapeTextInfo&gt;&lt;TableIndex row=&quot;-1&quot; col=&quot;-1&quot;&gt;&lt;linesCount val=&quot;1&quot;/&gt;&lt;lineCharCount val=&quot;10&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HTML_SHAPEINFO" val="&lt;SlideThumbPath val=&quot;Slide3.PNG&quot;/&gt;"/>
</p:tagLst>
</file>

<file path=ppt/tags/tag6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7A3D9B6B-8C87-4537-A898-09F7290B45E8}_3.png&quot;/&gt;&lt;left val=&quot;42&quot;/&gt;&lt;top val=&quot;72&quot;/&gt;&lt;width val=&quot;672&quot;/&gt;&lt;height val=&quot;437&quot;/&gt;&lt;hasText val=&quot;1&quot;/&gt;&lt;/Image&gt;&lt;/ThreeDShapeInfo&gt;"/>
  <p:tag name="HTML_AUTOSHAPE_INFO" val="&lt;ThreeDShapeInfo&gt;&lt;uuid val=&quot;{97EDE385-D1E9-4A25-A7C8-8AB9760BCED8}&quot;/&gt;&lt;isInvalidForFieldText val=&quot;0&quot;/&gt;&lt;Image&gt;&lt;filename val=&quot;C:\Users\ADMINI~1\AppData\Local\Temp\PR\data\asimages\{97EDE385-D1E9-4A25-A7C8-8AB9760BCED8}.png&quot;/&gt;&lt;left val=&quot;42&quot;/&gt;&lt;top val=&quot;72&quot;/&gt;&lt;width val=&quot;672&quot;/&gt;&lt;height val=&quot;437&quot;/&gt;&lt;hasText val=&quot;1&quot;/&gt;&lt;/Image&gt;&lt;/ThreeDShapeInfo&gt;"/>
</p:tagLst>
</file>

<file path=ppt/tags/tag62.xml><?xml version="1.0" encoding="utf-8"?>
<p:tagLst xmlns:a="http://schemas.openxmlformats.org/drawingml/2006/main" xmlns:r="http://schemas.openxmlformats.org/officeDocument/2006/relationships" xmlns:p="http://schemas.openxmlformats.org/presentationml/2006/main">
  <p:tag name="PPSNARRATION" val="11,2104513151,E:\5-Cacsanphamduthi\Baigiange-learningDinhTo\6-BaigiangNguyenXuanHang\Bai du thi 1 Hang\1-Tepnguon\DO DUNG LOAI DIEN NHIET_pptx\Media.ppcx"/>
  <p:tag name="HTML_SHAPEINFO" val="&lt;SlideThumbPath val=&quot;Slide15.PNG&quot;/&gt;"/>
</p:tagLst>
</file>

<file path=ppt/tags/tag6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C76E2607-DF3E-4E28-9FC4-56B0933CBE1A}_15.png&quot;/&gt;&lt;left val=&quot;6&quot;/&gt;&lt;top val=&quot;10&quot;/&gt;&lt;width val=&quot;283&quot;/&gt;&lt;height val=&quot;77&quot;/&gt;&lt;hasText val=&quot;1&quot;/&gt;&lt;/Image&gt;&lt;/ThreeDShapeInfo&gt;"/>
  <p:tag name="PRESENTER_SHAPETEXTINFO" val="&lt;ShapeTextInfo&gt;&lt;TableIndex row=&quot;-1&quot; col=&quot;-1&quot;&gt;&lt;linesCount val=&quot;1&quot;/&gt;&lt;lineCharCount val=&quot;10&quot;/&gt;&lt;/TableIndex&gt;&lt;/ShapeTextInfo&gt;"/>
</p:tagLst>
</file>

<file path=ppt/tags/tag64.xml><?xml version="1.0" encoding="utf-8"?>
<p:tagLst xmlns:a="http://schemas.openxmlformats.org/drawingml/2006/main" xmlns:r="http://schemas.openxmlformats.org/officeDocument/2006/relationships" xmlns:p="http://schemas.openxmlformats.org/presentationml/2006/main">
  <p:tag name="PPSNARRATION" val="11,2104513151,E:\5-Cacsanphamduthi\Baigiange-learningDinhTo\6-BaigiangNguyenXuanHang\Bai du thi 1 Hang\1-Tepnguon\DO DUNG LOAI DIEN NHIET_pptx\Media.ppcx"/>
  <p:tag name="HTML_SHAPEINFO" val="&lt;SlideThumbPath val=&quot;Slide15.PNG&quot;/&gt;"/>
</p:tagLst>
</file>

<file path=ppt/tags/tag6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C76E2607-DF3E-4E28-9FC4-56B0933CBE1A}_15.png&quot;/&gt;&lt;left val=&quot;6&quot;/&gt;&lt;top val=&quot;10&quot;/&gt;&lt;width val=&quot;283&quot;/&gt;&lt;height val=&quot;77&quot;/&gt;&lt;hasText val=&quot;1&quot;/&gt;&lt;/Image&gt;&lt;/ThreeDShapeInfo&gt;"/>
  <p:tag name="PRESENTER_SHAPETEXTINFO" val="&lt;ShapeTextInfo&gt;&lt;TableIndex row=&quot;-1&quot; col=&quot;-1&quot;&gt;&lt;linesCount val=&quot;1&quot;/&gt;&lt;lineCharCount val=&quot;10&quot;/&gt;&lt;/TableIndex&gt;&lt;/ShapeTextInfo&gt;"/>
</p:tagLst>
</file>

<file path=ppt/tags/tag66.xml><?xml version="1.0" encoding="utf-8"?>
<p:tagLst xmlns:a="http://schemas.openxmlformats.org/drawingml/2006/main" xmlns:r="http://schemas.openxmlformats.org/officeDocument/2006/relationships" xmlns:p="http://schemas.openxmlformats.org/presentationml/2006/main">
  <p:tag name="PPSNARRATION" val="11,2104513151,E:\5-Cacsanphamduthi\Baigiange-learningDinhTo\6-BaigiangNguyenXuanHang\Bai du thi 1 Hang\1-Tepnguon\DO DUNG LOAI DIEN NHIET_pptx\Media.ppcx"/>
  <p:tag name="HTML_SHAPEINFO" val="&lt;SlideThumbPath val=&quot;Slide15.PNG&quot;/&gt;"/>
</p:tagLst>
</file>

<file path=ppt/tags/tag6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C76E2607-DF3E-4E28-9FC4-56B0933CBE1A}_15.png&quot;/&gt;&lt;left val=&quot;6&quot;/&gt;&lt;top val=&quot;10&quot;/&gt;&lt;width val=&quot;283&quot;/&gt;&lt;height val=&quot;77&quot;/&gt;&lt;hasText val=&quot;1&quot;/&gt;&lt;/Image&gt;&lt;/ThreeDShapeInfo&gt;"/>
  <p:tag name="PRESENTER_SHAPETEXTINFO" val="&lt;ShapeTextInfo&gt;&lt;TableIndex row=&quot;-1&quot; col=&quot;-1&quot;&gt;&lt;linesCount val=&quot;1&quot;/&gt;&lt;lineCharCount val=&quot;10&quot;/&gt;&lt;/TableIndex&gt;&lt;/ShapeTextInfo&gt;"/>
</p:tagLst>
</file>

<file path=ppt/tags/tag68.xml><?xml version="1.0" encoding="utf-8"?>
<p:tagLst xmlns:a="http://schemas.openxmlformats.org/drawingml/2006/main" xmlns:r="http://schemas.openxmlformats.org/officeDocument/2006/relationships" xmlns:p="http://schemas.openxmlformats.org/presentationml/2006/main">
  <p:tag name="PPSNARRATION" val="11,2104513151,E:\5-Cacsanphamduthi\Baigiange-learningDinhTo\6-BaigiangNguyenXuanHang\Bai du thi 1 Hang\1-Tepnguon\DO DUNG LOAI DIEN NHIET_pptx\Media.ppcx"/>
  <p:tag name="HTML_SHAPEINFO" val="&lt;SlideThumbPath val=&quot;Slide15.PNG&quot;/&gt;"/>
</p:tagLst>
</file>

<file path=ppt/tags/tag6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C76E2607-DF3E-4E28-9FC4-56B0933CBE1A}_15.png&quot;/&gt;&lt;left val=&quot;6&quot;/&gt;&lt;top val=&quot;10&quot;/&gt;&lt;width val=&quot;283&quot;/&gt;&lt;height val=&quot;77&quot;/&gt;&lt;hasText val=&quot;1&quot;/&gt;&lt;/Image&gt;&lt;/ThreeDShapeInfo&gt;"/>
  <p:tag name="PRESENTER_SHAPETEXTINFO" val="&lt;ShapeTextInfo&gt;&lt;TableIndex row=&quot;-1&quot; col=&quot;-1&quot;&gt;&lt;linesCount val=&quot;1&quot;/&gt;&lt;lineCharCount val=&quot;10&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PSNARRATION" val="11,2104513151,E:\5-Cacsanphamduthi\Baigiange-learningDinhTo\6-BaigiangNguyenXuanHang\Bai du thi 1 Hang\1-Tepnguon\DO DUNG LOAI DIEN NHIET_pptx\Media.ppcx"/>
  <p:tag name="HTML_SHAPEINFO" val="&lt;SlideThumbPath val=&quot;Slide15.PNG&quot;/&gt;"/>
</p:tagLst>
</file>

<file path=ppt/tags/tag7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C76E2607-DF3E-4E28-9FC4-56B0933CBE1A}_15.png&quot;/&gt;&lt;left val=&quot;6&quot;/&gt;&lt;top val=&quot;10&quot;/&gt;&lt;width val=&quot;283&quot;/&gt;&lt;height val=&quot;77&quot;/&gt;&lt;hasText val=&quot;1&quot;/&gt;&lt;/Image&gt;&lt;/ThreeDShapeInfo&gt;"/>
  <p:tag name="PRESENTER_SHAPETEXTINFO" val="&lt;ShapeTextInfo&gt;&lt;TableIndex row=&quot;-1&quot; col=&quot;-1&quot;&gt;&lt;linesCount val=&quot;1&quot;/&gt;&lt;lineCharCount val=&quot;10&quot;/&gt;&lt;/TableIndex&gt;&lt;/ShapeTextInfo&gt;"/>
</p:tagLst>
</file>

<file path=ppt/tags/tag72.xml><?xml version="1.0" encoding="utf-8"?>
<p:tagLst xmlns:a="http://schemas.openxmlformats.org/drawingml/2006/main" xmlns:r="http://schemas.openxmlformats.org/officeDocument/2006/relationships" xmlns:p="http://schemas.openxmlformats.org/presentationml/2006/main">
  <p:tag name="PPSNARRATION" val="11,2104513151,E:\5-Cacsanphamduthi\Baigiange-learningDinhTo\6-BaigiangNguyenXuanHang\Bai du thi 1 Hang\1-Tepnguon\DO DUNG LOAI DIEN NHIET_pptx\Media.ppcx"/>
  <p:tag name="HTML_SHAPEINFO" val="&lt;SlideThumbPath val=&quot;Slide15.PNG&quot;/&gt;"/>
</p:tagLst>
</file>

<file path=ppt/tags/tag7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C76E2607-DF3E-4E28-9FC4-56B0933CBE1A}_15.png&quot;/&gt;&lt;left val=&quot;6&quot;/&gt;&lt;top val=&quot;10&quot;/&gt;&lt;width val=&quot;283&quot;/&gt;&lt;height val=&quot;77&quot;/&gt;&lt;hasText val=&quot;1&quot;/&gt;&lt;/Image&gt;&lt;/ThreeDShapeInfo&gt;"/>
  <p:tag name="PRESENTER_SHAPETEXTINFO" val="&lt;ShapeTextInfo&gt;&lt;TableIndex row=&quot;-1&quot; col=&quot;-1&quot;&gt;&lt;linesCount val=&quot;1&quot;/&gt;&lt;lineCharCount val=&quot;10&quot;/&gt;&lt;/TableIndex&gt;&lt;/ShapeTextInfo&gt;"/>
</p:tagLst>
</file>

<file path=ppt/tags/tag74.xml><?xml version="1.0" encoding="utf-8"?>
<p:tagLst xmlns:a="http://schemas.openxmlformats.org/drawingml/2006/main" xmlns:r="http://schemas.openxmlformats.org/officeDocument/2006/relationships" xmlns:p="http://schemas.openxmlformats.org/presentationml/2006/main">
  <p:tag name="PPSNARRATION" val="11,2104513151,E:\5-Cacsanphamduthi\Baigiange-learningDinhTo\6-BaigiangNguyenXuanHang\Bai du thi 1 Hang\1-Tepnguon\DO DUNG LOAI DIEN NHIET_pptx\Media.ppcx"/>
  <p:tag name="HTML_SHAPEINFO" val="&lt;SlideThumbPath val=&quot;Slide15.PNG&quot;/&gt;"/>
</p:tagLst>
</file>

<file path=ppt/tags/tag7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C76E2607-DF3E-4E28-9FC4-56B0933CBE1A}_15.png&quot;/&gt;&lt;left val=&quot;6&quot;/&gt;&lt;top val=&quot;10&quot;/&gt;&lt;width val=&quot;283&quot;/&gt;&lt;height val=&quot;77&quot;/&gt;&lt;hasText val=&quot;1&quot;/&gt;&lt;/Image&gt;&lt;/ThreeDShapeInfo&gt;"/>
  <p:tag name="PRESENTER_SHAPETEXTINFO" val="&lt;ShapeTextInfo&gt;&lt;TableIndex row=&quot;-1&quot; col=&quot;-1&quot;&gt;&lt;linesCount val=&quot;1&quot;/&gt;&lt;lineCharCount val=&quot;10&quot;/&gt;&lt;/TableIndex&gt;&lt;/ShapeTextInfo&gt;"/>
</p:tagLst>
</file>

<file path=ppt/tags/tag76.xml><?xml version="1.0" encoding="utf-8"?>
<p:tagLst xmlns:a="http://schemas.openxmlformats.org/drawingml/2006/main" xmlns:r="http://schemas.openxmlformats.org/officeDocument/2006/relationships" xmlns:p="http://schemas.openxmlformats.org/presentationml/2006/main">
  <p:tag name="PPSNARRATION" val="11,2104513151,E:\5-Cacsanphamduthi\Baigiange-learningDinhTo\6-BaigiangNguyenXuanHang\Bai du thi 1 Hang\1-Tepnguon\DO DUNG LOAI DIEN NHIET_pptx\Media.ppcx"/>
  <p:tag name="HTML_SHAPEINFO" val="&lt;SlideThumbPath val=&quot;Slide15.PNG&quot;/&gt;"/>
</p:tagLst>
</file>

<file path=ppt/tags/tag7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C76E2607-DF3E-4E28-9FC4-56B0933CBE1A}_15.png&quot;/&gt;&lt;left val=&quot;6&quot;/&gt;&lt;top val=&quot;10&quot;/&gt;&lt;width val=&quot;283&quot;/&gt;&lt;height val=&quot;77&quot;/&gt;&lt;hasText val=&quot;1&quot;/&gt;&lt;/Image&gt;&lt;/ThreeDShapeInfo&gt;"/>
  <p:tag name="PRESENTER_SHAPETEXTINFO" val="&lt;ShapeTextInfo&gt;&lt;TableIndex row=&quot;-1&quot; col=&quot;-1&quot;&gt;&lt;linesCount val=&quot;1&quot;/&gt;&lt;lineCharCount val=&quot;10&quot;/&gt;&lt;/TableIndex&gt;&lt;/ShapeTextInfo&gt;"/>
</p:tagLst>
</file>

<file path=ppt/tags/tag78.xml><?xml version="1.0" encoding="utf-8"?>
<p:tagLst xmlns:a="http://schemas.openxmlformats.org/drawingml/2006/main" xmlns:r="http://schemas.openxmlformats.org/officeDocument/2006/relationships" xmlns:p="http://schemas.openxmlformats.org/presentationml/2006/main">
  <p:tag name="PPSNARRATION" val="11,2104513151,E:\5-Cacsanphamduthi\Baigiange-learningDinhTo\6-BaigiangNguyenXuanHang\Bai du thi 1 Hang\1-Tepnguon\DO DUNG LOAI DIEN NHIET_pptx\Media.ppcx"/>
  <p:tag name="HTML_SHAPEINFO" val="&lt;SlideThumbPath val=&quot;Slide15.PNG&quot;/&gt;"/>
</p:tagLst>
</file>

<file path=ppt/tags/tag7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C76E2607-DF3E-4E28-9FC4-56B0933CBE1A}_15.png&quot;/&gt;&lt;left val=&quot;6&quot;/&gt;&lt;top val=&quot;10&quot;/&gt;&lt;width val=&quot;283&quot;/&gt;&lt;height val=&quot;77&quot;/&gt;&lt;hasText val=&quot;1&quot;/&gt;&lt;/Image&gt;&lt;/ThreeDShapeInfo&gt;"/>
  <p:tag name="PRESENTER_SHAPETEXTINFO" val="&lt;ShapeTextInfo&gt;&lt;TableIndex row=&quot;-1&quot; col=&quot;-1&quot;&gt;&lt;linesCount val=&quot;1&quot;/&gt;&lt;lineCharCount val=&quot;10&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PSNARRATION" val="11,2104513151,E:\5-Cacsanphamduthi\Baigiange-learningDinhTo\6-BaigiangNguyenXuanHang\Bai du thi 1 Hang\1-Tepnguon\DO DUNG LOAI DIEN NHIET_pptx\Media.ppcx"/>
  <p:tag name="HTML_SHAPEINFO" val="&lt;SlideThumbPath val=&quot;Slide15.PNG&quot;/&gt;"/>
</p:tagLst>
</file>

<file path=ppt/tags/tag8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C76E2607-DF3E-4E28-9FC4-56B0933CBE1A}_15.png&quot;/&gt;&lt;left val=&quot;6&quot;/&gt;&lt;top val=&quot;10&quot;/&gt;&lt;width val=&quot;283&quot;/&gt;&lt;height val=&quot;77&quot;/&gt;&lt;hasText val=&quot;1&quot;/&gt;&lt;/Image&gt;&lt;/ThreeDShapeInfo&gt;"/>
  <p:tag name="PRESENTER_SHAPETEXTINFO" val="&lt;ShapeTextInfo&gt;&lt;TableIndex row=&quot;-1&quot; col=&quot;-1&quot;&gt;&lt;linesCount val=&quot;1&quot;/&gt;&lt;lineCharCount val=&quot;10&quot;/&gt;&lt;/TableIndex&gt;&lt;/ShapeTextInfo&gt;"/>
</p:tagLst>
</file>

<file path=ppt/tags/tag82.xml><?xml version="1.0" encoding="utf-8"?>
<p:tagLst xmlns:a="http://schemas.openxmlformats.org/drawingml/2006/main" xmlns:r="http://schemas.openxmlformats.org/officeDocument/2006/relationships" xmlns:p="http://schemas.openxmlformats.org/presentationml/2006/main">
  <p:tag name="HTML_SHAPEINFO" val="&lt;SlideThumbPath val=&quot;Slide3.PNG&quot;/&gt;"/>
</p:tagLst>
</file>

<file path=ppt/tags/tag8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7A3D9B6B-8C87-4537-A898-09F7290B45E8}_3.png&quot;/&gt;&lt;left val=&quot;42&quot;/&gt;&lt;top val=&quot;72&quot;/&gt;&lt;width val=&quot;672&quot;/&gt;&lt;height val=&quot;437&quot;/&gt;&lt;hasText val=&quot;1&quot;/&gt;&lt;/Image&gt;&lt;/ThreeDShapeInfo&gt;"/>
  <p:tag name="HTML_AUTOSHAPE_INFO" val="&lt;ThreeDShapeInfo&gt;&lt;uuid val=&quot;{97EDE385-D1E9-4A25-A7C8-8AB9760BCED8}&quot;/&gt;&lt;isInvalidForFieldText val=&quot;0&quot;/&gt;&lt;Image&gt;&lt;filename val=&quot;C:\Users\ADMINI~1\AppData\Local\Temp\PR\data\asimages\{97EDE385-D1E9-4A25-A7C8-8AB9760BCED8}.png&quot;/&gt;&lt;left val=&quot;42&quot;/&gt;&lt;top val=&quot;72&quot;/&gt;&lt;width val=&quot;672&quot;/&gt;&lt;height val=&quot;437&quot;/&gt;&lt;hasText val=&quot;1&quot;/&gt;&lt;/Image&gt;&lt;/ThreeDShapeInfo&gt;"/>
</p:tagLst>
</file>

<file path=ppt/tags/tag84.xml><?xml version="1.0" encoding="utf-8"?>
<p:tagLst xmlns:a="http://schemas.openxmlformats.org/drawingml/2006/main" xmlns:r="http://schemas.openxmlformats.org/officeDocument/2006/relationships" xmlns:p="http://schemas.openxmlformats.org/presentationml/2006/main">
  <p:tag name="PPSNARRATION" val="11,2104513151,E:\5-Cacsanphamduthi\Baigiange-learningDinhTo\6-BaigiangNguyenXuanHang\Bai du thi 1 Hang\1-Tepnguon\DO DUNG LOAI DIEN NHIET_pptx\Media.ppcx"/>
  <p:tag name="HTML_SHAPEINFO" val="&lt;SlideThumbPath val=&quot;Slide15.PNG&quot;/&gt;"/>
</p:tagLst>
</file>

<file path=ppt/tags/tag8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C76E2607-DF3E-4E28-9FC4-56B0933CBE1A}_15.png&quot;/&gt;&lt;left val=&quot;6&quot;/&gt;&lt;top val=&quot;10&quot;/&gt;&lt;width val=&quot;283&quot;/&gt;&lt;height val=&quot;77&quot;/&gt;&lt;hasText val=&quot;1&quot;/&gt;&lt;/Image&gt;&lt;/ThreeDShapeInfo&gt;"/>
  <p:tag name="PRESENTER_SHAPETEXTINFO" val="&lt;ShapeTextInfo&gt;&lt;TableIndex row=&quot;-1&quot; col=&quot;-1&quot;&gt;&lt;linesCount val=&quot;1&quot;/&gt;&lt;lineCharCount val=&quot;10&quot;/&gt;&lt;/TableIndex&gt;&lt;/ShapeTextInfo&gt;"/>
</p:tagLst>
</file>

<file path=ppt/tags/tag86.xml><?xml version="1.0" encoding="utf-8"?>
<p:tagLst xmlns:a="http://schemas.openxmlformats.org/drawingml/2006/main" xmlns:r="http://schemas.openxmlformats.org/officeDocument/2006/relationships" xmlns:p="http://schemas.openxmlformats.org/presentationml/2006/main">
  <p:tag name="TIMING" val="|0.6|0.7|0.3|0.3|0.3|0.3"/>
</p:tagLst>
</file>

<file path=ppt/tags/tag87.xml><?xml version="1.0" encoding="utf-8"?>
<p:tagLst xmlns:a="http://schemas.openxmlformats.org/drawingml/2006/main" xmlns:r="http://schemas.openxmlformats.org/officeDocument/2006/relationships" xmlns:p="http://schemas.openxmlformats.org/presentationml/2006/main">
  <p:tag name="PPSNARRATION" val="11,2104513151,E:\5-Cacsanphamduthi\Baigiange-learningDinhTo\6-BaigiangNguyenXuanHang\Bai du thi 1 Hang\1-Tepnguon\DO DUNG LOAI DIEN NHIET_pptx\Media.ppcx"/>
  <p:tag name="HTML_SHAPEINFO" val="&lt;SlideThumbPath val=&quot;Slide15.PNG&quot;/&gt;"/>
</p:tagLst>
</file>

<file path=ppt/tags/tag8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C76E2607-DF3E-4E28-9FC4-56B0933CBE1A}_15.png&quot;/&gt;&lt;left val=&quot;6&quot;/&gt;&lt;top val=&quot;10&quot;/&gt;&lt;width val=&quot;283&quot;/&gt;&lt;height val=&quot;77&quot;/&gt;&lt;hasText val=&quot;1&quot;/&gt;&lt;/Image&gt;&lt;/ThreeDShapeInfo&gt;"/>
  <p:tag name="PRESENTER_SHAPETEXTINFO" val="&lt;ShapeTextInfo&gt;&lt;TableIndex row=&quot;-1&quot; col=&quot;-1&quot;&gt;&lt;linesCount val=&quot;1&quot;/&gt;&lt;lineCharCount val=&quot;10&quot;/&gt;&lt;/TableIndex&gt;&lt;/ShapeTextInfo&gt;"/>
</p:tagLst>
</file>

<file path=ppt/tags/tag89.xml><?xml version="1.0" encoding="utf-8"?>
<p:tagLst xmlns:a="http://schemas.openxmlformats.org/drawingml/2006/main" xmlns:r="http://schemas.openxmlformats.org/officeDocument/2006/relationships" xmlns:p="http://schemas.openxmlformats.org/presentationml/2006/main">
  <p:tag name="PPSNARRATION" val="11,2104513151,E:\5-Cacsanphamduthi\Baigiange-learningDinhTo\6-BaigiangNguyenXuanHang\Bai du thi 1 Hang\1-Tepnguon\DO DUNG LOAI DIEN NHIET_pptx\Media.ppcx"/>
  <p:tag name="HTML_SHAPEINFO" val="&lt;SlideThumbPath val=&quot;Slide15.PNG&quot;/&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C76E2607-DF3E-4E28-9FC4-56B0933CBE1A}_15.png&quot;/&gt;&lt;left val=&quot;6&quot;/&gt;&lt;top val=&quot;10&quot;/&gt;&lt;width val=&quot;283&quot;/&gt;&lt;height val=&quot;77&quot;/&gt;&lt;hasText val=&quot;1&quot;/&gt;&lt;/Image&gt;&lt;/ThreeDShapeInfo&gt;"/>
  <p:tag name="PRESENTER_SHAPETEXTINFO" val="&lt;ShapeTextInfo&gt;&lt;TableIndex row=&quot;-1&quot; col=&quot;-1&quot;&gt;&lt;linesCount val=&quot;1&quot;/&gt;&lt;lineCharCount val=&quot;10&quot;/&gt;&lt;/TableIndex&gt;&lt;/ShapeTextInfo&gt;"/>
</p:tagLst>
</file>

<file path=ppt/tags/tag91.xml><?xml version="1.0" encoding="utf-8"?>
<p:tagLst xmlns:a="http://schemas.openxmlformats.org/drawingml/2006/main" xmlns:r="http://schemas.openxmlformats.org/officeDocument/2006/relationships" xmlns:p="http://schemas.openxmlformats.org/presentationml/2006/main">
  <p:tag name="PPSNARRATION" val="11,2104513151,E:\5-Cacsanphamduthi\Baigiange-learningDinhTo\6-BaigiangNguyenXuanHang\Bai du thi 1 Hang\1-Tepnguon\DO DUNG LOAI DIEN NHIET_pptx\Media.ppcx"/>
  <p:tag name="HTML_SHAPEINFO" val="&lt;SlideThumbPath val=&quot;Slide15.PNG&quot;/&gt;"/>
</p:tagLst>
</file>

<file path=ppt/tags/tag9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C76E2607-DF3E-4E28-9FC4-56B0933CBE1A}_15.png&quot;/&gt;&lt;left val=&quot;6&quot;/&gt;&lt;top val=&quot;10&quot;/&gt;&lt;width val=&quot;283&quot;/&gt;&lt;height val=&quot;77&quot;/&gt;&lt;hasText val=&quot;1&quot;/&gt;&lt;/Image&gt;&lt;/ThreeDShapeInfo&gt;"/>
  <p:tag name="PRESENTER_SHAPETEXTINFO" val="&lt;ShapeTextInfo&gt;&lt;TableIndex row=&quot;-1&quot; col=&quot;-1&quot;&gt;&lt;linesCount val=&quot;1&quot;/&gt;&lt;lineCharCount val=&quot;10&quot;/&gt;&lt;/TableIndex&gt;&lt;/ShapeTextInfo&gt;"/>
</p:tagLst>
</file>

<file path=ppt/tags/tag93.xml><?xml version="1.0" encoding="utf-8"?>
<p:tagLst xmlns:a="http://schemas.openxmlformats.org/drawingml/2006/main" xmlns:r="http://schemas.openxmlformats.org/officeDocument/2006/relationships" xmlns:p="http://schemas.openxmlformats.org/presentationml/2006/main">
  <p:tag name="PPSNARRATION" val="11,2104513151,E:\5-Cacsanphamduthi\Baigiange-learningDinhTo\6-BaigiangNguyenXuanHang\Bai du thi 1 Hang\1-Tepnguon\DO DUNG LOAI DIEN NHIET_pptx\Media.ppcx"/>
  <p:tag name="HTML_SHAPEINFO" val="&lt;SlideThumbPath val=&quot;Slide15.PNG&quot;/&gt;"/>
</p:tagLst>
</file>

<file path=ppt/tags/tag9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C76E2607-DF3E-4E28-9FC4-56B0933CBE1A}_15.png&quot;/&gt;&lt;left val=&quot;6&quot;/&gt;&lt;top val=&quot;10&quot;/&gt;&lt;width val=&quot;283&quot;/&gt;&lt;height val=&quot;77&quot;/&gt;&lt;hasText val=&quot;1&quot;/&gt;&lt;/Image&gt;&lt;/ThreeDShapeInfo&gt;"/>
  <p:tag name="PRESENTER_SHAPETEXTINFO" val="&lt;ShapeTextInfo&gt;&lt;TableIndex row=&quot;-1&quot; col=&quot;-1&quot;&gt;&lt;linesCount val=&quot;1&quot;/&gt;&lt;lineCharCount val=&quot;10&quot;/&gt;&lt;/TableIndex&gt;&lt;/ShapeTextInfo&gt;"/>
</p:tagLst>
</file>

<file path=ppt/tags/tag95.xml><?xml version="1.0" encoding="utf-8"?>
<p:tagLst xmlns:a="http://schemas.openxmlformats.org/drawingml/2006/main" xmlns:r="http://schemas.openxmlformats.org/officeDocument/2006/relationships" xmlns:p="http://schemas.openxmlformats.org/presentationml/2006/main">
  <p:tag name="PPSNARRATION" val="11,2104513151,E:\5-Cacsanphamduthi\Baigiange-learningDinhTo\6-BaigiangNguyenXuanHang\Bai du thi 1 Hang\1-Tepnguon\DO DUNG LOAI DIEN NHIET_pptx\Media.ppcx"/>
  <p:tag name="HTML_SHAPEINFO" val="&lt;SlideThumbPath val=&quot;Slide15.PNG&quot;/&gt;"/>
</p:tagLst>
</file>

<file path=ppt/tags/tag9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C76E2607-DF3E-4E28-9FC4-56B0933CBE1A}_15.png&quot;/&gt;&lt;left val=&quot;6&quot;/&gt;&lt;top val=&quot;10&quot;/&gt;&lt;width val=&quot;283&quot;/&gt;&lt;height val=&quot;77&quot;/&gt;&lt;hasText val=&quot;1&quot;/&gt;&lt;/Image&gt;&lt;/ThreeDShapeInfo&gt;"/>
  <p:tag name="PRESENTER_SHAPETEXTINFO" val="&lt;ShapeTextInfo&gt;&lt;TableIndex row=&quot;-1&quot; col=&quot;-1&quot;&gt;&lt;linesCount val=&quot;1&quot;/&gt;&lt;lineCharCount val=&quot;10&quot;/&gt;&lt;/TableIndex&gt;&lt;/ShapeTextInfo&gt;"/>
</p:tagLst>
</file>

<file path=ppt/tags/tag97.xml><?xml version="1.0" encoding="utf-8"?>
<p:tagLst xmlns:a="http://schemas.openxmlformats.org/drawingml/2006/main" xmlns:r="http://schemas.openxmlformats.org/officeDocument/2006/relationships" xmlns:p="http://schemas.openxmlformats.org/presentationml/2006/main">
  <p:tag name="PPSNARRATION" val="11,2104513151,E:\5-Cacsanphamduthi\Baigiange-learningDinhTo\6-BaigiangNguyenXuanHang\Bai du thi 1 Hang\1-Tepnguon\DO DUNG LOAI DIEN NHIET_pptx\Media.ppcx"/>
  <p:tag name="HTML_SHAPEINFO" val="&lt;SlideThumbPath val=&quot;Slide15.PNG&quot;/&gt;"/>
</p:tagLst>
</file>

<file path=ppt/tags/tag9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C76E2607-DF3E-4E28-9FC4-56B0933CBE1A}_15.png&quot;/&gt;&lt;left val=&quot;6&quot;/&gt;&lt;top val=&quot;10&quot;/&gt;&lt;width val=&quot;283&quot;/&gt;&lt;height val=&quot;77&quot;/&gt;&lt;hasText val=&quot;1&quot;/&gt;&lt;/Image&gt;&lt;/ThreeDShapeInfo&gt;"/>
  <p:tag name="PRESENTER_SHAPETEXTINFO" val="&lt;ShapeTextInfo&gt;&lt;TableIndex row=&quot;-1&quot; col=&quot;-1&quot;&gt;&lt;linesCount val=&quot;1&quot;/&gt;&lt;lineCharCount val=&quot;10&quot;/&gt;&lt;/TableIndex&gt;&lt;/ShapeTextInfo&gt;"/>
</p:tagLst>
</file>

<file path=ppt/tags/tag99.xml><?xml version="1.0" encoding="utf-8"?>
<p:tagLst xmlns:a="http://schemas.openxmlformats.org/drawingml/2006/main" xmlns:r="http://schemas.openxmlformats.org/officeDocument/2006/relationships" xmlns:p="http://schemas.openxmlformats.org/presentationml/2006/main">
  <p:tag name="PPSNARRATION" val="11,2104513151,E:\5-Cacsanphamduthi\Baigiange-learningDinhTo\6-BaigiangNguyenXuanHang\Bai du thi 1 Hang\1-Tepnguon\DO DUNG LOAI DIEN NHIET_pptx\Media.ppcx"/>
  <p:tag name="HTML_SHAPEINFO" val="&lt;SlideThumbPath val=&quot;Slide15.PNG&quot;/&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blue_geometry">
  <a:themeElements>
    <a:clrScheme name="blue_geometr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fontScheme name="blue_geomet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ue_geometry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ue_geometr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_geometr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_geometry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_geometry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_geometry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ue_geometry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blue_geometr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themeOverride>
</file>

<file path=docProps/app.xml><?xml version="1.0" encoding="utf-8"?>
<Properties xmlns="http://schemas.openxmlformats.org/officeDocument/2006/extended-properties" xmlns:vt="http://schemas.openxmlformats.org/officeDocument/2006/docPropsVTypes">
  <TotalTime>289</TotalTime>
  <Words>2907</Words>
  <Application>Microsoft Office PowerPoint</Application>
  <PresentationFormat>On-screen Show (4:3)</PresentationFormat>
  <Paragraphs>270</Paragraphs>
  <Slides>49</Slides>
  <Notes>35</Notes>
  <HiddenSlides>0</HiddenSlides>
  <MMClips>7</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49</vt:i4>
      </vt:variant>
    </vt:vector>
  </HeadingPairs>
  <TitlesOfParts>
    <vt:vector size="52" baseType="lpstr">
      <vt:lpstr>Office Theme</vt:lpstr>
      <vt:lpstr>blue_geometry</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HP</dc:creator>
  <cp:lastModifiedBy>Admin</cp:lastModifiedBy>
  <cp:revision>461</cp:revision>
  <dcterms:created xsi:type="dcterms:W3CDTF">2016-10-18T13:18:00Z</dcterms:created>
  <dcterms:modified xsi:type="dcterms:W3CDTF">2024-04-10T07:49:47Z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FDBA387CC9B5457393ACF49A712DDBE5</vt:lpwstr>
  </property>
  <property fmtid="{D5CDD505-2E9C-101B-9397-08002B2CF9AE}" pid="3" name="KSOProductBuildVer">
    <vt:lpwstr>1033-11.2.0.11513</vt:lpwstr>
  </property>
</Properties>
</file>