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03" r:id="rId3"/>
    <p:sldId id="302" r:id="rId4"/>
    <p:sldId id="304" r:id="rId5"/>
    <p:sldId id="305" r:id="rId6"/>
    <p:sldId id="307" r:id="rId7"/>
    <p:sldId id="306" r:id="rId8"/>
    <p:sldId id="308" r:id="rId9"/>
    <p:sldId id="310" r:id="rId10"/>
    <p:sldId id="309" r:id="rId11"/>
    <p:sldId id="311" r:id="rId12"/>
    <p:sldId id="312" r:id="rId13"/>
    <p:sldId id="301" r:id="rId14"/>
    <p:sldId id="313" r:id="rId15"/>
    <p:sldId id="31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F9E8A3"/>
    <a:srgbClr val="006600"/>
    <a:srgbClr val="F7F7F7"/>
    <a:srgbClr val="E6E6E6"/>
    <a:srgbClr val="FCC408"/>
    <a:srgbClr val="D39200"/>
    <a:srgbClr val="F7F6F2"/>
    <a:srgbClr val="7BD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927" autoAdjust="0"/>
  </p:normalViewPr>
  <p:slideViewPr>
    <p:cSldViewPr showGuides="1">
      <p:cViewPr>
        <p:scale>
          <a:sx n="69" d="100"/>
          <a:sy n="69" d="100"/>
        </p:scale>
        <p:origin x="-780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2F1648-7584-4AEA-8C77-7809A781D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A69EACA-EA18-4330-8E00-A6EE638C5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4741BCD-3A1F-4F81-8567-C86538D04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2ECD319-65C0-4D9E-8CC8-C9F4B7BA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3AF69DE-49A0-40DA-9375-B38039E4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54ADCBC-3C3A-4256-87D5-D0D9AF50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3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9Slide.vn - 2019">
            <a:extLst>
              <a:ext uri="{FF2B5EF4-FFF2-40B4-BE49-F238E27FC236}">
                <a16:creationId xmlns="" xmlns:a16="http://schemas.microsoft.com/office/drawing/2014/main" id="{8D02EA37-A3CD-4CCD-A8EC-E13350CE66A1}"/>
              </a:ext>
            </a:extLst>
          </p:cNvPr>
          <p:cNvSpPr txBox="1"/>
          <p:nvPr userDrawn="1"/>
        </p:nvSpPr>
        <p:spPr>
          <a:xfrm>
            <a:off x="0" y="-7122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D7D7D7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pPr/>
              <a:t>3/31/2023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38D51644-545E-44E3-BC6E-2AD8AC8B2625}"/>
              </a:ext>
            </a:extLst>
          </p:cNvPr>
          <p:cNvSpPr/>
          <p:nvPr userDrawn="1"/>
        </p:nvSpPr>
        <p:spPr>
          <a:xfrm>
            <a:off x="-23164800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C1B1CA3B-4E43-438A-9AA3-C4D817313CF4}"/>
              </a:ext>
            </a:extLst>
          </p:cNvPr>
          <p:cNvSpPr/>
          <p:nvPr userDrawn="1"/>
        </p:nvSpPr>
        <p:spPr>
          <a:xfrm>
            <a:off x="34961779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23004496-AE44-4F53-BEA8-30179F68F210}"/>
              </a:ext>
            </a:extLst>
          </p:cNvPr>
          <p:cNvSpPr/>
          <p:nvPr userDrawn="1"/>
        </p:nvSpPr>
        <p:spPr>
          <a:xfrm>
            <a:off x="34961779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B4C10C7B-BAE9-4433-8761-500EAC3C28A0}"/>
              </a:ext>
            </a:extLst>
          </p:cNvPr>
          <p:cNvSpPr/>
          <p:nvPr userDrawn="1"/>
        </p:nvSpPr>
        <p:spPr>
          <a:xfrm>
            <a:off x="-23164800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8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  <p:sldLayoutId id="214748365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7620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 smtClean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33: ĐA DẠNG SINH HỌC</a:t>
            </a:r>
            <a:endParaRPr lang="en-US" sz="2800" dirty="0" smtClean="0">
              <a:solidFill>
                <a:srgbClr val="FF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33400"/>
            <a:ext cx="5334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ĐA DẠNG SINH HỌC LÀ GÌ?</a:t>
            </a:r>
          </a:p>
        </p:txBody>
      </p:sp>
      <p:pic>
        <p:nvPicPr>
          <p:cNvPr id="1026" name="Picture 2" descr="C:\Users\Welcome\Desktop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990600"/>
            <a:ext cx="4649255" cy="58674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107580"/>
            <a:ext cx="6858000" cy="475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5029200" y="838200"/>
            <a:ext cx="7086600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buFontTx/>
              <a:buChar char="-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FontTx/>
              <a:buChar char="-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7620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 smtClean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33: ĐA DẠNG SINH HỌC</a:t>
            </a:r>
            <a:endParaRPr lang="en-US" sz="2800" dirty="0" smtClean="0">
              <a:solidFill>
                <a:srgbClr val="FF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33400"/>
            <a:ext cx="5334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ĐA DẠNG SINH HỌC LÀ GÌ?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914400"/>
            <a:ext cx="6477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VAI TRÒ CỦA ĐA DẠNG SINH HỌC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126769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625116"/>
            <a:ext cx="12192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2387116"/>
            <a:ext cx="12192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3226713"/>
            <a:ext cx="6477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BẢO VỆ ĐA DẠNG SINH HỌC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607713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đe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dọa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3988713"/>
            <a:ext cx="12192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du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4853226"/>
            <a:ext cx="12192000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7620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 smtClean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33: ĐA DẠNG SINH HỌC</a:t>
            </a:r>
            <a:endParaRPr lang="en-US" sz="2800" dirty="0" smtClean="0">
              <a:solidFill>
                <a:srgbClr val="FF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33400"/>
            <a:ext cx="5334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ĐA DẠNG SINH HỌC LÀ GÌ?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990600"/>
            <a:ext cx="6477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VAI TRÒ CỦA ĐA DẠNG SINH HỌC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90500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447800"/>
            <a:ext cx="6477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BẢO VỆ ĐA DẠNG SINH HỌC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7815"/>
            <a:ext cx="12192000" cy="293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7620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 smtClean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33: ĐA DẠNG SINH HỌC</a:t>
            </a:r>
            <a:endParaRPr lang="en-US" sz="2800" dirty="0" smtClean="0">
              <a:solidFill>
                <a:srgbClr val="FF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1828800"/>
            <a:ext cx="50292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71800"/>
            <a:ext cx="522917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6058" y="914400"/>
            <a:ext cx="701594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7620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 smtClean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33: ĐA DẠNG SINH HỌC</a:t>
            </a:r>
            <a:endParaRPr lang="en-US" sz="2800" dirty="0" smtClean="0">
              <a:solidFill>
                <a:srgbClr val="FF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33400"/>
            <a:ext cx="5334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ĐA DẠNG SINH HỌC LÀ GÌ?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914400"/>
            <a:ext cx="6477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VAI TRÒ CỦA ĐA DẠNG SINH HỌC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295400"/>
            <a:ext cx="6477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BẢO VỆ ĐA DẠNG SINH HỌC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676400"/>
            <a:ext cx="12192000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đe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dọa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1957626"/>
            <a:ext cx="12192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du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2743200"/>
            <a:ext cx="121920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3886200"/>
            <a:ext cx="12192000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217313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4598313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4953000"/>
            <a:ext cx="12192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571500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2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6122313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4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2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95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7620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 smtClean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33: ĐA DẠNG SINH HỌC</a:t>
            </a:r>
            <a:endParaRPr lang="en-US" sz="2800" dirty="0" smtClean="0">
              <a:solidFill>
                <a:srgbClr val="FF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3340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1194728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7620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 smtClean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33: ĐA DẠNG SINH HỌC</a:t>
            </a:r>
            <a:endParaRPr lang="en-US" sz="2800" dirty="0" smtClean="0">
              <a:solidFill>
                <a:srgbClr val="FF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59713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12192000" cy="556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066800"/>
            <a:ext cx="1138965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7620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 smtClean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33: ĐA DẠNG SINH HỌC</a:t>
            </a:r>
            <a:endParaRPr lang="en-US" sz="2800" dirty="0" smtClean="0">
              <a:solidFill>
                <a:srgbClr val="FF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33400"/>
            <a:ext cx="5334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ĐA DẠNG SINH HỌC LÀ GÌ?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838200"/>
            <a:ext cx="12192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5565338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828801"/>
            <a:ext cx="12192000" cy="456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7620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 smtClean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33: ĐA DẠNG SINH HỌC</a:t>
            </a:r>
            <a:endParaRPr lang="en-US" sz="2800" dirty="0" smtClean="0">
              <a:solidFill>
                <a:srgbClr val="FF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33400"/>
            <a:ext cx="5334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ĐA DẠNG SINH HỌC LÀ GÌ?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838200"/>
            <a:ext cx="12192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600200"/>
            <a:ext cx="12192000" cy="3016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….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4523510"/>
            <a:ext cx="6477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VAI TRÒ CỦA ĐA DẠNG SINH HỌC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12121087" cy="536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decel="100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7620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 smtClean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33: ĐA DẠNG SINH HỌC</a:t>
            </a:r>
            <a:endParaRPr lang="en-US" sz="2800" dirty="0" smtClean="0">
              <a:solidFill>
                <a:srgbClr val="FF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33400"/>
            <a:ext cx="5334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ĐA DẠNG SINH HỌC LÀ GÌ?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990600"/>
            <a:ext cx="6477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VAI TRÒ CỦA ĐA DẠNG SINH HỌC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3581400"/>
            <a:ext cx="56388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FontTx/>
              <a:buChar char="-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5060" y="609600"/>
            <a:ext cx="596694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7620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 smtClean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33: ĐA DẠNG SINH HỌC</a:t>
            </a:r>
            <a:endParaRPr lang="en-US" sz="2800" dirty="0" smtClean="0">
              <a:solidFill>
                <a:srgbClr val="FF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33400"/>
            <a:ext cx="5334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ĐA DẠNG SINH HỌC LÀ GÌ?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838200"/>
            <a:ext cx="12192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600200"/>
            <a:ext cx="12192000" cy="3016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….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4523510"/>
            <a:ext cx="6477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VAI TRÒ CỦA ĐA DẠNG SINH HỌC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487680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5234226"/>
            <a:ext cx="12192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7620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 smtClean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33: ĐA DẠNG SINH HỌC</a:t>
            </a:r>
            <a:endParaRPr lang="en-US" sz="2800" dirty="0" smtClean="0">
              <a:solidFill>
                <a:srgbClr val="FF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33400"/>
            <a:ext cx="5334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ĐA DẠNG SINH HỌC LÀ GÌ?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990600"/>
            <a:ext cx="6477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VAI TRÒ CỦA ĐA DẠNG SINH HỌC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34200" y="3048000"/>
            <a:ext cx="50292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FontTx/>
              <a:buChar char="-"/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682967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560809"/>
            <a:ext cx="8382000" cy="629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7620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 smtClean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33: ĐA DẠNG SINH HỌC</a:t>
            </a:r>
            <a:endParaRPr lang="en-US" sz="2800" dirty="0" smtClean="0">
              <a:solidFill>
                <a:srgbClr val="FF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33400"/>
            <a:ext cx="5334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ĐA DẠNG SINH HỌC LÀ GÌ?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838200"/>
            <a:ext cx="12192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600200"/>
            <a:ext cx="12192000" cy="3016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+ ….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4523510"/>
            <a:ext cx="6477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VAI TRÒ CỦA ĐA DẠNG SINH HỌC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487680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5234226"/>
            <a:ext cx="12192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996226"/>
            <a:ext cx="121920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7620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 smtClean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33: ĐA DẠNG SINH HỌC</a:t>
            </a:r>
            <a:endParaRPr lang="en-US" sz="2800" dirty="0" smtClean="0">
              <a:solidFill>
                <a:srgbClr val="FF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33400"/>
            <a:ext cx="5334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ĐA DẠNG SINH HỌC LÀ GÌ?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990600"/>
            <a:ext cx="6477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VAI TRÒ CỦA ĐA DẠNG SINH HỌC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82880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438400"/>
            <a:ext cx="1085603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76200"/>
            <a:ext cx="12192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dirty="0" smtClean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33: ĐA DẠNG SINH HỌC</a:t>
            </a:r>
            <a:endParaRPr lang="en-US" sz="2800" dirty="0" smtClean="0">
              <a:solidFill>
                <a:srgbClr val="FF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33400"/>
            <a:ext cx="5334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ĐA DẠNG SINH HỌC LÀ GÌ?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990600"/>
            <a:ext cx="6477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VAI TRÒ CỦA ĐA DẠNG SINH HỌC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2743200"/>
            <a:ext cx="44958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447800"/>
            <a:ext cx="6477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BẢO VỆ ĐA DẠNG SINH HỌC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6618" y="948871"/>
            <a:ext cx="7205382" cy="5832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heme/theme1.xml><?xml version="1.0" encoding="utf-8"?>
<a:theme xmlns:a="http://schemas.openxmlformats.org/drawingml/2006/main" name="Office Theme">
  <a:themeElements>
    <a:clrScheme name="9Slide - 2019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7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Blank" id="{7347C0DE-6F4D-42D3-B391-F84F14ECBC5A}" vid="{28287419-C97E-4917-87F0-2D8B560A61A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1540</TotalTime>
  <Words>934</Words>
  <Application>Microsoft Office PowerPoint</Application>
  <PresentationFormat>Custom</PresentationFormat>
  <Paragraphs>97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HP</dc:creator>
  <cp:keywords>9Slide</cp:keywords>
  <dc:description>9Slide.vn</dc:description>
  <cp:lastModifiedBy>ASUS</cp:lastModifiedBy>
  <cp:revision>245</cp:revision>
  <dcterms:created xsi:type="dcterms:W3CDTF">2021-05-28T05:55:17Z</dcterms:created>
  <dcterms:modified xsi:type="dcterms:W3CDTF">2023-03-31T15:04:26Z</dcterms:modified>
  <cp:category>9Slide.vn</cp:category>
  <cp:contentStatus>9Slide</cp:contentStatus>
</cp:coreProperties>
</file>