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66" r:id="rId13"/>
    <p:sldId id="267" r:id="rId14"/>
    <p:sldId id="268" r:id="rId15"/>
    <p:sldId id="269" r:id="rId16"/>
    <p:sldId id="270" r:id="rId17"/>
    <p:sldId id="274" r:id="rId18"/>
    <p:sldId id="271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5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44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8.34646" units="1/cm"/>
          <inkml:channelProperty channel="Y" name="resolution" value="28.30189" units="1/cm"/>
          <inkml:channelProperty channel="T" name="resolution" value="1" units="1/dev"/>
        </inkml:channelProperties>
      </inkml:inkSource>
      <inkml:timestamp xml:id="ts0" timeString="2022-08-13T08:37:02.59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8443 11524 0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44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8.34646" units="1/cm"/>
          <inkml:channelProperty channel="Y" name="resolution" value="28.30189" units="1/cm"/>
          <inkml:channelProperty channel="T" name="resolution" value="1" units="1/dev"/>
        </inkml:channelProperties>
      </inkml:inkSource>
      <inkml:timestamp xml:id="ts0" timeString="2022-08-14T08:14:47.745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11900 9783 0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png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 /><Relationship Id="rId2" Type="http://schemas.openxmlformats.org/officeDocument/2006/relationships/image" Target="../media/image14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2.png" /><Relationship Id="rId5" Type="http://schemas.openxmlformats.org/officeDocument/2006/relationships/image" Target="../media/image21.png" /><Relationship Id="rId4" Type="http://schemas.openxmlformats.org/officeDocument/2006/relationships/image" Target="../media/image20.png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 /><Relationship Id="rId2" Type="http://schemas.openxmlformats.org/officeDocument/2006/relationships/image" Target="../media/image140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 /><Relationship Id="rId2" Type="http://schemas.openxmlformats.org/officeDocument/2006/relationships/image" Target="../media/image200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 /><Relationship Id="rId2" Type="http://schemas.openxmlformats.org/officeDocument/2006/relationships/customXml" Target="../ink/ink2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 /><Relationship Id="rId2" Type="http://schemas.openxmlformats.org/officeDocument/2006/relationships/image" Target="../media/image220.pn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 /><Relationship Id="rId2" Type="http://schemas.openxmlformats.org/officeDocument/2006/relationships/image" Target="../media/image15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.emf" /><Relationship Id="rId5" Type="http://schemas.openxmlformats.org/officeDocument/2006/relationships/customXml" Target="../ink/ink1.xml" /><Relationship Id="rId4" Type="http://schemas.openxmlformats.org/officeDocument/2006/relationships/image" Target="../media/image17.png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0415" y="0"/>
            <a:ext cx="11382702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sz="36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3: NHỮNG HẰNG ĐẲNG THỨC ĐÁNG NHỚ.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103" y="872359"/>
            <a:ext cx="28296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1734205" y="1457134"/>
            <a:ext cx="566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(a + b) (a + b)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63324" y="2221371"/>
                <a:ext cx="333796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𝑏𝑎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324" y="2221371"/>
                <a:ext cx="3337965" cy="523220"/>
              </a:xfrm>
              <a:prstGeom prst="rect">
                <a:avLst/>
              </a:prstGeom>
              <a:blipFill>
                <a:blip r:embed="rId2"/>
                <a:stretch>
                  <a:fillRect l="-3839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213552" y="2791157"/>
                <a:ext cx="270638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552" y="2791157"/>
                <a:ext cx="2706382" cy="523220"/>
              </a:xfrm>
              <a:prstGeom prst="rect">
                <a:avLst/>
              </a:prstGeom>
              <a:blipFill>
                <a:blip r:embed="rId3"/>
                <a:stretch>
                  <a:fillRect l="-4505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lowchart: Terminator 13"/>
          <p:cNvSpPr/>
          <p:nvPr/>
        </p:nvSpPr>
        <p:spPr>
          <a:xfrm>
            <a:off x="1519913" y="3964462"/>
            <a:ext cx="8203207" cy="1078957"/>
          </a:xfrm>
          <a:prstGeom prst="flowChartTermina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36520" y="4180776"/>
                <a:ext cx="63398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4180776"/>
                <a:ext cx="6339840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41763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8" grpId="0"/>
      <p:bldP spid="9" grpId="0"/>
      <p:bldP spid="14" grpId="0" animBg="1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352" y="157655"/>
            <a:ext cx="4603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(-A – B)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; (B – A)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5724" y="998483"/>
            <a:ext cx="52761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(-A – B)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(-A)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2.(-A).B + B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2AB + B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(A + B)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endParaRPr lang="en-US" sz="2800" dirty="0">
              <a:solidFill>
                <a:srgbClr val="CCFF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CC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(-A – B)</a:t>
            </a:r>
            <a:r>
              <a:rPr lang="en-US" sz="2800" baseline="30000" dirty="0">
                <a:solidFill>
                  <a:srgbClr val="CC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CC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(A + B)</a:t>
            </a:r>
            <a:r>
              <a:rPr lang="en-US" sz="2800" baseline="30000" dirty="0">
                <a:solidFill>
                  <a:srgbClr val="CC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CCFF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05600" y="1040525"/>
            <a:ext cx="5486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(B – A)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2AB + B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(A –B)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dirty="0">
              <a:solidFill>
                <a:srgbClr val="CCFF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rgbClr val="CCFF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CC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(B – A)</a:t>
            </a:r>
            <a:r>
              <a:rPr lang="en-US" sz="2800" baseline="30000" dirty="0">
                <a:solidFill>
                  <a:srgbClr val="CC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CC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– B)</a:t>
            </a:r>
            <a:r>
              <a:rPr lang="en-US" sz="2800" baseline="30000" dirty="0">
                <a:solidFill>
                  <a:srgbClr val="CC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CCFF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2438399" y="3930869"/>
            <a:ext cx="6663559" cy="2490951"/>
          </a:xfrm>
          <a:prstGeom prst="round2Diag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68413" y="4197166"/>
            <a:ext cx="50870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1.(A + B)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+ 2AB + B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2.(A – B)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2AB + B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3.A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(A – B) (A + B)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847644" y="846667"/>
            <a:ext cx="33867" cy="2991555"/>
          </a:xfrm>
          <a:prstGeom prst="line">
            <a:avLst/>
          </a:prstGeom>
          <a:ln w="57150">
            <a:solidFill>
              <a:schemeClr val="accent2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6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73691"/>
            <a:ext cx="5496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1770" y="1285650"/>
                <a:ext cx="5515983" cy="643061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5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5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3500" b="0" i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a:rPr lang="en-US" sz="3500" b="0" i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3500" b="0" i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d>
                        </m:e>
                        <m:sup>
                          <m:r>
                            <a:rPr lang="en-US" sz="3500" b="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5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5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500" b="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3500" b="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5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n-US" sz="35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AB</m:t>
                      </m:r>
                      <m:r>
                        <a:rPr lang="en-US" sz="35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5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500" b="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3500" b="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5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70" y="1285650"/>
                <a:ext cx="5515983" cy="6430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11771" y="1987952"/>
            <a:ext cx="4733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449452" y="2409673"/>
                <a:ext cx="25980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452" y="2409673"/>
                <a:ext cx="259800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656304" y="2843826"/>
            <a:ext cx="48406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(5x)</a:t>
            </a:r>
            <a:r>
              <a:rPr lang="en-US" sz="28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+ 2.5x.2y + (2y)</a:t>
            </a:r>
            <a:r>
              <a:rPr lang="en-US" sz="28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25x</a:t>
            </a:r>
            <a:r>
              <a:rPr lang="en-US" sz="28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+ 20xy + 4y</a:t>
            </a:r>
            <a:r>
              <a:rPr lang="en-US" sz="28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3685249"/>
            <a:ext cx="5496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11770" y="4296414"/>
                <a:ext cx="5515983" cy="630942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5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5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3500" b="0" i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a:rPr lang="en-US" sz="3500" b="0" i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sz="3500" b="0" i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d>
                        </m:e>
                        <m:sup>
                          <m:r>
                            <a:rPr lang="en-US" sz="350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50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5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500" b="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350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5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50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US" sz="35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AB</m:t>
                      </m:r>
                      <m:r>
                        <a:rPr lang="en-US" sz="350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5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500" b="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350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5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70" y="4296414"/>
                <a:ext cx="5515983" cy="6309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428137" y="5355245"/>
                <a:ext cx="25980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137" y="5355245"/>
                <a:ext cx="259800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56304" y="5834764"/>
            <a:ext cx="39472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(2x)</a:t>
            </a:r>
            <a:r>
              <a:rPr lang="en-US" sz="28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- 2.2x.5y + (5y)</a:t>
            </a:r>
            <a:r>
              <a:rPr lang="en-US" sz="28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4x</a:t>
            </a:r>
            <a:r>
              <a:rPr lang="en-US" sz="28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+ 20xy + 25y</a:t>
            </a:r>
            <a:r>
              <a:rPr lang="en-US" sz="28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1770" y="4937280"/>
            <a:ext cx="519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805020" y="768546"/>
            <a:ext cx="77585" cy="6089454"/>
          </a:xfrm>
          <a:prstGeom prst="line">
            <a:avLst/>
          </a:prstGeom>
          <a:ln w="5715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10433" y="673691"/>
            <a:ext cx="5496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190715" y="1504997"/>
                <a:ext cx="5435950" cy="646331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5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3500" baseline="300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35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m:rPr>
                          <m:nor/>
                        </m:rPr>
                        <a:rPr lang="en-US" sz="35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3500" baseline="300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35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= (</m:t>
                      </m:r>
                      <m:r>
                        <m:rPr>
                          <m:nor/>
                        </m:rPr>
                        <a:rPr lang="en-US" sz="35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35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en-US" sz="35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35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 (</m:t>
                      </m:r>
                      <m:r>
                        <m:rPr>
                          <m:nor/>
                        </m:rPr>
                        <a:rPr lang="en-US" sz="35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35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m:rPr>
                          <m:nor/>
                        </m:rPr>
                        <a:rPr lang="en-US" sz="35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35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35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0715" y="1504997"/>
                <a:ext cx="543595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5971156" y="2382161"/>
            <a:ext cx="2668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27230" y="3059269"/>
            <a:ext cx="1356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85.93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640168" y="3105435"/>
            <a:ext cx="35412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(89 – 4) (89 + 4)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89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7921 – 16 = 7905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785094" y="-69876"/>
            <a:ext cx="18184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93918" y="-69877"/>
            <a:ext cx="426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559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B18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FF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 animBg="1"/>
      <p:bldP spid="10" grpId="0"/>
      <p:bldP spid="12" grpId="0"/>
      <p:bldP spid="15" grpId="0"/>
      <p:bldP spid="15" grpId="1"/>
      <p:bldP spid="17" grpId="0" animBg="1"/>
      <p:bldP spid="18" grpId="0"/>
      <p:bldP spid="20" grpId="0"/>
      <p:bldP spid="23" grpId="0"/>
      <p:bldP spid="23" grpId="1"/>
      <p:bldP spid="25" grpId="0" animBg="1"/>
      <p:bldP spid="27" grpId="0"/>
      <p:bldP spid="28" grpId="0"/>
      <p:bldP spid="33" grpId="0"/>
      <p:bldP spid="34" grpId="0"/>
      <p:bldP spid="3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103" y="-21021"/>
            <a:ext cx="4908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4702" y="625310"/>
            <a:ext cx="3689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93076" y="1546305"/>
                <a:ext cx="6243146" cy="3894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eriod"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 + 2y)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= 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+ 4xy + 4y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(x – 1)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= 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2x + 1</a:t>
                </a:r>
                <a:endParaRPr lang="en-US" sz="2800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y)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y + y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(x – 3y) (x + 3y)     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= 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9y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076" y="1546305"/>
                <a:ext cx="6243146" cy="3894399"/>
              </a:xfrm>
              <a:prstGeom prst="rect">
                <a:avLst/>
              </a:prstGeom>
              <a:blipFill>
                <a:blip r:embed="rId2"/>
                <a:stretch>
                  <a:fillRect l="-1953" t="-1721" b="-34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054812" y="1546305"/>
            <a:ext cx="3917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+ 2.x.2y + (2y)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4812" y="2384381"/>
            <a:ext cx="3397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2.x.1 + 1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54812" y="3243821"/>
                <a:ext cx="4176889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2.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.y + y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4812" y="3243821"/>
                <a:ext cx="4176889" cy="700705"/>
              </a:xfrm>
              <a:prstGeom prst="rect">
                <a:avLst/>
              </a:prstGeom>
              <a:blipFill>
                <a:blip r:embed="rId3"/>
                <a:stretch>
                  <a:fillRect l="-2920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097868" y="4436766"/>
            <a:ext cx="2354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(3y)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09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082" y="0"/>
            <a:ext cx="118661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78069" y="1413549"/>
                <a:ext cx="7641021" cy="4756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lphaLcPeriod"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+ 2x + 1           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= (x + 1)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9x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y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+ 6xy       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= y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+ 2.y.3x + (3x)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= (y + 3x)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25a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+ 4b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20ab  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= (2b)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2.2b.5a + (5a)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= (2b – 5a)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               </m:t>
                    </m:r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= (x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69" y="1413549"/>
                <a:ext cx="7641021" cy="4756174"/>
              </a:xfrm>
              <a:prstGeom prst="rect">
                <a:avLst/>
              </a:prstGeom>
              <a:blipFill>
                <a:blip r:embed="rId2"/>
                <a:stretch>
                  <a:fillRect l="-1676" t="-1410" b="-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589867" y="1413549"/>
            <a:ext cx="2878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+ 2.x.1 + 1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9867" y="2273100"/>
            <a:ext cx="3917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y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+ 6xy + 9x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9867" y="3541952"/>
            <a:ext cx="4233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4b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20ab + 25a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89867" y="4810804"/>
                <a:ext cx="3668889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2.x.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867" y="4810804"/>
                <a:ext cx="3668889" cy="700705"/>
              </a:xfrm>
              <a:prstGeom prst="rect">
                <a:avLst/>
              </a:prstGeom>
              <a:blipFill>
                <a:blip r:embed="rId3"/>
                <a:stretch>
                  <a:fillRect l="-3488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978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5516" y="1387366"/>
            <a:ext cx="109938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6x + 1      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= (3x – 1)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(2x + 3y)2 + 2.(2x + 3y) + 1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(2x + 3y + 1)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64089" y="1374910"/>
            <a:ext cx="3702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(3x)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2.3x.1 + 1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4284000" y="3521880"/>
              <a:ext cx="360" cy="3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74640" y="351252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4262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124" y="0"/>
            <a:ext cx="4456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0524" y="733628"/>
            <a:ext cx="8776138" cy="4799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(x + y)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(x – y)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+ 2xy + y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x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2xy + y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2x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+ 2y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2(x – y) (x + y) + (x + y)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(x – y)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 + y + x – y)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(2x)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4x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(x – y + z)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(z – y)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+ 2(x – y + z) (y – z)</a:t>
            </a:r>
          </a:p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 – y + z)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+ 2(x – y + z) (y – z) + (y – z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)2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 – y + z + y – z)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04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655" y="0"/>
            <a:ext cx="11918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49x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70x + 25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4025461" y="1471428"/>
            <a:ext cx="4183117" cy="1680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= 49x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70x + 25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= (7x)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2.7x.5 + 5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= (7x – 5)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39613" y="683007"/>
                <a:ext cx="8008883" cy="788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x = 5                                                 b,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9613" y="683007"/>
                <a:ext cx="8008883" cy="788421"/>
              </a:xfrm>
              <a:prstGeom prst="rect">
                <a:avLst/>
              </a:prstGeom>
              <a:blipFill>
                <a:blip r:embed="rId2"/>
                <a:stretch>
                  <a:fillRect l="-1979"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57655" y="3283467"/>
            <a:ext cx="5339255" cy="2602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= 5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= (7x – 5)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(7.5 – 5)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= 30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b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= 900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64773" y="3277196"/>
                <a:ext cx="4981902" cy="3033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vào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 = (7x – 5)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ta 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(7.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5)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  <a:p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-(4)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= 16</a:t>
                </a:r>
              </a:p>
              <a:p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773" y="3277196"/>
                <a:ext cx="4981902" cy="3033907"/>
              </a:xfrm>
              <a:prstGeom prst="rect">
                <a:avLst/>
              </a:prstGeom>
              <a:blipFill>
                <a:blip r:embed="rId3"/>
                <a:stretch>
                  <a:fillRect l="-2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5644054" y="3283467"/>
            <a:ext cx="0" cy="3574533"/>
          </a:xfrm>
          <a:prstGeom prst="line">
            <a:avLst/>
          </a:prstGeom>
          <a:ln w="57150">
            <a:solidFill>
              <a:srgbClr val="CCFF66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58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572" y="0"/>
            <a:ext cx="97481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6. So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5701" y="679358"/>
            <a:ext cx="544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A = 1999.2001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= 2000</a:t>
            </a:r>
            <a:r>
              <a:rPr lang="en-US" sz="28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0278" y="1202578"/>
            <a:ext cx="3837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1999.2001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3505" y="1202578"/>
            <a:ext cx="502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(2000 – 1) (2001 + 1)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2000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2000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A &lt; B</a:t>
            </a:r>
          </a:p>
        </p:txBody>
      </p:sp>
    </p:spTree>
    <p:extLst>
      <p:ext uri="{BB962C8B-B14F-4D97-AF65-F5344CB8AC3E}">
        <p14:creationId xmlns:p14="http://schemas.microsoft.com/office/powerpoint/2010/main" val="290796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-123500"/>
            <a:ext cx="111094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7.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A = x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2x + 5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B = x – x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778046"/>
              </p:ext>
            </p:extLst>
          </p:nvPr>
        </p:nvGraphicFramePr>
        <p:xfrm>
          <a:off x="1749776" y="1766611"/>
          <a:ext cx="7270045" cy="4826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0045">
                  <a:extLst>
                    <a:ext uri="{9D8B030D-6E8A-4147-A177-3AD203B41FA5}">
                      <a16:colId xmlns:a16="http://schemas.microsoft.com/office/drawing/2014/main" val="3561289495"/>
                    </a:ext>
                  </a:extLst>
                </a:gridCol>
              </a:tblGrid>
              <a:tr h="48261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635718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306826" y="2063142"/>
            <a:ext cx="5675586" cy="3914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= x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2.x.1 + 1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1 + 5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= (x – 1)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+ 4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(x – 1)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≥ 0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(x – 1)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≥ 4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&lt;=&gt;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≥ 4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GTNN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– 1 = 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&lt;=&gt;  x = 0</a:t>
            </a:r>
          </a:p>
        </p:txBody>
      </p:sp>
    </p:spTree>
    <p:extLst>
      <p:ext uri="{BB962C8B-B14F-4D97-AF65-F5344CB8AC3E}">
        <p14:creationId xmlns:p14="http://schemas.microsoft.com/office/powerpoint/2010/main" val="366336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657492"/>
              </p:ext>
            </p:extLst>
          </p:nvPr>
        </p:nvGraphicFramePr>
        <p:xfrm>
          <a:off x="440267" y="265888"/>
          <a:ext cx="10588978" cy="638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8978">
                  <a:extLst>
                    <a:ext uri="{9D8B030D-6E8A-4147-A177-3AD203B41FA5}">
                      <a16:colId xmlns:a16="http://schemas.microsoft.com/office/drawing/2014/main" val="559271306"/>
                    </a:ext>
                  </a:extLst>
                </a:gridCol>
              </a:tblGrid>
              <a:tr h="63810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43448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149131" y="288466"/>
                <a:ext cx="7362691" cy="63917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 = x – x</a:t>
                </a:r>
                <a:r>
                  <a:rPr lang="en-US" sz="28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 = -(x</a:t>
                </a:r>
                <a:r>
                  <a:rPr lang="en-US" sz="28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 x)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 = -(x</a:t>
                </a:r>
                <a:r>
                  <a:rPr lang="en-US" sz="28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 2.x.</a:t>
                </a:r>
                <a:r>
                  <a:rPr lang="en-US" sz="28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 = -(x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(x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≥ 0 </a:t>
                </a: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mọi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</a:t>
                </a: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nên</a:t>
                </a:r>
                <a:endParaRPr 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-(x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)2 ≤ 0 </a:t>
                </a: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mọi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=&gt; -(x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&lt;=&gt; B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GTLN </a:t>
                </a: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 </a:t>
                </a: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¼ </a:t>
                </a: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0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         &lt;=&gt;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131" y="288466"/>
                <a:ext cx="7362691" cy="6391750"/>
              </a:xfrm>
              <a:prstGeom prst="rect">
                <a:avLst/>
              </a:prstGeom>
              <a:blipFill>
                <a:blip r:embed="rId2"/>
                <a:stretch>
                  <a:fillRect l="-1740" t="-953" b="-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278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" y="0"/>
            <a:ext cx="5001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406006" y="788635"/>
            <a:ext cx="8203207" cy="824034"/>
          </a:xfrm>
          <a:prstGeom prst="flowChartTermina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37689" y="877486"/>
                <a:ext cx="63398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6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689" y="877486"/>
                <a:ext cx="6339840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62733" y="2044931"/>
            <a:ext cx="7214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B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ý,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Flowchart: Terminator 7"/>
          <p:cNvSpPr/>
          <p:nvPr/>
        </p:nvSpPr>
        <p:spPr>
          <a:xfrm>
            <a:off x="406005" y="2819711"/>
            <a:ext cx="8203207" cy="824034"/>
          </a:xfrm>
          <a:prstGeom prst="flowChartTermina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57580" y="2908562"/>
                <a:ext cx="63398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6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580" y="2908562"/>
                <a:ext cx="6339840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752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56720"/>
            <a:ext cx="5001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lowchart: Terminator 2"/>
          <p:cNvSpPr/>
          <p:nvPr/>
        </p:nvSpPr>
        <p:spPr>
          <a:xfrm>
            <a:off x="1901318" y="580928"/>
            <a:ext cx="8203207" cy="824034"/>
          </a:xfrm>
          <a:prstGeom prst="flowChartTermina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708745" y="675932"/>
                <a:ext cx="63398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745" y="675932"/>
                <a:ext cx="6339840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06680" y="1457836"/>
            <a:ext cx="1888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16213" y="1976927"/>
                <a:ext cx="1012490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eriod"/>
                </a:pP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80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AutoNum type="alphaLcPeriod"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AutoNum type="alphaLcPeriod"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51</m:t>
                        </m:r>
                      </m:e>
                      <m:sup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smtClean="0">
                        <a:latin typeface="Cambria Math" panose="02040503050406030204" pitchFamily="18" charset="0"/>
                      </a:rPr>
                      <m:t>;</m:t>
                    </m:r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301</m:t>
                        </m:r>
                      </m:e>
                      <m:sup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213" y="1976927"/>
                <a:ext cx="10124904" cy="1384995"/>
              </a:xfrm>
              <a:prstGeom prst="rect">
                <a:avLst/>
              </a:prstGeom>
              <a:blipFill>
                <a:blip r:embed="rId3"/>
                <a:stretch>
                  <a:fillRect l="-1084" t="-4405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06680" y="4696678"/>
            <a:ext cx="2970007" cy="1483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+ 4x + 4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+ 2.x.2 + 2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(x + 2)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05178" y="3701147"/>
            <a:ext cx="3169920" cy="1980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c1. -51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(50 + 1)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= 50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+ 2.50.1 + 1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= 2500 + 100 + 1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= 2601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301159" y="3701146"/>
            <a:ext cx="3929973" cy="1980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c2. -301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(300 + 1)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300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+ 2.300.1 + 1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= 90000 + 600 + 1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= 90601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6680" y="3706279"/>
            <a:ext cx="3884407" cy="985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(a + 1)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a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+ 2.a.1 + 1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= a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+ 2a + 1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3668889" y="3528508"/>
            <a:ext cx="10228" cy="3329492"/>
          </a:xfrm>
          <a:prstGeom prst="line">
            <a:avLst/>
          </a:prstGeom>
          <a:ln w="381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87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334" y="0"/>
            <a:ext cx="119553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1227" y="2803592"/>
            <a:ext cx="7886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3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+ 6xy +           = (              + 3y)</a:t>
            </a:r>
            <a:r>
              <a:rPr lang="en-US" sz="3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1227" y="4779668"/>
                <a:ext cx="7886251" cy="836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sz="3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            +           )</a:t>
                </a:r>
                <a:r>
                  <a:rPr lang="en-US" sz="32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3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             + m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27" y="4779668"/>
                <a:ext cx="7886251" cy="836383"/>
              </a:xfrm>
              <a:prstGeom prst="rect">
                <a:avLst/>
              </a:prstGeom>
              <a:blipFill>
                <a:blip r:embed="rId2"/>
                <a:stretch>
                  <a:fillRect l="-1932" b="-94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71227" y="3807478"/>
            <a:ext cx="8832924" cy="61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          +            )</a:t>
            </a:r>
            <a:r>
              <a:rPr lang="en-US" sz="3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x</a:t>
            </a:r>
            <a:r>
              <a:rPr lang="en-US" sz="3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              + 4y</a:t>
            </a:r>
            <a:r>
              <a:rPr lang="en-US" sz="3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06532" y="2803592"/>
            <a:ext cx="763793" cy="5847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23679" y="2803592"/>
            <a:ext cx="763793" cy="57358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205792" y="4879343"/>
            <a:ext cx="763793" cy="5847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384164" y="4879344"/>
            <a:ext cx="763793" cy="5847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005840" y="4892325"/>
            <a:ext cx="763793" cy="5847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271657" y="3807478"/>
            <a:ext cx="763793" cy="5847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35019" y="3846177"/>
            <a:ext cx="763793" cy="5847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969585" y="3765619"/>
            <a:ext cx="763793" cy="5847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08018" y="710406"/>
            <a:ext cx="754829" cy="6920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2y</a:t>
            </a:r>
            <a:r>
              <a:rPr lang="en-US" sz="2800" baseline="30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837018" y="687167"/>
            <a:ext cx="642354" cy="6920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317140" y="692759"/>
            <a:ext cx="730452" cy="6920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800" baseline="30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950840" y="697347"/>
            <a:ext cx="839906" cy="6920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9y</a:t>
            </a:r>
            <a:r>
              <a:rPr lang="en-US" sz="2800" baseline="30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507173" y="710407"/>
            <a:ext cx="706504" cy="6920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US" sz="2800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10339804" y="584775"/>
                <a:ext cx="913252" cy="806826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9804" y="584775"/>
                <a:ext cx="913252" cy="8068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7901353" y="670928"/>
            <a:ext cx="894677" cy="6920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4xy</a:t>
            </a:r>
            <a:r>
              <a:rPr lang="en-US" sz="2800" baseline="30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321185" y="710406"/>
            <a:ext cx="642354" cy="6920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94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33333E-6 L -0.20234 0.2986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17" y="1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4.44444E-6 L 0.20964 0.3060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82" y="1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81481E-6 L -0.68151 0.44953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76" y="2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4.81481E-6 L 0.14974 0.44375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7" y="2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3.7037E-7 L -0.24362 0.44097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88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4.81481E-6 L -0.45117 0.60023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65" y="3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1.48148E-6 L -0.65964 0.61019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982" y="3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07318 0.60278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9" y="3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4" grpId="0"/>
      <p:bldP spid="15" grpId="0"/>
      <p:bldP spid="24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58" grpId="0" animBg="1"/>
      <p:bldP spid="5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" y="0"/>
            <a:ext cx="4979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3341" y="699247"/>
            <a:ext cx="5992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(a – b)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62748" y="1336939"/>
            <a:ext cx="41847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(a – b)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[a + (-b)]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+ 2.a.(-b) + (-b)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2ab + b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548" y="2836655"/>
            <a:ext cx="105747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B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ý,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84324" y="3898533"/>
            <a:ext cx="8203207" cy="875177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21784" y="4012955"/>
                <a:ext cx="63398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36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784" y="4012955"/>
                <a:ext cx="6339840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892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" y="0"/>
            <a:ext cx="4979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20992" y="681996"/>
            <a:ext cx="8191949" cy="646331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36936" y="681996"/>
                <a:ext cx="649746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6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6936" y="681996"/>
                <a:ext cx="6497463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06680" y="1425548"/>
            <a:ext cx="1888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97676" y="1837938"/>
                <a:ext cx="9648497" cy="2182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eriod"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(x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42900" indent="-342900">
                  <a:buAutoNum type="alphaLcPeriod"/>
                </a:pP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(2x – 3y)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99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676" y="1837938"/>
                <a:ext cx="9648497" cy="2182777"/>
              </a:xfrm>
              <a:prstGeom prst="rect">
                <a:avLst/>
              </a:prstGeom>
              <a:blipFill>
                <a:blip r:embed="rId3"/>
                <a:stretch>
                  <a:fillRect l="-1263" b="-66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12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888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95260" y="141072"/>
                <a:ext cx="9648497" cy="2182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eriod"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(x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42900" indent="-342900">
                  <a:buAutoNum type="alphaLcPeriod"/>
                </a:pP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(2x – 3y)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99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260" y="141072"/>
                <a:ext cx="9648497" cy="2182777"/>
              </a:xfrm>
              <a:prstGeom prst="rect">
                <a:avLst/>
              </a:prstGeom>
              <a:blipFill>
                <a:blip r:embed="rId2"/>
                <a:stretch>
                  <a:fillRect l="-1263" b="-6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846255"/>
              </p:ext>
            </p:extLst>
          </p:nvPr>
        </p:nvGraphicFramePr>
        <p:xfrm>
          <a:off x="570653" y="2311769"/>
          <a:ext cx="10980216" cy="4471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108">
                  <a:extLst>
                    <a:ext uri="{9D8B030D-6E8A-4147-A177-3AD203B41FA5}">
                      <a16:colId xmlns:a16="http://schemas.microsoft.com/office/drawing/2014/main" val="1321395972"/>
                    </a:ext>
                  </a:extLst>
                </a:gridCol>
                <a:gridCol w="5490108">
                  <a:extLst>
                    <a:ext uri="{9D8B030D-6E8A-4147-A177-3AD203B41FA5}">
                      <a16:colId xmlns:a16="http://schemas.microsoft.com/office/drawing/2014/main" val="387105901"/>
                    </a:ext>
                  </a:extLst>
                </a:gridCol>
              </a:tblGrid>
              <a:tr h="22359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630638"/>
                  </a:ext>
                </a:extLst>
              </a:tr>
              <a:tr h="22359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4440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37908" y="2451970"/>
                <a:ext cx="4309242" cy="1917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eriod"/>
                </a:pPr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baseline="300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x</a:t>
                </a:r>
                <a:r>
                  <a:rPr lang="en-US" sz="2800" baseline="300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2.x.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baseline="300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x</a:t>
                </a:r>
                <a:r>
                  <a:rPr lang="en-US" sz="2800" baseline="300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908" y="2451970"/>
                <a:ext cx="4309242" cy="1917448"/>
              </a:xfrm>
              <a:prstGeom prst="rect">
                <a:avLst/>
              </a:prstGeom>
              <a:blipFill>
                <a:blip r:embed="rId3"/>
                <a:stretch>
                  <a:fillRect l="-2829"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414404" y="2590075"/>
            <a:ext cx="45406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(2x – 3y)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(2x)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2.2x.3y + (3y)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4x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12xy + 9y</a:t>
            </a:r>
            <a:r>
              <a:rPr lang="en-US" sz="28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71399" y="4559823"/>
                <a:ext cx="3142593" cy="1917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2.x.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(x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399" y="4559823"/>
                <a:ext cx="3142593" cy="1917448"/>
              </a:xfrm>
              <a:prstGeom prst="rect">
                <a:avLst/>
              </a:prstGeom>
              <a:blipFill>
                <a:blip r:embed="rId4"/>
                <a:stretch>
                  <a:fillRect l="-4078"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6414404" y="4559823"/>
            <a:ext cx="4705541" cy="2223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99</a:t>
            </a:r>
            <a:r>
              <a:rPr lang="en-US" sz="2800" baseline="300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(100 – 1)</a:t>
            </a:r>
            <a:r>
              <a:rPr lang="en-US" sz="2800" baseline="300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100</a:t>
            </a:r>
            <a:r>
              <a:rPr lang="en-US" sz="2800" baseline="300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2.100.1 + 1</a:t>
            </a:r>
            <a:r>
              <a:rPr lang="en-US" sz="2800" baseline="300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10000 – 200 + 1</a:t>
            </a:r>
            <a:endParaRPr lang="en-US" sz="28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9801</a:t>
            </a:r>
            <a:endParaRPr lang="en-US" sz="28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3039480" y="4148640"/>
              <a:ext cx="360" cy="3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30120" y="41392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4590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5782" y="856887"/>
            <a:ext cx="5992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(a + b)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b)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11060" y="1474715"/>
            <a:ext cx="32897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(a + b)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b)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ab – ab – b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5782" y="3121319"/>
            <a:ext cx="105747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ý,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Round Diagonal Corner Rectangle 5"/>
          <p:cNvSpPr/>
          <p:nvPr/>
        </p:nvSpPr>
        <p:spPr>
          <a:xfrm>
            <a:off x="1078917" y="4278339"/>
            <a:ext cx="8203207" cy="872359"/>
          </a:xfrm>
          <a:prstGeom prst="round2Diag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00394" y="4391354"/>
                <a:ext cx="63398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3600" baseline="300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3600" baseline="300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= (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 (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394" y="4391354"/>
                <a:ext cx="6339840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1529" y="10503"/>
            <a:ext cx="4386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980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529" y="10503"/>
            <a:ext cx="4386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ound Diagonal Corner Rectangle 2"/>
          <p:cNvSpPr/>
          <p:nvPr/>
        </p:nvSpPr>
        <p:spPr>
          <a:xfrm>
            <a:off x="1110449" y="715333"/>
            <a:ext cx="8159676" cy="640501"/>
          </a:xfrm>
          <a:prstGeom prst="round2Diag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63456" y="709503"/>
                <a:ext cx="63061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3600" baseline="300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3600" baseline="300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= (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 (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456" y="709503"/>
                <a:ext cx="6306197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06680" y="1425548"/>
            <a:ext cx="1888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0459" y="1493606"/>
            <a:ext cx="80509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 + 1) (x – 1)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 – 2y) (x + 2y)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56.64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3529380"/>
            <a:ext cx="2995448" cy="1680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(x + 1) (x – 1)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  <a:r>
              <a:rPr lang="en-US" sz="28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- 1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18830" y="3529380"/>
            <a:ext cx="29954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(x – 2y) (x + 2y)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(2y)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4y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41627" y="3514678"/>
            <a:ext cx="33961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56.64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(60 – 4) (60 + 4)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60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3600 – 16 = 3584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058510" y="3247697"/>
            <a:ext cx="21021" cy="3610303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08566" y="3247697"/>
            <a:ext cx="21021" cy="3610303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47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575</TotalTime>
  <Words>1387</Words>
  <Application>Microsoft Office PowerPoint</Application>
  <PresentationFormat>Màn hình rộng</PresentationFormat>
  <Paragraphs>227</Paragraphs>
  <Slides>19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19</vt:i4>
      </vt:variant>
    </vt:vector>
  </HeadingPairs>
  <TitlesOfParts>
    <vt:vector size="20" baseType="lpstr">
      <vt:lpstr>Slice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ThaiHoaComputer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THC</dc:creator>
  <cp:lastModifiedBy>84914613669</cp:lastModifiedBy>
  <cp:revision>42</cp:revision>
  <dcterms:created xsi:type="dcterms:W3CDTF">2022-06-26T06:27:11Z</dcterms:created>
  <dcterms:modified xsi:type="dcterms:W3CDTF">2023-04-05T14:41:46Z</dcterms:modified>
</cp:coreProperties>
</file>