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2-08-13T08:37:02.59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8443 11524 0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2-08-14T08:14:47.745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11900 9783 0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2.png" /><Relationship Id="rId5" Type="http://schemas.openxmlformats.org/officeDocument/2006/relationships/image" Target="../media/image21.png" /><Relationship Id="rId4" Type="http://schemas.openxmlformats.org/officeDocument/2006/relationships/image" Target="../media/image20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 /><Relationship Id="rId2" Type="http://schemas.openxmlformats.org/officeDocument/2006/relationships/image" Target="../media/image140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 /><Relationship Id="rId2" Type="http://schemas.openxmlformats.org/officeDocument/2006/relationships/image" Target="../media/image200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 /><Relationship Id="rId2" Type="http://schemas.openxmlformats.org/officeDocument/2006/relationships/customXml" Target="../ink/ink2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 /><Relationship Id="rId2" Type="http://schemas.openxmlformats.org/officeDocument/2006/relationships/image" Target="../media/image220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.emf" /><Relationship Id="rId5" Type="http://schemas.openxmlformats.org/officeDocument/2006/relationships/customXml" Target="../ink/ink1.xml" /><Relationship Id="rId4" Type="http://schemas.openxmlformats.org/officeDocument/2006/relationships/image" Target="../media/image17.pn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0415" y="0"/>
            <a:ext cx="1138270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NHỮNG HẰNG ĐẲNG THỨC ĐÁNG NHỚ.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103" y="872359"/>
            <a:ext cx="282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1734205" y="1457134"/>
            <a:ext cx="566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(a + b) (a + b)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3324" y="2221371"/>
                <a:ext cx="33379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324" y="2221371"/>
                <a:ext cx="3337965" cy="523220"/>
              </a:xfrm>
              <a:prstGeom prst="rect">
                <a:avLst/>
              </a:prstGeom>
              <a:blipFill>
                <a:blip r:embed="rId2"/>
                <a:stretch>
                  <a:fillRect l="-3839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13552" y="2791157"/>
                <a:ext cx="27063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552" y="2791157"/>
                <a:ext cx="2706382" cy="523220"/>
              </a:xfrm>
              <a:prstGeom prst="rect">
                <a:avLst/>
              </a:prstGeom>
              <a:blipFill>
                <a:blip r:embed="rId3"/>
                <a:stretch>
                  <a:fillRect l="-4505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owchart: Terminator 13"/>
          <p:cNvSpPr/>
          <p:nvPr/>
        </p:nvSpPr>
        <p:spPr>
          <a:xfrm>
            <a:off x="1519913" y="3964462"/>
            <a:ext cx="8203207" cy="1078957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36520" y="4180776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4180776"/>
                <a:ext cx="633984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176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9" grpId="0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352" y="157655"/>
            <a:ext cx="460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(-A –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; (B – A)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724" y="998483"/>
            <a:ext cx="5276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(-A –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(-A)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2.(-A).B +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 +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sz="2800" dirty="0">
              <a:solidFill>
                <a:srgbClr val="CC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(-A – B)</a:t>
            </a:r>
            <a:r>
              <a:rPr lang="en-US" sz="2800" baseline="300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(A + B)</a:t>
            </a:r>
            <a:r>
              <a:rPr lang="en-US" sz="2800" baseline="300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CC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040525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(B – A)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 –B)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solidFill>
                <a:srgbClr val="CC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CC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(B – A)</a:t>
            </a:r>
            <a:r>
              <a:rPr lang="en-US" sz="2800" baseline="300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</a:t>
            </a:r>
            <a:r>
              <a:rPr lang="en-US" sz="2800" baseline="30000" dirty="0">
                <a:solidFill>
                  <a:srgbClr val="CC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CC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438399" y="3930869"/>
            <a:ext cx="6663559" cy="2490951"/>
          </a:xfrm>
          <a:prstGeom prst="round2Diag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68413" y="4197166"/>
            <a:ext cx="50870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1.(A + B)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2.(A – B)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3.A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(A – B) (A + B)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847644" y="846667"/>
            <a:ext cx="33867" cy="2991555"/>
          </a:xfrm>
          <a:prstGeom prst="line">
            <a:avLst/>
          </a:prstGeom>
          <a:ln w="57150">
            <a:solidFill>
              <a:schemeClr val="accent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73691"/>
            <a:ext cx="549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1770" y="1285650"/>
                <a:ext cx="5515983" cy="643061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5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d>
                        </m:e>
                        <m:sup>
                          <m: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5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70" y="1285650"/>
                <a:ext cx="5515983" cy="6430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1771" y="1987952"/>
            <a:ext cx="4733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49452" y="2409673"/>
                <a:ext cx="25980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452" y="2409673"/>
                <a:ext cx="259800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56304" y="2843826"/>
            <a:ext cx="4840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(5x)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+ 2.5x.2y + (2y)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25x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+ 20xy + 4y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685249"/>
            <a:ext cx="549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1770" y="4296414"/>
                <a:ext cx="5515983" cy="63094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5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35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d>
                        </m:e>
                        <m:sup>
                          <m:r>
                            <a:rPr lang="en-US" sz="350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5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350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5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35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35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5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5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350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5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70" y="4296414"/>
                <a:ext cx="5515983" cy="6309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28137" y="5355245"/>
                <a:ext cx="25980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137" y="5355245"/>
                <a:ext cx="259800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56304" y="5834764"/>
            <a:ext cx="3947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(2x)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- 2.2x.5y + (5y)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4x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+ 20xy + 25y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770" y="4937280"/>
            <a:ext cx="519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05020" y="768546"/>
            <a:ext cx="77585" cy="6089454"/>
          </a:xfrm>
          <a:prstGeom prst="line">
            <a:avLst/>
          </a:prstGeom>
          <a:ln w="5715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10433" y="673691"/>
            <a:ext cx="549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90715" y="1504997"/>
                <a:ext cx="5435950" cy="646331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5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5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(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 (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5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35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15" y="1504997"/>
                <a:ext cx="543595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971156" y="2382161"/>
            <a:ext cx="266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27230" y="3059269"/>
            <a:ext cx="135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85.93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40168" y="3105435"/>
            <a:ext cx="3541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(89 – 4) (89 + 4)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89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7921 – 16 = 7905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85094" y="-69876"/>
            <a:ext cx="1818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93918" y="-69877"/>
            <a:ext cx="426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55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B18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10" grpId="0"/>
      <p:bldP spid="12" grpId="0"/>
      <p:bldP spid="15" grpId="0"/>
      <p:bldP spid="15" grpId="1"/>
      <p:bldP spid="17" grpId="0" animBg="1"/>
      <p:bldP spid="18" grpId="0"/>
      <p:bldP spid="20" grpId="0"/>
      <p:bldP spid="23" grpId="0"/>
      <p:bldP spid="23" grpId="1"/>
      <p:bldP spid="25" grpId="0" animBg="1"/>
      <p:bldP spid="27" grpId="0"/>
      <p:bldP spid="28" grpId="0"/>
      <p:bldP spid="33" grpId="0"/>
      <p:bldP spid="34" grpId="0"/>
      <p:bldP spid="3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03" y="-21021"/>
            <a:ext cx="4908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702" y="625310"/>
            <a:ext cx="3689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93076" y="1546305"/>
                <a:ext cx="6243146" cy="389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 + 2y)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=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+ 4xy + 4y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(x – 1)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=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2x + 1</a:t>
                </a:r>
                <a:endParaRPr lang="en-US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y)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y + 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(x – 3y) (x + 3y) 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9y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76" y="1546305"/>
                <a:ext cx="6243146" cy="3894399"/>
              </a:xfrm>
              <a:prstGeom prst="rect">
                <a:avLst/>
              </a:prstGeom>
              <a:blipFill>
                <a:blip r:embed="rId2"/>
                <a:stretch>
                  <a:fillRect l="-1953" t="-1721" b="-3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54812" y="1546305"/>
            <a:ext cx="3917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+ 2.x.2y + (2y)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4812" y="2384381"/>
            <a:ext cx="339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2.x.1 + 1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4812" y="3243821"/>
                <a:ext cx="4176889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2.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.y + 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812" y="3243821"/>
                <a:ext cx="4176889" cy="700705"/>
              </a:xfrm>
              <a:prstGeom prst="rect">
                <a:avLst/>
              </a:prstGeom>
              <a:blipFill>
                <a:blip r:embed="rId3"/>
                <a:stretch>
                  <a:fillRect l="-2920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97868" y="4436766"/>
            <a:ext cx="235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(3y)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2" y="0"/>
            <a:ext cx="11866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8069" y="1413549"/>
                <a:ext cx="7641021" cy="4756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+ 2x + 1       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(x + 1)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9x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+ 6xy     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+ 2.y.3x + (3x)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(y + 3x)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25a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+ 4b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20ab 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(2b)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2.2b.5a + (5a)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(2b – 5a)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           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9" y="1413549"/>
                <a:ext cx="7641021" cy="4756174"/>
              </a:xfrm>
              <a:prstGeom prst="rect">
                <a:avLst/>
              </a:prstGeom>
              <a:blipFill>
                <a:blip r:embed="rId2"/>
                <a:stretch>
                  <a:fillRect l="-1676" t="-1410" b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89867" y="1413549"/>
            <a:ext cx="2878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+ 2.x.1 + 1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9867" y="2273100"/>
            <a:ext cx="391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+ 6xy + 9x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9867" y="3541952"/>
            <a:ext cx="423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20ab + 25a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9867" y="4810804"/>
                <a:ext cx="3668889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2.x.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867" y="4810804"/>
                <a:ext cx="3668889" cy="700705"/>
              </a:xfrm>
              <a:prstGeom prst="rect">
                <a:avLst/>
              </a:prstGeom>
              <a:blipFill>
                <a:blip r:embed="rId3"/>
                <a:stretch>
                  <a:fillRect l="-3488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7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516" y="1387366"/>
            <a:ext cx="10993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6x + 1     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(3x – 1)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(2x + 3y)2 + 2.(2x + 3y) + 1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(2x + 3y + 1)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4089" y="1374910"/>
            <a:ext cx="3702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2.3x.1 + 1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284000" y="352188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4640" y="35125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26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24" y="0"/>
            <a:ext cx="4456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0524" y="733628"/>
            <a:ext cx="8776138" cy="4799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(x + y)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(x – y)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+ 2xy + y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2(x – y) (x + y) + (x + y)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(x – y)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y + x – y)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(2x)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4x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(x – y + z)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(z – y)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+ 2(x – y + z) (y – z)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– y + z)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+ 2(x – y + z) (y – z) + (y – z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– y + z + y – z)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4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" y="0"/>
            <a:ext cx="11918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49x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70x + 25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5461" y="1471428"/>
            <a:ext cx="4183117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= 49x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70x + 25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= (7x)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2.7x.5 + 5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= (7x – 5)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39613" y="683007"/>
                <a:ext cx="8008883" cy="788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x = 5                                                 b,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613" y="683007"/>
                <a:ext cx="8008883" cy="788421"/>
              </a:xfrm>
              <a:prstGeom prst="rect">
                <a:avLst/>
              </a:prstGeom>
              <a:blipFill>
                <a:blip r:embed="rId2"/>
                <a:stretch>
                  <a:fillRect l="-1979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57655" y="3283467"/>
            <a:ext cx="5339255" cy="260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5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= (7x – 5)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(7.5 – 5)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= 30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b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= 900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4773" y="3277196"/>
                <a:ext cx="4981902" cy="3033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 = (7x – 5)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(7.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5)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-(4)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16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773" y="3277196"/>
                <a:ext cx="4981902" cy="3033907"/>
              </a:xfrm>
              <a:prstGeom prst="rect">
                <a:avLst/>
              </a:prstGeom>
              <a:blipFill>
                <a:blip r:embed="rId3"/>
                <a:stretch>
                  <a:fillRect l="-2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644054" y="3283467"/>
            <a:ext cx="0" cy="3574533"/>
          </a:xfrm>
          <a:prstGeom prst="line">
            <a:avLst/>
          </a:prstGeom>
          <a:ln w="57150">
            <a:solidFill>
              <a:srgbClr val="CCFF66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5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72" y="0"/>
            <a:ext cx="9748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701" y="679358"/>
            <a:ext cx="544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 = 1999.2001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= 2000</a:t>
            </a:r>
            <a:r>
              <a:rPr lang="en-US" sz="28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0278" y="1202578"/>
            <a:ext cx="383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1999.2001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3505" y="1202578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(2000 – 1) (2001 + 1)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2000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2000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A &lt; B</a:t>
            </a:r>
          </a:p>
        </p:txBody>
      </p:sp>
    </p:spTree>
    <p:extLst>
      <p:ext uri="{BB962C8B-B14F-4D97-AF65-F5344CB8AC3E}">
        <p14:creationId xmlns:p14="http://schemas.microsoft.com/office/powerpoint/2010/main" val="29079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23500"/>
            <a:ext cx="11109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A = x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+ 5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B = x – x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78046"/>
              </p:ext>
            </p:extLst>
          </p:nvPr>
        </p:nvGraphicFramePr>
        <p:xfrm>
          <a:off x="1749776" y="1766611"/>
          <a:ext cx="7270045" cy="482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0045">
                  <a:extLst>
                    <a:ext uri="{9D8B030D-6E8A-4147-A177-3AD203B41FA5}">
                      <a16:colId xmlns:a16="http://schemas.microsoft.com/office/drawing/2014/main" val="3561289495"/>
                    </a:ext>
                  </a:extLst>
                </a:gridCol>
              </a:tblGrid>
              <a:tr h="48261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63571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06826" y="2063142"/>
            <a:ext cx="5675586" cy="391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x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2.x.1 + 1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 + 5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(x – 1)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 – 1)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≥ 0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– 1)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≥ 4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&lt;=&gt;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≥ 4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GTNN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– 1 = 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&lt;=&gt;  x = 0</a:t>
            </a:r>
          </a:p>
        </p:txBody>
      </p:sp>
    </p:spTree>
    <p:extLst>
      <p:ext uri="{BB962C8B-B14F-4D97-AF65-F5344CB8AC3E}">
        <p14:creationId xmlns:p14="http://schemas.microsoft.com/office/powerpoint/2010/main" val="366336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57492"/>
              </p:ext>
            </p:extLst>
          </p:nvPr>
        </p:nvGraphicFramePr>
        <p:xfrm>
          <a:off x="440267" y="265888"/>
          <a:ext cx="10588978" cy="638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8978">
                  <a:extLst>
                    <a:ext uri="{9D8B030D-6E8A-4147-A177-3AD203B41FA5}">
                      <a16:colId xmlns:a16="http://schemas.microsoft.com/office/drawing/2014/main" val="559271306"/>
                    </a:ext>
                  </a:extLst>
                </a:gridCol>
              </a:tblGrid>
              <a:tr h="6381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4344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9131" y="288466"/>
                <a:ext cx="7362691" cy="6391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x – x</a:t>
                </a:r>
                <a:r>
                  <a:rPr lang="en-US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-(x</a:t>
                </a:r>
                <a:r>
                  <a:rPr lang="en-US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x)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-(x</a:t>
                </a:r>
                <a:r>
                  <a:rPr lang="en-US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2.x.</a:t>
                </a:r>
                <a:r>
                  <a:rPr lang="en-US" sz="28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-(x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≥ 0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mọi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)2 ≤ 0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mọi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=&gt; -(x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&lt;=&gt; B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GTLN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¼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131" y="288466"/>
                <a:ext cx="7362691" cy="6391750"/>
              </a:xfrm>
              <a:prstGeom prst="rect">
                <a:avLst/>
              </a:prstGeom>
              <a:blipFill>
                <a:blip r:embed="rId2"/>
                <a:stretch>
                  <a:fillRect l="-1740" t="-953" b="-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7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" y="0"/>
            <a:ext cx="5001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06006" y="788635"/>
            <a:ext cx="8203207" cy="82403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7689" y="877486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689" y="877486"/>
                <a:ext cx="633984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2733" y="2044931"/>
            <a:ext cx="7214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406005" y="2819711"/>
            <a:ext cx="8203207" cy="82403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57580" y="2908562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580" y="2908562"/>
                <a:ext cx="633984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5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6720"/>
            <a:ext cx="5001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901318" y="580928"/>
            <a:ext cx="8203207" cy="82403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08745" y="675932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45" y="675932"/>
                <a:ext cx="633984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" y="1457836"/>
            <a:ext cx="188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6213" y="1976927"/>
                <a:ext cx="1012490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51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</a:rPr>
                      <m:t>;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301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13" y="1976927"/>
                <a:ext cx="10124904" cy="1384995"/>
              </a:xfrm>
              <a:prstGeom prst="rect">
                <a:avLst/>
              </a:prstGeom>
              <a:blipFill>
                <a:blip r:embed="rId3"/>
                <a:stretch>
                  <a:fillRect l="-1084" t="-4405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06680" y="4696678"/>
            <a:ext cx="2970007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+ 4x + 4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+ 2.x.2 + 2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(x + 2)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5178" y="3701147"/>
            <a:ext cx="3169920" cy="1980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c1. -51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(50 + 1)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50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+ 2.50.1 + 1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2500 + 100 + 1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2601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01159" y="3701146"/>
            <a:ext cx="3929973" cy="1980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c2. -301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(300 + 1)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300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+ 2.300.1 + 1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= 90000 + 600 + 1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= 90601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80" y="3706279"/>
            <a:ext cx="3884407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(a + 1)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a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+ 2.a.1 + 1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= a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+ 2a + 1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668889" y="3528508"/>
            <a:ext cx="10228" cy="3329492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8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334" y="0"/>
            <a:ext cx="11955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227" y="2803592"/>
            <a:ext cx="7886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+ 6xy +           = (              + 3y)</a:t>
            </a:r>
            <a:r>
              <a:rPr lang="en-US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1227" y="4779668"/>
                <a:ext cx="7886251" cy="836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3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           +           )</a:t>
                </a:r>
                <a:r>
                  <a:rPr lang="en-US" sz="32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             + 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27" y="4779668"/>
                <a:ext cx="7886251" cy="836383"/>
              </a:xfrm>
              <a:prstGeom prst="rect">
                <a:avLst/>
              </a:prstGeom>
              <a:blipFill>
                <a:blip r:embed="rId2"/>
                <a:stretch>
                  <a:fillRect l="-1932" b="-9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1227" y="3807478"/>
            <a:ext cx="8832924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          +            )</a:t>
            </a:r>
            <a:r>
              <a:rPr lang="en-US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x</a:t>
            </a:r>
            <a:r>
              <a:rPr lang="en-US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           + 4y</a:t>
            </a:r>
            <a:r>
              <a:rPr lang="en-US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06532" y="2803592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23679" y="2803592"/>
            <a:ext cx="763793" cy="57358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05792" y="4879343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84164" y="4879344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05840" y="4892325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71657" y="3807478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35019" y="3846177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69585" y="3765619"/>
            <a:ext cx="763793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8018" y="710406"/>
            <a:ext cx="754829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2y</a:t>
            </a:r>
            <a:r>
              <a:rPr lang="en-US" sz="2800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837018" y="687167"/>
            <a:ext cx="642354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17140" y="692759"/>
            <a:ext cx="730452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50840" y="697347"/>
            <a:ext cx="839906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9y</a:t>
            </a:r>
            <a:r>
              <a:rPr lang="en-US" sz="2800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07173" y="710407"/>
            <a:ext cx="706504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0339804" y="584775"/>
                <a:ext cx="913252" cy="806826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9804" y="584775"/>
                <a:ext cx="913252" cy="806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7901353" y="670928"/>
            <a:ext cx="894677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4xy</a:t>
            </a:r>
            <a:r>
              <a:rPr lang="en-US" sz="2800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21185" y="710406"/>
            <a:ext cx="642354" cy="6920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0.20234 0.2986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17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20964 0.306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2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-0.68151 0.4495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76" y="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0.14974 0.4437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7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7 L -0.24362 0.4409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88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81481E-6 L -0.45117 0.6002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65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65964 0.610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82" y="3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7318 0.60278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3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  <p:bldP spid="24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8" grpId="0" animBg="1"/>
      <p:bldP spid="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" y="0"/>
            <a:ext cx="4979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3341" y="699247"/>
            <a:ext cx="5992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(a –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2748" y="1336939"/>
            <a:ext cx="418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(a –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[a + (-b)]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+ 2.a.(-b) + (-b)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548" y="2836655"/>
            <a:ext cx="1057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84324" y="3898533"/>
            <a:ext cx="8203207" cy="87517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1784" y="4012955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4" y="4012955"/>
                <a:ext cx="633984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92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" y="0"/>
            <a:ext cx="4979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20992" y="681996"/>
            <a:ext cx="8191949" cy="646331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36936" y="681996"/>
                <a:ext cx="64974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6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936" y="681996"/>
                <a:ext cx="6497463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" y="1425548"/>
            <a:ext cx="188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97676" y="1837938"/>
                <a:ext cx="9648497" cy="218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>
                  <a:buAutoNum type="alphaLcPeriod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(2x – 3y)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99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76" y="1837938"/>
                <a:ext cx="9648497" cy="2182777"/>
              </a:xfrm>
              <a:prstGeom prst="rect">
                <a:avLst/>
              </a:prstGeom>
              <a:blipFill>
                <a:blip r:embed="rId3"/>
                <a:stretch>
                  <a:fillRect l="-1263" b="-6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2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88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5260" y="141072"/>
                <a:ext cx="9648497" cy="218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>
                  <a:buAutoNum type="alphaLcPeriod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(2x – 3y)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99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260" y="141072"/>
                <a:ext cx="9648497" cy="2182777"/>
              </a:xfrm>
              <a:prstGeom prst="rect">
                <a:avLst/>
              </a:prstGeom>
              <a:blipFill>
                <a:blip r:embed="rId2"/>
                <a:stretch>
                  <a:fillRect l="-1263" b="-6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46255"/>
              </p:ext>
            </p:extLst>
          </p:nvPr>
        </p:nvGraphicFramePr>
        <p:xfrm>
          <a:off x="570653" y="2311769"/>
          <a:ext cx="10980216" cy="447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108">
                  <a:extLst>
                    <a:ext uri="{9D8B030D-6E8A-4147-A177-3AD203B41FA5}">
                      <a16:colId xmlns:a16="http://schemas.microsoft.com/office/drawing/2014/main" val="1321395972"/>
                    </a:ext>
                  </a:extLst>
                </a:gridCol>
                <a:gridCol w="5490108">
                  <a:extLst>
                    <a:ext uri="{9D8B030D-6E8A-4147-A177-3AD203B41FA5}">
                      <a16:colId xmlns:a16="http://schemas.microsoft.com/office/drawing/2014/main" val="387105901"/>
                    </a:ext>
                  </a:extLst>
                </a:gridCol>
              </a:tblGrid>
              <a:tr h="2235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30638"/>
                  </a:ext>
                </a:extLst>
              </a:tr>
              <a:tr h="2235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44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37908" y="2451970"/>
                <a:ext cx="4309242" cy="1917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x</a:t>
                </a:r>
                <a:r>
                  <a:rPr lang="en-US" sz="2800" baseline="30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2.x.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x</a:t>
                </a:r>
                <a:r>
                  <a:rPr lang="en-US" sz="2800" baseline="30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908" y="2451970"/>
                <a:ext cx="4309242" cy="1917448"/>
              </a:xfrm>
              <a:prstGeom prst="rect">
                <a:avLst/>
              </a:prstGeom>
              <a:blipFill>
                <a:blip r:embed="rId3"/>
                <a:stretch>
                  <a:fillRect l="-2829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414404" y="2590075"/>
            <a:ext cx="45406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(2x – 3y)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(2x)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2.2x.3y + (3y)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4x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12xy + 9y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399" y="4559823"/>
                <a:ext cx="3142593" cy="1917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x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2.x.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99" y="4559823"/>
                <a:ext cx="3142593" cy="1917448"/>
              </a:xfrm>
              <a:prstGeom prst="rect">
                <a:avLst/>
              </a:prstGeom>
              <a:blipFill>
                <a:blip r:embed="rId4"/>
                <a:stretch>
                  <a:fillRect l="-4078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414404" y="4559823"/>
            <a:ext cx="4705541" cy="222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99</a:t>
            </a:r>
            <a:r>
              <a:rPr lang="en-US" sz="2800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(100 – 1)</a:t>
            </a:r>
            <a:r>
              <a:rPr lang="en-US" sz="2800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100</a:t>
            </a:r>
            <a:r>
              <a:rPr lang="en-US" sz="2800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2.100.1 + 1</a:t>
            </a:r>
            <a:r>
              <a:rPr lang="en-US" sz="2800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10000 – 200 + 1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9801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039480" y="414864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0120" y="4139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590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5782" y="856887"/>
            <a:ext cx="5992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(a +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1060" y="1474715"/>
            <a:ext cx="3289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(a + b)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ab – ab –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782" y="3121319"/>
            <a:ext cx="1057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1078917" y="4278339"/>
            <a:ext cx="8203207" cy="872359"/>
          </a:xfrm>
          <a:prstGeom prst="round2Diag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0394" y="4391354"/>
                <a:ext cx="6339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(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 (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394" y="4391354"/>
                <a:ext cx="633984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529" y="10503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980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29" y="10503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ound Diagonal Corner Rectangle 2"/>
          <p:cNvSpPr/>
          <p:nvPr/>
        </p:nvSpPr>
        <p:spPr>
          <a:xfrm>
            <a:off x="1110449" y="715333"/>
            <a:ext cx="8159676" cy="640501"/>
          </a:xfrm>
          <a:prstGeom prst="round2Diag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63456" y="709503"/>
                <a:ext cx="63061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baseline="300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(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 (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456" y="709503"/>
                <a:ext cx="6306197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" y="1425548"/>
            <a:ext cx="188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0459" y="1493606"/>
            <a:ext cx="805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 + 1) (x – 1)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 – 2y) (x + 2y)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56.64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529380"/>
            <a:ext cx="2995448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(x + 1) (x – 1)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8830" y="3529380"/>
            <a:ext cx="2995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(x – 2y) (x + 2y)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(2y)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4y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41627" y="3514678"/>
            <a:ext cx="33961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56.64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(60 – 4) (60 + 4)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3600 – 16 = 3584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58510" y="3247697"/>
            <a:ext cx="21021" cy="3610303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8566" y="3247697"/>
            <a:ext cx="21021" cy="3610303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47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575</TotalTime>
  <Words>1387</Words>
  <Application>Microsoft Office PowerPoint</Application>
  <PresentationFormat>Màn hình rộng</PresentationFormat>
  <Paragraphs>227</Paragraphs>
  <Slides>19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19</vt:i4>
      </vt:variant>
    </vt:vector>
  </HeadingPairs>
  <TitlesOfParts>
    <vt:vector size="20" baseType="lpstr">
      <vt:lpstr>Slice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ThaiHoaComputer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THC</dc:creator>
  <cp:lastModifiedBy>84914613669</cp:lastModifiedBy>
  <cp:revision>42</cp:revision>
  <dcterms:created xsi:type="dcterms:W3CDTF">2022-06-26T06:27:11Z</dcterms:created>
  <dcterms:modified xsi:type="dcterms:W3CDTF">2023-04-05T14:41:46Z</dcterms:modified>
</cp:coreProperties>
</file>