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749A713-A2AA-C771-9D12-9A089CB7E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E2E7112A-D101-A88A-ED61-DD4851924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26634A9-2BAA-CF7B-533A-F9D9D2D40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48D5E62-3766-914D-8F40-129D3408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2AB96AC-35A1-9E52-415F-D75949E2D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7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D854CB3-CDD8-75A0-700A-E1813BD9B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E9DDEF65-B520-85F2-E7E2-F01E3A7C6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FE552BE-81CD-71C7-2A39-ADFBEA121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528CB2C-2B2E-FAD6-30A0-4ECC7CAFB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F94AC1F-8BE6-F56F-2701-5D9750500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8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39B7BF8D-93A0-0A05-546A-41F3ED71B1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E40A3BD1-CB5D-219F-3B9C-DBA6A0D86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E40E666-35E9-2663-9F12-8E2458E8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D880410-2159-86C6-7DBD-5E7C03373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B1874E4-8D87-8784-9E90-03D40D94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6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1B8C7AC-416C-96D4-8B39-75281E46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E970C53-196F-C9B9-7053-7A663A540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EC23A60-0DEA-F09D-7AD9-60151686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9258B40-9E2D-1E11-291C-787835A9A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8FB9A81-BBBC-D2A9-C68F-FBA309B3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8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2450FE0-6383-89F4-7A28-4528CC044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15B27FED-FD73-9F10-976F-55FE6F35B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0A75FF3-8013-3138-8115-5634DA6C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F4A128C-2431-9619-C8B4-4A48594BC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6D1D89F-8B40-3E0E-62A4-E5D4C877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1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B458D6A-DBD3-561B-2F73-542090E60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9892FCF-61E3-70E9-1568-F5387FAE9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31AADFA-901D-A9CA-3C61-807D099FD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05E7C861-B1CC-AFAD-D29B-8603B6142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A79AD766-D4BE-F416-DA0B-3CE12DDD0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902D63B7-EC2A-16FE-1192-19C07920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0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F94D65D-4018-F100-96D4-B085C4FB7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425AC31-4295-A157-4792-390EDADA0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274F561-281F-89CD-D2DE-725C6CD0D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D5909C21-7AAC-0941-00E3-DB0FD6D8F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8F49B886-23B7-3944-5E10-0B14547C42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5902DE80-B14D-527A-A693-EA5CFFD5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5E4FDA08-6577-2FD1-92DD-74844305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9865B55B-0E4A-52FE-23EB-E6BFB389A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7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10E2442-9D73-71F2-9346-B79CD6D49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D1ABDC8A-75FE-D486-0B97-5748EFC83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BEFA295F-2396-6CCA-1F4C-41357D3D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93D0B569-F794-040D-1287-DF450FCE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5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801C4B80-3DD7-FD22-1162-32748DE19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023CB1B3-E84D-3400-8C8F-D59F509F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B1A108AD-03F8-DA17-2B28-616C33B0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9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51A38F8-57E7-0D80-0E72-8BB7E5FF4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E15538E-518A-E785-A0D6-03288A9D8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348C0C9E-362B-8B7A-D414-E0CA4D7ED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723B919-4C43-67B0-D298-92ECCC7B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B41D3CEA-4E81-BE45-78E1-9E7B4BE3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BA2F277-D4FA-E73C-5E6D-A2ECE490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5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00C1FD3-73A4-B83E-C75F-A4AFB0F05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7FA79593-85C2-FF5B-D20C-03ADD2B4F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64D912D6-EE3F-5FF3-309D-9444CA9FA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709BC53-AFDB-550B-8489-B11CD475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4C9C3B2-1163-BDDF-577C-889EC3824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03E71A78-1351-2DBE-9B51-3FCFF9F45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35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8E356000-9D4D-213C-024D-81F33DF74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69D4CD9-2CD6-2398-22C3-37EE8B76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8ACE998-AD00-22F9-B581-CCE3867B0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633E5-5DE5-4057-9BE8-7F045129DA89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9AE89E2-7830-4622-D983-4FD021096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31BF20B-8772-0DBA-3203-9F4ACB42B6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81659-7EDA-46E0-AA5E-4B8FBC3D6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C3D863B3-A97D-269B-0230-12944F3359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2531165"/>
            <a:ext cx="11728174" cy="4326834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E5061AC7-C2D4-1236-9E15-5508C799A25E}"/>
              </a:ext>
            </a:extLst>
          </p:cNvPr>
          <p:cNvSpPr txBox="1"/>
          <p:nvPr/>
        </p:nvSpPr>
        <p:spPr>
          <a:xfrm>
            <a:off x="3260035" y="0"/>
            <a:ext cx="3710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 VÀ NGHE</a:t>
            </a:r>
            <a:endParaRPr lang="en-US" sz="3200" dirty="0"/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6BC03BA-6A90-440B-F796-7A72920DFD66}"/>
              </a:ext>
            </a:extLst>
          </p:cNvPr>
          <p:cNvSpPr txBox="1"/>
          <p:nvPr/>
        </p:nvSpPr>
        <p:spPr>
          <a:xfrm>
            <a:off x="384313" y="292387"/>
            <a:ext cx="11595652" cy="2623931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vi-VN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 BÀY Ý KIẾN </a:t>
            </a:r>
            <a:endParaRPr lang="en-US" sz="1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 MỘT VẤN ĐỀ TRONG ĐỜI SỐNG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2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2044AC00-5434-401C-F4E2-68B6811CF311}"/>
              </a:ext>
            </a:extLst>
          </p:cNvPr>
          <p:cNvSpPr/>
          <p:nvPr/>
        </p:nvSpPr>
        <p:spPr>
          <a:xfrm>
            <a:off x="4068417" y="106017"/>
            <a:ext cx="4585252" cy="5433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Bước 2. Tìm ý, lập dàn ý</a:t>
            </a:r>
            <a:endParaRPr lang="en-US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Hộp chú thích: Mũi tên Xuống 4">
            <a:extLst>
              <a:ext uri="{FF2B5EF4-FFF2-40B4-BE49-F238E27FC236}">
                <a16:creationId xmlns:a16="http://schemas.microsoft.com/office/drawing/2014/main" id="{EADBC3F2-214E-B185-34E1-7940B58980E7}"/>
              </a:ext>
            </a:extLst>
          </p:cNvPr>
          <p:cNvSpPr/>
          <p:nvPr/>
        </p:nvSpPr>
        <p:spPr>
          <a:xfrm>
            <a:off x="3697356" y="808382"/>
            <a:ext cx="5618921" cy="834887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 ý</a:t>
            </a:r>
            <a:r>
              <a:rPr lang="en-US" sz="28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bằng cách trả lời các câu hỏi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DA17600C-5720-9F4D-C70E-BC09EA99B388}"/>
              </a:ext>
            </a:extLst>
          </p:cNvPr>
          <p:cNvSpPr txBox="1"/>
          <p:nvPr/>
        </p:nvSpPr>
        <p:spPr>
          <a:xfrm>
            <a:off x="185531" y="1881809"/>
            <a:ext cx="176253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Hai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2099C54-F392-FD01-7A5B-1089E1E6A55E}"/>
              </a:ext>
            </a:extLst>
          </p:cNvPr>
          <p:cNvSpPr txBox="1"/>
          <p:nvPr/>
        </p:nvSpPr>
        <p:spPr>
          <a:xfrm>
            <a:off x="2431773" y="1851562"/>
            <a:ext cx="17757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EAB64C14-5F34-2624-43CF-B8E9891F94D8}"/>
              </a:ext>
            </a:extLst>
          </p:cNvPr>
          <p:cNvSpPr txBox="1"/>
          <p:nvPr/>
        </p:nvSpPr>
        <p:spPr>
          <a:xfrm>
            <a:off x="4744277" y="1881809"/>
            <a:ext cx="17625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AFD4F43A-EC3D-8825-CE28-239857F39411}"/>
              </a:ext>
            </a:extLst>
          </p:cNvPr>
          <p:cNvSpPr txBox="1"/>
          <p:nvPr/>
        </p:nvSpPr>
        <p:spPr>
          <a:xfrm>
            <a:off x="6944138" y="1851562"/>
            <a:ext cx="249141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00ABB0FB-7CED-2762-55F7-DB60B507A1F3}"/>
              </a:ext>
            </a:extLst>
          </p:cNvPr>
          <p:cNvSpPr txBox="1"/>
          <p:nvPr/>
        </p:nvSpPr>
        <p:spPr>
          <a:xfrm>
            <a:off x="10031895" y="1881809"/>
            <a:ext cx="19745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824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ộp chú thích: Mũi tên Xuống 3">
            <a:extLst>
              <a:ext uri="{FF2B5EF4-FFF2-40B4-BE49-F238E27FC236}">
                <a16:creationId xmlns:a16="http://schemas.microsoft.com/office/drawing/2014/main" id="{AAEFBD68-D52D-FA91-9168-994CA95C67C3}"/>
              </a:ext>
            </a:extLst>
          </p:cNvPr>
          <p:cNvSpPr/>
          <p:nvPr/>
        </p:nvSpPr>
        <p:spPr>
          <a:xfrm>
            <a:off x="238539" y="145774"/>
            <a:ext cx="11741426" cy="1563756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Lập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trong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Mũi tên: Phải 4">
            <a:extLst>
              <a:ext uri="{FF2B5EF4-FFF2-40B4-BE49-F238E27FC236}">
                <a16:creationId xmlns:a16="http://schemas.microsoft.com/office/drawing/2014/main" id="{F1EC3AB8-0937-333F-1E60-4C54A334E968}"/>
              </a:ext>
            </a:extLst>
          </p:cNvPr>
          <p:cNvSpPr/>
          <p:nvPr/>
        </p:nvSpPr>
        <p:spPr>
          <a:xfrm>
            <a:off x="205409" y="1568266"/>
            <a:ext cx="1603513" cy="4359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 đầu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526A96F8-0387-C378-A03B-5989F20A196B}"/>
              </a:ext>
            </a:extLst>
          </p:cNvPr>
          <p:cNvSpPr txBox="1"/>
          <p:nvPr/>
        </p:nvSpPr>
        <p:spPr>
          <a:xfrm>
            <a:off x="2743200" y="2388801"/>
            <a:ext cx="18818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thuyết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570CE97-3991-8401-C0F6-8A24F8E2B7E4}"/>
              </a:ext>
            </a:extLst>
          </p:cNvPr>
          <p:cNvSpPr txBox="1"/>
          <p:nvPr/>
        </p:nvSpPr>
        <p:spPr>
          <a:xfrm>
            <a:off x="6361043" y="2173357"/>
            <a:ext cx="50358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sữa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89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ũi tên: Phải 3">
            <a:extLst>
              <a:ext uri="{FF2B5EF4-FFF2-40B4-BE49-F238E27FC236}">
                <a16:creationId xmlns:a16="http://schemas.microsoft.com/office/drawing/2014/main" id="{138AFFA1-A1C4-4F4D-5E09-422F88004F5B}"/>
              </a:ext>
            </a:extLst>
          </p:cNvPr>
          <p:cNvSpPr/>
          <p:nvPr/>
        </p:nvSpPr>
        <p:spPr>
          <a:xfrm>
            <a:off x="238539" y="768626"/>
            <a:ext cx="1550504" cy="457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713C8A4D-B764-25D1-B78A-C0F6575F63CE}"/>
              </a:ext>
            </a:extLst>
          </p:cNvPr>
          <p:cNvSpPr txBox="1"/>
          <p:nvPr/>
        </p:nvSpPr>
        <p:spPr>
          <a:xfrm>
            <a:off x="2160104" y="1166191"/>
            <a:ext cx="14047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0E69532-63BC-5F32-C309-9CD41A6B26FB}"/>
              </a:ext>
            </a:extLst>
          </p:cNvPr>
          <p:cNvSpPr txBox="1"/>
          <p:nvPr/>
        </p:nvSpPr>
        <p:spPr>
          <a:xfrm>
            <a:off x="4545496" y="291572"/>
            <a:ext cx="66260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endParaRPr lang="en-US" sz="2800" dirty="0"/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6B75D6FA-FE38-E1B8-DD72-FB3A85B7D1AB}"/>
              </a:ext>
            </a:extLst>
          </p:cNvPr>
          <p:cNvSpPr txBox="1"/>
          <p:nvPr/>
        </p:nvSpPr>
        <p:spPr>
          <a:xfrm>
            <a:off x="4167808" y="1350289"/>
            <a:ext cx="73814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khen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BFF85AE1-DA9C-9857-79E1-9519B176084E}"/>
              </a:ext>
            </a:extLst>
          </p:cNvPr>
          <p:cNvSpPr txBox="1"/>
          <p:nvPr/>
        </p:nvSpPr>
        <p:spPr>
          <a:xfrm>
            <a:off x="4273826" y="4107483"/>
            <a:ext cx="72754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con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cớ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buồn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nhen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hèn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3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CDDB1AA-9656-BAA7-43A4-21BF8F4780B3}"/>
              </a:ext>
            </a:extLst>
          </p:cNvPr>
          <p:cNvSpPr txBox="1"/>
          <p:nvPr/>
        </p:nvSpPr>
        <p:spPr>
          <a:xfrm>
            <a:off x="2411895" y="158594"/>
            <a:ext cx="592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vi</a:t>
            </a:r>
            <a:endParaRPr lang="en-US" sz="2800" dirty="0"/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E362BE62-745C-52B0-F98C-59873BED7374}"/>
              </a:ext>
            </a:extLst>
          </p:cNvPr>
          <p:cNvSpPr txBox="1"/>
          <p:nvPr/>
        </p:nvSpPr>
        <p:spPr>
          <a:xfrm>
            <a:off x="463826" y="967409"/>
            <a:ext cx="110920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dung,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ta;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xấu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đi,làm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nứt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79A5ECE5-ACE9-F265-1EDD-A0A565FB95BF}"/>
              </a:ext>
            </a:extLst>
          </p:cNvPr>
          <p:cNvSpPr txBox="1"/>
          <p:nvPr/>
        </p:nvSpPr>
        <p:spPr>
          <a:xfrm>
            <a:off x="463826" y="3068886"/>
            <a:ext cx="109860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kỉ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do con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hèn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nhát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…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đùn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đẩy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19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203851D1-43B4-AB99-454C-B1AD88AE23FB}"/>
              </a:ext>
            </a:extLst>
          </p:cNvPr>
          <p:cNvSpPr txBox="1"/>
          <p:nvPr/>
        </p:nvSpPr>
        <p:spPr>
          <a:xfrm>
            <a:off x="463826" y="251791"/>
            <a:ext cx="112643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DDC7018E-E57E-2908-F7DB-43ADCF168566}"/>
              </a:ext>
            </a:extLst>
          </p:cNvPr>
          <p:cNvSpPr txBox="1"/>
          <p:nvPr/>
        </p:nvSpPr>
        <p:spPr>
          <a:xfrm>
            <a:off x="556591" y="2425148"/>
            <a:ext cx="112245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sàng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E06BDED-AE00-D2FC-02A6-3F1B62E112F8}"/>
              </a:ext>
            </a:extLst>
          </p:cNvPr>
          <p:cNvSpPr txBox="1"/>
          <p:nvPr/>
        </p:nvSpPr>
        <p:spPr>
          <a:xfrm>
            <a:off x="503582" y="5706500"/>
            <a:ext cx="11224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897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ũi tên: Phải 3">
            <a:extLst>
              <a:ext uri="{FF2B5EF4-FFF2-40B4-BE49-F238E27FC236}">
                <a16:creationId xmlns:a16="http://schemas.microsoft.com/office/drawing/2014/main" id="{397D7F33-8406-80E2-57A8-71EAB5013C22}"/>
              </a:ext>
            </a:extLst>
          </p:cNvPr>
          <p:cNvSpPr/>
          <p:nvPr/>
        </p:nvSpPr>
        <p:spPr>
          <a:xfrm>
            <a:off x="119270" y="477078"/>
            <a:ext cx="1510747" cy="4810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 thúc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3388CCBC-C21B-8A77-C5FB-EA963AC0CA23}"/>
              </a:ext>
            </a:extLst>
          </p:cNvPr>
          <p:cNvSpPr txBox="1"/>
          <p:nvPr/>
        </p:nvSpPr>
        <p:spPr>
          <a:xfrm>
            <a:off x="2173357" y="357809"/>
            <a:ext cx="95548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494287F9-A0FC-8438-23E7-BCD56AD06FCA}"/>
              </a:ext>
            </a:extLst>
          </p:cNvPr>
          <p:cNvSpPr txBox="1"/>
          <p:nvPr/>
        </p:nvSpPr>
        <p:spPr>
          <a:xfrm>
            <a:off x="2173357" y="1802296"/>
            <a:ext cx="271669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ắt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2444039D-4D71-16EA-6C62-D12A988A34C0}"/>
              </a:ext>
            </a:extLst>
          </p:cNvPr>
          <p:cNvSpPr txBox="1"/>
          <p:nvPr/>
        </p:nvSpPr>
        <p:spPr>
          <a:xfrm>
            <a:off x="5804452" y="1802296"/>
            <a:ext cx="22926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hèn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E963E931-5653-63FD-7D11-F7A954CA1953}"/>
              </a:ext>
            </a:extLst>
          </p:cNvPr>
          <p:cNvSpPr txBox="1"/>
          <p:nvPr/>
        </p:nvSpPr>
        <p:spPr>
          <a:xfrm>
            <a:off x="9435548" y="1802296"/>
            <a:ext cx="22926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đàng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3905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E05D28CF-E7EB-8D7A-066A-A13A8B21E998}"/>
              </a:ext>
            </a:extLst>
          </p:cNvPr>
          <p:cNvSpPr/>
          <p:nvPr/>
        </p:nvSpPr>
        <p:spPr>
          <a:xfrm>
            <a:off x="2544417" y="384313"/>
            <a:ext cx="6281529" cy="66260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Bước 3: Thực hành nói và nghe</a:t>
            </a:r>
            <a:endParaRPr lang="en-US" sz="3200"/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19A995C2-20C4-1DA7-E69A-EBF45BF3F113}"/>
              </a:ext>
            </a:extLst>
          </p:cNvPr>
          <p:cNvSpPr txBox="1"/>
          <p:nvPr/>
        </p:nvSpPr>
        <p:spPr>
          <a:xfrm>
            <a:off x="144981" y="1987234"/>
            <a:ext cx="32806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ử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01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MC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dắt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thuyết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0EAD2AFE-A374-C770-5C09-8DF7B1201530}"/>
              </a:ext>
            </a:extLst>
          </p:cNvPr>
          <p:cNvSpPr txBox="1"/>
          <p:nvPr/>
        </p:nvSpPr>
        <p:spPr>
          <a:xfrm>
            <a:off x="8387044" y="1274530"/>
            <a:ext cx="31805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thuyết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lắng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algn="just"/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dõi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điền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/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pic>
        <p:nvPicPr>
          <p:cNvPr id="9" name="Hình ảnh 8">
            <a:extLst>
              <a:ext uri="{FF2B5EF4-FFF2-40B4-BE49-F238E27FC236}">
                <a16:creationId xmlns:a16="http://schemas.microsoft.com/office/drawing/2014/main" id="{76708C83-8279-6F48-0398-F10EEF804D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361" y="1523999"/>
            <a:ext cx="4490114" cy="49496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4236744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Bảng 3">
            <a:extLst>
              <a:ext uri="{FF2B5EF4-FFF2-40B4-BE49-F238E27FC236}">
                <a16:creationId xmlns:a16="http://schemas.microsoft.com/office/drawing/2014/main" id="{FF46D79F-7340-0F12-9922-284F8DA29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66849"/>
              </p:ext>
            </p:extLst>
          </p:nvPr>
        </p:nvGraphicFramePr>
        <p:xfrm>
          <a:off x="125894" y="489703"/>
          <a:ext cx="11940211" cy="6062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5856">
                  <a:extLst>
                    <a:ext uri="{9D8B030D-6E8A-4147-A177-3AD203B41FA5}">
                      <a16:colId xmlns:a16="http://schemas.microsoft.com/office/drawing/2014/main" val="189615721"/>
                    </a:ext>
                  </a:extLst>
                </a:gridCol>
                <a:gridCol w="824380">
                  <a:extLst>
                    <a:ext uri="{9D8B030D-6E8A-4147-A177-3AD203B41FA5}">
                      <a16:colId xmlns:a16="http://schemas.microsoft.com/office/drawing/2014/main" val="70975661"/>
                    </a:ext>
                  </a:extLst>
                </a:gridCol>
                <a:gridCol w="1209975">
                  <a:extLst>
                    <a:ext uri="{9D8B030D-6E8A-4147-A177-3AD203B41FA5}">
                      <a16:colId xmlns:a16="http://schemas.microsoft.com/office/drawing/2014/main" val="16371949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kiểm đánh giá bài thuyết trình theo tiêu chí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642947"/>
                  </a:ext>
                </a:extLst>
              </a:tr>
              <a:tr h="93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vi-VN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vi-VN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vi-VN" sz="3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vi-VN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vi-VN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vi-VN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713919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761479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thu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hút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035997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79441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 ra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463048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rành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gian quy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86937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nghe khi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08479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lịch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thỏa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câu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87929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bác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vi-VN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nghe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341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5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149D874C-CCE5-C330-5130-97C340763F90}"/>
              </a:ext>
            </a:extLst>
          </p:cNvPr>
          <p:cNvSpPr txBox="1"/>
          <p:nvPr/>
        </p:nvSpPr>
        <p:spPr>
          <a:xfrm>
            <a:off x="212035" y="145774"/>
            <a:ext cx="11754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8F8F096-127D-313E-9EFB-60E79F4503E8}"/>
              </a:ext>
            </a:extLst>
          </p:cNvPr>
          <p:cNvSpPr txBox="1"/>
          <p:nvPr/>
        </p:nvSpPr>
        <p:spPr>
          <a:xfrm>
            <a:off x="3326295" y="821635"/>
            <a:ext cx="2623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endParaRPr lang="en-US" sz="2800" dirty="0"/>
          </a:p>
        </p:txBody>
      </p:sp>
      <p:sp>
        <p:nvSpPr>
          <p:cNvPr id="7" name="Hình Bầu dục 6">
            <a:extLst>
              <a:ext uri="{FF2B5EF4-FFF2-40B4-BE49-F238E27FC236}">
                <a16:creationId xmlns:a16="http://schemas.microsoft.com/office/drawing/2014/main" id="{9718267D-AE9B-A040-1D33-7269F719A2F9}"/>
              </a:ext>
            </a:extLst>
          </p:cNvPr>
          <p:cNvSpPr/>
          <p:nvPr/>
        </p:nvSpPr>
        <p:spPr>
          <a:xfrm>
            <a:off x="212035" y="1964634"/>
            <a:ext cx="1643269" cy="292873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7D9A2B0F-84C4-7CD7-E23B-AD8AFD50A86A}"/>
              </a:ext>
            </a:extLst>
          </p:cNvPr>
          <p:cNvSpPr txBox="1"/>
          <p:nvPr/>
        </p:nvSpPr>
        <p:spPr>
          <a:xfrm>
            <a:off x="2160104" y="1408164"/>
            <a:ext cx="897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4AE024A9-4667-219B-0B6E-ED35A31B56B8}"/>
              </a:ext>
            </a:extLst>
          </p:cNvPr>
          <p:cNvSpPr txBox="1"/>
          <p:nvPr/>
        </p:nvSpPr>
        <p:spPr>
          <a:xfrm>
            <a:off x="2160104" y="1964634"/>
            <a:ext cx="97138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ràng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kèm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,…);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1B13E933-11C4-27BA-FD25-3C15D4F49A24}"/>
              </a:ext>
            </a:extLst>
          </p:cNvPr>
          <p:cNvSpPr txBox="1"/>
          <p:nvPr/>
        </p:nvSpPr>
        <p:spPr>
          <a:xfrm>
            <a:off x="2246243" y="4013691"/>
            <a:ext cx="95415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hỗ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,…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7DC38B1F-87F5-EB26-98E5-B3A4E8FB66EE}"/>
              </a:ext>
            </a:extLst>
          </p:cNvPr>
          <p:cNvSpPr txBox="1"/>
          <p:nvPr/>
        </p:nvSpPr>
        <p:spPr>
          <a:xfrm>
            <a:off x="2160104" y="5512470"/>
            <a:ext cx="854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84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/>
      <p:bldP spid="9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A14248A2-07AE-41E5-C687-626CF61F6882}"/>
              </a:ext>
            </a:extLst>
          </p:cNvPr>
          <p:cNvSpPr/>
          <p:nvPr/>
        </p:nvSpPr>
        <p:spPr>
          <a:xfrm>
            <a:off x="132522" y="1179444"/>
            <a:ext cx="1669774" cy="323353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4353C3D0-B34E-0EB3-87C5-E0CA3B8DCA3C}"/>
              </a:ext>
            </a:extLst>
          </p:cNvPr>
          <p:cNvSpPr txBox="1"/>
          <p:nvPr/>
        </p:nvSpPr>
        <p:spPr>
          <a:xfrm>
            <a:off x="2345635" y="1022529"/>
            <a:ext cx="26636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A7498582-8CCB-ECF9-9617-087C39E22AEB}"/>
              </a:ext>
            </a:extLst>
          </p:cNvPr>
          <p:cNvSpPr txBox="1"/>
          <p:nvPr/>
        </p:nvSpPr>
        <p:spPr>
          <a:xfrm>
            <a:off x="5864086" y="1179444"/>
            <a:ext cx="25444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cử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nét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khích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40F5652-48E0-4E00-FD9B-E29C944D58C1}"/>
              </a:ext>
            </a:extLst>
          </p:cNvPr>
          <p:cNvSpPr txBox="1"/>
          <p:nvPr/>
        </p:nvSpPr>
        <p:spPr>
          <a:xfrm>
            <a:off x="9263269" y="1022529"/>
            <a:ext cx="25444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đổi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thêm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thuyết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1860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đồ chơi, búp bê, mẫu họa&#10;&#10;Mô tả được tạo tự động">
            <a:extLst>
              <a:ext uri="{FF2B5EF4-FFF2-40B4-BE49-F238E27FC236}">
                <a16:creationId xmlns:a16="http://schemas.microsoft.com/office/drawing/2014/main" id="{247FCC63-D383-FA76-EEBE-1B2E5A202D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" y="1749287"/>
            <a:ext cx="11807687" cy="494306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2D728C06-8FCA-24F2-DD65-EEC9D26D189D}"/>
              </a:ext>
            </a:extLst>
          </p:cNvPr>
          <p:cNvSpPr txBox="1"/>
          <p:nvPr/>
        </p:nvSpPr>
        <p:spPr>
          <a:xfrm>
            <a:off x="530087" y="172277"/>
            <a:ext cx="11277600" cy="1974575"/>
          </a:xfrm>
          <a:prstGeom prst="rect">
            <a:avLst/>
          </a:prstGeom>
          <a:noFill/>
        </p:spPr>
        <p:txBody>
          <a:bodyPr wrap="square" rtlCol="0">
            <a:prstTxWarp prst="textDeflateBottom">
              <a:avLst/>
            </a:prstTxWarp>
            <a:spAutoFit/>
          </a:bodyPr>
          <a:lstStyle/>
          <a:p>
            <a:pPr algn="ctr"/>
            <a:r>
              <a:rPr lang="en-US" sz="1800" b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KHỞI ĐỘNG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77464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6303A038-F105-DCD3-202A-E39D1A58376F}"/>
              </a:ext>
            </a:extLst>
          </p:cNvPr>
          <p:cNvSpPr txBox="1"/>
          <p:nvPr/>
        </p:nvSpPr>
        <p:spPr>
          <a:xfrm>
            <a:off x="3021496" y="119270"/>
            <a:ext cx="4240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III.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thảo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E271F477-DE3E-2AF4-03E2-92F768E88968}"/>
              </a:ext>
            </a:extLst>
          </p:cNvPr>
          <p:cNvSpPr txBox="1"/>
          <p:nvPr/>
        </p:nvSpPr>
        <p:spPr>
          <a:xfrm>
            <a:off x="172278" y="668994"/>
            <a:ext cx="1184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SGK.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Bảng 5">
            <a:extLst>
              <a:ext uri="{FF2B5EF4-FFF2-40B4-BE49-F238E27FC236}">
                <a16:creationId xmlns:a16="http://schemas.microsoft.com/office/drawing/2014/main" id="{487C64CB-18FA-E01B-0286-31E916BA4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320606"/>
              </p:ext>
            </p:extLst>
          </p:nvPr>
        </p:nvGraphicFramePr>
        <p:xfrm>
          <a:off x="251790" y="1962891"/>
          <a:ext cx="11688418" cy="4775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10261">
                  <a:extLst>
                    <a:ext uri="{9D8B030D-6E8A-4147-A177-3AD203B41FA5}">
                      <a16:colId xmlns:a16="http://schemas.microsoft.com/office/drawing/2014/main" val="3719897024"/>
                    </a:ext>
                  </a:extLst>
                </a:gridCol>
                <a:gridCol w="2478157">
                  <a:extLst>
                    <a:ext uri="{9D8B030D-6E8A-4147-A177-3AD203B41FA5}">
                      <a16:colId xmlns:a16="http://schemas.microsoft.com/office/drawing/2014/main" val="17244521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02578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kinh nghiệm về bài thuyết trình: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3267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868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596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6513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 giá chung: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5252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990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39230"/>
                  </a:ext>
                </a:extLst>
              </a:tr>
            </a:tbl>
          </a:graphicData>
        </a:graphic>
      </p:graphicFrame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id="{0F36C475-B6C2-B822-19E8-8D699AF72D10}"/>
              </a:ext>
            </a:extLst>
          </p:cNvPr>
          <p:cNvSpPr/>
          <p:nvPr/>
        </p:nvSpPr>
        <p:spPr>
          <a:xfrm>
            <a:off x="2040835" y="1218718"/>
            <a:ext cx="7209182" cy="5232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Bảng tự kiểm tra kĩ năng nói của bản thân</a:t>
            </a:r>
            <a:endParaRPr lang="en-US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47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3CE74924-0B98-DF76-C61C-09834F79C8CC}"/>
              </a:ext>
            </a:extLst>
          </p:cNvPr>
          <p:cNvSpPr/>
          <p:nvPr/>
        </p:nvSpPr>
        <p:spPr>
          <a:xfrm>
            <a:off x="3207026" y="145774"/>
            <a:ext cx="5247862" cy="6228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Bảng tự kiểm tra kĩ năng nghe</a:t>
            </a:r>
            <a:endParaRPr lang="en-US" sz="2800">
              <a:solidFill>
                <a:schemeClr val="bg1"/>
              </a:solidFill>
            </a:endParaRP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297325DC-4E27-A2FE-745A-2A0C4537E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877333"/>
              </p:ext>
            </p:extLst>
          </p:nvPr>
        </p:nvGraphicFramePr>
        <p:xfrm>
          <a:off x="255104" y="986905"/>
          <a:ext cx="11658600" cy="4350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4670">
                  <a:extLst>
                    <a:ext uri="{9D8B030D-6E8A-4147-A177-3AD203B41FA5}">
                      <a16:colId xmlns:a16="http://schemas.microsoft.com/office/drawing/2014/main" val="3091837104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1880538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tự kiểm tra kĩ năng nghe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64979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 tra kết quả nghe: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5603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chép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515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Thu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trong </a:t>
                      </a:r>
                      <a:r>
                        <a:rPr lang="vi-VN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vi-VN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45503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kinh nghiệm về thái độ nghe: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lvl="0" indent="-342900" fontAlgn="base">
                        <a:lnSpc>
                          <a:spcPct val="107000"/>
                        </a:lnSpc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3759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606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985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524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95AC9529-1819-196A-2981-D07B1362D55E}"/>
              </a:ext>
            </a:extLst>
          </p:cNvPr>
          <p:cNvSpPr txBox="1"/>
          <p:nvPr/>
        </p:nvSpPr>
        <p:spPr>
          <a:xfrm>
            <a:off x="1630017" y="159026"/>
            <a:ext cx="87066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khảo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AFF30183-95AA-630D-98DA-26D0A64F2219}"/>
              </a:ext>
            </a:extLst>
          </p:cNvPr>
          <p:cNvSpPr txBox="1"/>
          <p:nvPr/>
        </p:nvSpPr>
        <p:spPr>
          <a:xfrm>
            <a:off x="72886" y="1164134"/>
            <a:ext cx="1196008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Chào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457200" algn="just"/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 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sữa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chữa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to,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ràng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ngợi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47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B87DD0AB-9655-2214-40F1-18861B4EB263}"/>
              </a:ext>
            </a:extLst>
          </p:cNvPr>
          <p:cNvSpPr txBox="1"/>
          <p:nvPr/>
        </p:nvSpPr>
        <p:spPr>
          <a:xfrm>
            <a:off x="132522" y="119270"/>
            <a:ext cx="119269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con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cớ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nhen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hay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dung,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đi,làm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nứt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CBCD8B7D-8BE9-408B-05F4-559DFB321D01}"/>
              </a:ext>
            </a:extLst>
          </p:cNvPr>
          <p:cNvSpPr txBox="1"/>
          <p:nvPr/>
        </p:nvSpPr>
        <p:spPr>
          <a:xfrm>
            <a:off x="251791" y="251791"/>
            <a:ext cx="1160890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do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rằng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sàng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4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50FFB752-0141-F512-F4B6-893EAD2BB520}"/>
              </a:ext>
            </a:extLst>
          </p:cNvPr>
          <p:cNvSpPr txBox="1"/>
          <p:nvPr/>
        </p:nvSpPr>
        <p:spPr>
          <a:xfrm>
            <a:off x="569843" y="463826"/>
            <a:ext cx="1119808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ắt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mẽ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hèn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khác.Tôi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12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ng bóng Lời nói: Hình bầu dục 3">
            <a:extLst>
              <a:ext uri="{FF2B5EF4-FFF2-40B4-BE49-F238E27FC236}">
                <a16:creationId xmlns:a16="http://schemas.microsoft.com/office/drawing/2014/main" id="{51EE2079-F8F7-402C-3DF1-24039C7B1A2E}"/>
              </a:ext>
            </a:extLst>
          </p:cNvPr>
          <p:cNvSpPr/>
          <p:nvPr/>
        </p:nvSpPr>
        <p:spPr>
          <a:xfrm>
            <a:off x="104361" y="172278"/>
            <a:ext cx="3375993" cy="3405808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Đã bao giờ em bày tỏ quan điểm của mình trước đám đông chưa?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Bong bóng Lời nói: Hình bầu dục 4">
            <a:extLst>
              <a:ext uri="{FF2B5EF4-FFF2-40B4-BE49-F238E27FC236}">
                <a16:creationId xmlns:a16="http://schemas.microsoft.com/office/drawing/2014/main" id="{B0E6B135-231F-1E7A-B5F7-563DFFA392C7}"/>
              </a:ext>
            </a:extLst>
          </p:cNvPr>
          <p:cNvSpPr/>
          <p:nvPr/>
        </p:nvSpPr>
        <p:spPr>
          <a:xfrm>
            <a:off x="3756162" y="397564"/>
            <a:ext cx="3375994" cy="3604591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Nêu nhanh những vấn đề </a:t>
            </a:r>
            <a:r>
              <a:rPr lang="vi-VN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đời sống</a:t>
            </a:r>
            <a:r>
              <a:rPr lang="en-US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mà các em quan tâm hiện nay.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Bong bóng Lời nói: Hình bầu dục 5">
            <a:extLst>
              <a:ext uri="{FF2B5EF4-FFF2-40B4-BE49-F238E27FC236}">
                <a16:creationId xmlns:a16="http://schemas.microsoft.com/office/drawing/2014/main" id="{6BFCADD5-C546-B668-6C84-6208F172F680}"/>
              </a:ext>
            </a:extLst>
          </p:cNvPr>
          <p:cNvSpPr/>
          <p:nvPr/>
        </p:nvSpPr>
        <p:spPr>
          <a:xfrm>
            <a:off x="7407965" y="649356"/>
            <a:ext cx="4581941" cy="473102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vi-VN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bây giờ được </a:t>
            </a:r>
            <a:r>
              <a:rPr lang="vi-VN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 bày</a:t>
            </a:r>
            <a:r>
              <a:rPr lang="en-US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cho cả lớp nghe về một vấn đề </a:t>
            </a:r>
            <a:r>
              <a:rPr lang="vi-VN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đời sống</a:t>
            </a:r>
            <a:r>
              <a:rPr lang="en-US" sz="2800" i="1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mà mọi người đang quan tâm, theo em, em cần chuẩn bị những gì</a:t>
            </a:r>
            <a:r>
              <a:rPr lang="en-US" sz="280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205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564CD6CB-E79E-62CD-BF31-6386B2AEFA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25" y="1099929"/>
            <a:ext cx="11834191" cy="5758069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CC01CDA-109E-0AA7-A9FE-2EA42F342578}"/>
              </a:ext>
            </a:extLst>
          </p:cNvPr>
          <p:cNvSpPr txBox="1"/>
          <p:nvPr/>
        </p:nvSpPr>
        <p:spPr>
          <a:xfrm>
            <a:off x="198784" y="106017"/>
            <a:ext cx="11688416" cy="2093843"/>
          </a:xfrm>
          <a:prstGeom prst="rect">
            <a:avLst/>
          </a:prstGeom>
          <a:noFill/>
        </p:spPr>
        <p:txBody>
          <a:bodyPr wrap="square">
            <a:prstTxWarp prst="textChevronInverted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 THÀNH KIẾN THỨC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2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C8443926-FE97-79DA-9DCF-3D0816D0DF48}"/>
              </a:ext>
            </a:extLst>
          </p:cNvPr>
          <p:cNvSpPr txBox="1"/>
          <p:nvPr/>
        </p:nvSpPr>
        <p:spPr>
          <a:xfrm>
            <a:off x="265043" y="251791"/>
            <a:ext cx="11595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trong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83FFC251-34D1-1F72-D223-8176CE77A0AC}"/>
              </a:ext>
            </a:extLst>
          </p:cNvPr>
          <p:cNvSpPr txBox="1"/>
          <p:nvPr/>
        </p:nvSpPr>
        <p:spPr>
          <a:xfrm>
            <a:off x="3737113" y="836566"/>
            <a:ext cx="3949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Bong bóng Lời nói: Hình chữ nhật với Góc Tròn 5">
            <a:extLst>
              <a:ext uri="{FF2B5EF4-FFF2-40B4-BE49-F238E27FC236}">
                <a16:creationId xmlns:a16="http://schemas.microsoft.com/office/drawing/2014/main" id="{96A97DC6-344A-53AE-7F27-4906E3F78C51}"/>
              </a:ext>
            </a:extLst>
          </p:cNvPr>
          <p:cNvSpPr/>
          <p:nvPr/>
        </p:nvSpPr>
        <p:spPr>
          <a:xfrm>
            <a:off x="503583" y="1828800"/>
            <a:ext cx="3048000" cy="422744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 nào là</a:t>
            </a:r>
            <a:r>
              <a:rPr lang="en-US" sz="3200" i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i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 bày ý kiến về một vấn đề trong đời sống</a:t>
            </a:r>
            <a:r>
              <a:rPr lang="en-US" sz="3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Bong bóng Lời nói: Hình chữ nhật với Góc Tròn 6">
            <a:extLst>
              <a:ext uri="{FF2B5EF4-FFF2-40B4-BE49-F238E27FC236}">
                <a16:creationId xmlns:a16="http://schemas.microsoft.com/office/drawing/2014/main" id="{2CFB0955-543C-4812-79A8-5B77E1A6CCB7}"/>
              </a:ext>
            </a:extLst>
          </p:cNvPr>
          <p:cNvSpPr/>
          <p:nvPr/>
        </p:nvSpPr>
        <p:spPr>
          <a:xfrm>
            <a:off x="4538869" y="1936542"/>
            <a:ext cx="3048000" cy="422744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Theo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trong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xưng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Bong bóng Lời nói: Hình chữ nhật với Góc Tròn 7">
            <a:extLst>
              <a:ext uri="{FF2B5EF4-FFF2-40B4-BE49-F238E27FC236}">
                <a16:creationId xmlns:a16="http://schemas.microsoft.com/office/drawing/2014/main" id="{074A9EFD-35A9-BF32-6F0E-D72764C2F2A0}"/>
              </a:ext>
            </a:extLst>
          </p:cNvPr>
          <p:cNvSpPr/>
          <p:nvPr/>
        </p:nvSpPr>
        <p:spPr>
          <a:xfrm>
            <a:off x="8640417" y="2133600"/>
            <a:ext cx="3048000" cy="422744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Bài nói </a:t>
            </a:r>
            <a:r>
              <a:rPr lang="vi-VN" sz="3200" i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 bày ý kiến về một vấn đề trong đời sống</a:t>
            </a:r>
            <a:r>
              <a:rPr lang="vi-VN" sz="3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 chú ý những yêu cầu nào?</a:t>
            </a:r>
            <a:endParaRPr lang="en-US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8969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7F9BD7DF-2B0C-B9A9-BFBB-34B9229EBFF9}"/>
              </a:ext>
            </a:extLst>
          </p:cNvPr>
          <p:cNvSpPr txBox="1"/>
          <p:nvPr/>
        </p:nvSpPr>
        <p:spPr>
          <a:xfrm>
            <a:off x="4194313" y="106018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endParaRPr lang="en-US" sz="3200" dirty="0"/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E3169D6-36B1-B8C6-30F7-4A1A9640B3A5}"/>
              </a:ext>
            </a:extLst>
          </p:cNvPr>
          <p:cNvSpPr txBox="1"/>
          <p:nvPr/>
        </p:nvSpPr>
        <p:spPr>
          <a:xfrm>
            <a:off x="3645139" y="1204783"/>
            <a:ext cx="399394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trong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vi-VN" sz="32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,…)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 </a:t>
            </a:r>
            <a:r>
              <a:rPr lang="vi-VN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vi-VN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/>
          </a:p>
        </p:txBody>
      </p:sp>
      <p:pic>
        <p:nvPicPr>
          <p:cNvPr id="3" name="Hình ảnh 2" descr="Ảnh có chứa màu đỏ&#10;&#10;Mô tả được tạo tự động">
            <a:extLst>
              <a:ext uri="{FF2B5EF4-FFF2-40B4-BE49-F238E27FC236}">
                <a16:creationId xmlns:a16="http://schemas.microsoft.com/office/drawing/2014/main" id="{01F5B7F9-7D92-5896-D1E2-694CEADCE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4" y="1413063"/>
            <a:ext cx="3150160" cy="4031873"/>
          </a:xfrm>
          <a:prstGeom prst="rect">
            <a:avLst/>
          </a:prstGeom>
          <a:scene3d>
            <a:camera prst="perspectiveRight"/>
            <a:lightRig rig="threePt" dir="t"/>
          </a:scene3d>
          <a:sp3d>
            <a:bevelT/>
          </a:sp3d>
        </p:spPr>
      </p:pic>
      <p:pic>
        <p:nvPicPr>
          <p:cNvPr id="7" name="Hình ảnh 6" descr="Ảnh có chứa văn bản, đồ chơi, búp bê, mẫu họa&#10;&#10;Mô tả được tạo tự động">
            <a:extLst>
              <a:ext uri="{FF2B5EF4-FFF2-40B4-BE49-F238E27FC236}">
                <a16:creationId xmlns:a16="http://schemas.microsoft.com/office/drawing/2014/main" id="{0EBF51E0-B553-8045-1F6F-4D2791E771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531" y="1204783"/>
            <a:ext cx="3835022" cy="4031873"/>
          </a:xfrm>
          <a:prstGeom prst="rect">
            <a:avLst/>
          </a:prstGeom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6866518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567A13FE-E8A5-B47D-24DD-A233F97EF430}"/>
              </a:ext>
            </a:extLst>
          </p:cNvPr>
          <p:cNvSpPr txBox="1"/>
          <p:nvPr/>
        </p:nvSpPr>
        <p:spPr>
          <a:xfrm>
            <a:off x="4227443" y="145774"/>
            <a:ext cx="3737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endParaRPr lang="en-US" sz="3200" dirty="0"/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758A42EB-89B6-265D-037A-AC537DEA290F}"/>
              </a:ext>
            </a:extLst>
          </p:cNvPr>
          <p:cNvSpPr txBox="1"/>
          <p:nvPr/>
        </p:nvSpPr>
        <p:spPr>
          <a:xfrm>
            <a:off x="516835" y="874643"/>
            <a:ext cx="11118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trong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endParaRPr lang="en-US" sz="2800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EDD3A1A1-2101-BA7D-AF51-8E1370C4E31F}"/>
              </a:ext>
            </a:extLst>
          </p:cNvPr>
          <p:cNvSpPr txBox="1"/>
          <p:nvPr/>
        </p:nvSpPr>
        <p:spPr>
          <a:xfrm>
            <a:off x="516835" y="1619260"/>
            <a:ext cx="9090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vi-VN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C821F66-008A-C05D-2195-1247BA56990B}"/>
              </a:ext>
            </a:extLst>
          </p:cNvPr>
          <p:cNvSpPr txBox="1"/>
          <p:nvPr/>
        </p:nvSpPr>
        <p:spPr>
          <a:xfrm>
            <a:off x="715617" y="2398643"/>
            <a:ext cx="8812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D3D67CFB-413D-8D81-F147-D72011E7942D}"/>
              </a:ext>
            </a:extLst>
          </p:cNvPr>
          <p:cNvSpPr txBox="1"/>
          <p:nvPr/>
        </p:nvSpPr>
        <p:spPr>
          <a:xfrm>
            <a:off x="702366" y="3608913"/>
            <a:ext cx="87199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hỗ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2B01FADD-98CB-E9B6-AB15-C101D3BDA3EC}"/>
              </a:ext>
            </a:extLst>
          </p:cNvPr>
          <p:cNvSpPr txBox="1"/>
          <p:nvPr/>
        </p:nvSpPr>
        <p:spPr>
          <a:xfrm>
            <a:off x="675860" y="4715521"/>
            <a:ext cx="8468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ngôn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nét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ánh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mắt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giọng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điệu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,…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0133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9E5DBEAF-BECC-BCB0-2EC7-042413CC121D}"/>
              </a:ext>
            </a:extLst>
          </p:cNvPr>
          <p:cNvSpPr txBox="1"/>
          <p:nvPr/>
        </p:nvSpPr>
        <p:spPr>
          <a:xfrm>
            <a:off x="4015409" y="145774"/>
            <a:ext cx="2928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Hình chữ nhật: Góc Tròn 4">
            <a:extLst>
              <a:ext uri="{FF2B5EF4-FFF2-40B4-BE49-F238E27FC236}">
                <a16:creationId xmlns:a16="http://schemas.microsoft.com/office/drawing/2014/main" id="{9D71F2D2-FE16-75B8-597A-D03A7552A042}"/>
              </a:ext>
            </a:extLst>
          </p:cNvPr>
          <p:cNvSpPr/>
          <p:nvPr/>
        </p:nvSpPr>
        <p:spPr>
          <a:xfrm>
            <a:off x="3909392" y="848139"/>
            <a:ext cx="3034747" cy="51683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DDF14BB3-14DB-F1E9-FB65-B62881222F60}"/>
              </a:ext>
            </a:extLst>
          </p:cNvPr>
          <p:cNvSpPr txBox="1"/>
          <p:nvPr/>
        </p:nvSpPr>
        <p:spPr>
          <a:xfrm>
            <a:off x="1411356" y="1482564"/>
            <a:ext cx="8136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3200" b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 khi nói, hãy trả lời các câu hỏi sau</a:t>
            </a:r>
            <a:endParaRPr lang="en-US" sz="3200" dirty="0"/>
          </a:p>
        </p:txBody>
      </p:sp>
      <p:sp>
        <p:nvSpPr>
          <p:cNvPr id="7" name="Lưu đồ: Tài liệu 6">
            <a:extLst>
              <a:ext uri="{FF2B5EF4-FFF2-40B4-BE49-F238E27FC236}">
                <a16:creationId xmlns:a16="http://schemas.microsoft.com/office/drawing/2014/main" id="{8A119E89-AF40-8CD7-5324-40A8FBDE50BB}"/>
              </a:ext>
            </a:extLst>
          </p:cNvPr>
          <p:cNvSpPr/>
          <p:nvPr/>
        </p:nvSpPr>
        <p:spPr>
          <a:xfrm>
            <a:off x="397565" y="2372139"/>
            <a:ext cx="1815548" cy="4253948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Bài nói nhằm mục đích gì?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Lưu đồ: Tài liệu 7">
            <a:extLst>
              <a:ext uri="{FF2B5EF4-FFF2-40B4-BE49-F238E27FC236}">
                <a16:creationId xmlns:a16="http://schemas.microsoft.com/office/drawing/2014/main" id="{49715D8D-8B0D-8B2A-D471-1D01986C70D9}"/>
              </a:ext>
            </a:extLst>
          </p:cNvPr>
          <p:cNvSpPr/>
          <p:nvPr/>
        </p:nvSpPr>
        <p:spPr>
          <a:xfrm>
            <a:off x="2809460" y="2372139"/>
            <a:ext cx="1815548" cy="4253948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Người nghe là ai?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Lưu đồ: Tài liệu 8">
            <a:extLst>
              <a:ext uri="{FF2B5EF4-FFF2-40B4-BE49-F238E27FC236}">
                <a16:creationId xmlns:a16="http://schemas.microsoft.com/office/drawing/2014/main" id="{F2F2C489-8D2E-9FCF-8F1F-10C3F3AC0AAC}"/>
              </a:ext>
            </a:extLst>
          </p:cNvPr>
          <p:cNvSpPr/>
          <p:nvPr/>
        </p:nvSpPr>
        <p:spPr>
          <a:xfrm>
            <a:off x="5264426" y="2372139"/>
            <a:ext cx="1815548" cy="4253948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Lưu đồ: Tài liệu 9">
            <a:extLst>
              <a:ext uri="{FF2B5EF4-FFF2-40B4-BE49-F238E27FC236}">
                <a16:creationId xmlns:a16="http://schemas.microsoft.com/office/drawing/2014/main" id="{7EA165CA-581C-E8E7-6E2F-7BD9A58C070C}"/>
              </a:ext>
            </a:extLst>
          </p:cNvPr>
          <p:cNvSpPr/>
          <p:nvPr/>
        </p:nvSpPr>
        <p:spPr>
          <a:xfrm>
            <a:off x="7613373" y="2372139"/>
            <a:ext cx="1815548" cy="4253948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Em dự định trình bày trong bao nhiêu phút?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Lưu đồ: Tài liệu 10">
            <a:extLst>
              <a:ext uri="{FF2B5EF4-FFF2-40B4-BE49-F238E27FC236}">
                <a16:creationId xmlns:a16="http://schemas.microsoft.com/office/drawing/2014/main" id="{E45374E8-DB73-6343-5230-EE96A953C048}"/>
              </a:ext>
            </a:extLst>
          </p:cNvPr>
          <p:cNvSpPr/>
          <p:nvPr/>
        </p:nvSpPr>
        <p:spPr>
          <a:xfrm>
            <a:off x="9978887" y="2372139"/>
            <a:ext cx="1815548" cy="4253948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Em dự định lựa chọn hình thức thuyết trình nào?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14210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F701206F-3176-1DEE-0AAC-98144EE5735D}"/>
              </a:ext>
            </a:extLst>
          </p:cNvPr>
          <p:cNvSpPr txBox="1"/>
          <p:nvPr/>
        </p:nvSpPr>
        <p:spPr>
          <a:xfrm>
            <a:off x="357808" y="689113"/>
            <a:ext cx="11476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:a16="http://schemas.microsoft.com/office/drawing/2014/main" id="{E9B86551-87B2-2CCF-9104-282A61CED974}"/>
              </a:ext>
            </a:extLst>
          </p:cNvPr>
          <p:cNvSpPr/>
          <p:nvPr/>
        </p:nvSpPr>
        <p:spPr>
          <a:xfrm>
            <a:off x="3856384" y="125655"/>
            <a:ext cx="3034747" cy="51683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F428385B-D6BF-DACF-3735-087C78050491}"/>
              </a:ext>
            </a:extLst>
          </p:cNvPr>
          <p:cNvSpPr txBox="1"/>
          <p:nvPr/>
        </p:nvSpPr>
        <p:spPr>
          <a:xfrm>
            <a:off x="357808" y="1373834"/>
            <a:ext cx="107475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135CE50F-C00F-51F5-689A-7F3D4589F4D5}"/>
              </a:ext>
            </a:extLst>
          </p:cNvPr>
          <p:cNvSpPr txBox="1"/>
          <p:nvPr/>
        </p:nvSpPr>
        <p:spPr>
          <a:xfrm>
            <a:off x="357808" y="2392157"/>
            <a:ext cx="10813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369BD63-375B-E35C-805B-CB514A840296}"/>
              </a:ext>
            </a:extLst>
          </p:cNvPr>
          <p:cNvSpPr txBox="1"/>
          <p:nvPr/>
        </p:nvSpPr>
        <p:spPr>
          <a:xfrm>
            <a:off x="357808" y="3034879"/>
            <a:ext cx="7407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3310BC4-A470-7019-7175-A3E9BD3F8753}"/>
              </a:ext>
            </a:extLst>
          </p:cNvPr>
          <p:cNvSpPr txBox="1"/>
          <p:nvPr/>
        </p:nvSpPr>
        <p:spPr>
          <a:xfrm>
            <a:off x="357808" y="3681014"/>
            <a:ext cx="7977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3- 5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EE1B54FD-FD84-980B-AB59-730A318F800E}"/>
              </a:ext>
            </a:extLst>
          </p:cNvPr>
          <p:cNvSpPr txBox="1"/>
          <p:nvPr/>
        </p:nvSpPr>
        <p:spPr>
          <a:xfrm>
            <a:off x="357808" y="4361552"/>
            <a:ext cx="10946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slide,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sơ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5A15BDC8-20D5-522B-B7C0-E52B2EA79CFD}"/>
              </a:ext>
            </a:extLst>
          </p:cNvPr>
          <p:cNvSpPr txBox="1"/>
          <p:nvPr/>
        </p:nvSpPr>
        <p:spPr>
          <a:xfrm>
            <a:off x="357808" y="5739942"/>
            <a:ext cx="11224591" cy="1409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nét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,…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phù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3383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2912</Words>
  <Application>Microsoft Office PowerPoint</Application>
  <PresentationFormat>Màn hình rộng</PresentationFormat>
  <Paragraphs>149</Paragraphs>
  <Slides>25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Chủ đề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Đỗ Xuân Trường</dc:creator>
  <cp:lastModifiedBy>Đỗ Xuân Trường</cp:lastModifiedBy>
  <cp:revision>4</cp:revision>
  <dcterms:created xsi:type="dcterms:W3CDTF">2022-11-09T14:17:54Z</dcterms:created>
  <dcterms:modified xsi:type="dcterms:W3CDTF">2022-11-10T13:26:16Z</dcterms:modified>
</cp:coreProperties>
</file>