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436" r:id="rId4"/>
    <p:sldId id="437" r:id="rId5"/>
    <p:sldId id="389" r:id="rId6"/>
    <p:sldId id="446" r:id="rId7"/>
    <p:sldId id="447" r:id="rId8"/>
    <p:sldId id="438" r:id="rId9"/>
    <p:sldId id="448" r:id="rId10"/>
    <p:sldId id="449" r:id="rId11"/>
    <p:sldId id="450" r:id="rId12"/>
    <p:sldId id="451" r:id="rId13"/>
    <p:sldId id="45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 showGuides="1">
      <p:cViewPr>
        <p:scale>
          <a:sx n="78" d="100"/>
          <a:sy n="78" d="100"/>
        </p:scale>
        <p:origin x="254" y="17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5BA07-F487-4D37-B90A-38271DF6D40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9A51A-31D0-4961-940F-BE9FE8346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978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8192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8192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>
              <a:buNone/>
            </a:pPr>
            <a:fld id="{9A0DB2DC-4C9A-4742-B13C-FB6460FD3503}" type="slidenum">
              <a:rPr lang="zh-CN" altLang="en-US" sz="1200" dirty="0">
                <a:latin typeface="印品黑体"/>
              </a:rPr>
              <a:t>5</a:t>
            </a:fld>
            <a:endParaRPr lang="zh-CN" altLang="en-US" sz="1200" dirty="0">
              <a:latin typeface="印品黑体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3BD71-5DED-F4C4-F7CB-BDF939F63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47027B-6C27-5FE4-1016-5CE29016A1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22851-D2D5-7C7E-C876-F0B62E667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958C-F686-4D64-817E-EFCEAABB73F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93A16-6AD1-BBA4-6B10-4E66DD3C2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D1C3D-818E-9F97-0BFD-08ED07AD2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910F-5C9F-436A-8C52-2ADC435BB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4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CF66D-4BCC-DAB0-4138-0DE41595A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C8E96C-5DE6-9B91-739B-35C8E9AEF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33B7C-5F6A-5614-9E0E-D8B68380E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958C-F686-4D64-817E-EFCEAABB73F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C4FA5-F04F-B96B-7AE9-EAD39C7F4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E4382-C3E5-8B1D-8B2A-19AD00F8B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910F-5C9F-436A-8C52-2ADC435BB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519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C9DBE4-B0A7-DFBF-D8DD-4EBAF09783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16E592-439D-0C54-45FB-D4CFA1805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B32F2-9D20-58F8-78E4-79AE4670C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958C-F686-4D64-817E-EFCEAABB73F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D9475-B126-DAD7-6EC4-2C8E6868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579A4-8CFF-E069-372D-8D6CE6CA5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910F-5C9F-436A-8C52-2ADC435BB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25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16DC8-A5C3-A17A-B1B9-E4A75255F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C550D-0D4E-0D93-DB90-026249AB0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9EA27-752F-9CAB-83B6-F36B0345F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958C-F686-4D64-817E-EFCEAABB73F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BFB88-2001-6A73-A2F5-166694E56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75F05-5EB1-B350-CD8E-1DFD69A0B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910F-5C9F-436A-8C52-2ADC435BB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8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9D77E-FCBA-79AD-9CA4-F71AC0223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C5E4A6-4FDC-40A9-36AF-080554574A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E7E58-3EFC-FC37-6572-E5A059B6F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958C-F686-4D64-817E-EFCEAABB73F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3A5A6-F0C5-A23D-C6C3-A28146082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075C7-209E-941E-4D76-3B2733DD6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910F-5C9F-436A-8C52-2ADC435BB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7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569DE-C023-C63E-D51D-A545FFEAE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592DF-AA0C-674D-9654-4273AB5FF9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9EE463-8DD5-B8DE-186A-B29062288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0A870-B71E-7B20-D67B-99C24DF47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958C-F686-4D64-817E-EFCEAABB73F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3382D7-A798-E3BD-0701-8A1F328B9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F4C48-BA8E-AF5B-AFB8-EF4C443D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910F-5C9F-436A-8C52-2ADC435BB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4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3C94C-D17C-0D4E-5661-40F281046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41B9A8-9DB3-C8A9-A953-C71198066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FBEEC4-6D3C-CB93-B301-DDBC4CB378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F6C98-3A49-0698-AA4E-C90D0D2CA2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73DBA4-4B26-D8C0-6414-0E761FE803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C480C3-E945-4CBD-ABF2-92A1536FD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958C-F686-4D64-817E-EFCEAABB73F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31CB33-5C4F-CB5F-D60B-429B0C83A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EE25F7-9BF3-6F67-38F1-FC544A86C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910F-5C9F-436A-8C52-2ADC435BB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1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C802A-BCED-9FBF-4E8B-F93F39F9F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C15CD-BDD7-FB9F-4494-4EE7730C1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958C-F686-4D64-817E-EFCEAABB73F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F228B3-9EAD-FD69-3016-8179E190E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0DBDDA-D144-CBFC-AA3F-C767ED128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910F-5C9F-436A-8C52-2ADC435BB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61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D3E68E-F8F7-AB5B-166B-C059F0049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958C-F686-4D64-817E-EFCEAABB73F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03FFBB-BE08-4B58-7218-D848BDEEF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5985B-558C-1EC1-6B40-A61811EAB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910F-5C9F-436A-8C52-2ADC435BB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35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5854F-36D9-8FC2-3292-3D376F212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F0D7B-19AC-9DE7-BC1B-CA93C27B5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682BB5-E243-B5A5-D801-C3EE0C2A28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A456CF-BDDF-CC60-95C9-0E54B31CD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958C-F686-4D64-817E-EFCEAABB73F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F49F4F-0484-27D7-0173-25B5A2627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570D4E-78DC-7268-FA78-ED57B513B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910F-5C9F-436A-8C52-2ADC435BB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790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5CBA-824D-76C2-6EDF-E669E2DEB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915D29-AEDE-EA59-0288-A30A6B3A02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FF31E1-AA44-76B0-8BFE-78167A33A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F00C78-2BC9-0C68-3254-7E2464BAE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958C-F686-4D64-817E-EFCEAABB73F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748971-2690-4B5B-9FD4-18DF91D72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3CCB0B-278F-2C25-6FA5-B6F611430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910F-5C9F-436A-8C52-2ADC435BB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031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8EF5C7-AD15-8E96-A2F4-D43143FB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EB9DD-FB79-16A3-8C10-85830EFC0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93978-281E-4ED0-937F-06566AFB6E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6958C-F686-4D64-817E-EFCEAABB73F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4043C-0DFA-10D6-3573-D44D918323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EA871-0466-7C06-C28C-2EEFDD2BEE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1910F-5C9F-436A-8C52-2ADC435BB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0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75+ hình nền powerpoint chuyên nghiệp chất lượng full hd cực đẹp">
            <a:extLst>
              <a:ext uri="{FF2B5EF4-FFF2-40B4-BE49-F238E27FC236}">
                <a16:creationId xmlns:a16="http://schemas.microsoft.com/office/drawing/2014/main" id="{50EB37CD-913B-8945-9154-E1028B9106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4">
            <a:extLst>
              <a:ext uri="{FF2B5EF4-FFF2-40B4-BE49-F238E27FC236}">
                <a16:creationId xmlns:a16="http://schemas.microsoft.com/office/drawing/2014/main" id="{3C9E079E-00B5-0FFD-FC5F-622EDFCC084D}"/>
              </a:ext>
            </a:extLst>
          </p:cNvPr>
          <p:cNvSpPr txBox="1"/>
          <p:nvPr/>
        </p:nvSpPr>
        <p:spPr>
          <a:xfrm>
            <a:off x="1595536" y="1749673"/>
            <a:ext cx="9171992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Chủ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34: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NGHỊ LUẬN VỀ TRUYỆN.</a:t>
            </a:r>
          </a:p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Nội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dung 2: </a:t>
            </a:r>
          </a:p>
          <a:p>
            <a:pPr algn="ctr"/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 LÀM BÀI NGHỊ LUẬN VỀ </a:t>
            </a:r>
          </a:p>
          <a:p>
            <a:pPr algn="ctr"/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 PHẨM TRUYỆN (HOẶC ĐOẠN TRÍCH)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597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AC54FD3-5362-C243-1136-FD2F0600E305}"/>
              </a:ext>
            </a:extLst>
          </p:cNvPr>
          <p:cNvSpPr txBox="1"/>
          <p:nvPr/>
        </p:nvSpPr>
        <p:spPr>
          <a:xfrm>
            <a:off x="314908" y="1703846"/>
            <a:ext cx="6097554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c.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Kết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32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altLang="en-US" sz="32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</a:t>
            </a:r>
            <a:r>
              <a:rPr lang="en-US" alt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</a:t>
            </a:r>
            <a:r>
              <a:rPr lang="en-US" altLang="en-US" sz="32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công</a:t>
            </a:r>
            <a:r>
              <a:rPr lang="en-US" altLang="en-US" sz="32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của</a:t>
            </a:r>
            <a:r>
              <a:rPr lang="en-US" altLang="en-US" sz="32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</a:t>
            </a:r>
            <a:r>
              <a:rPr lang="en-US" alt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văn</a:t>
            </a:r>
            <a:r>
              <a:rPr lang="en-US" altLang="en-US" sz="32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khi</a:t>
            </a:r>
            <a:r>
              <a:rPr lang="en-US" altLang="en-US" sz="32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xây</a:t>
            </a:r>
            <a:r>
              <a:rPr lang="en-US" altLang="en-US" sz="32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dựng</a:t>
            </a:r>
            <a:r>
              <a:rPr lang="en-US" altLang="en-US" sz="32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nhân</a:t>
            </a:r>
            <a:r>
              <a:rPr lang="en-US" altLang="en-US" sz="32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vật</a:t>
            </a:r>
            <a:r>
              <a:rPr lang="en-US" altLang="en-US" sz="32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ông</a:t>
            </a:r>
            <a:r>
              <a:rPr lang="en-US" altLang="en-US" sz="32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Hai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32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altLang="en-US" sz="32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Sức</a:t>
            </a:r>
            <a:r>
              <a:rPr lang="en-US" altLang="en-US" sz="32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hấp</a:t>
            </a:r>
            <a:r>
              <a:rPr lang="en-US" altLang="en-US" sz="32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dẫncủa</a:t>
            </a:r>
            <a:r>
              <a:rPr lang="en-US" altLang="en-US" sz="32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hình</a:t>
            </a:r>
            <a:r>
              <a:rPr lang="en-US" altLang="en-US" sz="32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tượng</a:t>
            </a:r>
            <a:r>
              <a:rPr lang="en-US" altLang="en-US" sz="32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nhân</a:t>
            </a:r>
            <a:r>
              <a:rPr lang="en-US" altLang="en-US" sz="32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vật</a:t>
            </a:r>
            <a:endParaRPr lang="en-US" altLang="en-US" sz="32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05681B-8126-7722-43EA-4F68B23EB0F4}"/>
              </a:ext>
            </a:extLst>
          </p:cNvPr>
          <p:cNvSpPr txBox="1"/>
          <p:nvPr/>
        </p:nvSpPr>
        <p:spPr>
          <a:xfrm>
            <a:off x="314908" y="108029"/>
            <a:ext cx="5927272" cy="1421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>
              <a:lnSpc>
                <a:spcPct val="90000"/>
              </a:lnSpc>
              <a:defRPr/>
            </a:pPr>
            <a:r>
              <a:rPr lang="en-US" altLang="en-US" sz="3200" b="1" u="sng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Đề</a:t>
            </a:r>
            <a:r>
              <a:rPr lang="en-US" altLang="en-US" sz="3200" b="1" u="sng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Suy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nghĩ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ông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Hai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truyện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ngắn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“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Làng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”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nhà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Kim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Lân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4098" name="Picture 2" descr="10 Bài văn phân tích truyện ngắn &quot;Làng&quot; của Kim Lân hay nhất - ALONGWALKER">
            <a:extLst>
              <a:ext uri="{FF2B5EF4-FFF2-40B4-BE49-F238E27FC236}">
                <a16:creationId xmlns:a16="http://schemas.microsoft.com/office/drawing/2014/main" id="{A8D928AC-32EA-2B1E-CF2F-7BEF433C53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098" y="803733"/>
            <a:ext cx="4571514" cy="476664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1655419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1F132AE-F306-06C7-BEB0-24A8978C3EBC}"/>
              </a:ext>
            </a:extLst>
          </p:cNvPr>
          <p:cNvSpPr txBox="1"/>
          <p:nvPr/>
        </p:nvSpPr>
        <p:spPr>
          <a:xfrm>
            <a:off x="277585" y="-14162"/>
            <a:ext cx="11814887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09600" marR="0" lvl="0" indent="-6096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3. </a:t>
            </a:r>
            <a:r>
              <a:rPr kumimoji="0" lang="en-US" alt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Viết</a:t>
            </a:r>
            <a:r>
              <a:rPr kumimoji="0" lang="en-US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bài</a:t>
            </a:r>
            <a:endParaRPr kumimoji="0" lang="en-US" altLang="en-US" sz="32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a. </a:t>
            </a:r>
            <a:r>
              <a:rPr kumimoji="0" lang="en-US" alt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Mở</a:t>
            </a:r>
            <a:r>
              <a:rPr kumimoji="0" lang="en-US" alt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bài</a:t>
            </a:r>
            <a:endParaRPr kumimoji="0" lang="en-US" altLang="en-US" sz="32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Cách</a:t>
            </a:r>
            <a:r>
              <a:rPr kumimoji="0" lang="en-US" alt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1: </a:t>
            </a:r>
          </a:p>
          <a:p>
            <a:pPr marL="58738" marR="0" lvl="0" indent="-58738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Giới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thiệu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nhà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văn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Kim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Lân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:(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Vị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trí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gương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mặt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độc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đáo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;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Sở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trường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phong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cách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nhà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văn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của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nông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thôn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).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Giới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thiệu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truyện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ngắn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“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Làng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”</a:t>
            </a:r>
            <a:r>
              <a:rPr lang="en-US" altLang="en-US" sz="32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Hoàn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cảnh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Viết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trong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thời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kỳ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đầu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kháng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chiến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chống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thực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dân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pháp</a:t>
            </a:r>
            <a:r>
              <a:rPr lang="en-US" altLang="en-US" sz="3200" dirty="0">
                <a:latin typeface="Times New Roman" panose="02020603050405020304" pitchFamily="18" charset="0"/>
              </a:rPr>
              <a:t>;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Nội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dung: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Truyện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đã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thể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hiện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một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cách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sinh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động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vẻ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đẹp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của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người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nông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dân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Suy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nghĩ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về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nhân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vật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Khó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quên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thật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đáng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yêu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  <a:endParaRPr kumimoji="0" lang="en-US" altLang="en-US" sz="320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altLang="en-US" sz="3200" dirty="0">
                <a:latin typeface="Times New Roman" panose="02020603050405020304" pitchFamily="18" charset="0"/>
                <a:sym typeface="Wingdings" panose="05000000000000000000" pitchFamily="2" charset="2"/>
              </a:rPr>
              <a:t>-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Đi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từ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khái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quát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đến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cụ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thể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từ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nhà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văn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đến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tác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phẩm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nhân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vật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</a:p>
          <a:p>
            <a:pPr marL="609600" marR="0" lvl="0" indent="-6096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Cách</a:t>
            </a:r>
            <a:r>
              <a:rPr kumimoji="0" lang="en-US" alt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2: </a:t>
            </a:r>
          </a:p>
          <a:p>
            <a:pPr marL="609600" indent="-609600"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Suy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nghĩ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Tình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yêu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làng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tình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cảm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sâu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nặng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…</a:t>
            </a:r>
            <a:endParaRPr kumimoji="0" lang="en-US" altLang="en-US" sz="320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  <a:p>
            <a:pPr marL="609600" marR="0" lvl="0" indent="-6096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Giới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thiệu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nhân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vật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ông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Hai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truyện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ngắn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“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Làng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”</a:t>
            </a:r>
          </a:p>
          <a:p>
            <a:pPr marL="609600" marR="0" lvl="0" indent="-6096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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Trực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tiếp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nêu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suy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nghĩ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của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người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viết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88981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C0143EE-BC9D-7383-C82F-93C78DFBFD53}"/>
              </a:ext>
            </a:extLst>
          </p:cNvPr>
          <p:cNvSpPr txBox="1"/>
          <p:nvPr/>
        </p:nvSpPr>
        <p:spPr>
          <a:xfrm>
            <a:off x="0" y="43131"/>
            <a:ext cx="12191999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altLang="en-US" sz="3000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b. </a:t>
            </a:r>
            <a:r>
              <a:rPr lang="en-US" altLang="en-US" sz="3000" b="1" u="sng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Thân</a:t>
            </a:r>
            <a:r>
              <a:rPr lang="en-US" altLang="en-US" sz="3000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u="sng" dirty="0" err="1">
                <a:latin typeface="Times New Roman" panose="02020603050405020304" pitchFamily="18" charset="0"/>
                <a:ea typeface="SimSun" panose="02010600030101010101" pitchFamily="2" charset="-122"/>
              </a:rPr>
              <a:t>bài</a:t>
            </a:r>
            <a:r>
              <a:rPr lang="en-US" altLang="en-US" sz="3000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3000" i="1" dirty="0">
                <a:latin typeface="Calibri" panose="020F0502020204030204" pitchFamily="34" charset="0"/>
                <a:ea typeface="SimSun" panose="02010600030101010101" pitchFamily="2" charset="-122"/>
              </a:rPr>
              <a:t>         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Ông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Hai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yêu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làng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say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mê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bao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nhiêu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thì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nghe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tin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làng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theo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giặc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ông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lại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đau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đớn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thất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vọng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tủi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hổ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bấy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nhiêu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Cái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tin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ấy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khiến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ông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sững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sờ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: “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Cổ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ông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lão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nghẹn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ắng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lại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, da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mặt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tê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dân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dân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Ông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lão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lặng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tưởng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không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thở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được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”.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Lúc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ấy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tâm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trí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ông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Hai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chỉ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còn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cái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tin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dữ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ấy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xâm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chiếm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nó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thành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một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nỗi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ám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ảnh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day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dứt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Ông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“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cúi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gằm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mặt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xuống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mà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”.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Về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đến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nhà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ông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nằm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vật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ra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giường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trong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nỗi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tủi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thân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đau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đớn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xót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xa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Suốt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ngày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ông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lão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chẳng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dám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đến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đâu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Chỉ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quanh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quẩn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trong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nhà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nghe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ngóng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tình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hình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Lúc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nào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cũng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nơm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nớp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chột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dạ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Cứ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thoáng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nghe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thấy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tiếng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Tây,Việt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gian,cam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nhông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là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ông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lủi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ra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góc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nhà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nín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thin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thít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: “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Thôi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lại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chuyện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ấy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rồi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”.Bao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nhiêu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điều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tự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hào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về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quê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hương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như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sụp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đổ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trong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tâm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hồn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người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nông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dân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hết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mực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yêu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quê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hương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ấy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Có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lẽ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đây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là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lần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mà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nỗi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đau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về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làng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đến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với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ông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một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cách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tê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tái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quằn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quại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nhất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Còn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gì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đau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khổ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hơn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khi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người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yêu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làng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thiết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tha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nhường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ấy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lại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nghe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được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tin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làng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phản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bội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theo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giặc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Trong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lòng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ông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diễn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ra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một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cuộc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đấu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tranh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nội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tâm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quyết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liệt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: “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Làng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thì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yêu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thật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nhưng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làng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theo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Tây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mất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rồi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thì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phải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thù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.” Khi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tâm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sự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với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con,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nghe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con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nói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: “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Ủng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hộ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cụ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Hồ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Chí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Minh!”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thì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nước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mắt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ông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Hai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chảy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ròng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ròng</a:t>
            </a:r>
            <a:r>
              <a:rPr lang="en-US" altLang="en-US" sz="30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.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Tình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quê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và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lòng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yêu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nước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của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người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nông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dân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ấy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sâu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nặng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và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thiêng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liêng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biết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bao.</a:t>
            </a:r>
          </a:p>
        </p:txBody>
      </p:sp>
    </p:spTree>
    <p:extLst>
      <p:ext uri="{BB962C8B-B14F-4D97-AF65-F5344CB8AC3E}">
        <p14:creationId xmlns:p14="http://schemas.microsoft.com/office/powerpoint/2010/main" val="142042980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DC56225-9FB3-EB9D-808C-68D258C6E244}"/>
              </a:ext>
            </a:extLst>
          </p:cNvPr>
          <p:cNvSpPr txBox="1"/>
          <p:nvPr/>
        </p:nvSpPr>
        <p:spPr>
          <a:xfrm>
            <a:off x="363793" y="302082"/>
            <a:ext cx="11641394" cy="9787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>
              <a:lnSpc>
                <a:spcPct val="90000"/>
              </a:lnSpc>
              <a:defRPr/>
            </a:pPr>
            <a:r>
              <a:rPr lang="en-US" altLang="en-US" sz="3200" b="1" u="sng" dirty="0" err="1">
                <a:latin typeface="Times New Roman" panose="02020603050405020304" pitchFamily="18" charset="0"/>
              </a:rPr>
              <a:t>Đề</a:t>
            </a:r>
            <a:r>
              <a:rPr lang="en-US" altLang="en-US" sz="3200" b="1" u="sng" dirty="0">
                <a:latin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</a:rPr>
              <a:t>bài</a:t>
            </a:r>
            <a:r>
              <a:rPr lang="en-US" altLang="en-US" sz="3200" dirty="0">
                <a:latin typeface="Times New Roman" panose="02020603050405020304" pitchFamily="18" charset="0"/>
              </a:rPr>
              <a:t>: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Suy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nghĩ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về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nhân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vật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ông</a:t>
            </a:r>
            <a:r>
              <a:rPr lang="en-US" altLang="en-US" sz="3200" dirty="0">
                <a:latin typeface="Times New Roman" panose="02020603050405020304" pitchFamily="18" charset="0"/>
              </a:rPr>
              <a:t> Hai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truyện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ngắn</a:t>
            </a:r>
            <a:r>
              <a:rPr lang="en-US" altLang="en-US" sz="3200" dirty="0">
                <a:latin typeface="Times New Roman" panose="02020603050405020304" pitchFamily="18" charset="0"/>
              </a:rPr>
              <a:t> “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Làng</a:t>
            </a:r>
            <a:r>
              <a:rPr lang="en-US" altLang="en-US" sz="3200" dirty="0">
                <a:latin typeface="Times New Roman" panose="02020603050405020304" pitchFamily="18" charset="0"/>
              </a:rPr>
              <a:t>”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</a:rPr>
              <a:t>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nhà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văn</a:t>
            </a:r>
            <a:r>
              <a:rPr lang="en-US" altLang="en-US" sz="3200" dirty="0">
                <a:latin typeface="Times New Roman" panose="02020603050405020304" pitchFamily="18" charset="0"/>
              </a:rPr>
              <a:t> Kim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Lân</a:t>
            </a:r>
            <a:r>
              <a:rPr lang="en-US" altLang="en-US" sz="32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569EF5-3A57-F169-4DD3-9AE9F997D52F}"/>
              </a:ext>
            </a:extLst>
          </p:cNvPr>
          <p:cNvSpPr txBox="1"/>
          <p:nvPr/>
        </p:nvSpPr>
        <p:spPr>
          <a:xfrm>
            <a:off x="363793" y="1221346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2684">
              <a:spcBef>
                <a:spcPct val="50000"/>
              </a:spcBef>
            </a:pPr>
            <a:r>
              <a:rPr lang="en-US" altLang="x-none" sz="3200" b="1" i="1" u="sng" dirty="0">
                <a:solidFill>
                  <a:srgbClr val="3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4. </a:t>
            </a:r>
            <a:r>
              <a:rPr lang="en-US" altLang="x-none" sz="3200" b="1" i="1" u="sng" dirty="0" err="1">
                <a:solidFill>
                  <a:srgbClr val="3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Đọc</a:t>
            </a:r>
            <a:r>
              <a:rPr lang="en-US" altLang="x-none" sz="3200" b="1" i="1" u="sng" dirty="0">
                <a:solidFill>
                  <a:srgbClr val="3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n-US" altLang="x-none" sz="3200" b="1" i="1" u="sng" dirty="0" err="1">
                <a:solidFill>
                  <a:srgbClr val="3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lại</a:t>
            </a:r>
            <a:r>
              <a:rPr lang="en-US" altLang="x-none" sz="3200" b="1" i="1" u="sng" dirty="0">
                <a:solidFill>
                  <a:srgbClr val="3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n-US" altLang="x-none" sz="3200" b="1" i="1" u="sng" dirty="0" err="1">
                <a:solidFill>
                  <a:srgbClr val="3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v</a:t>
            </a:r>
            <a:r>
              <a:rPr lang="en-US" altLang="x-none" sz="3200" b="1" i="1" u="sng" dirty="0" err="1">
                <a:solidFill>
                  <a:srgbClr val="3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Arial" panose="020B0604020202020204" pitchFamily="34" charset="0"/>
              </a:rPr>
              <a:t>à</a:t>
            </a:r>
            <a:r>
              <a:rPr lang="en-US" altLang="x-none" sz="3200" b="1" i="1" u="sng" dirty="0">
                <a:solidFill>
                  <a:srgbClr val="3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n-US" altLang="x-none" sz="3200" b="1" i="1" u="sng" dirty="0" err="1">
                <a:solidFill>
                  <a:srgbClr val="3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sửa</a:t>
            </a:r>
            <a:r>
              <a:rPr lang="en-US" altLang="x-none" sz="3200" b="1" i="1" u="sng" dirty="0">
                <a:solidFill>
                  <a:srgbClr val="3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n-US" altLang="x-none" sz="3200" b="1" i="1" u="sng" dirty="0" err="1">
                <a:solidFill>
                  <a:srgbClr val="3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chữa</a:t>
            </a:r>
            <a:endParaRPr lang="en-US" altLang="x-none" sz="3200" b="1" i="1" u="sng" dirty="0">
              <a:solidFill>
                <a:srgbClr val="300000"/>
              </a:solidFill>
              <a:latin typeface="Times New Roman" panose="02020603050405020304" pitchFamily="18" charset="0"/>
              <a:ea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73815C-5783-CF21-759C-8FE825D32620}"/>
              </a:ext>
            </a:extLst>
          </p:cNvPr>
          <p:cNvSpPr txBox="1"/>
          <p:nvPr/>
        </p:nvSpPr>
        <p:spPr>
          <a:xfrm>
            <a:off x="1042219" y="1885177"/>
            <a:ext cx="60960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1693" indent="-531693" defTabSz="912684"/>
            <a:r>
              <a:rPr lang="en-US" altLang="x-none" sz="3200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Hình</a:t>
            </a:r>
            <a:r>
              <a:rPr lang="en-US" altLang="x-none" sz="32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n-US" altLang="x-none" sz="3200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thức</a:t>
            </a:r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: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đầy</a:t>
            </a:r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đủ</a:t>
            </a:r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bố</a:t>
            </a:r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cục</a:t>
            </a:r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3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phần</a:t>
            </a:r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</a:p>
          <a:p>
            <a:pPr marL="531693" indent="-531693" defTabSz="912684"/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-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Mở</a:t>
            </a:r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b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Arial" panose="020B0604020202020204" pitchFamily="34" charset="0"/>
              </a:rPr>
              <a:t>à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i</a:t>
            </a:r>
            <a:endParaRPr lang="en-US" altLang="x-none" sz="3200" dirty="0">
              <a:solidFill>
                <a:srgbClr val="18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531693" indent="-531693" defTabSz="912684"/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-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Thân</a:t>
            </a:r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b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Arial" panose="020B0604020202020204" pitchFamily="34" charset="0"/>
              </a:rPr>
              <a:t>à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i</a:t>
            </a:r>
            <a:endParaRPr lang="en-US" altLang="x-none" sz="3200" dirty="0">
              <a:solidFill>
                <a:srgbClr val="18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531693" indent="-531693" defTabSz="912684"/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-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Kết</a:t>
            </a:r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b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Arial" panose="020B0604020202020204" pitchFamily="34" charset="0"/>
              </a:rPr>
              <a:t>à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i</a:t>
            </a:r>
            <a:endParaRPr lang="en-US" sz="3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1799F4-12E7-B386-CF34-CC9FFD22B142}"/>
              </a:ext>
            </a:extLst>
          </p:cNvPr>
          <p:cNvSpPr txBox="1"/>
          <p:nvPr/>
        </p:nvSpPr>
        <p:spPr>
          <a:xfrm>
            <a:off x="3411793" y="3853934"/>
            <a:ext cx="60960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2684"/>
            <a:r>
              <a:rPr lang="en-US" altLang="x-none" sz="3200" dirty="0" err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Nội</a:t>
            </a:r>
            <a:r>
              <a:rPr lang="en-US" altLang="x-none" sz="32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dung</a:t>
            </a:r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: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đảm</a:t>
            </a:r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bảo</a:t>
            </a:r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các</a:t>
            </a:r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yêu</a:t>
            </a:r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cầu</a:t>
            </a:r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,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đủ</a:t>
            </a:r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các</a:t>
            </a:r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bước</a:t>
            </a:r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,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các</a:t>
            </a:r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ý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đã</a:t>
            </a:r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xây</a:t>
            </a:r>
            <a:r>
              <a:rPr lang="en-US" altLang="x-none" sz="3200" dirty="0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n-US" altLang="x-none" sz="3200" dirty="0" err="1">
                <a:solidFill>
                  <a:srgbClr val="18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rPr>
              <a:t>dựng</a:t>
            </a:r>
            <a:endParaRPr lang="en-US" altLang="x-none" sz="3200" dirty="0">
              <a:solidFill>
                <a:srgbClr val="180000"/>
              </a:solidFill>
              <a:latin typeface="Times New Roman" panose="02020603050405020304" pitchFamily="18" charset="0"/>
              <a:ea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A35007-F5D9-52B5-77F2-5740761355EA}"/>
              </a:ext>
            </a:extLst>
          </p:cNvPr>
          <p:cNvSpPr txBox="1"/>
          <p:nvPr/>
        </p:nvSpPr>
        <p:spPr>
          <a:xfrm>
            <a:off x="3048000" y="537056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>
              <a:buNone/>
              <a:tabLst>
                <a:tab pos="1679575" algn="l"/>
              </a:tabLst>
            </a:pPr>
            <a:r>
              <a:rPr lang="en-US" altLang="x-none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 NHỚ SGK/T68</a:t>
            </a:r>
            <a:endParaRPr lang="en-US" altLang="x-none" sz="3200" b="1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51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40ACB-4EC4-45DE-96AD-BBCBEEF9B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8C7AD-30FC-9153-0BFB-4B069B32A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75+ hình nền powerpoint chuyên nghiệp chất lượng full hd cực đẹp">
            <a:extLst>
              <a:ext uri="{FF2B5EF4-FFF2-40B4-BE49-F238E27FC236}">
                <a16:creationId xmlns:a16="http://schemas.microsoft.com/office/drawing/2014/main" id="{69A4FF2A-8DF0-64C5-76C3-0FA13A0AE8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4">
            <a:extLst>
              <a:ext uri="{FF2B5EF4-FFF2-40B4-BE49-F238E27FC236}">
                <a16:creationId xmlns:a16="http://schemas.microsoft.com/office/drawing/2014/main" id="{CB3B2295-44E4-7FCB-731D-5E80A53E77EF}"/>
              </a:ext>
            </a:extLst>
          </p:cNvPr>
          <p:cNvSpPr txBox="1"/>
          <p:nvPr/>
        </p:nvSpPr>
        <p:spPr>
          <a:xfrm>
            <a:off x="3928188" y="1206727"/>
            <a:ext cx="619552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32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I. </a:t>
            </a:r>
            <a:r>
              <a:rPr lang="en-US" sz="3200" b="1" dirty="0" err="1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32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2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nghị</a:t>
            </a:r>
            <a:r>
              <a:rPr lang="en-US" sz="32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32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2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2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32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32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3200" b="1" dirty="0" err="1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hoặc</a:t>
            </a:r>
            <a:r>
              <a:rPr lang="en-US" sz="32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32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trích</a:t>
            </a:r>
            <a:r>
              <a:rPr lang="en-US" sz="32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en-US" sz="2800" b="1" dirty="0">
                <a:solidFill>
                  <a:srgbClr val="FF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200" b="1" dirty="0">
              <a:solidFill>
                <a:srgbClr val="FF00FF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433EF9-874C-C0D2-6733-52A67DF62729}"/>
              </a:ext>
            </a:extLst>
          </p:cNvPr>
          <p:cNvSpPr txBox="1"/>
          <p:nvPr/>
        </p:nvSpPr>
        <p:spPr>
          <a:xfrm>
            <a:off x="3928188" y="2189551"/>
            <a:ext cx="61955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3200" b="1" dirty="0" err="1">
                <a:latin typeface="Times New Roman" panose="02020603050405020304" pitchFamily="18" charset="0"/>
              </a:rPr>
              <a:t>Đọc</a:t>
            </a:r>
            <a:r>
              <a:rPr lang="en-US" sz="3200" b="1" dirty="0"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</a:rPr>
              <a:t>đề</a:t>
            </a:r>
            <a:r>
              <a:rPr lang="en-US" sz="3200" b="1" dirty="0"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</a:rPr>
              <a:t>sau</a:t>
            </a:r>
            <a:r>
              <a:rPr lang="en-US" sz="3200" b="1" dirty="0"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</a:rPr>
              <a:t>và</a:t>
            </a:r>
            <a:r>
              <a:rPr lang="en-US" sz="3200" b="1" dirty="0"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</a:rPr>
              <a:t>trả</a:t>
            </a:r>
            <a:r>
              <a:rPr lang="en-US" sz="3200" b="1" dirty="0"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</a:rPr>
              <a:t>lời</a:t>
            </a:r>
            <a:r>
              <a:rPr lang="en-US" sz="3200" b="1" dirty="0"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</a:rPr>
              <a:t>hỏi</a:t>
            </a:r>
            <a:r>
              <a:rPr lang="en-US" sz="3200" b="1" dirty="0">
                <a:latin typeface="Times New Roman" panose="02020603050405020304" pitchFamily="18" charset="0"/>
              </a:rPr>
              <a:t>.</a:t>
            </a:r>
            <a:endParaRPr lang="en-US" sz="3200" b="1" dirty="0"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4653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945828B-47B4-546A-E3B1-9F2DCD9646D0}"/>
              </a:ext>
            </a:extLst>
          </p:cNvPr>
          <p:cNvSpPr txBox="1"/>
          <p:nvPr/>
        </p:nvSpPr>
        <p:spPr>
          <a:xfrm>
            <a:off x="650810" y="336103"/>
            <a:ext cx="1129237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en-US" altLang="x-none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x-none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thận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Nương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Xương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vi-VN" altLang="en-US" sz="3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62C9A9-F8FD-F3C2-471E-5AAFB63D9D5F}"/>
              </a:ext>
            </a:extLst>
          </p:cNvPr>
          <p:cNvSpPr txBox="1"/>
          <p:nvPr/>
        </p:nvSpPr>
        <p:spPr>
          <a:xfrm>
            <a:off x="548174" y="1854069"/>
            <a:ext cx="4788936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defTabSz="912684"/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A.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phẩm</a:t>
            </a:r>
            <a:endParaRPr lang="vi-VN" altLang="en-US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7830DE-6E41-9A40-658E-D5C73545D5DE}"/>
              </a:ext>
            </a:extLst>
          </p:cNvPr>
          <p:cNvSpPr txBox="1"/>
          <p:nvPr/>
        </p:nvSpPr>
        <p:spPr>
          <a:xfrm>
            <a:off x="6094446" y="1828027"/>
            <a:ext cx="2583023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defTabSz="912684"/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B.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Cốt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truyện</a:t>
            </a:r>
            <a:endParaRPr lang="vi-VN" altLang="en-US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BF3011-7697-21D3-1BF0-428A1BA52336}"/>
              </a:ext>
            </a:extLst>
          </p:cNvPr>
          <p:cNvSpPr txBox="1"/>
          <p:nvPr/>
        </p:nvSpPr>
        <p:spPr>
          <a:xfrm>
            <a:off x="548173" y="2732119"/>
            <a:ext cx="4788935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defTabSz="912684"/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C.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Bàn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chủ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đề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truyện</a:t>
            </a:r>
            <a:endParaRPr lang="vi-VN" altLang="en-US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339C86-E567-4611-DAFE-6765F4040DAE}"/>
              </a:ext>
            </a:extLst>
          </p:cNvPr>
          <p:cNvSpPr txBox="1"/>
          <p:nvPr/>
        </p:nvSpPr>
        <p:spPr>
          <a:xfrm>
            <a:off x="6094446" y="2732119"/>
            <a:ext cx="4075921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defTabSz="912684"/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D.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Bàn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tư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tưởng</a:t>
            </a:r>
            <a:endParaRPr lang="vi-VN" altLang="en-US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59EAFC2-5417-1369-4859-24A80D2AF7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r="-5485"/>
          <a:stretch>
            <a:fillRect/>
          </a:stretch>
        </p:blipFill>
        <p:spPr>
          <a:xfrm>
            <a:off x="5066598" y="1551733"/>
            <a:ext cx="885137" cy="70805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44DD576-5D40-031F-3248-CB07548D5B3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r="3472"/>
          <a:stretch>
            <a:fillRect/>
          </a:stretch>
        </p:blipFill>
        <p:spPr>
          <a:xfrm>
            <a:off x="5106898" y="2491132"/>
            <a:ext cx="804536" cy="70408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9AAA8AC-3B06-6C37-F075-54DBF40E23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6134" y="2459490"/>
            <a:ext cx="806451" cy="70696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5EE0D4F-5A71-C227-64B0-92948A7575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6954" y="1706771"/>
            <a:ext cx="806451" cy="70696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EF8B78E-B5C0-6757-8ABB-E78D24A43626}"/>
              </a:ext>
            </a:extLst>
          </p:cNvPr>
          <p:cNvSpPr txBox="1"/>
          <p:nvPr/>
        </p:nvSpPr>
        <p:spPr>
          <a:xfrm>
            <a:off x="548173" y="3557881"/>
            <a:ext cx="1081651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>
              <a:defRPr/>
            </a:pPr>
            <a:r>
              <a:rPr 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Kim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010B2A7-6A2E-16B7-74D0-821B70335198}"/>
              </a:ext>
            </a:extLst>
          </p:cNvPr>
          <p:cNvSpPr txBox="1"/>
          <p:nvPr/>
        </p:nvSpPr>
        <p:spPr>
          <a:xfrm>
            <a:off x="6557236" y="5347210"/>
            <a:ext cx="2596096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defTabSz="912684"/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D.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Cốt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truyện</a:t>
            </a:r>
            <a:endParaRPr lang="vi-VN" altLang="en-US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B01A8F9-69C6-EB3B-328E-D95EBB5582F6}"/>
              </a:ext>
            </a:extLst>
          </p:cNvPr>
          <p:cNvSpPr txBox="1"/>
          <p:nvPr/>
        </p:nvSpPr>
        <p:spPr>
          <a:xfrm>
            <a:off x="6557236" y="4617369"/>
            <a:ext cx="4807452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defTabSz="912684"/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B.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phẩm</a:t>
            </a:r>
            <a:endParaRPr lang="vi-VN" altLang="en-US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8B23AB5-F3E6-1F8F-3041-DFF41B10D5F3}"/>
              </a:ext>
            </a:extLst>
          </p:cNvPr>
          <p:cNvSpPr txBox="1"/>
          <p:nvPr/>
        </p:nvSpPr>
        <p:spPr>
          <a:xfrm>
            <a:off x="445537" y="5347211"/>
            <a:ext cx="4891571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defTabSz="912684"/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C.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Bàn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chủ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đề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truyện</a:t>
            </a:r>
            <a:endParaRPr lang="vi-VN" altLang="en-US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9FC03B8-20EC-1974-81EF-01057BEA9220}"/>
              </a:ext>
            </a:extLst>
          </p:cNvPr>
          <p:cNvSpPr txBox="1"/>
          <p:nvPr/>
        </p:nvSpPr>
        <p:spPr>
          <a:xfrm>
            <a:off x="445537" y="4633738"/>
            <a:ext cx="4621061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defTabSz="912684"/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A.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Bàn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tư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tưởng</a:t>
            </a:r>
            <a:endParaRPr lang="vi-VN" altLang="en-US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4EE0BAE0-204E-AAE8-46AC-41BFB0E116B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r="3472"/>
          <a:stretch>
            <a:fillRect/>
          </a:stretch>
        </p:blipFill>
        <p:spPr>
          <a:xfrm>
            <a:off x="4605113" y="4514425"/>
            <a:ext cx="804536" cy="70408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ACABB7F-E957-DA47-A307-BE29DE7BCEF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r="3472"/>
          <a:stretch>
            <a:fillRect/>
          </a:stretch>
        </p:blipFill>
        <p:spPr>
          <a:xfrm>
            <a:off x="11065055" y="4364718"/>
            <a:ext cx="804536" cy="70408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BC069EF6-7F5E-AF8F-787A-0F565F83150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r="3472"/>
          <a:stretch>
            <a:fillRect/>
          </a:stretch>
        </p:blipFill>
        <p:spPr>
          <a:xfrm>
            <a:off x="5038947" y="5306267"/>
            <a:ext cx="804536" cy="70408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FC236A1-9E8C-CBE1-68D1-9E25516EE78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r="-5485"/>
          <a:stretch>
            <a:fillRect/>
          </a:stretch>
        </p:blipFill>
        <p:spPr>
          <a:xfrm>
            <a:off x="8954383" y="5340557"/>
            <a:ext cx="885137" cy="708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739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19" grpId="0"/>
      <p:bldP spid="21" grpId="0" animBg="1"/>
      <p:bldP spid="23" grpId="0" animBg="1"/>
      <p:bldP spid="25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A1539A5-98DE-6156-DF73-7A6E21CB8CBF}"/>
              </a:ext>
            </a:extLst>
          </p:cNvPr>
          <p:cNvSpPr txBox="1"/>
          <p:nvPr/>
        </p:nvSpPr>
        <p:spPr>
          <a:xfrm>
            <a:off x="305577" y="148031"/>
            <a:ext cx="1145099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>
              <a:defRPr/>
            </a:pPr>
            <a:r>
              <a:rPr 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Thúy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Kiều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Kiều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2E9158-531A-F57F-3589-3681FD833421}"/>
              </a:ext>
            </a:extLst>
          </p:cNvPr>
          <p:cNvSpPr txBox="1"/>
          <p:nvPr/>
        </p:nvSpPr>
        <p:spPr>
          <a:xfrm>
            <a:off x="464201" y="1281231"/>
            <a:ext cx="5012870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defTabSz="912684"/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A. Ý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phẩm</a:t>
            </a:r>
            <a:endParaRPr lang="en-US" altLang="x-none" sz="3200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AA5306-ABFE-4515-6781-919F053270AF}"/>
              </a:ext>
            </a:extLst>
          </p:cNvPr>
          <p:cNvSpPr txBox="1"/>
          <p:nvPr/>
        </p:nvSpPr>
        <p:spPr>
          <a:xfrm>
            <a:off x="6031073" y="1391898"/>
            <a:ext cx="3454659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defTabSz="912684"/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B.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Cốt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truyện</a:t>
            </a:r>
            <a:endParaRPr lang="en-SG" altLang="en-US" sz="3200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DDB14B-8D58-00AA-0416-078ACED13111}"/>
              </a:ext>
            </a:extLst>
          </p:cNvPr>
          <p:cNvSpPr txBox="1"/>
          <p:nvPr/>
        </p:nvSpPr>
        <p:spPr>
          <a:xfrm>
            <a:off x="389554" y="2012692"/>
            <a:ext cx="5087517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defTabSz="912684"/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C.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phẩm</a:t>
            </a:r>
            <a:endParaRPr lang="en-SG" altLang="en-US" sz="3200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A67AE7-7A70-BB6E-9E33-6BB66255B71C}"/>
              </a:ext>
            </a:extLst>
          </p:cNvPr>
          <p:cNvSpPr txBox="1"/>
          <p:nvPr/>
        </p:nvSpPr>
        <p:spPr>
          <a:xfrm>
            <a:off x="6031073" y="2143322"/>
            <a:ext cx="5007041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defTabSz="912684"/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D.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Bàn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chủ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đề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truyện</a:t>
            </a:r>
            <a:endParaRPr lang="vi-VN" altLang="en-US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3B5F54-3EDC-FB10-3504-5A2EED55A66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r="3472"/>
          <a:stretch>
            <a:fillRect/>
          </a:stretch>
        </p:blipFill>
        <p:spPr>
          <a:xfrm>
            <a:off x="4882964" y="1225249"/>
            <a:ext cx="804536" cy="70408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2F578D3-9EB3-00A5-A5BF-0EA3ACDBDA7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r="3472"/>
          <a:stretch>
            <a:fillRect/>
          </a:stretch>
        </p:blipFill>
        <p:spPr>
          <a:xfrm>
            <a:off x="9024769" y="1221574"/>
            <a:ext cx="804536" cy="70408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6581F09-ACE5-876F-2103-77101066C59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r="3472"/>
          <a:stretch>
            <a:fillRect/>
          </a:stretch>
        </p:blipFill>
        <p:spPr>
          <a:xfrm>
            <a:off x="10747280" y="2024009"/>
            <a:ext cx="804536" cy="70408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4568901-0C14-E934-370C-7A0D1F7F68F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r="-5485"/>
          <a:stretch>
            <a:fillRect/>
          </a:stretch>
        </p:blipFill>
        <p:spPr>
          <a:xfrm>
            <a:off x="5034502" y="1976673"/>
            <a:ext cx="885137" cy="70805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895C46BC-3FA1-76E5-3454-3E122BA64978}"/>
              </a:ext>
            </a:extLst>
          </p:cNvPr>
          <p:cNvSpPr txBox="1"/>
          <p:nvPr/>
        </p:nvSpPr>
        <p:spPr>
          <a:xfrm>
            <a:off x="305577" y="2831418"/>
            <a:ext cx="1145099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Quang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61494EF-6C8A-3C49-422F-BABC3425DF8D}"/>
              </a:ext>
            </a:extLst>
          </p:cNvPr>
          <p:cNvSpPr txBox="1"/>
          <p:nvPr/>
        </p:nvSpPr>
        <p:spPr>
          <a:xfrm>
            <a:off x="389554" y="3921569"/>
            <a:ext cx="2764193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 defTabSz="912684"/>
            <a:r>
              <a:rPr lang="en-US" altLang="x-none" sz="3200" dirty="0">
                <a:solidFill>
                  <a:srgbClr val="00000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Cốt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truyện</a:t>
            </a:r>
            <a:endParaRPr lang="en-US" altLang="x-none" sz="3200" dirty="0">
              <a:solidFill>
                <a:srgbClr val="000000"/>
              </a:solidFill>
              <a:latin typeface="Calibri Light" panose="020F03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9F309C5-81BF-8D25-ACEC-30313BDAD516}"/>
              </a:ext>
            </a:extLst>
          </p:cNvPr>
          <p:cNvSpPr txBox="1"/>
          <p:nvPr/>
        </p:nvSpPr>
        <p:spPr>
          <a:xfrm>
            <a:off x="6031073" y="3972317"/>
            <a:ext cx="5001600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 defTabSz="914377">
              <a:defRPr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B64B65D-C60D-8110-D9CC-16233CFBDD6E}"/>
              </a:ext>
            </a:extLst>
          </p:cNvPr>
          <p:cNvSpPr txBox="1"/>
          <p:nvPr/>
        </p:nvSpPr>
        <p:spPr>
          <a:xfrm>
            <a:off x="389554" y="4979827"/>
            <a:ext cx="4938226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 defTabSz="912684"/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C.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phẩm</a:t>
            </a:r>
            <a:endParaRPr lang="en-SG" altLang="en-US" sz="3200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2B0AD00-DD2D-FD2A-43C4-67DE656B619F}"/>
              </a:ext>
            </a:extLst>
          </p:cNvPr>
          <p:cNvSpPr txBox="1"/>
          <p:nvPr/>
        </p:nvSpPr>
        <p:spPr>
          <a:xfrm>
            <a:off x="6094446" y="4979827"/>
            <a:ext cx="4938226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 defTabSz="912684"/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D.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Bàn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tình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huống</a:t>
            </a:r>
            <a:r>
              <a:rPr lang="en-US" altLang="x-none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truyện</a:t>
            </a:r>
            <a:endParaRPr lang="en-US" altLang="x-none" sz="3200" dirty="0">
              <a:solidFill>
                <a:srgbClr val="000000"/>
              </a:solidFill>
              <a:latin typeface="Calibri Light" panose="020F03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ECC83E24-AD21-6BEB-78FB-058F77E1ED8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r="3472"/>
          <a:stretch>
            <a:fillRect/>
          </a:stretch>
        </p:blipFill>
        <p:spPr>
          <a:xfrm>
            <a:off x="2751479" y="3861912"/>
            <a:ext cx="804536" cy="70408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FBD24E8-6871-F129-F7F1-011DE65411A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r="-5485"/>
          <a:stretch>
            <a:fillRect/>
          </a:stretch>
        </p:blipFill>
        <p:spPr>
          <a:xfrm>
            <a:off x="10747280" y="3849033"/>
            <a:ext cx="885137" cy="708059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51BBB6D6-FC9D-3D2E-D9E2-6910BCC74C6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r="3472"/>
          <a:stretch>
            <a:fillRect/>
          </a:stretch>
        </p:blipFill>
        <p:spPr>
          <a:xfrm>
            <a:off x="4882964" y="4860514"/>
            <a:ext cx="804536" cy="70408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EBB72D57-5223-0BCB-1FF3-36B240DB12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r="3472"/>
          <a:stretch>
            <a:fillRect/>
          </a:stretch>
        </p:blipFill>
        <p:spPr>
          <a:xfrm>
            <a:off x="10747280" y="4870619"/>
            <a:ext cx="804536" cy="704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6134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19" grpId="0"/>
      <p:bldP spid="21" grpId="0" animBg="1"/>
      <p:bldP spid="23" grpId="0" animBg="1"/>
      <p:bldP spid="25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/>
          <p:cNvSpPr/>
          <p:nvPr/>
        </p:nvSpPr>
        <p:spPr>
          <a:xfrm>
            <a:off x="334434" y="292403"/>
            <a:ext cx="11523133" cy="63351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20" tIns="60960" rIns="121920" bIns="60960" rtlCol="0"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5pPr>
          </a:lstStyle>
          <a:p>
            <a:pPr lvl="0" algn="ctr">
              <a:buNone/>
            </a:pPr>
            <a:endParaRPr lang="en-US" altLang="x-none" sz="2400" dirty="0">
              <a:solidFill>
                <a:srgbClr val="FFFFFF"/>
              </a:solidFill>
            </a:endParaRPr>
          </a:p>
        </p:txBody>
      </p:sp>
      <p:sp>
        <p:nvSpPr>
          <p:cNvPr id="52227" name="Rectangle 1"/>
          <p:cNvSpPr/>
          <p:nvPr/>
        </p:nvSpPr>
        <p:spPr>
          <a:xfrm>
            <a:off x="527051" y="918633"/>
            <a:ext cx="3073400" cy="497873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altLang="x-none" sz="3600" b="1" dirty="0">
                <a:solidFill>
                  <a:srgbClr val="FF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II_Các  bước l</a:t>
            </a:r>
            <a:r>
              <a:rPr lang="en-US" altLang="x-none" sz="3600" b="1" dirty="0">
                <a:solidFill>
                  <a:srgbClr val="FF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3600" b="1" dirty="0">
                <a:solidFill>
                  <a:srgbClr val="FF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 b</a:t>
            </a:r>
            <a:r>
              <a:rPr lang="en-US" altLang="x-none" sz="3600" b="1" dirty="0">
                <a:solidFill>
                  <a:srgbClr val="FF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3600" b="1" dirty="0">
                <a:solidFill>
                  <a:srgbClr val="FF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 nghị luận về tác phẩm truyện </a:t>
            </a:r>
          </a:p>
          <a:p>
            <a:pPr>
              <a:lnSpc>
                <a:spcPct val="150000"/>
              </a:lnSpc>
              <a:buNone/>
            </a:pPr>
            <a:r>
              <a:rPr lang="en-US" altLang="x-none" sz="3600" b="1" dirty="0">
                <a:solidFill>
                  <a:srgbClr val="FF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 hoặc đoạn trích ) </a:t>
            </a:r>
            <a:endParaRPr lang="vi-VN" altLang="en-US" sz="3600" b="1" dirty="0">
              <a:solidFill>
                <a:srgbClr val="FF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5" name="Curved Left Arrow 74"/>
          <p:cNvSpPr/>
          <p:nvPr/>
        </p:nvSpPr>
        <p:spPr>
          <a:xfrm>
            <a:off x="7258051" y="1094317"/>
            <a:ext cx="3759200" cy="5283200"/>
          </a:xfrm>
          <a:prstGeom prst="curvedLeftArrow">
            <a:avLst>
              <a:gd name="adj1" fmla="val 10420"/>
              <a:gd name="adj2" fmla="val 38583"/>
              <a:gd name="adj3" fmla="val 25000"/>
            </a:avLst>
          </a:prstGeom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5pPr>
          </a:lstStyle>
          <a:p>
            <a:pPr lvl="0" algn="ctr">
              <a:buNone/>
            </a:pPr>
            <a:endParaRPr lang="vi-VN" altLang="x-none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" name="Curved Right Arrow 75"/>
          <p:cNvSpPr/>
          <p:nvPr/>
        </p:nvSpPr>
        <p:spPr>
          <a:xfrm>
            <a:off x="5226051" y="1399117"/>
            <a:ext cx="1930400" cy="4673600"/>
          </a:xfrm>
          <a:prstGeom prst="curvedRightArrow">
            <a:avLst>
              <a:gd name="adj1" fmla="val 10579"/>
              <a:gd name="adj2" fmla="val 50000"/>
              <a:gd name="adj3" fmla="val 25000"/>
            </a:avLst>
          </a:prstGeom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5pPr>
          </a:lstStyle>
          <a:p>
            <a:pPr lvl="0" algn="ctr">
              <a:buNone/>
            </a:pPr>
            <a:endParaRPr lang="vi-VN" altLang="x-none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7" name="Flowchart: Connector 76"/>
          <p:cNvSpPr/>
          <p:nvPr/>
        </p:nvSpPr>
        <p:spPr>
          <a:xfrm>
            <a:off x="4107723" y="2922884"/>
            <a:ext cx="2032000" cy="1930400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5pPr>
          </a:lstStyle>
          <a:p>
            <a:pPr lvl="0" algn="ctr">
              <a:buNone/>
            </a:pPr>
            <a:endParaRPr lang="vi-VN" altLang="x-none" sz="24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8" name="Flowchart: Connector 77"/>
          <p:cNvSpPr/>
          <p:nvPr/>
        </p:nvSpPr>
        <p:spPr>
          <a:xfrm>
            <a:off x="6546123" y="4548484"/>
            <a:ext cx="2032000" cy="1930400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5pPr>
          </a:lstStyle>
          <a:p>
            <a:pPr lvl="0" algn="ctr">
              <a:buNone/>
            </a:pPr>
            <a:endParaRPr lang="vi-VN" altLang="x-none" sz="24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9" name="Flowchart: Connector 78"/>
          <p:cNvSpPr/>
          <p:nvPr/>
        </p:nvSpPr>
        <p:spPr>
          <a:xfrm>
            <a:off x="9390923" y="2211684"/>
            <a:ext cx="2032000" cy="1930400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5pPr>
          </a:lstStyle>
          <a:p>
            <a:pPr lvl="0" algn="ctr">
              <a:buNone/>
            </a:pPr>
            <a:endParaRPr lang="vi-VN" altLang="x-none" sz="24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0" name="Flowchart: Connector 79"/>
          <p:cNvSpPr/>
          <p:nvPr/>
        </p:nvSpPr>
        <p:spPr>
          <a:xfrm>
            <a:off x="6444523" y="484484"/>
            <a:ext cx="2032000" cy="1930400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5pPr>
          </a:lstStyle>
          <a:p>
            <a:pPr lvl="0" algn="ctr">
              <a:buNone/>
            </a:pPr>
            <a:endParaRPr lang="vi-VN" altLang="x-none" sz="24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648451" y="891117"/>
            <a:ext cx="1625600" cy="12412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buNone/>
            </a:pPr>
            <a:r>
              <a:rPr lang="en-US" altLang="x-none" sz="3733" dirty="0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Lập d</a:t>
            </a:r>
            <a:r>
              <a:rPr lang="en-US" altLang="x-none" sz="3733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3733" dirty="0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 b</a:t>
            </a:r>
            <a:r>
              <a:rPr lang="en-US" altLang="x-none" sz="3733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3733" dirty="0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endParaRPr lang="vi-VN" altLang="en-US" sz="3733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210051" y="3022600"/>
            <a:ext cx="1727200" cy="1754326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buNone/>
            </a:pPr>
            <a:r>
              <a:rPr lang="en-US" altLang="x-none" sz="3600" dirty="0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Tìm hiểu v</a:t>
            </a:r>
            <a:r>
              <a:rPr lang="en-US" altLang="x-none" sz="3600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3600" dirty="0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tìm ý</a:t>
            </a:r>
            <a:endParaRPr lang="vi-VN" altLang="en-US" sz="36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648451" y="4654551"/>
            <a:ext cx="1871133" cy="12412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buNone/>
            </a:pPr>
            <a:r>
              <a:rPr lang="en-US" altLang="x-none" sz="3733" dirty="0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Đọc v</a:t>
            </a:r>
            <a:r>
              <a:rPr lang="en-US" altLang="x-none" sz="3733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3733" dirty="0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sửa chữa</a:t>
            </a:r>
            <a:endParaRPr lang="vi-VN" altLang="en-US" sz="3733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9747251" y="2618318"/>
            <a:ext cx="1439333" cy="12412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buNone/>
            </a:pPr>
            <a:r>
              <a:rPr lang="en-US" altLang="x-none" sz="3733" dirty="0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Viết b</a:t>
            </a:r>
            <a:r>
              <a:rPr lang="en-US" altLang="x-none" sz="3733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3733" dirty="0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endParaRPr lang="vi-VN" altLang="en-US" sz="3733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242051" y="2618318"/>
            <a:ext cx="3048000" cy="15696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buNone/>
            </a:pPr>
            <a:r>
              <a:rPr lang="en-US" altLang="x-none" sz="48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Các bước l</a:t>
            </a:r>
            <a:r>
              <a:rPr lang="en-US" altLang="x-none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48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 văn</a:t>
            </a:r>
            <a:endParaRPr lang="vi-VN" altLang="en-US" sz="4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600451" y="3022078"/>
            <a:ext cx="609600" cy="1323439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buNone/>
            </a:pPr>
            <a:r>
              <a:rPr lang="en-US" altLang="x-none" sz="8000" dirty="0">
                <a:solidFill>
                  <a:srgbClr val="C4BD97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vi-VN" altLang="en-US" sz="8000" dirty="0">
              <a:solidFill>
                <a:srgbClr val="C4BD97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038851" y="4749278"/>
            <a:ext cx="609600" cy="1323439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buNone/>
            </a:pPr>
            <a:r>
              <a:rPr lang="en-US" altLang="x-none" sz="8000" dirty="0">
                <a:solidFill>
                  <a:srgbClr val="4BACC6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vi-VN" altLang="en-US" sz="8000" dirty="0">
              <a:solidFill>
                <a:srgbClr val="4BACC6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9188451" y="2209278"/>
            <a:ext cx="609600" cy="1323439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buNone/>
            </a:pPr>
            <a:r>
              <a:rPr lang="en-US" altLang="x-none" sz="8000" dirty="0">
                <a:solidFill>
                  <a:srgbClr val="FFC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vi-VN" altLang="en-US" sz="8000" dirty="0">
              <a:solidFill>
                <a:srgbClr val="FFC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937251" y="583678"/>
            <a:ext cx="609600" cy="1323439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buNone/>
            </a:pPr>
            <a:r>
              <a:rPr lang="en-US" altLang="x-none" sz="8000" dirty="0">
                <a:solidFill>
                  <a:srgbClr val="0066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vi-VN" altLang="en-US" sz="8000" dirty="0">
              <a:solidFill>
                <a:srgbClr val="0066CC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5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5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5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5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5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5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5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5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5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5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5" grpId="1" animBg="1"/>
      <p:bldP spid="76" grpId="0" animBg="1"/>
      <p:bldP spid="76" grpId="1" animBg="1"/>
      <p:bldP spid="81" grpId="0"/>
      <p:bldP spid="81" grpId="1"/>
      <p:bldP spid="82" grpId="0"/>
      <p:bldP spid="82" grpId="1"/>
      <p:bldP spid="83" grpId="0"/>
      <p:bldP spid="83" grpId="1"/>
      <p:bldP spid="84" grpId="0"/>
      <p:bldP spid="84" grpId="1"/>
      <p:bldP spid="85" grpId="0"/>
      <p:bldP spid="85" grpId="1"/>
      <p:bldP spid="86" grpId="0"/>
      <p:bldP spid="86" grpId="1"/>
      <p:bldP spid="87" grpId="0"/>
      <p:bldP spid="87" grpId="1"/>
      <p:bldP spid="88" grpId="0"/>
      <p:bldP spid="88" grpId="1"/>
      <p:bldP spid="89" grpId="0"/>
      <p:bldP spid="8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F191DB9-3FB8-F69D-349F-9DD174BDFB46}"/>
              </a:ext>
            </a:extLst>
          </p:cNvPr>
          <p:cNvSpPr txBox="1"/>
          <p:nvPr/>
        </p:nvSpPr>
        <p:spPr>
          <a:xfrm>
            <a:off x="314908" y="78196"/>
            <a:ext cx="11506978" cy="9787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>
              <a:lnSpc>
                <a:spcPct val="90000"/>
              </a:lnSpc>
              <a:defRPr/>
            </a:pPr>
            <a:r>
              <a:rPr lang="en-US" altLang="en-US" sz="3200" b="1" u="sng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Đề</a:t>
            </a:r>
            <a:r>
              <a:rPr lang="en-US" altLang="en-US" sz="3200" b="1" u="sng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Suy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nghĩ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ông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Hai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truyện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ngắn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“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Làng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”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nhà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Kim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Lân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F313A5-044B-2B25-5230-87974AD25DC4}"/>
              </a:ext>
            </a:extLst>
          </p:cNvPr>
          <p:cNvSpPr txBox="1"/>
          <p:nvPr/>
        </p:nvSpPr>
        <p:spPr>
          <a:xfrm>
            <a:off x="641480" y="954288"/>
            <a:ext cx="1109643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x-none" sz="3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1.Tìm </a:t>
            </a:r>
            <a:r>
              <a:rPr lang="en-US" altLang="x-none" sz="32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hiểu</a:t>
            </a:r>
            <a:r>
              <a:rPr lang="en-US" altLang="x-none" sz="3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2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đề</a:t>
            </a:r>
            <a:r>
              <a:rPr lang="en-US" altLang="x-none" sz="3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2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x-none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3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2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tìm</a:t>
            </a:r>
            <a:r>
              <a:rPr lang="en-US" altLang="x-none" sz="3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ý</a:t>
            </a:r>
          </a:p>
          <a:p>
            <a:r>
              <a:rPr lang="en-US" altLang="x-none" sz="32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a. </a:t>
            </a:r>
            <a:r>
              <a:rPr lang="en-US" altLang="x-none" sz="3200" b="1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Tìm</a:t>
            </a:r>
            <a:r>
              <a:rPr lang="en-US" altLang="x-none" sz="32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200" b="1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hiểu</a:t>
            </a:r>
            <a:r>
              <a:rPr lang="en-US" altLang="x-none" sz="32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200" b="1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đề</a:t>
            </a:r>
            <a:endParaRPr lang="en-US" altLang="x-none" sz="3200" b="1" i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Thể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loại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nghị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luận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về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một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nhân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vật</a:t>
            </a:r>
            <a:endParaRPr lang="en-US" altLang="x-none" sz="3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Nội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dung :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suy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nghĩ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cảm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nhận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của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em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Đối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tượng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nhân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vật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ông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Hai</a:t>
            </a:r>
          </a:p>
          <a:p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Tư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liệu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trong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tác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phẩm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“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</a:t>
            </a:r>
            <a:r>
              <a:rPr lang="en-US" altLang="x-none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</a:t>
            </a:r>
            <a:r>
              <a:rPr lang="en-US" altLang="x-none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”- Kim </a:t>
            </a:r>
            <a:r>
              <a:rPr lang="en-US" altLang="x-none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Lân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0913749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C54A8E4-0214-B0FD-C3D3-A4F171C04BE1}"/>
              </a:ext>
            </a:extLst>
          </p:cNvPr>
          <p:cNvSpPr txBox="1"/>
          <p:nvPr/>
        </p:nvSpPr>
        <p:spPr>
          <a:xfrm>
            <a:off x="389553" y="1014919"/>
            <a:ext cx="1090904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en-US" sz="3200" b="1" u="sng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b. </a:t>
            </a:r>
            <a:r>
              <a:rPr lang="en-US" altLang="en-US" sz="3200" b="1" u="sng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Tìm</a:t>
            </a:r>
            <a:r>
              <a:rPr lang="en-US" altLang="en-US" sz="3200" b="1" u="sng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ý</a:t>
            </a:r>
          </a:p>
          <a:p>
            <a:pPr>
              <a:buChar char="-"/>
            </a:pP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Phẩm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chất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nổi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bật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</a:p>
          <a:p>
            <a:pPr>
              <a:buNone/>
            </a:pP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Tình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yêu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</a:t>
            </a:r>
            <a:r>
              <a:rPr lang="en-US" alt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hòa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quyện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gắn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bó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với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lòng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yêu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nước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+  Chi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tiết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tản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cư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nhớ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</a:t>
            </a:r>
            <a:r>
              <a:rPr lang="en-US" alt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+ Theo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dõi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tin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tức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kháng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chiến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+ Khi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nghe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tin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</a:t>
            </a:r>
            <a:r>
              <a:rPr lang="en-US" alt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theo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giặc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+ Khi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nghe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tin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cải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chính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>
              <a:buChar char="-"/>
            </a:pP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Các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chi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tiết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nghệ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thuật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</a:p>
          <a:p>
            <a:pPr>
              <a:buNone/>
            </a:pP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+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Chọn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tình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huống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tin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đồn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thất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thiệt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+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chi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tiết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miêu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tả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nhân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vật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+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hình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thức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trần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thuật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(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đối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thoại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độc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thoại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4A7345-70E2-C6FE-779C-CD8F2A374174}"/>
              </a:ext>
            </a:extLst>
          </p:cNvPr>
          <p:cNvSpPr txBox="1"/>
          <p:nvPr/>
        </p:nvSpPr>
        <p:spPr>
          <a:xfrm>
            <a:off x="314908" y="78196"/>
            <a:ext cx="11506978" cy="9787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>
              <a:lnSpc>
                <a:spcPct val="90000"/>
              </a:lnSpc>
              <a:defRPr/>
            </a:pPr>
            <a:r>
              <a:rPr lang="en-US" altLang="en-US" sz="3200" b="1" u="sng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Đề</a:t>
            </a:r>
            <a:r>
              <a:rPr lang="en-US" altLang="en-US" sz="3200" b="1" u="sng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Suy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nghĩ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ông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Hai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truyện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ngắn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“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Làng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”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nhà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Kim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Lân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999076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1EC5638-E66A-CC3E-C809-25E64C3B2205}"/>
              </a:ext>
            </a:extLst>
          </p:cNvPr>
          <p:cNvSpPr txBox="1"/>
          <p:nvPr/>
        </p:nvSpPr>
        <p:spPr>
          <a:xfrm>
            <a:off x="314908" y="1637887"/>
            <a:ext cx="5573486" cy="2850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en-US" altLang="en-US" sz="3200" b="1" i="1" u="sng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 </a:t>
            </a:r>
            <a:r>
              <a:rPr lang="en-US" altLang="en-US" sz="3200" b="1" i="1" u="sng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en-US" altLang="en-US" sz="3200" b="1" i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i="1" u="sng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en-US" altLang="en-US" sz="3200" b="1" i="1" u="sng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ý</a:t>
            </a:r>
          </a:p>
          <a:p>
            <a:pPr>
              <a:lnSpc>
                <a:spcPct val="80000"/>
              </a:lnSpc>
            </a:pPr>
            <a:r>
              <a:rPr lang="en-US" altLang="en-US" sz="3200" i="1" u="sng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a. </a:t>
            </a:r>
            <a:r>
              <a:rPr lang="en-US" altLang="en-US" sz="3200" i="1" u="sng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Mở</a:t>
            </a:r>
            <a:r>
              <a:rPr lang="en-US" altLang="en-US" sz="3200" i="1" u="sng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i="1" u="sng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en-US" altLang="en-US" sz="3200" i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i="1" u="sng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en-US" sz="3200" i="1" u="sng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80000"/>
              </a:lnSpc>
            </a:pPr>
            <a:r>
              <a:rPr lang="en-US" altLang="en-US" sz="32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Giới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thiệu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</a:t>
            </a:r>
            <a:r>
              <a:rPr lang="en-US" alt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văn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Kim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Lân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truyện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ngắn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“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</a:t>
            </a:r>
            <a:r>
              <a:rPr lang="en-US" alt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”. </a:t>
            </a:r>
          </a:p>
          <a:p>
            <a:pPr>
              <a:lnSpc>
                <a:spcPct val="80000"/>
              </a:lnSpc>
            </a:pP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Nêu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ý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kiến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đánh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giá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sơ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bộ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về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nhân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vật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ông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Hai: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tình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yêu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</a:t>
            </a:r>
            <a:r>
              <a:rPr lang="en-US" alt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hòa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quyện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với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lòng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yêu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nước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alt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20B60D-747F-0BEA-AA06-7FFC13F6138C}"/>
              </a:ext>
            </a:extLst>
          </p:cNvPr>
          <p:cNvSpPr txBox="1"/>
          <p:nvPr/>
        </p:nvSpPr>
        <p:spPr>
          <a:xfrm>
            <a:off x="314908" y="108029"/>
            <a:ext cx="5927272" cy="1421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>
              <a:lnSpc>
                <a:spcPct val="90000"/>
              </a:lnSpc>
              <a:defRPr/>
            </a:pPr>
            <a:r>
              <a:rPr lang="en-US" altLang="en-US" sz="3200" b="1" u="sng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Đề</a:t>
            </a:r>
            <a:r>
              <a:rPr lang="en-US" altLang="en-US" sz="3200" b="1" u="sng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Suy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nghĩ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ông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Hai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truyện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ngắn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“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Làng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”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nhà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Kim </a:t>
            </a:r>
            <a:r>
              <a:rPr lang="en-US" altLang="en-US" sz="32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Lân</a:t>
            </a:r>
            <a:r>
              <a:rPr lang="en-US" alt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3074" name="Picture 2" descr="LÀNG - KIM LÂN - Ngữ văn 9 (Nghe kể chuyện hay) - YouTube">
            <a:extLst>
              <a:ext uri="{FF2B5EF4-FFF2-40B4-BE49-F238E27FC236}">
                <a16:creationId xmlns:a16="http://schemas.microsoft.com/office/drawing/2014/main" id="{16A874DA-520E-3357-040E-BAD50CD6D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041" y="818993"/>
            <a:ext cx="4626039" cy="48355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92691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07ADD1A-1B17-8076-489C-5DD5F1DB9F89}"/>
              </a:ext>
            </a:extLst>
          </p:cNvPr>
          <p:cNvSpPr txBox="1"/>
          <p:nvPr/>
        </p:nvSpPr>
        <p:spPr>
          <a:xfrm>
            <a:off x="314908" y="2564"/>
            <a:ext cx="11703698" cy="68880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09600" indent="-609600">
              <a:buNone/>
            </a:pPr>
            <a:r>
              <a:rPr lang="en-US" alt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b. </a:t>
            </a:r>
            <a:r>
              <a:rPr lang="en-US" alt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Thân</a:t>
            </a:r>
            <a:r>
              <a:rPr lang="en-US" alt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en-US" alt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Triển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khai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tình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yêu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yêu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nước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của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ông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Hai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và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nghệ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thuật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xây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dựng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nhân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vật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pPr marL="609600" indent="-609600">
              <a:buNone/>
            </a:pP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*  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Tình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yêu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làng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yêu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nước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của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nhân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vật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ông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Hai:</a:t>
            </a:r>
          </a:p>
          <a:p>
            <a:pPr marL="609600" indent="-609600">
              <a:buNone/>
            </a:pP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- LĐ 1: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Ông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Hai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nhớ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Làng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- LĐ 1: 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Ông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theo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dõi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tin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tức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kháng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chiến</a:t>
            </a:r>
            <a:endParaRPr lang="en-US" altLang="en-US" sz="32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55563" indent="-55563">
              <a:buChar char="-"/>
            </a:pP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LĐ 3: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Tâm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trạng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đau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đớn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tủi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nhục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ông</a:t>
            </a:r>
            <a:r>
              <a:rPr lang="en-US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khi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nghe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tin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làng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chợ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Dầu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theo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Tây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- LĐ 4: 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Ông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vui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sướng</a:t>
            </a:r>
            <a:r>
              <a:rPr lang="en-US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khi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tin 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cải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chính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pPr marL="609600" indent="-609600">
              <a:buNone/>
            </a:pP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*  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Nghệ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thuật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xây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dựng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nhân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vật</a:t>
            </a:r>
            <a:r>
              <a:rPr lang="en-US" altLang="en-US" sz="32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:</a:t>
            </a:r>
          </a:p>
          <a:p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-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Chọn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tình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huống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tin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đồn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thất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thiệt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để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thể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hiện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nhân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vật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-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chi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tiết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miêu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tả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nhân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vật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: ý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nghĩ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hành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vi,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ngôn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ngữ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tự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nhiên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dân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dã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giàu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tính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khẩu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ngữ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đặc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biệt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tâm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lý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hay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khoe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làng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nhân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vật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ông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Hai.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-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hình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thức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trần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thuật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phong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phú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: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đối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thoại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độc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thoại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nội</a:t>
            </a:r>
            <a:r>
              <a:rPr lang="en-US" alt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r>
              <a:rPr lang="en-US" altLang="en-US" sz="32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tâm</a:t>
            </a:r>
            <a:endParaRPr lang="en-US" altLang="en-US" sz="32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3355722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1307</Words>
  <Application>Microsoft Office PowerPoint</Application>
  <PresentationFormat>Widescreen</PresentationFormat>
  <Paragraphs>98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印品黑体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võ thị thảo thảo</dc:creator>
  <cp:lastModifiedBy>võ thị thảo thảo</cp:lastModifiedBy>
  <cp:revision>2</cp:revision>
  <dcterms:created xsi:type="dcterms:W3CDTF">2023-03-02T23:53:39Z</dcterms:created>
  <dcterms:modified xsi:type="dcterms:W3CDTF">2023-03-03T00:38:19Z</dcterms:modified>
</cp:coreProperties>
</file>