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3"/>
  </p:sldMasterIdLst>
  <p:notesMasterIdLst>
    <p:notesMasterId r:id="rId17"/>
  </p:notesMasterIdLst>
  <p:sldIdLst>
    <p:sldId id="4801" r:id="rId4"/>
    <p:sldId id="4795" r:id="rId5"/>
    <p:sldId id="4797" r:id="rId6"/>
    <p:sldId id="4798" r:id="rId7"/>
    <p:sldId id="4800" r:id="rId8"/>
    <p:sldId id="4804" r:id="rId9"/>
    <p:sldId id="256" r:id="rId10"/>
    <p:sldId id="4805" r:id="rId11"/>
    <p:sldId id="4818" r:id="rId12"/>
    <p:sldId id="4817" r:id="rId13"/>
    <p:sldId id="4819" r:id="rId14"/>
    <p:sldId id="4846" r:id="rId15"/>
    <p:sldId id="258" r:id="rId16"/>
    <p:sldId id="292" r:id="rId18"/>
    <p:sldId id="296" r:id="rId19"/>
    <p:sldId id="297" r:id="rId20"/>
    <p:sldId id="4848" r:id="rId21"/>
    <p:sldId id="4850" r:id="rId22"/>
    <p:sldId id="4851" r:id="rId23"/>
    <p:sldId id="4855" r:id="rId24"/>
    <p:sldId id="4856" r:id="rId25"/>
    <p:sldId id="4882" r:id="rId26"/>
    <p:sldId id="4857" r:id="rId27"/>
    <p:sldId id="4883" r:id="rId28"/>
    <p:sldId id="4858" r:id="rId29"/>
    <p:sldId id="4859" r:id="rId30"/>
    <p:sldId id="4861" r:id="rId31"/>
    <p:sldId id="4862" r:id="rId32"/>
    <p:sldId id="4863" r:id="rId33"/>
    <p:sldId id="4865" r:id="rId34"/>
    <p:sldId id="4864" r:id="rId35"/>
    <p:sldId id="4866" r:id="rId36"/>
    <p:sldId id="4868" r:id="rId37"/>
    <p:sldId id="4869" r:id="rId38"/>
    <p:sldId id="4871" r:id="rId39"/>
    <p:sldId id="4872" r:id="rId40"/>
    <p:sldId id="4873" r:id="rId41"/>
    <p:sldId id="4874" r:id="rId42"/>
    <p:sldId id="4875" r:id="rId43"/>
    <p:sldId id="4876" r:id="rId44"/>
    <p:sldId id="4877" r:id="rId45"/>
    <p:sldId id="4880" r:id="rId46"/>
    <p:sldId id="4879" r:id="rId47"/>
    <p:sldId id="4904" r:id="rId48"/>
    <p:sldId id="4905" r:id="rId49"/>
    <p:sldId id="4906" r:id="rId50"/>
    <p:sldId id="4907" r:id="rId51"/>
    <p:sldId id="4909" r:id="rId52"/>
    <p:sldId id="4910" r:id="rId53"/>
    <p:sldId id="4911" r:id="rId54"/>
    <p:sldId id="4913" r:id="rId55"/>
    <p:sldId id="4912" r:id="rId56"/>
    <p:sldId id="4914"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35A7"/>
    <a:srgbClr val="071190"/>
    <a:srgbClr val="401B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60"/>
  </p:normalViewPr>
  <p:slideViewPr>
    <p:cSldViewPr snapToGrid="0" showGuides="1">
      <p:cViewPr varScale="1">
        <p:scale>
          <a:sx n="82" d="100"/>
          <a:sy n="82" d="100"/>
        </p:scale>
        <p:origin x="96" y="86"/>
      </p:cViewPr>
      <p:guideLst>
        <p:guide orient="horz" pos="216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0" Type="http://schemas.openxmlformats.org/officeDocument/2006/relationships/tableStyles" Target="tableStyles.xml"/><Relationship Id="rId6" Type="http://schemas.openxmlformats.org/officeDocument/2006/relationships/slide" Target="slides/slide3.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notesMaster" Target="notesMasters/notes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A38E1-0DF3-442D-ADAD-27CE118BD3A4}"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2C39DA-BE30-4CF7-883A-0743396F8455}"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Google Shape;729;gdb8e66b9f7_0_2:notes"/>
          <p:cNvSpPr>
            <a:spLocks noGrp="1" noRot="1" noChangeAspect="1" noTextEdit="1"/>
          </p:cNvSpPr>
          <p:nvPr>
            <p:ph type="sldImg" idx="2"/>
          </p:nvPr>
        </p:nvSpPr>
        <p:spPr/>
      </p:sp>
      <p:sp>
        <p:nvSpPr>
          <p:cNvPr id="62467" name="Google Shape;730;gdb8e66b9f7_0_2:notes"/>
          <p:cNvSpPr txBox="1">
            <a:spLocks noGrp="1"/>
          </p:cNvSpPr>
          <p:nvPr>
            <p:ph type="body" idx="1"/>
          </p:nvPr>
        </p:nvSpPr>
        <p:spPr/>
        <p:txBody>
          <a:bodyPr vert="horz" wrap="square" lIns="91425" tIns="91425" rIns="91425" bIns="91425" anchor="t" anchorCtr="0"/>
          <a:lstStyle/>
          <a:p>
            <a:pPr marL="0" lvl="0" indent="0" eaLnBrk="1" hangingPunct="1"/>
            <a:endParaRPr sz="11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Google Shape;863;gd99e989f3d_1_14:notes"/>
          <p:cNvSpPr>
            <a:spLocks noGrp="1" noRot="1" noChangeAspect="1" noTextEdit="1"/>
          </p:cNvSpPr>
          <p:nvPr>
            <p:ph type="sldImg" idx="2"/>
          </p:nvPr>
        </p:nvSpPr>
        <p:spPr/>
      </p:sp>
      <p:sp>
        <p:nvSpPr>
          <p:cNvPr id="63491" name="Google Shape;864;gd99e989f3d_1_14:notes"/>
          <p:cNvSpPr txBox="1">
            <a:spLocks noGrp="1"/>
          </p:cNvSpPr>
          <p:nvPr>
            <p:ph type="body" idx="1"/>
          </p:nvPr>
        </p:nvSpPr>
        <p:spPr/>
        <p:txBody>
          <a:bodyPr vert="horz" wrap="square" lIns="91425" tIns="91425" rIns="91425" bIns="91425" anchor="t" anchorCtr="0"/>
          <a:lstStyle/>
          <a:p>
            <a:pPr marL="0" lvl="0" indent="0" eaLnBrk="1" hangingPunct="1"/>
            <a:endParaRPr sz="11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Google Shape;723;gcc9050bdf8_0_162:notes"/>
          <p:cNvSpPr>
            <a:spLocks noGrp="1" noRot="1" noChangeAspect="1" noTextEdit="1"/>
          </p:cNvSpPr>
          <p:nvPr>
            <p:ph type="sldImg" idx="2"/>
          </p:nvPr>
        </p:nvSpPr>
        <p:spPr/>
      </p:sp>
      <p:sp>
        <p:nvSpPr>
          <p:cNvPr id="64515" name="Google Shape;724;gcc9050bdf8_0_162:notes"/>
          <p:cNvSpPr txBox="1">
            <a:spLocks noGrp="1"/>
          </p:cNvSpPr>
          <p:nvPr>
            <p:ph type="body" idx="1"/>
          </p:nvPr>
        </p:nvSpPr>
        <p:spPr/>
        <p:txBody>
          <a:bodyPr vert="horz" wrap="square" lIns="91425" tIns="91425" rIns="91425" bIns="91425" anchor="t" anchorCtr="0"/>
          <a:lstStyle/>
          <a:p>
            <a:pPr marL="0" lvl="0" indent="0" eaLnBrk="1" hangingPunct="1"/>
            <a:endParaRPr sz="11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Google Shape;922;gd99e989f3d_1_36:notes"/>
          <p:cNvSpPr>
            <a:spLocks noGrp="1" noRot="1" noChangeAspect="1" noTextEdit="1"/>
          </p:cNvSpPr>
          <p:nvPr>
            <p:ph type="sldImg" idx="2"/>
          </p:nvPr>
        </p:nvSpPr>
        <p:spPr/>
      </p:sp>
      <p:sp>
        <p:nvSpPr>
          <p:cNvPr id="65539" name="Google Shape;923;gd99e989f3d_1_36:notes"/>
          <p:cNvSpPr txBox="1">
            <a:spLocks noGrp="1"/>
          </p:cNvSpPr>
          <p:nvPr>
            <p:ph type="body" idx="1"/>
          </p:nvPr>
        </p:nvSpPr>
        <p:spPr/>
        <p:txBody>
          <a:bodyPr vert="horz" wrap="square" lIns="91425" tIns="91425" rIns="91425" bIns="91425" anchor="t" anchorCtr="0"/>
          <a:lstStyle/>
          <a:p>
            <a:pPr marL="0" lvl="0" indent="0" eaLnBrk="1" hangingPunct="1"/>
            <a:endParaRPr sz="11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8066" name="Google Shape;781;gcc9050bdf8_0_222:notes"/>
          <p:cNvSpPr>
            <a:spLocks noGrp="1" noRot="1" noChangeAspect="1" noTextEdit="1"/>
          </p:cNvSpPr>
          <p:nvPr>
            <p:ph type="sldImg" idx="2"/>
          </p:nvPr>
        </p:nvSpPr>
        <p:spPr/>
      </p:sp>
      <p:sp>
        <p:nvSpPr>
          <p:cNvPr id="88067" name="Google Shape;782;gcc9050bdf8_0_222:notes"/>
          <p:cNvSpPr txBox="1">
            <a:spLocks noGrp="1"/>
          </p:cNvSpPr>
          <p:nvPr>
            <p:ph type="body" idx="1"/>
          </p:nvPr>
        </p:nvSpPr>
        <p:spPr/>
        <p:txBody>
          <a:bodyPr vert="horz" wrap="square" lIns="91425" tIns="91425" rIns="91425" bIns="91425" anchor="t" anchorCtr="0"/>
          <a:p>
            <a:pPr marL="0" lvl="0" indent="0" eaLnBrk="1" hangingPunct="1"/>
            <a:endParaRPr sz="11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9090" name="Google Shape;781;gcc9050bdf8_0_222:notes"/>
          <p:cNvSpPr>
            <a:spLocks noGrp="1" noRot="1" noChangeAspect="1" noTextEdit="1"/>
          </p:cNvSpPr>
          <p:nvPr>
            <p:ph type="sldImg" idx="2"/>
          </p:nvPr>
        </p:nvSpPr>
        <p:spPr/>
      </p:sp>
      <p:sp>
        <p:nvSpPr>
          <p:cNvPr id="89091" name="Google Shape;782;gcc9050bdf8_0_222:notes"/>
          <p:cNvSpPr txBox="1">
            <a:spLocks noGrp="1"/>
          </p:cNvSpPr>
          <p:nvPr>
            <p:ph type="body" idx="1"/>
          </p:nvPr>
        </p:nvSpPr>
        <p:spPr/>
        <p:txBody>
          <a:bodyPr vert="horz" wrap="square" lIns="91425" tIns="91425" rIns="91425" bIns="91425" anchor="t" anchorCtr="0"/>
          <a:p>
            <a:pPr marL="0" lvl="0" indent="0" eaLnBrk="1" hangingPunct="1"/>
            <a:endParaRPr sz="11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0114" name="Google Shape;781;gcc9050bdf8_0_222:notes"/>
          <p:cNvSpPr>
            <a:spLocks noGrp="1" noRot="1" noChangeAspect="1" noTextEdit="1"/>
          </p:cNvSpPr>
          <p:nvPr>
            <p:ph type="sldImg" idx="2"/>
          </p:nvPr>
        </p:nvSpPr>
        <p:spPr/>
      </p:sp>
      <p:sp>
        <p:nvSpPr>
          <p:cNvPr id="90115" name="Google Shape;782;gcc9050bdf8_0_222:notes"/>
          <p:cNvSpPr txBox="1">
            <a:spLocks noGrp="1"/>
          </p:cNvSpPr>
          <p:nvPr>
            <p:ph type="body" idx="1"/>
          </p:nvPr>
        </p:nvSpPr>
        <p:spPr/>
        <p:txBody>
          <a:bodyPr vert="horz" wrap="square" lIns="91425" tIns="91425" rIns="91425" bIns="91425" anchor="t" anchorCtr="0"/>
          <a:p>
            <a:pPr marL="0" lvl="0" indent="0" eaLnBrk="1" hangingPunct="1"/>
            <a:endParaRPr sz="11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4" Type="http://schemas.openxmlformats.org/officeDocument/2006/relationships/image" Target="../media/image7.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4" Type="http://schemas.openxmlformats.org/officeDocument/2006/relationships/image" Target="../media/image7.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EFAD743-0F0A-4900-80BD-3C25ED5040F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D536F-06F0-404F-86A2-833236BC4220}"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EFAD743-0F0A-4900-80BD-3C25ED5040F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D536F-06F0-404F-86A2-833236BC4220}"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EFAD743-0F0A-4900-80BD-3C25ED5040F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D536F-06F0-404F-86A2-833236BC4220}"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endParaRPr lang="vi-VN"/>
          </a:p>
        </p:txBody>
      </p:sp>
      <p:sp>
        <p:nvSpPr>
          <p:cNvPr id="3" name="Content Placeholder 2"/>
          <p:cNvSpPr>
            <a:spLocks noGrp="1"/>
          </p:cNvSpPr>
          <p:nvPr>
            <p:ph sz="quarter" idx="1"/>
          </p:nvPr>
        </p:nvSpPr>
        <p:spPr>
          <a:xfrm>
            <a:off x="609600" y="1600201"/>
            <a:ext cx="5384800" cy="21859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quarter" idx="2"/>
          </p:nvPr>
        </p:nvSpPr>
        <p:spPr>
          <a:xfrm>
            <a:off x="609600" y="3938590"/>
            <a:ext cx="5384800" cy="2187575"/>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Content Placeholder 4"/>
          <p:cNvSpPr>
            <a:spLocks noGrp="1"/>
          </p:cNvSpPr>
          <p:nvPr>
            <p:ph sz="half" idx="3"/>
          </p:nvPr>
        </p:nvSpPr>
        <p:spPr>
          <a:xfrm>
            <a:off x="6197600" y="1600201"/>
            <a:ext cx="5384800" cy="4525963"/>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5"/>
          <p:cNvSpPr>
            <a:spLocks noGrp="1"/>
          </p:cNvSpPr>
          <p:nvPr>
            <p:ph type="dt" sz="half" idx="12"/>
          </p:nvPr>
        </p:nvSpPr>
        <p:spPr>
          <a:xfrm>
            <a:off x="609600" y="6245225"/>
            <a:ext cx="2844800" cy="476250"/>
          </a:xfrm>
          <a:prstGeom prst="rect">
            <a:avLst/>
          </a:prstGeom>
        </p:spPr>
        <p:txBody>
          <a:bodyPr vert="horz" lIns="91438" tIns="45719" rIns="91438" bIns="45719"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8" name="Footer Placeholder 6"/>
          <p:cNvSpPr>
            <a:spLocks noGrp="1"/>
          </p:cNvSpPr>
          <p:nvPr>
            <p:ph type="ftr" sz="quarter" idx="13"/>
          </p:nvPr>
        </p:nvSpPr>
        <p:spPr>
          <a:xfrm>
            <a:off x="4165600" y="6245225"/>
            <a:ext cx="3860800" cy="476250"/>
          </a:xfrm>
          <a:prstGeom prst="rect">
            <a:avLst/>
          </a:prstGeom>
        </p:spPr>
        <p:txBody>
          <a:bodyPr vert="horz" lIns="91438" tIns="45719" rIns="91438" bIns="45719"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Slide Number Placeholder 7"/>
          <p:cNvSpPr>
            <a:spLocks noGrp="1"/>
          </p:cNvSpPr>
          <p:nvPr>
            <p:ph type="sldNum" sz="quarter" idx="4"/>
          </p:nvPr>
        </p:nvSpPr>
        <p:spPr>
          <a:xfrm>
            <a:off x="8737600" y="6245225"/>
            <a:ext cx="2844800" cy="476250"/>
          </a:xfrm>
          <a:prstGeom prst="rect">
            <a:avLst/>
          </a:prstGeom>
        </p:spPr>
        <p:txBody>
          <a:bodyPr vert="horz" lIns="91438" tIns="45719" rIns="91438" bIns="45719" rtlCol="0" anchor="ctr"/>
          <a:lstStyle/>
          <a:p>
            <a:pPr algn="r">
              <a:buNone/>
            </a:pPr>
            <a:fld id="{9A0DB2DC-4C9A-4742-B13C-FB6460FD3503}" type="slidenum">
              <a:rPr lang="en-US" altLang="vi-VN" dirty="0">
                <a:latin typeface="Calibri" panose="020F0502020204030204" pitchFamily="34" charset="0"/>
              </a:rPr>
            </a:fld>
            <a:endParaRPr lang="en-US" altLang="vi-VN" dirty="0">
              <a:latin typeface="Calibri" panose="020F050202020403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Title and text">
    <p:bg>
      <p:bgPr>
        <a:blipFill rotWithShape="0">
          <a:blip r:embed="rId2"/>
          <a:stretch>
            <a:fillRect/>
          </a:stretch>
        </a:blipFill>
        <a:effectLst/>
      </p:bgPr>
    </p:bg>
    <p:spTree>
      <p:nvGrpSpPr>
        <p:cNvPr id="1" name="Shape 270"/>
        <p:cNvGrpSpPr/>
        <p:nvPr/>
      </p:nvGrpSpPr>
      <p:grpSpPr>
        <a:xfrm>
          <a:off x="0" y="0"/>
          <a:ext cx="0" cy="0"/>
          <a:chOff x="0" y="0"/>
          <a:chExt cx="0" cy="0"/>
        </a:xfrm>
      </p:grpSpPr>
      <p:grpSp>
        <p:nvGrpSpPr>
          <p:cNvPr id="9219" name="Google Shape;273;p15"/>
          <p:cNvGrpSpPr/>
          <p:nvPr/>
        </p:nvGrpSpPr>
        <p:grpSpPr>
          <a:xfrm rot="6215510">
            <a:off x="5818718" y="-1032933"/>
            <a:ext cx="1348316" cy="4557184"/>
            <a:chOff x="2225275" y="2084325"/>
            <a:chExt cx="457800" cy="1548000"/>
          </a:xfrm>
        </p:grpSpPr>
        <p:sp>
          <p:nvSpPr>
            <p:cNvPr id="9239" name="Google Shape;274;p15"/>
            <p:cNvSpPr/>
            <p:nvPr/>
          </p:nvSpPr>
          <p:spPr>
            <a:xfrm>
              <a:off x="2305325" y="2562950"/>
              <a:ext cx="55400" cy="43625"/>
            </a:xfrm>
            <a:custGeom>
              <a:avLst/>
              <a:gdLst>
                <a:gd name="txL" fmla="*/ 0 w 2216"/>
                <a:gd name="txT" fmla="*/ 0 h 1745"/>
                <a:gd name="txR" fmla="*/ 2216 w 2216"/>
                <a:gd name="txB" fmla="*/ 1745 h 1745"/>
              </a:gdLst>
              <a:ahLst/>
              <a:cxnLst/>
              <a:rect l="txL" t="txT" r="txR" b="txB"/>
              <a:pathLst>
                <a:path w="2216" h="1745">
                  <a:moveTo>
                    <a:pt x="477" y="0"/>
                  </a:moveTo>
                  <a:cubicBezTo>
                    <a:pt x="358" y="0"/>
                    <a:pt x="251" y="24"/>
                    <a:pt x="132" y="60"/>
                  </a:cubicBezTo>
                  <a:cubicBezTo>
                    <a:pt x="96" y="72"/>
                    <a:pt x="96" y="107"/>
                    <a:pt x="84" y="131"/>
                  </a:cubicBezTo>
                  <a:cubicBezTo>
                    <a:pt x="1" y="369"/>
                    <a:pt x="37" y="596"/>
                    <a:pt x="168" y="798"/>
                  </a:cubicBezTo>
                  <a:cubicBezTo>
                    <a:pt x="168" y="834"/>
                    <a:pt x="180" y="858"/>
                    <a:pt x="203" y="881"/>
                  </a:cubicBezTo>
                  <a:cubicBezTo>
                    <a:pt x="251" y="1024"/>
                    <a:pt x="322" y="1155"/>
                    <a:pt x="418" y="1274"/>
                  </a:cubicBezTo>
                  <a:cubicBezTo>
                    <a:pt x="501" y="1381"/>
                    <a:pt x="596" y="1500"/>
                    <a:pt x="739" y="1536"/>
                  </a:cubicBezTo>
                  <a:cubicBezTo>
                    <a:pt x="763" y="1584"/>
                    <a:pt x="811" y="1620"/>
                    <a:pt x="858" y="1631"/>
                  </a:cubicBezTo>
                  <a:cubicBezTo>
                    <a:pt x="882" y="1655"/>
                    <a:pt x="906" y="1667"/>
                    <a:pt x="942" y="1667"/>
                  </a:cubicBezTo>
                  <a:cubicBezTo>
                    <a:pt x="1002" y="1728"/>
                    <a:pt x="1075" y="1744"/>
                    <a:pt x="1151" y="1744"/>
                  </a:cubicBezTo>
                  <a:cubicBezTo>
                    <a:pt x="1180" y="1744"/>
                    <a:pt x="1210" y="1742"/>
                    <a:pt x="1239" y="1739"/>
                  </a:cubicBezTo>
                  <a:cubicBezTo>
                    <a:pt x="1250" y="1741"/>
                    <a:pt x="1261" y="1742"/>
                    <a:pt x="1271" y="1742"/>
                  </a:cubicBezTo>
                  <a:cubicBezTo>
                    <a:pt x="1316" y="1742"/>
                    <a:pt x="1355" y="1722"/>
                    <a:pt x="1394" y="1703"/>
                  </a:cubicBezTo>
                  <a:cubicBezTo>
                    <a:pt x="1406" y="1703"/>
                    <a:pt x="1418" y="1704"/>
                    <a:pt x="1430" y="1704"/>
                  </a:cubicBezTo>
                  <a:cubicBezTo>
                    <a:pt x="1744" y="1704"/>
                    <a:pt x="1973" y="1552"/>
                    <a:pt x="2180" y="1334"/>
                  </a:cubicBezTo>
                  <a:cubicBezTo>
                    <a:pt x="2215" y="1286"/>
                    <a:pt x="2204" y="1239"/>
                    <a:pt x="2144" y="1215"/>
                  </a:cubicBezTo>
                  <a:cubicBezTo>
                    <a:pt x="2061" y="1167"/>
                    <a:pt x="1965" y="1131"/>
                    <a:pt x="1858" y="1119"/>
                  </a:cubicBezTo>
                  <a:cubicBezTo>
                    <a:pt x="1823" y="1084"/>
                    <a:pt x="1775" y="1084"/>
                    <a:pt x="1727" y="1084"/>
                  </a:cubicBezTo>
                  <a:lnTo>
                    <a:pt x="1239" y="786"/>
                  </a:lnTo>
                  <a:cubicBezTo>
                    <a:pt x="1108" y="667"/>
                    <a:pt x="1025" y="512"/>
                    <a:pt x="870" y="417"/>
                  </a:cubicBezTo>
                  <a:cubicBezTo>
                    <a:pt x="787" y="322"/>
                    <a:pt x="703" y="227"/>
                    <a:pt x="632" y="107"/>
                  </a:cubicBezTo>
                  <a:cubicBezTo>
                    <a:pt x="596" y="48"/>
                    <a:pt x="549" y="12"/>
                    <a:pt x="477" y="0"/>
                  </a:cubicBezTo>
                  <a:close/>
                </a:path>
              </a:pathLst>
            </a:custGeom>
            <a:solidFill>
              <a:schemeClr val="bg2"/>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sp>
          <p:nvSpPr>
            <p:cNvPr id="9240" name="Google Shape;275;p15"/>
            <p:cNvSpPr/>
            <p:nvPr/>
          </p:nvSpPr>
          <p:spPr>
            <a:xfrm>
              <a:off x="2644375" y="2694400"/>
              <a:ext cx="38700" cy="36650"/>
            </a:xfrm>
            <a:custGeom>
              <a:avLst/>
              <a:gdLst>
                <a:gd name="txL" fmla="*/ 0 w 1548"/>
                <a:gd name="txT" fmla="*/ 0 h 1466"/>
                <a:gd name="txR" fmla="*/ 1548 w 1548"/>
                <a:gd name="txB" fmla="*/ 1466 h 1466"/>
              </a:gdLst>
              <a:ahLst/>
              <a:cxnLst/>
              <a:rect l="txL" t="txT" r="txR" b="txB"/>
              <a:pathLst>
                <a:path w="1548" h="1466">
                  <a:moveTo>
                    <a:pt x="107" y="362"/>
                  </a:moveTo>
                  <a:cubicBezTo>
                    <a:pt x="107" y="362"/>
                    <a:pt x="107" y="374"/>
                    <a:pt x="95" y="374"/>
                  </a:cubicBezTo>
                  <a:cubicBezTo>
                    <a:pt x="95" y="362"/>
                    <a:pt x="95" y="362"/>
                    <a:pt x="95" y="362"/>
                  </a:cubicBezTo>
                  <a:close/>
                  <a:moveTo>
                    <a:pt x="941" y="398"/>
                  </a:moveTo>
                  <a:cubicBezTo>
                    <a:pt x="941" y="398"/>
                    <a:pt x="953" y="410"/>
                    <a:pt x="953" y="410"/>
                  </a:cubicBezTo>
                  <a:cubicBezTo>
                    <a:pt x="953" y="410"/>
                    <a:pt x="941" y="422"/>
                    <a:pt x="941" y="433"/>
                  </a:cubicBezTo>
                  <a:cubicBezTo>
                    <a:pt x="941" y="422"/>
                    <a:pt x="941" y="410"/>
                    <a:pt x="941" y="398"/>
                  </a:cubicBezTo>
                  <a:close/>
                  <a:moveTo>
                    <a:pt x="108" y="1"/>
                  </a:moveTo>
                  <a:cubicBezTo>
                    <a:pt x="85" y="1"/>
                    <a:pt x="69" y="16"/>
                    <a:pt x="60" y="52"/>
                  </a:cubicBezTo>
                  <a:cubicBezTo>
                    <a:pt x="60" y="112"/>
                    <a:pt x="60" y="183"/>
                    <a:pt x="60" y="243"/>
                  </a:cubicBezTo>
                  <a:cubicBezTo>
                    <a:pt x="12" y="326"/>
                    <a:pt x="0" y="410"/>
                    <a:pt x="60" y="493"/>
                  </a:cubicBezTo>
                  <a:lnTo>
                    <a:pt x="48" y="493"/>
                  </a:lnTo>
                  <a:cubicBezTo>
                    <a:pt x="72" y="600"/>
                    <a:pt x="119" y="672"/>
                    <a:pt x="226" y="707"/>
                  </a:cubicBezTo>
                  <a:cubicBezTo>
                    <a:pt x="238" y="755"/>
                    <a:pt x="262" y="791"/>
                    <a:pt x="298" y="814"/>
                  </a:cubicBezTo>
                  <a:cubicBezTo>
                    <a:pt x="441" y="993"/>
                    <a:pt x="607" y="1136"/>
                    <a:pt x="822" y="1231"/>
                  </a:cubicBezTo>
                  <a:cubicBezTo>
                    <a:pt x="941" y="1303"/>
                    <a:pt x="1060" y="1374"/>
                    <a:pt x="1179" y="1445"/>
                  </a:cubicBezTo>
                  <a:cubicBezTo>
                    <a:pt x="1201" y="1459"/>
                    <a:pt x="1222" y="1466"/>
                    <a:pt x="1241" y="1466"/>
                  </a:cubicBezTo>
                  <a:cubicBezTo>
                    <a:pt x="1272" y="1466"/>
                    <a:pt x="1299" y="1447"/>
                    <a:pt x="1322" y="1410"/>
                  </a:cubicBezTo>
                  <a:cubicBezTo>
                    <a:pt x="1334" y="1398"/>
                    <a:pt x="1346" y="1386"/>
                    <a:pt x="1357" y="1374"/>
                  </a:cubicBezTo>
                  <a:cubicBezTo>
                    <a:pt x="1381" y="1362"/>
                    <a:pt x="1393" y="1326"/>
                    <a:pt x="1393" y="1303"/>
                  </a:cubicBezTo>
                  <a:cubicBezTo>
                    <a:pt x="1393" y="1291"/>
                    <a:pt x="1393" y="1279"/>
                    <a:pt x="1393" y="1267"/>
                  </a:cubicBezTo>
                  <a:cubicBezTo>
                    <a:pt x="1453" y="1160"/>
                    <a:pt x="1512" y="1041"/>
                    <a:pt x="1500" y="910"/>
                  </a:cubicBezTo>
                  <a:cubicBezTo>
                    <a:pt x="1524" y="898"/>
                    <a:pt x="1524" y="874"/>
                    <a:pt x="1524" y="838"/>
                  </a:cubicBezTo>
                  <a:cubicBezTo>
                    <a:pt x="1548" y="672"/>
                    <a:pt x="1500" y="505"/>
                    <a:pt x="1429" y="350"/>
                  </a:cubicBezTo>
                  <a:cubicBezTo>
                    <a:pt x="1399" y="300"/>
                    <a:pt x="1369" y="250"/>
                    <a:pt x="1310" y="250"/>
                  </a:cubicBezTo>
                  <a:cubicBezTo>
                    <a:pt x="1299" y="250"/>
                    <a:pt x="1287" y="251"/>
                    <a:pt x="1274" y="255"/>
                  </a:cubicBezTo>
                  <a:cubicBezTo>
                    <a:pt x="1226" y="273"/>
                    <a:pt x="1176" y="276"/>
                    <a:pt x="1124" y="276"/>
                  </a:cubicBezTo>
                  <a:cubicBezTo>
                    <a:pt x="1098" y="276"/>
                    <a:pt x="1071" y="275"/>
                    <a:pt x="1045" y="275"/>
                  </a:cubicBezTo>
                  <a:cubicBezTo>
                    <a:pt x="1018" y="275"/>
                    <a:pt x="991" y="276"/>
                    <a:pt x="965" y="279"/>
                  </a:cubicBezTo>
                  <a:cubicBezTo>
                    <a:pt x="774" y="231"/>
                    <a:pt x="595" y="183"/>
                    <a:pt x="417" y="100"/>
                  </a:cubicBezTo>
                  <a:cubicBezTo>
                    <a:pt x="334" y="52"/>
                    <a:pt x="226" y="29"/>
                    <a:pt x="131" y="5"/>
                  </a:cubicBezTo>
                  <a:cubicBezTo>
                    <a:pt x="123" y="2"/>
                    <a:pt x="115" y="1"/>
                    <a:pt x="108" y="1"/>
                  </a:cubicBezTo>
                  <a:close/>
                </a:path>
              </a:pathLst>
            </a:custGeom>
            <a:solidFill>
              <a:schemeClr val="tx2"/>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sp>
          <p:nvSpPr>
            <p:cNvPr id="9241" name="Google Shape;276;p15"/>
            <p:cNvSpPr/>
            <p:nvPr/>
          </p:nvSpPr>
          <p:spPr>
            <a:xfrm>
              <a:off x="2225275" y="2904800"/>
              <a:ext cx="59550" cy="59675"/>
            </a:xfrm>
            <a:custGeom>
              <a:avLst/>
              <a:gdLst>
                <a:gd name="txL" fmla="*/ 0 w 2382"/>
                <a:gd name="txT" fmla="*/ 0 h 2387"/>
                <a:gd name="txR" fmla="*/ 2382 w 2382"/>
                <a:gd name="txB" fmla="*/ 2387 h 2387"/>
              </a:gdLst>
              <a:ahLst/>
              <a:cxnLst/>
              <a:rect l="txL" t="txT" r="txR" b="txB"/>
              <a:pathLst>
                <a:path w="2382" h="2387">
                  <a:moveTo>
                    <a:pt x="2051" y="0"/>
                  </a:moveTo>
                  <a:cubicBezTo>
                    <a:pt x="2022" y="0"/>
                    <a:pt x="1986" y="39"/>
                    <a:pt x="1917" y="114"/>
                  </a:cubicBezTo>
                  <a:cubicBezTo>
                    <a:pt x="1905" y="126"/>
                    <a:pt x="1905" y="126"/>
                    <a:pt x="1905" y="138"/>
                  </a:cubicBezTo>
                  <a:cubicBezTo>
                    <a:pt x="1786" y="257"/>
                    <a:pt x="1715" y="411"/>
                    <a:pt x="1607" y="542"/>
                  </a:cubicBezTo>
                  <a:cubicBezTo>
                    <a:pt x="1346" y="792"/>
                    <a:pt x="1060" y="1030"/>
                    <a:pt x="762" y="1233"/>
                  </a:cubicBezTo>
                  <a:cubicBezTo>
                    <a:pt x="750" y="1245"/>
                    <a:pt x="726" y="1269"/>
                    <a:pt x="715" y="1281"/>
                  </a:cubicBezTo>
                  <a:cubicBezTo>
                    <a:pt x="595" y="1352"/>
                    <a:pt x="476" y="1411"/>
                    <a:pt x="357" y="1483"/>
                  </a:cubicBezTo>
                  <a:cubicBezTo>
                    <a:pt x="107" y="1495"/>
                    <a:pt x="0" y="1662"/>
                    <a:pt x="24" y="1864"/>
                  </a:cubicBezTo>
                  <a:cubicBezTo>
                    <a:pt x="24" y="1923"/>
                    <a:pt x="24" y="1983"/>
                    <a:pt x="24" y="2043"/>
                  </a:cubicBezTo>
                  <a:cubicBezTo>
                    <a:pt x="24" y="2173"/>
                    <a:pt x="83" y="2257"/>
                    <a:pt x="214" y="2281"/>
                  </a:cubicBezTo>
                  <a:cubicBezTo>
                    <a:pt x="232" y="2307"/>
                    <a:pt x="257" y="2321"/>
                    <a:pt x="288" y="2321"/>
                  </a:cubicBezTo>
                  <a:cubicBezTo>
                    <a:pt x="299" y="2321"/>
                    <a:pt x="310" y="2319"/>
                    <a:pt x="322" y="2316"/>
                  </a:cubicBezTo>
                  <a:lnTo>
                    <a:pt x="369" y="2328"/>
                  </a:lnTo>
                  <a:cubicBezTo>
                    <a:pt x="438" y="2368"/>
                    <a:pt x="509" y="2386"/>
                    <a:pt x="582" y="2386"/>
                  </a:cubicBezTo>
                  <a:cubicBezTo>
                    <a:pt x="661" y="2386"/>
                    <a:pt x="741" y="2365"/>
                    <a:pt x="822" y="2328"/>
                  </a:cubicBezTo>
                  <a:cubicBezTo>
                    <a:pt x="857" y="2328"/>
                    <a:pt x="905" y="2328"/>
                    <a:pt x="929" y="2281"/>
                  </a:cubicBezTo>
                  <a:lnTo>
                    <a:pt x="965" y="2281"/>
                  </a:lnTo>
                  <a:cubicBezTo>
                    <a:pt x="1012" y="2281"/>
                    <a:pt x="1048" y="2281"/>
                    <a:pt x="1072" y="2233"/>
                  </a:cubicBezTo>
                  <a:lnTo>
                    <a:pt x="1119" y="2233"/>
                  </a:lnTo>
                  <a:cubicBezTo>
                    <a:pt x="1155" y="2233"/>
                    <a:pt x="1191" y="2221"/>
                    <a:pt x="1215" y="2185"/>
                  </a:cubicBezTo>
                  <a:cubicBezTo>
                    <a:pt x="1286" y="2185"/>
                    <a:pt x="1346" y="2162"/>
                    <a:pt x="1405" y="2126"/>
                  </a:cubicBezTo>
                  <a:cubicBezTo>
                    <a:pt x="1465" y="2102"/>
                    <a:pt x="1524" y="2090"/>
                    <a:pt x="1560" y="2031"/>
                  </a:cubicBezTo>
                  <a:cubicBezTo>
                    <a:pt x="1703" y="1995"/>
                    <a:pt x="1810" y="1912"/>
                    <a:pt x="1917" y="1828"/>
                  </a:cubicBezTo>
                  <a:cubicBezTo>
                    <a:pt x="2024" y="1757"/>
                    <a:pt x="2131" y="1673"/>
                    <a:pt x="2167" y="1531"/>
                  </a:cubicBezTo>
                  <a:cubicBezTo>
                    <a:pt x="2179" y="1519"/>
                    <a:pt x="2203" y="1507"/>
                    <a:pt x="2215" y="1483"/>
                  </a:cubicBezTo>
                  <a:cubicBezTo>
                    <a:pt x="2334" y="1423"/>
                    <a:pt x="2310" y="1304"/>
                    <a:pt x="2310" y="1185"/>
                  </a:cubicBezTo>
                  <a:cubicBezTo>
                    <a:pt x="2381" y="1102"/>
                    <a:pt x="2358" y="995"/>
                    <a:pt x="2358" y="888"/>
                  </a:cubicBezTo>
                  <a:cubicBezTo>
                    <a:pt x="2381" y="661"/>
                    <a:pt x="2346" y="435"/>
                    <a:pt x="2215" y="233"/>
                  </a:cubicBezTo>
                  <a:cubicBezTo>
                    <a:pt x="2191" y="197"/>
                    <a:pt x="2179" y="161"/>
                    <a:pt x="2155" y="138"/>
                  </a:cubicBezTo>
                  <a:cubicBezTo>
                    <a:pt x="2106" y="45"/>
                    <a:pt x="2082" y="0"/>
                    <a:pt x="2051" y="0"/>
                  </a:cubicBezTo>
                  <a:close/>
                </a:path>
              </a:pathLst>
            </a:custGeom>
            <a:solidFill>
              <a:schemeClr val="accent1"/>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sp>
          <p:nvSpPr>
            <p:cNvPr id="12" name="Google Shape;277;p15"/>
            <p:cNvSpPr/>
            <p:nvPr/>
          </p:nvSpPr>
          <p:spPr>
            <a:xfrm>
              <a:off x="2386000" y="2296450"/>
              <a:ext cx="63125" cy="46250"/>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9243" name="Google Shape;278;p15"/>
            <p:cNvSpPr/>
            <p:nvPr/>
          </p:nvSpPr>
          <p:spPr>
            <a:xfrm>
              <a:off x="2428875" y="2723975"/>
              <a:ext cx="45550" cy="58200"/>
            </a:xfrm>
            <a:custGeom>
              <a:avLst/>
              <a:gdLst>
                <a:gd name="txL" fmla="*/ 0 w 1822"/>
                <a:gd name="txT" fmla="*/ 0 h 2328"/>
                <a:gd name="txR" fmla="*/ 1822 w 1822"/>
                <a:gd name="txB" fmla="*/ 2328 h 2328"/>
              </a:gdLst>
              <a:ahLst/>
              <a:cxnLst/>
              <a:rect l="txL" t="txT" r="txR" b="txB"/>
              <a:pathLst>
                <a:path w="1822" h="2328">
                  <a:moveTo>
                    <a:pt x="1357" y="1775"/>
                  </a:moveTo>
                  <a:cubicBezTo>
                    <a:pt x="1345" y="1787"/>
                    <a:pt x="1334" y="1810"/>
                    <a:pt x="1334" y="1834"/>
                  </a:cubicBezTo>
                  <a:cubicBezTo>
                    <a:pt x="1322" y="1822"/>
                    <a:pt x="1322" y="1798"/>
                    <a:pt x="1310" y="1786"/>
                  </a:cubicBezTo>
                  <a:cubicBezTo>
                    <a:pt x="1333" y="1786"/>
                    <a:pt x="1345" y="1786"/>
                    <a:pt x="1357" y="1775"/>
                  </a:cubicBezTo>
                  <a:close/>
                  <a:moveTo>
                    <a:pt x="202" y="1"/>
                  </a:moveTo>
                  <a:cubicBezTo>
                    <a:pt x="143" y="1"/>
                    <a:pt x="107" y="36"/>
                    <a:pt x="83" y="84"/>
                  </a:cubicBezTo>
                  <a:cubicBezTo>
                    <a:pt x="12" y="239"/>
                    <a:pt x="0" y="405"/>
                    <a:pt x="0" y="560"/>
                  </a:cubicBezTo>
                  <a:cubicBezTo>
                    <a:pt x="0" y="691"/>
                    <a:pt x="167" y="703"/>
                    <a:pt x="238" y="786"/>
                  </a:cubicBezTo>
                  <a:cubicBezTo>
                    <a:pt x="250" y="798"/>
                    <a:pt x="250" y="798"/>
                    <a:pt x="262" y="798"/>
                  </a:cubicBezTo>
                  <a:cubicBezTo>
                    <a:pt x="464" y="953"/>
                    <a:pt x="667" y="1096"/>
                    <a:pt x="833" y="1286"/>
                  </a:cubicBezTo>
                  <a:cubicBezTo>
                    <a:pt x="845" y="1310"/>
                    <a:pt x="881" y="1334"/>
                    <a:pt x="905" y="1346"/>
                  </a:cubicBezTo>
                  <a:cubicBezTo>
                    <a:pt x="988" y="1501"/>
                    <a:pt x="1083" y="1644"/>
                    <a:pt x="1167" y="1786"/>
                  </a:cubicBezTo>
                  <a:cubicBezTo>
                    <a:pt x="1214" y="1894"/>
                    <a:pt x="1238" y="2001"/>
                    <a:pt x="1310" y="2096"/>
                  </a:cubicBezTo>
                  <a:cubicBezTo>
                    <a:pt x="1310" y="2144"/>
                    <a:pt x="1298" y="2203"/>
                    <a:pt x="1357" y="2239"/>
                  </a:cubicBezTo>
                  <a:cubicBezTo>
                    <a:pt x="1406" y="2298"/>
                    <a:pt x="1444" y="2328"/>
                    <a:pt x="1480" y="2328"/>
                  </a:cubicBezTo>
                  <a:cubicBezTo>
                    <a:pt x="1523" y="2328"/>
                    <a:pt x="1562" y="2283"/>
                    <a:pt x="1607" y="2191"/>
                  </a:cubicBezTo>
                  <a:cubicBezTo>
                    <a:pt x="1643" y="2167"/>
                    <a:pt x="1655" y="2132"/>
                    <a:pt x="1655" y="2096"/>
                  </a:cubicBezTo>
                  <a:cubicBezTo>
                    <a:pt x="1655" y="2025"/>
                    <a:pt x="1679" y="1953"/>
                    <a:pt x="1703" y="1894"/>
                  </a:cubicBezTo>
                  <a:cubicBezTo>
                    <a:pt x="1762" y="1822"/>
                    <a:pt x="1762" y="1739"/>
                    <a:pt x="1762" y="1656"/>
                  </a:cubicBezTo>
                  <a:cubicBezTo>
                    <a:pt x="1822" y="1477"/>
                    <a:pt x="1822" y="1263"/>
                    <a:pt x="1750" y="1096"/>
                  </a:cubicBezTo>
                  <a:cubicBezTo>
                    <a:pt x="1762" y="1084"/>
                    <a:pt x="1750" y="1060"/>
                    <a:pt x="1750" y="1048"/>
                  </a:cubicBezTo>
                  <a:cubicBezTo>
                    <a:pt x="1726" y="917"/>
                    <a:pt x="1703" y="798"/>
                    <a:pt x="1607" y="691"/>
                  </a:cubicBezTo>
                  <a:cubicBezTo>
                    <a:pt x="1584" y="560"/>
                    <a:pt x="1488" y="453"/>
                    <a:pt x="1405" y="346"/>
                  </a:cubicBezTo>
                  <a:cubicBezTo>
                    <a:pt x="1357" y="262"/>
                    <a:pt x="1298" y="203"/>
                    <a:pt x="1214" y="155"/>
                  </a:cubicBezTo>
                  <a:cubicBezTo>
                    <a:pt x="1155" y="60"/>
                    <a:pt x="1060" y="12"/>
                    <a:pt x="964" y="12"/>
                  </a:cubicBezTo>
                  <a:cubicBezTo>
                    <a:pt x="702" y="1"/>
                    <a:pt x="452" y="1"/>
                    <a:pt x="202" y="1"/>
                  </a:cubicBezTo>
                  <a:close/>
                </a:path>
              </a:pathLst>
            </a:custGeom>
            <a:solidFill>
              <a:schemeClr val="accent2"/>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sp>
          <p:nvSpPr>
            <p:cNvPr id="9244" name="Google Shape;279;p15"/>
            <p:cNvSpPr/>
            <p:nvPr/>
          </p:nvSpPr>
          <p:spPr>
            <a:xfrm>
              <a:off x="2415775" y="3583900"/>
              <a:ext cx="53600" cy="48425"/>
            </a:xfrm>
            <a:custGeom>
              <a:avLst/>
              <a:gdLst>
                <a:gd name="txL" fmla="*/ 0 w 2144"/>
                <a:gd name="txT" fmla="*/ 0 h 1937"/>
                <a:gd name="txR" fmla="*/ 2144 w 2144"/>
                <a:gd name="txB" fmla="*/ 1937 h 1937"/>
              </a:gdLst>
              <a:ahLst/>
              <a:cxnLst/>
              <a:rect l="txL" t="txT" r="txR" b="txB"/>
              <a:pathLst>
                <a:path w="2144" h="1937">
                  <a:moveTo>
                    <a:pt x="1143" y="1537"/>
                  </a:moveTo>
                  <a:cubicBezTo>
                    <a:pt x="1143" y="1537"/>
                    <a:pt x="1143" y="1537"/>
                    <a:pt x="1143" y="1548"/>
                  </a:cubicBezTo>
                  <a:cubicBezTo>
                    <a:pt x="1143" y="1537"/>
                    <a:pt x="1143" y="1537"/>
                    <a:pt x="1131" y="1537"/>
                  </a:cubicBezTo>
                  <a:close/>
                  <a:moveTo>
                    <a:pt x="1953" y="1"/>
                  </a:moveTo>
                  <a:cubicBezTo>
                    <a:pt x="1762" y="96"/>
                    <a:pt x="1596" y="215"/>
                    <a:pt x="1441" y="346"/>
                  </a:cubicBezTo>
                  <a:cubicBezTo>
                    <a:pt x="1286" y="382"/>
                    <a:pt x="1131" y="429"/>
                    <a:pt x="988" y="501"/>
                  </a:cubicBezTo>
                  <a:cubicBezTo>
                    <a:pt x="979" y="498"/>
                    <a:pt x="970" y="496"/>
                    <a:pt x="962" y="496"/>
                  </a:cubicBezTo>
                  <a:cubicBezTo>
                    <a:pt x="935" y="496"/>
                    <a:pt x="908" y="510"/>
                    <a:pt x="881" y="536"/>
                  </a:cubicBezTo>
                  <a:cubicBezTo>
                    <a:pt x="869" y="536"/>
                    <a:pt x="857" y="536"/>
                    <a:pt x="845" y="548"/>
                  </a:cubicBezTo>
                  <a:cubicBezTo>
                    <a:pt x="798" y="548"/>
                    <a:pt x="762" y="548"/>
                    <a:pt x="738" y="584"/>
                  </a:cubicBezTo>
                  <a:cubicBezTo>
                    <a:pt x="726" y="584"/>
                    <a:pt x="703" y="584"/>
                    <a:pt x="691" y="596"/>
                  </a:cubicBezTo>
                  <a:cubicBezTo>
                    <a:pt x="524" y="608"/>
                    <a:pt x="357" y="620"/>
                    <a:pt x="191" y="644"/>
                  </a:cubicBezTo>
                  <a:cubicBezTo>
                    <a:pt x="143" y="644"/>
                    <a:pt x="107" y="679"/>
                    <a:pt x="95" y="715"/>
                  </a:cubicBezTo>
                  <a:cubicBezTo>
                    <a:pt x="0" y="1096"/>
                    <a:pt x="36" y="1441"/>
                    <a:pt x="298" y="1751"/>
                  </a:cubicBezTo>
                  <a:cubicBezTo>
                    <a:pt x="357" y="1834"/>
                    <a:pt x="429" y="1929"/>
                    <a:pt x="548" y="1929"/>
                  </a:cubicBezTo>
                  <a:cubicBezTo>
                    <a:pt x="583" y="1934"/>
                    <a:pt x="616" y="1937"/>
                    <a:pt x="649" y="1937"/>
                  </a:cubicBezTo>
                  <a:cubicBezTo>
                    <a:pt x="706" y="1937"/>
                    <a:pt x="761" y="1928"/>
                    <a:pt x="822" y="1906"/>
                  </a:cubicBezTo>
                  <a:cubicBezTo>
                    <a:pt x="1143" y="1763"/>
                    <a:pt x="1429" y="1584"/>
                    <a:pt x="1643" y="1287"/>
                  </a:cubicBezTo>
                  <a:cubicBezTo>
                    <a:pt x="1786" y="1156"/>
                    <a:pt x="1881" y="989"/>
                    <a:pt x="1953" y="798"/>
                  </a:cubicBezTo>
                  <a:cubicBezTo>
                    <a:pt x="2143" y="536"/>
                    <a:pt x="2131" y="274"/>
                    <a:pt x="1953" y="1"/>
                  </a:cubicBezTo>
                  <a:close/>
                </a:path>
              </a:pathLst>
            </a:custGeom>
            <a:solidFill>
              <a:schemeClr val="tx2"/>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sp>
          <p:nvSpPr>
            <p:cNvPr id="9245" name="Google Shape;280;p15"/>
            <p:cNvSpPr/>
            <p:nvPr/>
          </p:nvSpPr>
          <p:spPr>
            <a:xfrm>
              <a:off x="2231825" y="2084325"/>
              <a:ext cx="45250" cy="44525"/>
            </a:xfrm>
            <a:custGeom>
              <a:avLst/>
              <a:gdLst>
                <a:gd name="txL" fmla="*/ 0 w 1810"/>
                <a:gd name="txT" fmla="*/ 0 h 1781"/>
                <a:gd name="txR" fmla="*/ 1810 w 1810"/>
                <a:gd name="txB" fmla="*/ 1781 h 1781"/>
              </a:gdLst>
              <a:ahLst/>
              <a:cxnLst/>
              <a:rect l="txL" t="txT" r="txR" b="txB"/>
              <a:pathLst>
                <a:path w="1810" h="1781">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tx2"/>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grpSp>
      <p:sp>
        <p:nvSpPr>
          <p:cNvPr id="9220" name="Google Shape;281;p15"/>
          <p:cNvSpPr/>
          <p:nvPr/>
        </p:nvSpPr>
        <p:spPr>
          <a:xfrm rot="2871884">
            <a:off x="827617" y="46567"/>
            <a:ext cx="124883" cy="175684"/>
          </a:xfrm>
          <a:custGeom>
            <a:avLst/>
            <a:gdLst>
              <a:gd name="txL" fmla="*/ 0 w 1739"/>
              <a:gd name="txT" fmla="*/ 0 h 2444"/>
              <a:gd name="txR" fmla="*/ 1739 w 1739"/>
              <a:gd name="txB" fmla="*/ 2444 h 2444"/>
            </a:gdLst>
            <a:ahLst/>
            <a:cxnLst/>
            <a:rect l="txL" t="txT" r="txR" b="txB"/>
            <a:pathLst>
              <a:path w="1739" h="2444">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w="9525">
            <a:noFill/>
          </a:ln>
        </p:spPr>
        <p:txBody>
          <a:bodyPr lIns="121900" tIns="121900" rIns="121900" bIns="121900" anchor="ctr" anchorCtr="0"/>
          <a:lstStyle/>
          <a:p>
            <a:pPr lvl="0" eaLnBrk="1" hangingPunct="1">
              <a:buNone/>
            </a:pPr>
            <a:endParaRPr sz="2400">
              <a:latin typeface="Arial" panose="020B0604020202020204" pitchFamily="34" charset="0"/>
            </a:endParaRPr>
          </a:p>
        </p:txBody>
      </p:sp>
      <p:sp>
        <p:nvSpPr>
          <p:cNvPr id="17" name="Google Shape;282;p15"/>
          <p:cNvSpPr/>
          <p:nvPr/>
        </p:nvSpPr>
        <p:spPr>
          <a:xfrm rot="2871884">
            <a:off x="280459" y="1973793"/>
            <a:ext cx="127000" cy="9948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9222" name="Google Shape;283;p15"/>
          <p:cNvSpPr/>
          <p:nvPr/>
        </p:nvSpPr>
        <p:spPr>
          <a:xfrm rot="2871790">
            <a:off x="853017" y="2664884"/>
            <a:ext cx="211667" cy="150283"/>
          </a:xfrm>
          <a:custGeom>
            <a:avLst/>
            <a:gdLst>
              <a:gd name="txL" fmla="*/ 0 w 2942"/>
              <a:gd name="txT" fmla="*/ 0 h 2107"/>
              <a:gd name="txR" fmla="*/ 2942 w 2942"/>
              <a:gd name="txB" fmla="*/ 2107 h 2107"/>
            </a:gdLst>
            <a:ahLst/>
            <a:cxnLst/>
            <a:rect l="txL" t="txT" r="txR" b="txB"/>
            <a:pathLst>
              <a:path w="2942" h="2107">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w="9525">
            <a:noFill/>
          </a:ln>
        </p:spPr>
        <p:txBody>
          <a:bodyPr lIns="121900" tIns="121900" rIns="121900" bIns="121900" anchor="ctr" anchorCtr="0"/>
          <a:lstStyle/>
          <a:p>
            <a:pPr lvl="0" eaLnBrk="1" hangingPunct="1">
              <a:buNone/>
            </a:pPr>
            <a:endParaRPr sz="2400">
              <a:latin typeface="Arial" panose="020B0604020202020204" pitchFamily="34" charset="0"/>
            </a:endParaRPr>
          </a:p>
        </p:txBody>
      </p:sp>
      <p:sp>
        <p:nvSpPr>
          <p:cNvPr id="9223" name="Google Shape;284;p15"/>
          <p:cNvSpPr/>
          <p:nvPr/>
        </p:nvSpPr>
        <p:spPr>
          <a:xfrm rot="2871884">
            <a:off x="1193800" y="586318"/>
            <a:ext cx="137584" cy="105833"/>
          </a:xfrm>
          <a:custGeom>
            <a:avLst/>
            <a:gdLst>
              <a:gd name="txL" fmla="*/ 0 w 1942"/>
              <a:gd name="txT" fmla="*/ 0 h 1469"/>
              <a:gd name="txR" fmla="*/ 1942 w 1942"/>
              <a:gd name="txB" fmla="*/ 1469 h 1469"/>
            </a:gdLst>
            <a:ahLst/>
            <a:cxnLst/>
            <a:rect l="txL" t="txT" r="txR" b="txB"/>
            <a:pathLst>
              <a:path w="1942" h="1469">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bg2"/>
          </a:solidFill>
          <a:ln w="9525">
            <a:noFill/>
          </a:ln>
        </p:spPr>
        <p:txBody>
          <a:bodyPr lIns="121900" tIns="121900" rIns="121900" bIns="121900" anchor="ctr" anchorCtr="0"/>
          <a:lstStyle/>
          <a:p>
            <a:pPr lvl="0" eaLnBrk="1" hangingPunct="1">
              <a:buNone/>
            </a:pPr>
            <a:endParaRPr sz="2400">
              <a:latin typeface="Arial" panose="020B0604020202020204" pitchFamily="34" charset="0"/>
            </a:endParaRPr>
          </a:p>
        </p:txBody>
      </p:sp>
      <p:sp>
        <p:nvSpPr>
          <p:cNvPr id="20" name="Google Shape;285;p15"/>
          <p:cNvSpPr/>
          <p:nvPr/>
        </p:nvSpPr>
        <p:spPr>
          <a:xfrm rot="2871884">
            <a:off x="2084918" y="309033"/>
            <a:ext cx="114300" cy="228600"/>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9225" name="Google Shape;286;p15"/>
          <p:cNvSpPr/>
          <p:nvPr/>
        </p:nvSpPr>
        <p:spPr>
          <a:xfrm rot="-4499962">
            <a:off x="6678085" y="5837767"/>
            <a:ext cx="162983" cy="127000"/>
          </a:xfrm>
          <a:custGeom>
            <a:avLst/>
            <a:gdLst>
              <a:gd name="txL" fmla="*/ 0 w 2216"/>
              <a:gd name="txT" fmla="*/ 0 h 1745"/>
              <a:gd name="txR" fmla="*/ 2216 w 2216"/>
              <a:gd name="txB" fmla="*/ 1745 h 1745"/>
            </a:gdLst>
            <a:ahLst/>
            <a:cxnLst/>
            <a:rect l="txL" t="txT" r="txR" b="txB"/>
            <a:pathLst>
              <a:path w="2216" h="1745">
                <a:moveTo>
                  <a:pt x="477" y="0"/>
                </a:moveTo>
                <a:cubicBezTo>
                  <a:pt x="358" y="0"/>
                  <a:pt x="251" y="24"/>
                  <a:pt x="132" y="60"/>
                </a:cubicBezTo>
                <a:cubicBezTo>
                  <a:pt x="96" y="72"/>
                  <a:pt x="96" y="107"/>
                  <a:pt x="84" y="131"/>
                </a:cubicBezTo>
                <a:cubicBezTo>
                  <a:pt x="1" y="369"/>
                  <a:pt x="37" y="596"/>
                  <a:pt x="168" y="798"/>
                </a:cubicBezTo>
                <a:cubicBezTo>
                  <a:pt x="168" y="834"/>
                  <a:pt x="180" y="858"/>
                  <a:pt x="203" y="881"/>
                </a:cubicBezTo>
                <a:cubicBezTo>
                  <a:pt x="251" y="1024"/>
                  <a:pt x="322" y="1155"/>
                  <a:pt x="418" y="1274"/>
                </a:cubicBezTo>
                <a:cubicBezTo>
                  <a:pt x="501" y="1381"/>
                  <a:pt x="596" y="1500"/>
                  <a:pt x="739" y="1536"/>
                </a:cubicBezTo>
                <a:cubicBezTo>
                  <a:pt x="763" y="1584"/>
                  <a:pt x="811" y="1620"/>
                  <a:pt x="858" y="1631"/>
                </a:cubicBezTo>
                <a:cubicBezTo>
                  <a:pt x="882" y="1655"/>
                  <a:pt x="906" y="1667"/>
                  <a:pt x="942" y="1667"/>
                </a:cubicBezTo>
                <a:cubicBezTo>
                  <a:pt x="1002" y="1728"/>
                  <a:pt x="1075" y="1744"/>
                  <a:pt x="1151" y="1744"/>
                </a:cubicBezTo>
                <a:cubicBezTo>
                  <a:pt x="1180" y="1744"/>
                  <a:pt x="1210" y="1742"/>
                  <a:pt x="1239" y="1739"/>
                </a:cubicBezTo>
                <a:cubicBezTo>
                  <a:pt x="1250" y="1741"/>
                  <a:pt x="1261" y="1742"/>
                  <a:pt x="1271" y="1742"/>
                </a:cubicBezTo>
                <a:cubicBezTo>
                  <a:pt x="1316" y="1742"/>
                  <a:pt x="1355" y="1722"/>
                  <a:pt x="1394" y="1703"/>
                </a:cubicBezTo>
                <a:cubicBezTo>
                  <a:pt x="1406" y="1703"/>
                  <a:pt x="1418" y="1704"/>
                  <a:pt x="1430" y="1704"/>
                </a:cubicBezTo>
                <a:cubicBezTo>
                  <a:pt x="1744" y="1704"/>
                  <a:pt x="1973" y="1552"/>
                  <a:pt x="2180" y="1334"/>
                </a:cubicBezTo>
                <a:cubicBezTo>
                  <a:pt x="2215" y="1286"/>
                  <a:pt x="2204" y="1239"/>
                  <a:pt x="2144" y="1215"/>
                </a:cubicBezTo>
                <a:cubicBezTo>
                  <a:pt x="2061" y="1167"/>
                  <a:pt x="1965" y="1131"/>
                  <a:pt x="1858" y="1119"/>
                </a:cubicBezTo>
                <a:cubicBezTo>
                  <a:pt x="1823" y="1084"/>
                  <a:pt x="1775" y="1084"/>
                  <a:pt x="1727" y="1084"/>
                </a:cubicBezTo>
                <a:lnTo>
                  <a:pt x="1239" y="786"/>
                </a:lnTo>
                <a:cubicBezTo>
                  <a:pt x="1108" y="667"/>
                  <a:pt x="1025" y="512"/>
                  <a:pt x="870" y="417"/>
                </a:cubicBezTo>
                <a:cubicBezTo>
                  <a:pt x="787" y="322"/>
                  <a:pt x="703" y="227"/>
                  <a:pt x="632" y="107"/>
                </a:cubicBezTo>
                <a:cubicBezTo>
                  <a:pt x="596" y="48"/>
                  <a:pt x="549" y="12"/>
                  <a:pt x="477" y="0"/>
                </a:cubicBezTo>
                <a:close/>
              </a:path>
            </a:pathLst>
          </a:custGeom>
          <a:solidFill>
            <a:schemeClr val="bg2"/>
          </a:solidFill>
          <a:ln w="9525">
            <a:noFill/>
          </a:ln>
        </p:spPr>
        <p:txBody>
          <a:bodyPr lIns="121900" tIns="121900" rIns="121900" bIns="121900" anchor="ctr" anchorCtr="0"/>
          <a:lstStyle/>
          <a:p>
            <a:pPr lvl="0" eaLnBrk="1" hangingPunct="1">
              <a:buNone/>
            </a:pPr>
            <a:endParaRPr sz="2400">
              <a:latin typeface="Arial" panose="020B0604020202020204" pitchFamily="34" charset="0"/>
            </a:endParaRPr>
          </a:p>
        </p:txBody>
      </p:sp>
      <p:sp>
        <p:nvSpPr>
          <p:cNvPr id="9226" name="Google Shape;287;p15"/>
          <p:cNvSpPr/>
          <p:nvPr/>
        </p:nvSpPr>
        <p:spPr>
          <a:xfrm rot="-4499962">
            <a:off x="7317318" y="5005918"/>
            <a:ext cx="114300" cy="107949"/>
          </a:xfrm>
          <a:custGeom>
            <a:avLst/>
            <a:gdLst>
              <a:gd name="txL" fmla="*/ 0 w 1548"/>
              <a:gd name="txT" fmla="*/ 0 h 1466"/>
              <a:gd name="txR" fmla="*/ 1548 w 1548"/>
              <a:gd name="txB" fmla="*/ 1466 h 1466"/>
            </a:gdLst>
            <a:ahLst/>
            <a:cxnLst/>
            <a:rect l="txL" t="txT" r="txR" b="txB"/>
            <a:pathLst>
              <a:path w="1548" h="1466">
                <a:moveTo>
                  <a:pt x="107" y="362"/>
                </a:moveTo>
                <a:cubicBezTo>
                  <a:pt x="107" y="362"/>
                  <a:pt x="107" y="374"/>
                  <a:pt x="95" y="374"/>
                </a:cubicBezTo>
                <a:cubicBezTo>
                  <a:pt x="95" y="362"/>
                  <a:pt x="95" y="362"/>
                  <a:pt x="95" y="362"/>
                </a:cubicBezTo>
                <a:close/>
                <a:moveTo>
                  <a:pt x="941" y="398"/>
                </a:moveTo>
                <a:cubicBezTo>
                  <a:pt x="941" y="398"/>
                  <a:pt x="953" y="410"/>
                  <a:pt x="953" y="410"/>
                </a:cubicBezTo>
                <a:cubicBezTo>
                  <a:pt x="953" y="410"/>
                  <a:pt x="941" y="422"/>
                  <a:pt x="941" y="433"/>
                </a:cubicBezTo>
                <a:cubicBezTo>
                  <a:pt x="941" y="422"/>
                  <a:pt x="941" y="410"/>
                  <a:pt x="941" y="398"/>
                </a:cubicBezTo>
                <a:close/>
                <a:moveTo>
                  <a:pt x="108" y="1"/>
                </a:moveTo>
                <a:cubicBezTo>
                  <a:pt x="85" y="1"/>
                  <a:pt x="69" y="16"/>
                  <a:pt x="60" y="52"/>
                </a:cubicBezTo>
                <a:cubicBezTo>
                  <a:pt x="60" y="112"/>
                  <a:pt x="60" y="183"/>
                  <a:pt x="60" y="243"/>
                </a:cubicBezTo>
                <a:cubicBezTo>
                  <a:pt x="12" y="326"/>
                  <a:pt x="0" y="410"/>
                  <a:pt x="60" y="493"/>
                </a:cubicBezTo>
                <a:lnTo>
                  <a:pt x="48" y="493"/>
                </a:lnTo>
                <a:cubicBezTo>
                  <a:pt x="72" y="600"/>
                  <a:pt x="119" y="672"/>
                  <a:pt x="226" y="707"/>
                </a:cubicBezTo>
                <a:cubicBezTo>
                  <a:pt x="238" y="755"/>
                  <a:pt x="262" y="791"/>
                  <a:pt x="298" y="814"/>
                </a:cubicBezTo>
                <a:cubicBezTo>
                  <a:pt x="441" y="993"/>
                  <a:pt x="607" y="1136"/>
                  <a:pt x="822" y="1231"/>
                </a:cubicBezTo>
                <a:cubicBezTo>
                  <a:pt x="941" y="1303"/>
                  <a:pt x="1060" y="1374"/>
                  <a:pt x="1179" y="1445"/>
                </a:cubicBezTo>
                <a:cubicBezTo>
                  <a:pt x="1201" y="1459"/>
                  <a:pt x="1222" y="1466"/>
                  <a:pt x="1241" y="1466"/>
                </a:cubicBezTo>
                <a:cubicBezTo>
                  <a:pt x="1272" y="1466"/>
                  <a:pt x="1299" y="1447"/>
                  <a:pt x="1322" y="1410"/>
                </a:cubicBezTo>
                <a:cubicBezTo>
                  <a:pt x="1334" y="1398"/>
                  <a:pt x="1346" y="1386"/>
                  <a:pt x="1357" y="1374"/>
                </a:cubicBezTo>
                <a:cubicBezTo>
                  <a:pt x="1381" y="1362"/>
                  <a:pt x="1393" y="1326"/>
                  <a:pt x="1393" y="1303"/>
                </a:cubicBezTo>
                <a:cubicBezTo>
                  <a:pt x="1393" y="1291"/>
                  <a:pt x="1393" y="1279"/>
                  <a:pt x="1393" y="1267"/>
                </a:cubicBezTo>
                <a:cubicBezTo>
                  <a:pt x="1453" y="1160"/>
                  <a:pt x="1512" y="1041"/>
                  <a:pt x="1500" y="910"/>
                </a:cubicBezTo>
                <a:cubicBezTo>
                  <a:pt x="1524" y="898"/>
                  <a:pt x="1524" y="874"/>
                  <a:pt x="1524" y="838"/>
                </a:cubicBezTo>
                <a:cubicBezTo>
                  <a:pt x="1548" y="672"/>
                  <a:pt x="1500" y="505"/>
                  <a:pt x="1429" y="350"/>
                </a:cubicBezTo>
                <a:cubicBezTo>
                  <a:pt x="1399" y="300"/>
                  <a:pt x="1369" y="250"/>
                  <a:pt x="1310" y="250"/>
                </a:cubicBezTo>
                <a:cubicBezTo>
                  <a:pt x="1299" y="250"/>
                  <a:pt x="1287" y="251"/>
                  <a:pt x="1274" y="255"/>
                </a:cubicBezTo>
                <a:cubicBezTo>
                  <a:pt x="1226" y="273"/>
                  <a:pt x="1176" y="276"/>
                  <a:pt x="1124" y="276"/>
                </a:cubicBezTo>
                <a:cubicBezTo>
                  <a:pt x="1098" y="276"/>
                  <a:pt x="1071" y="275"/>
                  <a:pt x="1045" y="275"/>
                </a:cubicBezTo>
                <a:cubicBezTo>
                  <a:pt x="1018" y="275"/>
                  <a:pt x="991" y="276"/>
                  <a:pt x="965" y="279"/>
                </a:cubicBezTo>
                <a:cubicBezTo>
                  <a:pt x="774" y="231"/>
                  <a:pt x="595" y="183"/>
                  <a:pt x="417" y="100"/>
                </a:cubicBezTo>
                <a:cubicBezTo>
                  <a:pt x="334" y="52"/>
                  <a:pt x="226" y="29"/>
                  <a:pt x="131" y="5"/>
                </a:cubicBezTo>
                <a:cubicBezTo>
                  <a:pt x="123" y="2"/>
                  <a:pt x="115" y="1"/>
                  <a:pt x="108" y="1"/>
                </a:cubicBezTo>
                <a:close/>
              </a:path>
            </a:pathLst>
          </a:custGeom>
          <a:solidFill>
            <a:schemeClr val="tx2"/>
          </a:solidFill>
          <a:ln w="9525">
            <a:noFill/>
          </a:ln>
        </p:spPr>
        <p:txBody>
          <a:bodyPr lIns="121900" tIns="121900" rIns="121900" bIns="121900" anchor="ctr" anchorCtr="0"/>
          <a:lstStyle/>
          <a:p>
            <a:pPr lvl="0" eaLnBrk="1" hangingPunct="1">
              <a:buNone/>
            </a:pPr>
            <a:endParaRPr sz="2400">
              <a:latin typeface="Arial" panose="020B0604020202020204" pitchFamily="34" charset="0"/>
            </a:endParaRPr>
          </a:p>
        </p:txBody>
      </p:sp>
      <p:sp>
        <p:nvSpPr>
          <p:cNvPr id="23" name="Google Shape;288;p15"/>
          <p:cNvSpPr/>
          <p:nvPr/>
        </p:nvSpPr>
        <p:spPr>
          <a:xfrm rot="-4499962">
            <a:off x="4925484" y="5168900"/>
            <a:ext cx="186267" cy="135467"/>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9228" name="Google Shape;289;p15"/>
          <p:cNvSpPr/>
          <p:nvPr/>
        </p:nvSpPr>
        <p:spPr>
          <a:xfrm rot="-4499962">
            <a:off x="7260167" y="5607052"/>
            <a:ext cx="135467" cy="171449"/>
          </a:xfrm>
          <a:custGeom>
            <a:avLst/>
            <a:gdLst>
              <a:gd name="txL" fmla="*/ 0 w 1822"/>
              <a:gd name="txT" fmla="*/ 0 h 2328"/>
              <a:gd name="txR" fmla="*/ 1822 w 1822"/>
              <a:gd name="txB" fmla="*/ 2328 h 2328"/>
            </a:gdLst>
            <a:ahLst/>
            <a:cxnLst/>
            <a:rect l="txL" t="txT" r="txR" b="txB"/>
            <a:pathLst>
              <a:path w="1822" h="2328">
                <a:moveTo>
                  <a:pt x="1357" y="1775"/>
                </a:moveTo>
                <a:cubicBezTo>
                  <a:pt x="1345" y="1787"/>
                  <a:pt x="1334" y="1810"/>
                  <a:pt x="1334" y="1834"/>
                </a:cubicBezTo>
                <a:cubicBezTo>
                  <a:pt x="1322" y="1822"/>
                  <a:pt x="1322" y="1798"/>
                  <a:pt x="1310" y="1786"/>
                </a:cubicBezTo>
                <a:cubicBezTo>
                  <a:pt x="1333" y="1786"/>
                  <a:pt x="1345" y="1786"/>
                  <a:pt x="1357" y="1775"/>
                </a:cubicBezTo>
                <a:close/>
                <a:moveTo>
                  <a:pt x="202" y="1"/>
                </a:moveTo>
                <a:cubicBezTo>
                  <a:pt x="143" y="1"/>
                  <a:pt x="107" y="36"/>
                  <a:pt x="83" y="84"/>
                </a:cubicBezTo>
                <a:cubicBezTo>
                  <a:pt x="12" y="239"/>
                  <a:pt x="0" y="405"/>
                  <a:pt x="0" y="560"/>
                </a:cubicBezTo>
                <a:cubicBezTo>
                  <a:pt x="0" y="691"/>
                  <a:pt x="167" y="703"/>
                  <a:pt x="238" y="786"/>
                </a:cubicBezTo>
                <a:cubicBezTo>
                  <a:pt x="250" y="798"/>
                  <a:pt x="250" y="798"/>
                  <a:pt x="262" y="798"/>
                </a:cubicBezTo>
                <a:cubicBezTo>
                  <a:pt x="464" y="953"/>
                  <a:pt x="667" y="1096"/>
                  <a:pt x="833" y="1286"/>
                </a:cubicBezTo>
                <a:cubicBezTo>
                  <a:pt x="845" y="1310"/>
                  <a:pt x="881" y="1334"/>
                  <a:pt x="905" y="1346"/>
                </a:cubicBezTo>
                <a:cubicBezTo>
                  <a:pt x="988" y="1501"/>
                  <a:pt x="1083" y="1644"/>
                  <a:pt x="1167" y="1786"/>
                </a:cubicBezTo>
                <a:cubicBezTo>
                  <a:pt x="1214" y="1894"/>
                  <a:pt x="1238" y="2001"/>
                  <a:pt x="1310" y="2096"/>
                </a:cubicBezTo>
                <a:cubicBezTo>
                  <a:pt x="1310" y="2144"/>
                  <a:pt x="1298" y="2203"/>
                  <a:pt x="1357" y="2239"/>
                </a:cubicBezTo>
                <a:cubicBezTo>
                  <a:pt x="1406" y="2298"/>
                  <a:pt x="1444" y="2328"/>
                  <a:pt x="1480" y="2328"/>
                </a:cubicBezTo>
                <a:cubicBezTo>
                  <a:pt x="1523" y="2328"/>
                  <a:pt x="1562" y="2283"/>
                  <a:pt x="1607" y="2191"/>
                </a:cubicBezTo>
                <a:cubicBezTo>
                  <a:pt x="1643" y="2167"/>
                  <a:pt x="1655" y="2132"/>
                  <a:pt x="1655" y="2096"/>
                </a:cubicBezTo>
                <a:cubicBezTo>
                  <a:pt x="1655" y="2025"/>
                  <a:pt x="1679" y="1953"/>
                  <a:pt x="1703" y="1894"/>
                </a:cubicBezTo>
                <a:cubicBezTo>
                  <a:pt x="1762" y="1822"/>
                  <a:pt x="1762" y="1739"/>
                  <a:pt x="1762" y="1656"/>
                </a:cubicBezTo>
                <a:cubicBezTo>
                  <a:pt x="1822" y="1477"/>
                  <a:pt x="1822" y="1263"/>
                  <a:pt x="1750" y="1096"/>
                </a:cubicBezTo>
                <a:cubicBezTo>
                  <a:pt x="1762" y="1084"/>
                  <a:pt x="1750" y="1060"/>
                  <a:pt x="1750" y="1048"/>
                </a:cubicBezTo>
                <a:cubicBezTo>
                  <a:pt x="1726" y="917"/>
                  <a:pt x="1703" y="798"/>
                  <a:pt x="1607" y="691"/>
                </a:cubicBezTo>
                <a:cubicBezTo>
                  <a:pt x="1584" y="560"/>
                  <a:pt x="1488" y="453"/>
                  <a:pt x="1405" y="346"/>
                </a:cubicBezTo>
                <a:cubicBezTo>
                  <a:pt x="1357" y="262"/>
                  <a:pt x="1298" y="203"/>
                  <a:pt x="1214" y="155"/>
                </a:cubicBezTo>
                <a:cubicBezTo>
                  <a:pt x="1155" y="60"/>
                  <a:pt x="1060" y="12"/>
                  <a:pt x="964" y="12"/>
                </a:cubicBezTo>
                <a:cubicBezTo>
                  <a:pt x="702" y="1"/>
                  <a:pt x="452" y="1"/>
                  <a:pt x="202" y="1"/>
                </a:cubicBezTo>
                <a:close/>
              </a:path>
            </a:pathLst>
          </a:custGeom>
          <a:solidFill>
            <a:schemeClr val="accent2"/>
          </a:solidFill>
          <a:ln w="9525">
            <a:noFill/>
          </a:ln>
        </p:spPr>
        <p:txBody>
          <a:bodyPr lIns="121900" tIns="121900" rIns="121900" bIns="121900" anchor="ctr" anchorCtr="0"/>
          <a:lstStyle/>
          <a:p>
            <a:pPr lvl="0" eaLnBrk="1" hangingPunct="1">
              <a:buNone/>
            </a:pPr>
            <a:endParaRPr sz="2400">
              <a:latin typeface="Arial" panose="020B0604020202020204" pitchFamily="34" charset="0"/>
            </a:endParaRPr>
          </a:p>
        </p:txBody>
      </p:sp>
      <p:sp>
        <p:nvSpPr>
          <p:cNvPr id="9229" name="Google Shape;290;p15"/>
          <p:cNvSpPr/>
          <p:nvPr/>
        </p:nvSpPr>
        <p:spPr>
          <a:xfrm rot="-4499962">
            <a:off x="5272618" y="5695952"/>
            <a:ext cx="133349" cy="131233"/>
          </a:xfrm>
          <a:custGeom>
            <a:avLst/>
            <a:gdLst>
              <a:gd name="txL" fmla="*/ 0 w 1810"/>
              <a:gd name="txT" fmla="*/ 0 h 1781"/>
              <a:gd name="txR" fmla="*/ 1810 w 1810"/>
              <a:gd name="txB" fmla="*/ 1781 h 1781"/>
            </a:gdLst>
            <a:ahLst/>
            <a:cxnLst/>
            <a:rect l="txL" t="txT" r="txR" b="txB"/>
            <a:pathLst>
              <a:path w="1810" h="1781">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tx2"/>
          </a:solidFill>
          <a:ln w="9525">
            <a:noFill/>
          </a:ln>
        </p:spPr>
        <p:txBody>
          <a:bodyPr lIns="121900" tIns="121900" rIns="121900" bIns="121900" anchor="ctr" anchorCtr="0"/>
          <a:lstStyle/>
          <a:p>
            <a:pPr lvl="0" eaLnBrk="1" hangingPunct="1">
              <a:buNone/>
            </a:pPr>
            <a:endParaRPr sz="2400">
              <a:latin typeface="Arial" panose="020B0604020202020204" pitchFamily="34" charset="0"/>
            </a:endParaRPr>
          </a:p>
        </p:txBody>
      </p:sp>
      <p:grpSp>
        <p:nvGrpSpPr>
          <p:cNvPr id="9230" name="Google Shape;291;p15"/>
          <p:cNvGrpSpPr/>
          <p:nvPr/>
        </p:nvGrpSpPr>
        <p:grpSpPr>
          <a:xfrm rot="2871884">
            <a:off x="10864852" y="2688167"/>
            <a:ext cx="436033" cy="939800"/>
            <a:chOff x="3564996" y="4162080"/>
            <a:chExt cx="250161" cy="539836"/>
          </a:xfrm>
        </p:grpSpPr>
        <p:sp>
          <p:nvSpPr>
            <p:cNvPr id="9237" name="Google Shape;292;p15"/>
            <p:cNvSpPr/>
            <p:nvPr/>
          </p:nvSpPr>
          <p:spPr>
            <a:xfrm>
              <a:off x="3564996" y="4162080"/>
              <a:ext cx="72828" cy="56744"/>
            </a:xfrm>
            <a:custGeom>
              <a:avLst/>
              <a:gdLst>
                <a:gd name="txL" fmla="*/ 0 w 1775"/>
                <a:gd name="txT" fmla="*/ 0 h 1383"/>
                <a:gd name="txR" fmla="*/ 1775 w 1775"/>
                <a:gd name="txB" fmla="*/ 1383 h 1383"/>
              </a:gdLst>
              <a:ahLst/>
              <a:cxnLst/>
              <a:rect l="txL" t="txT" r="txR" b="txB"/>
              <a:pathLst>
                <a:path w="1775" h="1383">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2"/>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sp>
          <p:nvSpPr>
            <p:cNvPr id="9238" name="Google Shape;293;p15"/>
            <p:cNvSpPr/>
            <p:nvPr/>
          </p:nvSpPr>
          <p:spPr>
            <a:xfrm>
              <a:off x="3694447" y="4615466"/>
              <a:ext cx="120710" cy="86450"/>
            </a:xfrm>
            <a:custGeom>
              <a:avLst/>
              <a:gdLst>
                <a:gd name="txL" fmla="*/ 0 w 2942"/>
                <a:gd name="txT" fmla="*/ 0 h 2107"/>
                <a:gd name="txR" fmla="*/ 2942 w 2942"/>
                <a:gd name="txB" fmla="*/ 2107 h 2107"/>
              </a:gdLst>
              <a:ahLst/>
              <a:cxnLst/>
              <a:rect l="txL" t="txT" r="txR" b="txB"/>
              <a:pathLst>
                <a:path w="2942" h="2107">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bg2"/>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grpSp>
      <p:sp>
        <p:nvSpPr>
          <p:cNvPr id="9231" name="Google Shape;294;p15"/>
          <p:cNvSpPr/>
          <p:nvPr/>
        </p:nvSpPr>
        <p:spPr>
          <a:xfrm rot="2871790">
            <a:off x="1085852" y="3382434"/>
            <a:ext cx="207433" cy="93133"/>
          </a:xfrm>
          <a:custGeom>
            <a:avLst/>
            <a:gdLst>
              <a:gd name="txL" fmla="*/ 0 w 2906"/>
              <a:gd name="txT" fmla="*/ 0 h 1299"/>
              <a:gd name="txR" fmla="*/ 2906 w 2906"/>
              <a:gd name="txB" fmla="*/ 1299 h 1299"/>
            </a:gdLst>
            <a:ahLst/>
            <a:cxnLst/>
            <a:rect l="txL" t="txT" r="txR" b="txB"/>
            <a:pathLst>
              <a:path w="2906" h="1299">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tx2"/>
          </a:solidFill>
          <a:ln w="9525">
            <a:noFill/>
          </a:ln>
        </p:spPr>
        <p:txBody>
          <a:bodyPr lIns="121900" tIns="121900" rIns="121900" bIns="121900" anchor="ctr" anchorCtr="0"/>
          <a:lstStyle/>
          <a:p>
            <a:pPr lvl="0" eaLnBrk="1" hangingPunct="1">
              <a:buNone/>
            </a:pPr>
            <a:endParaRPr sz="2400">
              <a:latin typeface="Arial" panose="020B0604020202020204" pitchFamily="34" charset="0"/>
            </a:endParaRPr>
          </a:p>
        </p:txBody>
      </p:sp>
      <p:pic>
        <p:nvPicPr>
          <p:cNvPr id="9232" name="Google Shape;295;p15"/>
          <p:cNvPicPr preferRelativeResize="0">
            <a:picLocks noChangeAspect="1"/>
          </p:cNvPicPr>
          <p:nvPr/>
        </p:nvPicPr>
        <p:blipFill>
          <a:blip r:embed="rId3"/>
          <a:stretch>
            <a:fillRect/>
          </a:stretch>
        </p:blipFill>
        <p:spPr>
          <a:xfrm>
            <a:off x="726018" y="4872567"/>
            <a:ext cx="1644649" cy="1119717"/>
          </a:xfrm>
          <a:prstGeom prst="rect">
            <a:avLst/>
          </a:prstGeom>
          <a:noFill/>
          <a:ln w="9525">
            <a:noFill/>
          </a:ln>
        </p:spPr>
      </p:pic>
      <p:pic>
        <p:nvPicPr>
          <p:cNvPr id="9233" name="Google Shape;296;p15"/>
          <p:cNvPicPr preferRelativeResize="0">
            <a:picLocks noChangeAspect="1"/>
          </p:cNvPicPr>
          <p:nvPr/>
        </p:nvPicPr>
        <p:blipFill>
          <a:blip r:embed="rId4"/>
          <a:stretch>
            <a:fillRect/>
          </a:stretch>
        </p:blipFill>
        <p:spPr>
          <a:xfrm>
            <a:off x="9472085" y="802218"/>
            <a:ext cx="3069167" cy="1468967"/>
          </a:xfrm>
          <a:prstGeom prst="rect">
            <a:avLst/>
          </a:prstGeom>
          <a:noFill/>
          <a:ln w="9525">
            <a:noFill/>
          </a:ln>
        </p:spPr>
      </p:pic>
      <p:pic>
        <p:nvPicPr>
          <p:cNvPr id="9234" name="Google Shape;297;p15"/>
          <p:cNvPicPr preferRelativeResize="0">
            <a:picLocks noChangeAspect="1"/>
          </p:cNvPicPr>
          <p:nvPr/>
        </p:nvPicPr>
        <p:blipFill>
          <a:blip r:embed="rId5"/>
          <a:stretch>
            <a:fillRect/>
          </a:stretch>
        </p:blipFill>
        <p:spPr>
          <a:xfrm>
            <a:off x="1208618" y="5166785"/>
            <a:ext cx="4447116" cy="3024716"/>
          </a:xfrm>
          <a:prstGeom prst="rect">
            <a:avLst/>
          </a:prstGeom>
          <a:noFill/>
          <a:ln w="9525">
            <a:noFill/>
          </a:ln>
        </p:spPr>
      </p:pic>
      <p:sp>
        <p:nvSpPr>
          <p:cNvPr id="271" name="Google Shape;271;p15"/>
          <p:cNvSpPr txBox="1">
            <a:spLocks noGrp="1"/>
          </p:cNvSpPr>
          <p:nvPr>
            <p:ph type="subTitle" idx="1"/>
          </p:nvPr>
        </p:nvSpPr>
        <p:spPr>
          <a:xfrm>
            <a:off x="1603000" y="3875600"/>
            <a:ext cx="8986000" cy="65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72" name="Google Shape;272;p15"/>
          <p:cNvSpPr txBox="1">
            <a:spLocks noGrp="1"/>
          </p:cNvSpPr>
          <p:nvPr>
            <p:ph type="title"/>
          </p:nvPr>
        </p:nvSpPr>
        <p:spPr>
          <a:xfrm>
            <a:off x="1911100" y="2488767"/>
            <a:ext cx="8370000" cy="132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13335"/>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rotWithShape="0">
          <a:blip r:embed="rId2"/>
          <a:stretch>
            <a:fillRect/>
          </a:stretch>
        </a:blipFill>
        <a:effectLst/>
      </p:bgPr>
    </p:bg>
    <p:spTree>
      <p:nvGrpSpPr>
        <p:cNvPr id="1" name="Shape 361"/>
        <p:cNvGrpSpPr/>
        <p:nvPr/>
      </p:nvGrpSpPr>
      <p:grpSpPr>
        <a:xfrm>
          <a:off x="0" y="0"/>
          <a:ext cx="0" cy="0"/>
          <a:chOff x="0" y="0"/>
          <a:chExt cx="0" cy="0"/>
        </a:xfrm>
      </p:grpSpPr>
      <p:grpSp>
        <p:nvGrpSpPr>
          <p:cNvPr id="10243" name="Google Shape;369;p20"/>
          <p:cNvGrpSpPr/>
          <p:nvPr/>
        </p:nvGrpSpPr>
        <p:grpSpPr>
          <a:xfrm rot="-5400000" flipH="1">
            <a:off x="3289300" y="-2639482"/>
            <a:ext cx="5588000" cy="11358033"/>
            <a:chOff x="770370" y="-1137220"/>
            <a:chExt cx="3209233" cy="6522682"/>
          </a:xfrm>
        </p:grpSpPr>
        <p:sp>
          <p:nvSpPr>
            <p:cNvPr id="10247" name="Google Shape;370;p20"/>
            <p:cNvSpPr/>
            <p:nvPr/>
          </p:nvSpPr>
          <p:spPr>
            <a:xfrm rot="-5201321">
              <a:off x="3774292" y="1853981"/>
              <a:ext cx="71353" cy="100280"/>
            </a:xfrm>
            <a:custGeom>
              <a:avLst/>
              <a:gdLst>
                <a:gd name="txL" fmla="*/ 0 w 1739"/>
                <a:gd name="txT" fmla="*/ 0 h 2444"/>
                <a:gd name="txR" fmla="*/ 1739 w 1739"/>
                <a:gd name="txB" fmla="*/ 2444 h 2444"/>
              </a:gdLst>
              <a:ahLst/>
              <a:cxnLst/>
              <a:rect l="txL" t="txT" r="txR" b="txB"/>
              <a:pathLst>
                <a:path w="1739" h="2444">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sp>
          <p:nvSpPr>
            <p:cNvPr id="10" name="Google Shape;371;p20"/>
            <p:cNvSpPr/>
            <p:nvPr/>
          </p:nvSpPr>
          <p:spPr>
            <a:xfrm rot="-9432399">
              <a:off x="1129230" y="-871147"/>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0249" name="Google Shape;372;p20"/>
            <p:cNvSpPr/>
            <p:nvPr/>
          </p:nvSpPr>
          <p:spPr>
            <a:xfrm>
              <a:off x="1408100" y="5178392"/>
              <a:ext cx="72828" cy="56744"/>
            </a:xfrm>
            <a:custGeom>
              <a:avLst/>
              <a:gdLst>
                <a:gd name="txL" fmla="*/ 0 w 1775"/>
                <a:gd name="txT" fmla="*/ 0 h 1383"/>
                <a:gd name="txR" fmla="*/ 1775 w 1775"/>
                <a:gd name="txB" fmla="*/ 1383 h 1383"/>
              </a:gdLst>
              <a:ahLst/>
              <a:cxnLst/>
              <a:rect l="txL" t="txT" r="txR" b="txB"/>
              <a:pathLst>
                <a:path w="1775" h="1383">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sp>
          <p:nvSpPr>
            <p:cNvPr id="10250" name="Google Shape;373;p20"/>
            <p:cNvSpPr/>
            <p:nvPr/>
          </p:nvSpPr>
          <p:spPr>
            <a:xfrm>
              <a:off x="3089856" y="5299012"/>
              <a:ext cx="120710" cy="86450"/>
            </a:xfrm>
            <a:custGeom>
              <a:avLst/>
              <a:gdLst>
                <a:gd name="txL" fmla="*/ 0 w 2942"/>
                <a:gd name="txT" fmla="*/ 0 h 2107"/>
                <a:gd name="txR" fmla="*/ 2942 w 2942"/>
                <a:gd name="txB" fmla="*/ 2107 h 2107"/>
              </a:gdLst>
              <a:ahLst/>
              <a:cxnLst/>
              <a:rect l="txL" t="txT" r="txR" b="txB"/>
              <a:pathLst>
                <a:path w="2942" h="2107">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sp>
          <p:nvSpPr>
            <p:cNvPr id="10251" name="Google Shape;374;p20"/>
            <p:cNvSpPr/>
            <p:nvPr/>
          </p:nvSpPr>
          <p:spPr>
            <a:xfrm>
              <a:off x="872085" y="-316506"/>
              <a:ext cx="79680" cy="60273"/>
            </a:xfrm>
            <a:custGeom>
              <a:avLst/>
              <a:gdLst>
                <a:gd name="txL" fmla="*/ 0 w 1942"/>
                <a:gd name="txT" fmla="*/ 0 h 1469"/>
                <a:gd name="txR" fmla="*/ 1942 w 1942"/>
                <a:gd name="txB" fmla="*/ 1469 h 1469"/>
              </a:gdLst>
              <a:ahLst/>
              <a:cxnLst/>
              <a:rect l="txL" t="txT" r="txR" b="txB"/>
              <a:pathLst>
                <a:path w="1942" h="1469">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rgbClr val="FF9797"/>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sp>
          <p:nvSpPr>
            <p:cNvPr id="14" name="Google Shape;375;p20"/>
            <p:cNvSpPr/>
            <p:nvPr/>
          </p:nvSpPr>
          <p:spPr>
            <a:xfrm rot="-4715776">
              <a:off x="3875974" y="-11578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0253" name="Google Shape;376;p20"/>
            <p:cNvSpPr/>
            <p:nvPr/>
          </p:nvSpPr>
          <p:spPr>
            <a:xfrm rot="-3652980">
              <a:off x="798323" y="4604721"/>
              <a:ext cx="74798" cy="107950"/>
            </a:xfrm>
            <a:custGeom>
              <a:avLst/>
              <a:gdLst>
                <a:gd name="txL" fmla="*/ 0 w 1823"/>
                <a:gd name="txT" fmla="*/ 0 h 2631"/>
                <a:gd name="txR" fmla="*/ 1823 w 1823"/>
                <a:gd name="txB" fmla="*/ 2631 h 2631"/>
              </a:gdLst>
              <a:ahLst/>
              <a:cxnLst/>
              <a:rect l="txL" t="txT" r="txR" b="txB"/>
              <a:pathLst>
                <a:path w="1823" h="2631">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grpSp>
      <p:pic>
        <p:nvPicPr>
          <p:cNvPr id="10244" name="Google Shape;377;p20"/>
          <p:cNvPicPr preferRelativeResize="0">
            <a:picLocks noChangeAspect="1"/>
          </p:cNvPicPr>
          <p:nvPr/>
        </p:nvPicPr>
        <p:blipFill>
          <a:blip r:embed="rId3"/>
          <a:stretch>
            <a:fillRect/>
          </a:stretch>
        </p:blipFill>
        <p:spPr>
          <a:xfrm>
            <a:off x="-493182" y="6117167"/>
            <a:ext cx="13178367" cy="829733"/>
          </a:xfrm>
          <a:prstGeom prst="rect">
            <a:avLst/>
          </a:prstGeom>
          <a:noFill/>
          <a:ln w="9525">
            <a:noFill/>
          </a:ln>
        </p:spPr>
      </p:pic>
      <p:sp>
        <p:nvSpPr>
          <p:cNvPr id="362" name="Google Shape;362;p2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63" name="Google Shape;363;p20"/>
          <p:cNvSpPr txBox="1">
            <a:spLocks noGrp="1"/>
          </p:cNvSpPr>
          <p:nvPr>
            <p:ph type="title" idx="2"/>
          </p:nvPr>
        </p:nvSpPr>
        <p:spPr>
          <a:xfrm>
            <a:off x="960000" y="4284868"/>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5"/>
            </a:lvl1pPr>
            <a:lvl2pPr lvl="1" algn="ctr" rtl="0">
              <a:spcBef>
                <a:spcPts val="0"/>
              </a:spcBef>
              <a:spcAft>
                <a:spcPts val="0"/>
              </a:spcAft>
              <a:buSzPts val="2000"/>
              <a:buNone/>
              <a:defRPr sz="2665"/>
            </a:lvl2pPr>
            <a:lvl3pPr lvl="2" algn="ctr" rtl="0">
              <a:spcBef>
                <a:spcPts val="0"/>
              </a:spcBef>
              <a:spcAft>
                <a:spcPts val="0"/>
              </a:spcAft>
              <a:buSzPts val="2000"/>
              <a:buNone/>
              <a:defRPr sz="2665"/>
            </a:lvl3pPr>
            <a:lvl4pPr lvl="3" algn="ctr" rtl="0">
              <a:spcBef>
                <a:spcPts val="0"/>
              </a:spcBef>
              <a:spcAft>
                <a:spcPts val="0"/>
              </a:spcAft>
              <a:buSzPts val="2000"/>
              <a:buNone/>
              <a:defRPr sz="2665"/>
            </a:lvl4pPr>
            <a:lvl5pPr lvl="4" algn="ctr" rtl="0">
              <a:spcBef>
                <a:spcPts val="0"/>
              </a:spcBef>
              <a:spcAft>
                <a:spcPts val="0"/>
              </a:spcAft>
              <a:buSzPts val="2000"/>
              <a:buNone/>
              <a:defRPr sz="2665"/>
            </a:lvl5pPr>
            <a:lvl6pPr lvl="5" algn="ctr" rtl="0">
              <a:spcBef>
                <a:spcPts val="0"/>
              </a:spcBef>
              <a:spcAft>
                <a:spcPts val="0"/>
              </a:spcAft>
              <a:buSzPts val="2000"/>
              <a:buNone/>
              <a:defRPr sz="2665"/>
            </a:lvl6pPr>
            <a:lvl7pPr lvl="6" algn="ctr" rtl="0">
              <a:spcBef>
                <a:spcPts val="0"/>
              </a:spcBef>
              <a:spcAft>
                <a:spcPts val="0"/>
              </a:spcAft>
              <a:buSzPts val="2000"/>
              <a:buNone/>
              <a:defRPr sz="2665"/>
            </a:lvl7pPr>
            <a:lvl8pPr lvl="7" algn="ctr" rtl="0">
              <a:spcBef>
                <a:spcPts val="0"/>
              </a:spcBef>
              <a:spcAft>
                <a:spcPts val="0"/>
              </a:spcAft>
              <a:buSzPts val="2000"/>
              <a:buNone/>
              <a:defRPr sz="2665"/>
            </a:lvl8pPr>
            <a:lvl9pPr lvl="8" algn="ctr" rtl="0">
              <a:spcBef>
                <a:spcPts val="0"/>
              </a:spcBef>
              <a:spcAft>
                <a:spcPts val="0"/>
              </a:spcAft>
              <a:buSzPts val="2000"/>
              <a:buNone/>
              <a:defRPr sz="2665"/>
            </a:lvl9pPr>
          </a:lstStyle>
          <a:p/>
        </p:txBody>
      </p:sp>
      <p:sp>
        <p:nvSpPr>
          <p:cNvPr id="364" name="Google Shape;364;p20"/>
          <p:cNvSpPr txBox="1">
            <a:spLocks noGrp="1"/>
          </p:cNvSpPr>
          <p:nvPr>
            <p:ph type="subTitle" idx="1"/>
          </p:nvPr>
        </p:nvSpPr>
        <p:spPr>
          <a:xfrm>
            <a:off x="960000" y="5066901"/>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65" name="Google Shape;365;p20"/>
          <p:cNvSpPr txBox="1">
            <a:spLocks noGrp="1"/>
          </p:cNvSpPr>
          <p:nvPr>
            <p:ph type="title" idx="3"/>
          </p:nvPr>
        </p:nvSpPr>
        <p:spPr>
          <a:xfrm>
            <a:off x="4538400" y="341240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5"/>
            </a:lvl1pPr>
            <a:lvl2pPr lvl="1" algn="ctr" rtl="0">
              <a:spcBef>
                <a:spcPts val="0"/>
              </a:spcBef>
              <a:spcAft>
                <a:spcPts val="0"/>
              </a:spcAft>
              <a:buSzPts val="2000"/>
              <a:buNone/>
              <a:defRPr sz="2665"/>
            </a:lvl2pPr>
            <a:lvl3pPr lvl="2" algn="ctr" rtl="0">
              <a:spcBef>
                <a:spcPts val="0"/>
              </a:spcBef>
              <a:spcAft>
                <a:spcPts val="0"/>
              </a:spcAft>
              <a:buSzPts val="2000"/>
              <a:buNone/>
              <a:defRPr sz="2665"/>
            </a:lvl3pPr>
            <a:lvl4pPr lvl="3" algn="ctr" rtl="0">
              <a:spcBef>
                <a:spcPts val="0"/>
              </a:spcBef>
              <a:spcAft>
                <a:spcPts val="0"/>
              </a:spcAft>
              <a:buSzPts val="2000"/>
              <a:buNone/>
              <a:defRPr sz="2665"/>
            </a:lvl4pPr>
            <a:lvl5pPr lvl="4" algn="ctr" rtl="0">
              <a:spcBef>
                <a:spcPts val="0"/>
              </a:spcBef>
              <a:spcAft>
                <a:spcPts val="0"/>
              </a:spcAft>
              <a:buSzPts val="2000"/>
              <a:buNone/>
              <a:defRPr sz="2665"/>
            </a:lvl5pPr>
            <a:lvl6pPr lvl="5" algn="ctr" rtl="0">
              <a:spcBef>
                <a:spcPts val="0"/>
              </a:spcBef>
              <a:spcAft>
                <a:spcPts val="0"/>
              </a:spcAft>
              <a:buSzPts val="2000"/>
              <a:buNone/>
              <a:defRPr sz="2665"/>
            </a:lvl6pPr>
            <a:lvl7pPr lvl="6" algn="ctr" rtl="0">
              <a:spcBef>
                <a:spcPts val="0"/>
              </a:spcBef>
              <a:spcAft>
                <a:spcPts val="0"/>
              </a:spcAft>
              <a:buSzPts val="2000"/>
              <a:buNone/>
              <a:defRPr sz="2665"/>
            </a:lvl7pPr>
            <a:lvl8pPr lvl="7" algn="ctr" rtl="0">
              <a:spcBef>
                <a:spcPts val="0"/>
              </a:spcBef>
              <a:spcAft>
                <a:spcPts val="0"/>
              </a:spcAft>
              <a:buSzPts val="2000"/>
              <a:buNone/>
              <a:defRPr sz="2665"/>
            </a:lvl8pPr>
            <a:lvl9pPr lvl="8" algn="ctr" rtl="0">
              <a:spcBef>
                <a:spcPts val="0"/>
              </a:spcBef>
              <a:spcAft>
                <a:spcPts val="0"/>
              </a:spcAft>
              <a:buSzPts val="2000"/>
              <a:buNone/>
              <a:defRPr sz="2665"/>
            </a:lvl9pPr>
          </a:lstStyle>
          <a:p/>
        </p:txBody>
      </p:sp>
      <p:sp>
        <p:nvSpPr>
          <p:cNvPr id="366" name="Google Shape;366;p20"/>
          <p:cNvSpPr txBox="1">
            <a:spLocks noGrp="1"/>
          </p:cNvSpPr>
          <p:nvPr>
            <p:ph type="subTitle" idx="4"/>
          </p:nvPr>
        </p:nvSpPr>
        <p:spPr>
          <a:xfrm>
            <a:off x="4538400" y="419443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67" name="Google Shape;367;p20"/>
          <p:cNvSpPr txBox="1">
            <a:spLocks noGrp="1"/>
          </p:cNvSpPr>
          <p:nvPr>
            <p:ph type="title" idx="5"/>
          </p:nvPr>
        </p:nvSpPr>
        <p:spPr>
          <a:xfrm>
            <a:off x="8116800" y="4284868"/>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5"/>
            </a:lvl1pPr>
            <a:lvl2pPr lvl="1" algn="ctr" rtl="0">
              <a:spcBef>
                <a:spcPts val="0"/>
              </a:spcBef>
              <a:spcAft>
                <a:spcPts val="0"/>
              </a:spcAft>
              <a:buSzPts val="2000"/>
              <a:buNone/>
              <a:defRPr sz="2665"/>
            </a:lvl2pPr>
            <a:lvl3pPr lvl="2" algn="ctr" rtl="0">
              <a:spcBef>
                <a:spcPts val="0"/>
              </a:spcBef>
              <a:spcAft>
                <a:spcPts val="0"/>
              </a:spcAft>
              <a:buSzPts val="2000"/>
              <a:buNone/>
              <a:defRPr sz="2665"/>
            </a:lvl3pPr>
            <a:lvl4pPr lvl="3" algn="ctr" rtl="0">
              <a:spcBef>
                <a:spcPts val="0"/>
              </a:spcBef>
              <a:spcAft>
                <a:spcPts val="0"/>
              </a:spcAft>
              <a:buSzPts val="2000"/>
              <a:buNone/>
              <a:defRPr sz="2665"/>
            </a:lvl4pPr>
            <a:lvl5pPr lvl="4" algn="ctr" rtl="0">
              <a:spcBef>
                <a:spcPts val="0"/>
              </a:spcBef>
              <a:spcAft>
                <a:spcPts val="0"/>
              </a:spcAft>
              <a:buSzPts val="2000"/>
              <a:buNone/>
              <a:defRPr sz="2665"/>
            </a:lvl5pPr>
            <a:lvl6pPr lvl="5" algn="ctr" rtl="0">
              <a:spcBef>
                <a:spcPts val="0"/>
              </a:spcBef>
              <a:spcAft>
                <a:spcPts val="0"/>
              </a:spcAft>
              <a:buSzPts val="2000"/>
              <a:buNone/>
              <a:defRPr sz="2665"/>
            </a:lvl6pPr>
            <a:lvl7pPr lvl="6" algn="ctr" rtl="0">
              <a:spcBef>
                <a:spcPts val="0"/>
              </a:spcBef>
              <a:spcAft>
                <a:spcPts val="0"/>
              </a:spcAft>
              <a:buSzPts val="2000"/>
              <a:buNone/>
              <a:defRPr sz="2665"/>
            </a:lvl7pPr>
            <a:lvl8pPr lvl="7" algn="ctr" rtl="0">
              <a:spcBef>
                <a:spcPts val="0"/>
              </a:spcBef>
              <a:spcAft>
                <a:spcPts val="0"/>
              </a:spcAft>
              <a:buSzPts val="2000"/>
              <a:buNone/>
              <a:defRPr sz="2665"/>
            </a:lvl8pPr>
            <a:lvl9pPr lvl="8" algn="ctr" rtl="0">
              <a:spcBef>
                <a:spcPts val="0"/>
              </a:spcBef>
              <a:spcAft>
                <a:spcPts val="0"/>
              </a:spcAft>
              <a:buSzPts val="2000"/>
              <a:buNone/>
              <a:defRPr sz="2665"/>
            </a:lvl9pPr>
          </a:lstStyle>
          <a:p/>
        </p:txBody>
      </p:sp>
      <p:sp>
        <p:nvSpPr>
          <p:cNvPr id="368" name="Google Shape;368;p20"/>
          <p:cNvSpPr txBox="1">
            <a:spLocks noGrp="1"/>
          </p:cNvSpPr>
          <p:nvPr>
            <p:ph type="subTitle" idx="6"/>
          </p:nvPr>
        </p:nvSpPr>
        <p:spPr>
          <a:xfrm>
            <a:off x="8116800" y="5066901"/>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matchingName="Title and body">
  <p:cSld name="Title and body">
    <p:bg>
      <p:bgPr>
        <a:blipFill rotWithShape="0">
          <a:blip r:embed="rId2"/>
          <a:stretch>
            <a:fillRect/>
          </a:stretch>
        </a:blipFill>
        <a:effectLst/>
      </p:bgPr>
    </p:bg>
    <p:spTree>
      <p:nvGrpSpPr>
        <p:cNvPr id="1" name="Shape 52"/>
        <p:cNvGrpSpPr/>
        <p:nvPr/>
      </p:nvGrpSpPr>
      <p:grpSpPr>
        <a:xfrm>
          <a:off x="0" y="0"/>
          <a:ext cx="0" cy="0"/>
          <a:chOff x="0" y="0"/>
          <a:chExt cx="0" cy="0"/>
        </a:xfrm>
      </p:grpSpPr>
      <p:pic>
        <p:nvPicPr>
          <p:cNvPr id="5123" name="Google Shape;53;p4"/>
          <p:cNvPicPr preferRelativeResize="0">
            <a:picLocks noChangeAspect="1"/>
          </p:cNvPicPr>
          <p:nvPr/>
        </p:nvPicPr>
        <p:blipFill>
          <a:blip r:embed="rId3"/>
          <a:stretch>
            <a:fillRect/>
          </a:stretch>
        </p:blipFill>
        <p:spPr>
          <a:xfrm>
            <a:off x="10591801" y="-1778000"/>
            <a:ext cx="1327151" cy="2914651"/>
          </a:xfrm>
          <a:prstGeom prst="rect">
            <a:avLst/>
          </a:prstGeom>
          <a:noFill/>
          <a:ln w="9525">
            <a:noFill/>
          </a:ln>
        </p:spPr>
      </p:pic>
      <p:sp>
        <p:nvSpPr>
          <p:cNvPr id="5124" name="Google Shape;55;p4"/>
          <p:cNvSpPr/>
          <p:nvPr/>
        </p:nvSpPr>
        <p:spPr>
          <a:xfrm rot="5400000">
            <a:off x="9222318" y="6328834"/>
            <a:ext cx="207433" cy="93133"/>
          </a:xfrm>
          <a:custGeom>
            <a:avLst/>
            <a:gdLst>
              <a:gd name="txL" fmla="*/ 0 w 2906"/>
              <a:gd name="txT" fmla="*/ 0 h 1299"/>
              <a:gd name="txR" fmla="*/ 2906 w 2906"/>
              <a:gd name="txB" fmla="*/ 1299 h 1299"/>
            </a:gdLst>
            <a:ahLst/>
            <a:cxnLst/>
            <a:rect l="txL" t="txT" r="txR" b="txB"/>
            <a:pathLst>
              <a:path w="2906" h="1299">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w="9525">
            <a:noFill/>
          </a:ln>
        </p:spPr>
        <p:txBody>
          <a:bodyPr lIns="121900" tIns="121900" rIns="121900" bIns="121900" anchor="ctr" anchorCtr="0"/>
          <a:lstStyle/>
          <a:p>
            <a:pPr lvl="0" eaLnBrk="1" hangingPunct="1">
              <a:buNone/>
            </a:pPr>
            <a:endParaRPr sz="2400">
              <a:latin typeface="Arial" panose="020B0604020202020204" pitchFamily="34" charset="0"/>
            </a:endParaRPr>
          </a:p>
        </p:txBody>
      </p:sp>
      <p:sp>
        <p:nvSpPr>
          <p:cNvPr id="5125" name="Google Shape;56;p4"/>
          <p:cNvSpPr/>
          <p:nvPr/>
        </p:nvSpPr>
        <p:spPr>
          <a:xfrm rot="5400000">
            <a:off x="11476568" y="5628218"/>
            <a:ext cx="131233" cy="188383"/>
          </a:xfrm>
          <a:custGeom>
            <a:avLst/>
            <a:gdLst>
              <a:gd name="txL" fmla="*/ 0 w 1823"/>
              <a:gd name="txT" fmla="*/ 0 h 2631"/>
              <a:gd name="txR" fmla="*/ 1823 w 1823"/>
              <a:gd name="txB" fmla="*/ 2631 h 2631"/>
            </a:gdLst>
            <a:ahLst/>
            <a:cxnLst/>
            <a:rect l="txL" t="txT" r="txR" b="txB"/>
            <a:pathLst>
              <a:path w="1823" h="2631">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bg2"/>
          </a:solidFill>
          <a:ln w="9525">
            <a:noFill/>
          </a:ln>
        </p:spPr>
        <p:txBody>
          <a:bodyPr lIns="121900" tIns="121900" rIns="121900" bIns="121900" anchor="ctr" anchorCtr="0"/>
          <a:lstStyle/>
          <a:p>
            <a:pPr lvl="0" eaLnBrk="1" hangingPunct="1">
              <a:buNone/>
            </a:pPr>
            <a:endParaRPr sz="2400">
              <a:latin typeface="Arial" panose="020B0604020202020204" pitchFamily="34" charset="0"/>
            </a:endParaRPr>
          </a:p>
        </p:txBody>
      </p:sp>
      <p:sp>
        <p:nvSpPr>
          <p:cNvPr id="5126" name="Google Shape;57;p4"/>
          <p:cNvSpPr/>
          <p:nvPr/>
        </p:nvSpPr>
        <p:spPr>
          <a:xfrm>
            <a:off x="11108267" y="3232151"/>
            <a:ext cx="247651" cy="393700"/>
          </a:xfrm>
          <a:custGeom>
            <a:avLst/>
            <a:gdLst>
              <a:gd name="txL" fmla="*/ 0 w 4335"/>
              <a:gd name="txT" fmla="*/ 0 h 6883"/>
              <a:gd name="txR" fmla="*/ 4335 w 4335"/>
              <a:gd name="txB" fmla="*/ 6883 h 6883"/>
            </a:gdLst>
            <a:ahLst/>
            <a:cxnLst/>
            <a:rect l="txL" t="txT" r="txR" b="txB"/>
            <a:pathLst>
              <a:path w="4335" h="6883">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w="9525">
            <a:noFill/>
          </a:ln>
        </p:spPr>
        <p:txBody>
          <a:bodyPr lIns="121900" tIns="121900" rIns="121900" bIns="121900" anchor="ctr" anchorCtr="0"/>
          <a:lstStyle/>
          <a:p>
            <a:pPr lvl="0" eaLnBrk="1" hangingPunct="1">
              <a:buNone/>
            </a:pPr>
            <a:endParaRPr sz="2400">
              <a:latin typeface="Arial" panose="020B0604020202020204" pitchFamily="34" charset="0"/>
            </a:endParaRPr>
          </a:p>
        </p:txBody>
      </p:sp>
      <p:sp>
        <p:nvSpPr>
          <p:cNvPr id="5127" name="Google Shape;58;p4"/>
          <p:cNvSpPr/>
          <p:nvPr/>
        </p:nvSpPr>
        <p:spPr>
          <a:xfrm>
            <a:off x="9791700" y="797984"/>
            <a:ext cx="186267" cy="251883"/>
          </a:xfrm>
          <a:custGeom>
            <a:avLst/>
            <a:gdLst>
              <a:gd name="txL" fmla="*/ 0 w 3275"/>
              <a:gd name="txT" fmla="*/ 0 h 4407"/>
              <a:gd name="txR" fmla="*/ 3275 w 3275"/>
              <a:gd name="txB" fmla="*/ 4407 h 4407"/>
            </a:gdLst>
            <a:ahLst/>
            <a:cxnLst/>
            <a:rect l="txL" t="txT" r="txR" b="txB"/>
            <a:pathLst>
              <a:path w="3275" h="4407">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w="9525">
            <a:noFill/>
          </a:ln>
        </p:spPr>
        <p:txBody>
          <a:bodyPr lIns="121900" tIns="121900" rIns="121900" bIns="121900" anchor="ctr" anchorCtr="0"/>
          <a:lstStyle/>
          <a:p>
            <a:pPr lvl="0" eaLnBrk="1" hangingPunct="1">
              <a:buNone/>
            </a:pPr>
            <a:endParaRPr sz="2400">
              <a:latin typeface="Arial" panose="020B0604020202020204" pitchFamily="34" charset="0"/>
            </a:endParaRPr>
          </a:p>
        </p:txBody>
      </p:sp>
      <p:pic>
        <p:nvPicPr>
          <p:cNvPr id="5128" name="Google Shape;59;p4"/>
          <p:cNvPicPr preferRelativeResize="0">
            <a:picLocks noChangeAspect="1"/>
          </p:cNvPicPr>
          <p:nvPr/>
        </p:nvPicPr>
        <p:blipFill>
          <a:blip r:embed="rId4"/>
          <a:stretch>
            <a:fillRect/>
          </a:stretch>
        </p:blipFill>
        <p:spPr>
          <a:xfrm>
            <a:off x="10367433" y="355600"/>
            <a:ext cx="1670051" cy="1136651"/>
          </a:xfrm>
          <a:prstGeom prst="rect">
            <a:avLst/>
          </a:prstGeom>
          <a:noFill/>
          <a:ln w="9525">
            <a:noFill/>
          </a:ln>
        </p:spPr>
      </p:pic>
      <p:sp>
        <p:nvSpPr>
          <p:cNvPr id="14" name="Google Shape;61;p4"/>
          <p:cNvSpPr/>
          <p:nvPr/>
        </p:nvSpPr>
        <p:spPr>
          <a:xfrm rot="4058146">
            <a:off x="11524192" y="2310341"/>
            <a:ext cx="186267" cy="137584"/>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130" name="Google Shape;62;p4"/>
          <p:cNvSpPr/>
          <p:nvPr/>
        </p:nvSpPr>
        <p:spPr>
          <a:xfrm rot="5400000" flipH="1">
            <a:off x="10784418" y="6070601"/>
            <a:ext cx="133349" cy="131233"/>
          </a:xfrm>
          <a:custGeom>
            <a:avLst/>
            <a:gdLst>
              <a:gd name="txL" fmla="*/ 0 w 1810"/>
              <a:gd name="txT" fmla="*/ 0 h 1781"/>
              <a:gd name="txR" fmla="*/ 1810 w 1810"/>
              <a:gd name="txB" fmla="*/ 1781 h 1781"/>
            </a:gdLst>
            <a:ahLst/>
            <a:cxnLst/>
            <a:rect l="txL" t="txT" r="txR" b="txB"/>
            <a:pathLst>
              <a:path w="1810" h="1781">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accent1"/>
          </a:solidFill>
          <a:ln w="9525">
            <a:noFill/>
          </a:ln>
        </p:spPr>
        <p:txBody>
          <a:bodyPr lIns="121900" tIns="121900" rIns="121900" bIns="121900" anchor="ctr" anchorCtr="0"/>
          <a:lstStyle/>
          <a:p>
            <a:pPr lvl="0" eaLnBrk="1" hangingPunct="1">
              <a:buNone/>
            </a:pPr>
            <a:endParaRPr sz="2400">
              <a:latin typeface="Arial" panose="020B0604020202020204" pitchFamily="34" charset="0"/>
            </a:endParaRPr>
          </a:p>
        </p:txBody>
      </p:sp>
      <p:sp>
        <p:nvSpPr>
          <p:cNvPr id="54" name="Google Shape;54;p4"/>
          <p:cNvSpPr txBox="1">
            <a:spLocks noGrp="1"/>
          </p:cNvSpPr>
          <p:nvPr>
            <p:ph type="body" idx="1"/>
          </p:nvPr>
        </p:nvSpPr>
        <p:spPr>
          <a:xfrm>
            <a:off x="960000" y="1536633"/>
            <a:ext cx="10272000" cy="4601200"/>
          </a:xfrm>
          <a:prstGeom prst="rect">
            <a:avLst/>
          </a:prstGeom>
          <a:noFill/>
        </p:spPr>
        <p:txBody>
          <a:bodyPr spcFirstLastPara="1" wrap="square" lIns="91425" tIns="91425" rIns="91425" bIns="91425" anchor="ctr" anchorCtr="0">
            <a:noAutofit/>
          </a:bodyPr>
          <a:lstStyle>
            <a:lvl1pPr marL="609600" lvl="0" indent="-423545">
              <a:spcBef>
                <a:spcPts val="0"/>
              </a:spcBef>
              <a:spcAft>
                <a:spcPts val="0"/>
              </a:spcAft>
              <a:buSzPts val="1400"/>
              <a:buFont typeface="Hind"/>
              <a:buChar char="●"/>
              <a:defRPr sz="1600"/>
            </a:lvl1pPr>
            <a:lvl2pPr marL="1219200" lvl="1" indent="-423545">
              <a:spcBef>
                <a:spcPts val="0"/>
              </a:spcBef>
              <a:spcAft>
                <a:spcPts val="0"/>
              </a:spcAft>
              <a:buClr>
                <a:schemeClr val="accent4"/>
              </a:buClr>
              <a:buSzPts val="1400"/>
              <a:buFont typeface="Hind"/>
              <a:buChar char="○"/>
              <a:defRPr/>
            </a:lvl2pPr>
            <a:lvl3pPr marL="1828800" lvl="2" indent="-423545">
              <a:spcBef>
                <a:spcPts val="0"/>
              </a:spcBef>
              <a:spcAft>
                <a:spcPts val="0"/>
              </a:spcAft>
              <a:buClr>
                <a:schemeClr val="accent4"/>
              </a:buClr>
              <a:buSzPts val="1400"/>
              <a:buFont typeface="Hind"/>
              <a:buChar char="■"/>
              <a:defRPr/>
            </a:lvl3pPr>
            <a:lvl4pPr marL="2438400" lvl="3" indent="-423545">
              <a:spcBef>
                <a:spcPts val="0"/>
              </a:spcBef>
              <a:spcAft>
                <a:spcPts val="0"/>
              </a:spcAft>
              <a:buClr>
                <a:schemeClr val="accent4"/>
              </a:buClr>
              <a:buSzPts val="1400"/>
              <a:buFont typeface="Hind"/>
              <a:buChar char="●"/>
              <a:defRPr/>
            </a:lvl4pPr>
            <a:lvl5pPr marL="3048000" lvl="4" indent="-423545">
              <a:spcBef>
                <a:spcPts val="0"/>
              </a:spcBef>
              <a:spcAft>
                <a:spcPts val="0"/>
              </a:spcAft>
              <a:buClr>
                <a:schemeClr val="accent4"/>
              </a:buClr>
              <a:buSzPts val="1400"/>
              <a:buFont typeface="Hind"/>
              <a:buChar char="○"/>
              <a:defRPr/>
            </a:lvl5pPr>
            <a:lvl6pPr marL="3657600" lvl="5" indent="-423545">
              <a:spcBef>
                <a:spcPts val="0"/>
              </a:spcBef>
              <a:spcAft>
                <a:spcPts val="0"/>
              </a:spcAft>
              <a:buClr>
                <a:schemeClr val="accent4"/>
              </a:buClr>
              <a:buSzPts val="1400"/>
              <a:buFont typeface="Hind"/>
              <a:buChar char="■"/>
              <a:defRPr/>
            </a:lvl6pPr>
            <a:lvl7pPr marL="4267200" lvl="6" indent="-423545">
              <a:spcBef>
                <a:spcPts val="0"/>
              </a:spcBef>
              <a:spcAft>
                <a:spcPts val="0"/>
              </a:spcAft>
              <a:buClr>
                <a:schemeClr val="accent4"/>
              </a:buClr>
              <a:buSzPts val="1400"/>
              <a:buFont typeface="Hind"/>
              <a:buChar char="●"/>
              <a:defRPr/>
            </a:lvl7pPr>
            <a:lvl8pPr marL="4876800" lvl="7" indent="-423545">
              <a:spcBef>
                <a:spcPts val="0"/>
              </a:spcBef>
              <a:spcAft>
                <a:spcPts val="0"/>
              </a:spcAft>
              <a:buClr>
                <a:schemeClr val="accent4"/>
              </a:buClr>
              <a:buSzPts val="1400"/>
              <a:buFont typeface="Hind"/>
              <a:buChar char="○"/>
              <a:defRPr/>
            </a:lvl8pPr>
            <a:lvl9pPr marL="5486400" lvl="8" indent="-423545">
              <a:spcBef>
                <a:spcPts val="0"/>
              </a:spcBef>
              <a:spcAft>
                <a:spcPts val="0"/>
              </a:spcAft>
              <a:buClr>
                <a:schemeClr val="accent4"/>
              </a:buClr>
              <a:buSzPts val="1400"/>
              <a:buFont typeface="Hind"/>
              <a:buChar char="■"/>
              <a:defRPr/>
            </a:lvl9pPr>
          </a:lstStyle>
          <a:p/>
        </p:txBody>
      </p:sp>
      <p:sp>
        <p:nvSpPr>
          <p:cNvPr id="60" name="Google Shape;60;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blipFill rotWithShape="0">
          <a:blip r:embed="rId2"/>
          <a:stretch>
            <a:fillRect/>
          </a:stretch>
        </a:blipFill>
        <a:effectLst/>
      </p:bgPr>
    </p:bg>
    <p:spTree>
      <p:nvGrpSpPr>
        <p:cNvPr id="1" name="Shape 465"/>
        <p:cNvGrpSpPr/>
        <p:nvPr/>
      </p:nvGrpSpPr>
      <p:grpSpPr>
        <a:xfrm>
          <a:off x="0" y="0"/>
          <a:ext cx="0" cy="0"/>
          <a:chOff x="0" y="0"/>
          <a:chExt cx="0" cy="0"/>
        </a:xfrm>
      </p:grpSpPr>
      <p:grpSp>
        <p:nvGrpSpPr>
          <p:cNvPr id="11267" name="Google Shape;479;p23"/>
          <p:cNvGrpSpPr/>
          <p:nvPr/>
        </p:nvGrpSpPr>
        <p:grpSpPr>
          <a:xfrm rot="-5400000" flipH="1">
            <a:off x="3164417" y="-2237316"/>
            <a:ext cx="6009216" cy="11260667"/>
            <a:chOff x="617915" y="-768404"/>
            <a:chExt cx="3450944" cy="6468578"/>
          </a:xfrm>
        </p:grpSpPr>
        <p:sp>
          <p:nvSpPr>
            <p:cNvPr id="11274" name="Google Shape;480;p23"/>
            <p:cNvSpPr/>
            <p:nvPr/>
          </p:nvSpPr>
          <p:spPr>
            <a:xfrm rot="-5201321">
              <a:off x="3940723" y="1283545"/>
              <a:ext cx="71353" cy="100280"/>
            </a:xfrm>
            <a:custGeom>
              <a:avLst/>
              <a:gdLst>
                <a:gd name="txL" fmla="*/ 0 w 1739"/>
                <a:gd name="txT" fmla="*/ 0 h 2444"/>
                <a:gd name="txR" fmla="*/ 1739 w 1739"/>
                <a:gd name="txB" fmla="*/ 2444 h 2444"/>
              </a:gdLst>
              <a:ahLst/>
              <a:cxnLst/>
              <a:rect l="txL" t="txT" r="txR" b="txB"/>
              <a:pathLst>
                <a:path w="1739" h="2444">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sp>
          <p:nvSpPr>
            <p:cNvPr id="10" name="Google Shape;481;p23"/>
            <p:cNvSpPr/>
            <p:nvPr/>
          </p:nvSpPr>
          <p:spPr>
            <a:xfrm rot="-9432399">
              <a:off x="3943961"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1276" name="Google Shape;482;p23"/>
            <p:cNvSpPr/>
            <p:nvPr/>
          </p:nvSpPr>
          <p:spPr>
            <a:xfrm>
              <a:off x="1315905" y="5532447"/>
              <a:ext cx="72828" cy="56744"/>
            </a:xfrm>
            <a:custGeom>
              <a:avLst/>
              <a:gdLst>
                <a:gd name="txL" fmla="*/ 0 w 1775"/>
                <a:gd name="txT" fmla="*/ 0 h 1383"/>
                <a:gd name="txR" fmla="*/ 1775 w 1775"/>
                <a:gd name="txB" fmla="*/ 1383 h 1383"/>
              </a:gdLst>
              <a:ahLst/>
              <a:cxnLst/>
              <a:rect l="txL" t="txT" r="txR" b="txB"/>
              <a:pathLst>
                <a:path w="1775" h="1383">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bg2"/>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sp>
          <p:nvSpPr>
            <p:cNvPr id="11277" name="Google Shape;483;p23"/>
            <p:cNvSpPr/>
            <p:nvPr/>
          </p:nvSpPr>
          <p:spPr>
            <a:xfrm>
              <a:off x="2388437" y="5613723"/>
              <a:ext cx="120710" cy="86450"/>
            </a:xfrm>
            <a:custGeom>
              <a:avLst/>
              <a:gdLst>
                <a:gd name="txL" fmla="*/ 0 w 2942"/>
                <a:gd name="txT" fmla="*/ 0 h 2107"/>
                <a:gd name="txR" fmla="*/ 2942 w 2942"/>
                <a:gd name="txB" fmla="*/ 2107 h 2107"/>
              </a:gdLst>
              <a:ahLst/>
              <a:cxnLst/>
              <a:rect l="txL" t="txT" r="txR" b="txB"/>
              <a:pathLst>
                <a:path w="2942" h="2107">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sp>
          <p:nvSpPr>
            <p:cNvPr id="11278" name="Google Shape;484;p23"/>
            <p:cNvSpPr/>
            <p:nvPr/>
          </p:nvSpPr>
          <p:spPr>
            <a:xfrm>
              <a:off x="678966" y="-427549"/>
              <a:ext cx="79680" cy="60273"/>
            </a:xfrm>
            <a:custGeom>
              <a:avLst/>
              <a:gdLst>
                <a:gd name="txL" fmla="*/ 0 w 1942"/>
                <a:gd name="txT" fmla="*/ 0 h 1469"/>
                <a:gd name="txR" fmla="*/ 1942 w 1942"/>
                <a:gd name="txB" fmla="*/ 1469 h 1469"/>
              </a:gdLst>
              <a:ahLst/>
              <a:cxnLst/>
              <a:rect l="txL" t="txT" r="txR" b="txB"/>
              <a:pathLst>
                <a:path w="1942" h="1469">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bg2"/>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sp>
          <p:nvSpPr>
            <p:cNvPr id="14" name="Google Shape;485;p23"/>
            <p:cNvSpPr/>
            <p:nvPr/>
          </p:nvSpPr>
          <p:spPr>
            <a:xfrm rot="-4715776">
              <a:off x="2758527" y="-789025"/>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1280" name="Google Shape;486;p23"/>
            <p:cNvSpPr/>
            <p:nvPr/>
          </p:nvSpPr>
          <p:spPr>
            <a:xfrm>
              <a:off x="3905507" y="2658234"/>
              <a:ext cx="6401" cy="3693"/>
            </a:xfrm>
            <a:custGeom>
              <a:avLst/>
              <a:gdLst>
                <a:gd name="txL" fmla="*/ 0 w 156"/>
                <a:gd name="txT" fmla="*/ 0 h 90"/>
                <a:gd name="txR" fmla="*/ 156 w 156"/>
                <a:gd name="txB" fmla="*/ 90 h 90"/>
              </a:gdLst>
              <a:ahLst/>
              <a:cxnLst/>
              <a:rect l="txL" t="txT" r="txR" b="txB"/>
              <a:pathLst>
                <a:path w="156" h="9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sp>
          <p:nvSpPr>
            <p:cNvPr id="11281" name="Google Shape;487;p23"/>
            <p:cNvSpPr/>
            <p:nvPr/>
          </p:nvSpPr>
          <p:spPr>
            <a:xfrm rot="-3652980">
              <a:off x="645868" y="4919432"/>
              <a:ext cx="74798" cy="107950"/>
            </a:xfrm>
            <a:custGeom>
              <a:avLst/>
              <a:gdLst>
                <a:gd name="txL" fmla="*/ 0 w 1823"/>
                <a:gd name="txT" fmla="*/ 0 h 2631"/>
                <a:gd name="txR" fmla="*/ 1823 w 1823"/>
                <a:gd name="txB" fmla="*/ 2631 h 2631"/>
              </a:gdLst>
              <a:ahLst/>
              <a:cxnLst/>
              <a:rect l="txL" t="txT" r="txR" b="txB"/>
              <a:pathLst>
                <a:path w="1823" h="2631">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grpSp>
      <p:sp>
        <p:nvSpPr>
          <p:cNvPr id="11268" name="Google Shape;488;p23"/>
          <p:cNvSpPr/>
          <p:nvPr/>
        </p:nvSpPr>
        <p:spPr>
          <a:xfrm>
            <a:off x="11159067" y="836084"/>
            <a:ext cx="146051" cy="201083"/>
          </a:xfrm>
          <a:custGeom>
            <a:avLst/>
            <a:gdLst>
              <a:gd name="txL" fmla="*/ 0 w 4371"/>
              <a:gd name="txT" fmla="*/ 0 h 5979"/>
              <a:gd name="txR" fmla="*/ 4371 w 4371"/>
              <a:gd name="txB" fmla="*/ 5979 h 5979"/>
            </a:gdLst>
            <a:ahLst/>
            <a:cxnLst/>
            <a:rect l="txL" t="txT" r="txR" b="txB"/>
            <a:pathLst>
              <a:path w="4371" h="5979">
                <a:moveTo>
                  <a:pt x="1775" y="1"/>
                </a:moveTo>
                <a:cubicBezTo>
                  <a:pt x="1752" y="1"/>
                  <a:pt x="1727" y="3"/>
                  <a:pt x="1702" y="7"/>
                </a:cubicBezTo>
                <a:cubicBezTo>
                  <a:pt x="1502" y="41"/>
                  <a:pt x="1469" y="241"/>
                  <a:pt x="1502" y="441"/>
                </a:cubicBezTo>
                <a:cubicBezTo>
                  <a:pt x="1502" y="508"/>
                  <a:pt x="1502" y="574"/>
                  <a:pt x="1535" y="608"/>
                </a:cubicBezTo>
                <a:cubicBezTo>
                  <a:pt x="1602" y="1108"/>
                  <a:pt x="1469" y="1542"/>
                  <a:pt x="1235" y="1942"/>
                </a:cubicBezTo>
                <a:cubicBezTo>
                  <a:pt x="1035" y="2342"/>
                  <a:pt x="768" y="2676"/>
                  <a:pt x="334" y="2809"/>
                </a:cubicBezTo>
                <a:cubicBezTo>
                  <a:pt x="201" y="2843"/>
                  <a:pt x="134" y="2876"/>
                  <a:pt x="1" y="2909"/>
                </a:cubicBezTo>
                <a:cubicBezTo>
                  <a:pt x="34" y="3043"/>
                  <a:pt x="34" y="3143"/>
                  <a:pt x="34" y="3209"/>
                </a:cubicBezTo>
                <a:cubicBezTo>
                  <a:pt x="34" y="3543"/>
                  <a:pt x="201" y="3676"/>
                  <a:pt x="535" y="3710"/>
                </a:cubicBezTo>
                <a:cubicBezTo>
                  <a:pt x="601" y="3710"/>
                  <a:pt x="635" y="3743"/>
                  <a:pt x="701" y="3743"/>
                </a:cubicBezTo>
                <a:cubicBezTo>
                  <a:pt x="1168" y="3777"/>
                  <a:pt x="1469" y="4010"/>
                  <a:pt x="1602" y="4477"/>
                </a:cubicBezTo>
                <a:cubicBezTo>
                  <a:pt x="1735" y="4877"/>
                  <a:pt x="1835" y="5278"/>
                  <a:pt x="2002" y="5711"/>
                </a:cubicBezTo>
                <a:cubicBezTo>
                  <a:pt x="2036" y="5811"/>
                  <a:pt x="2202" y="5978"/>
                  <a:pt x="2302" y="5978"/>
                </a:cubicBezTo>
                <a:cubicBezTo>
                  <a:pt x="2503" y="5978"/>
                  <a:pt x="2703" y="5945"/>
                  <a:pt x="2736" y="5678"/>
                </a:cubicBezTo>
                <a:cubicBezTo>
                  <a:pt x="2736" y="5511"/>
                  <a:pt x="2769" y="5344"/>
                  <a:pt x="2769" y="5144"/>
                </a:cubicBezTo>
                <a:cubicBezTo>
                  <a:pt x="2803" y="4911"/>
                  <a:pt x="2870" y="4644"/>
                  <a:pt x="2903" y="4377"/>
                </a:cubicBezTo>
                <a:cubicBezTo>
                  <a:pt x="2936" y="4244"/>
                  <a:pt x="2970" y="4110"/>
                  <a:pt x="3003" y="3977"/>
                </a:cubicBezTo>
                <a:cubicBezTo>
                  <a:pt x="3036" y="3910"/>
                  <a:pt x="3070" y="3843"/>
                  <a:pt x="3103" y="3810"/>
                </a:cubicBezTo>
                <a:cubicBezTo>
                  <a:pt x="3070" y="3576"/>
                  <a:pt x="3203" y="3443"/>
                  <a:pt x="3370" y="3310"/>
                </a:cubicBezTo>
                <a:lnTo>
                  <a:pt x="3770" y="2909"/>
                </a:lnTo>
                <a:cubicBezTo>
                  <a:pt x="3804" y="2742"/>
                  <a:pt x="3870" y="2642"/>
                  <a:pt x="4070" y="2642"/>
                </a:cubicBezTo>
                <a:cubicBezTo>
                  <a:pt x="4170" y="2642"/>
                  <a:pt x="4271" y="2576"/>
                  <a:pt x="4371" y="2542"/>
                </a:cubicBezTo>
                <a:cubicBezTo>
                  <a:pt x="4337" y="2009"/>
                  <a:pt x="4337" y="1975"/>
                  <a:pt x="3804" y="1942"/>
                </a:cubicBezTo>
                <a:cubicBezTo>
                  <a:pt x="3236" y="1909"/>
                  <a:pt x="2836" y="1708"/>
                  <a:pt x="2603" y="1175"/>
                </a:cubicBezTo>
                <a:cubicBezTo>
                  <a:pt x="2436" y="874"/>
                  <a:pt x="2302" y="608"/>
                  <a:pt x="2169" y="307"/>
                </a:cubicBezTo>
                <a:cubicBezTo>
                  <a:pt x="2081" y="103"/>
                  <a:pt x="1943" y="1"/>
                  <a:pt x="1775" y="1"/>
                </a:cubicBezTo>
                <a:close/>
              </a:path>
            </a:pathLst>
          </a:custGeom>
          <a:solidFill>
            <a:schemeClr val="tx1"/>
          </a:solidFill>
          <a:ln w="9525">
            <a:noFill/>
          </a:ln>
        </p:spPr>
        <p:txBody>
          <a:bodyPr lIns="121900" tIns="121900" rIns="121900" bIns="121900" anchor="ctr" anchorCtr="0"/>
          <a:lstStyle/>
          <a:p>
            <a:pPr lvl="0" eaLnBrk="1" hangingPunct="1">
              <a:buNone/>
            </a:pPr>
            <a:endParaRPr sz="2400">
              <a:latin typeface="Arial" panose="020B0604020202020204" pitchFamily="34" charset="0"/>
            </a:endParaRPr>
          </a:p>
        </p:txBody>
      </p:sp>
      <p:sp>
        <p:nvSpPr>
          <p:cNvPr id="11269" name="Google Shape;489;p23"/>
          <p:cNvSpPr/>
          <p:nvPr/>
        </p:nvSpPr>
        <p:spPr>
          <a:xfrm>
            <a:off x="8204200" y="5810252"/>
            <a:ext cx="196851" cy="232833"/>
          </a:xfrm>
          <a:custGeom>
            <a:avLst/>
            <a:gdLst>
              <a:gd name="txL" fmla="*/ 0 w 5905"/>
              <a:gd name="txT" fmla="*/ 0 h 6947"/>
              <a:gd name="txR" fmla="*/ 5905 w 5905"/>
              <a:gd name="txB" fmla="*/ 6947 h 6947"/>
            </a:gdLst>
            <a:ahLst/>
            <a:cxnLst/>
            <a:rect l="txL" t="txT" r="txR" b="txB"/>
            <a:pathLst>
              <a:path w="5905" h="6947">
                <a:moveTo>
                  <a:pt x="2836" y="2177"/>
                </a:moveTo>
                <a:cubicBezTo>
                  <a:pt x="2869" y="2177"/>
                  <a:pt x="2869" y="2210"/>
                  <a:pt x="2903" y="2210"/>
                </a:cubicBezTo>
                <a:cubicBezTo>
                  <a:pt x="2869" y="2243"/>
                  <a:pt x="2869" y="2277"/>
                  <a:pt x="2869" y="2277"/>
                </a:cubicBezTo>
                <a:cubicBezTo>
                  <a:pt x="2836" y="2277"/>
                  <a:pt x="2803" y="2243"/>
                  <a:pt x="2803" y="2243"/>
                </a:cubicBezTo>
                <a:cubicBezTo>
                  <a:pt x="2803" y="2210"/>
                  <a:pt x="2836" y="2210"/>
                  <a:pt x="2836" y="2177"/>
                </a:cubicBezTo>
                <a:close/>
                <a:moveTo>
                  <a:pt x="1569" y="3578"/>
                </a:moveTo>
                <a:cubicBezTo>
                  <a:pt x="1602" y="3611"/>
                  <a:pt x="1635" y="3611"/>
                  <a:pt x="1702" y="3611"/>
                </a:cubicBezTo>
                <a:cubicBezTo>
                  <a:pt x="1669" y="3644"/>
                  <a:pt x="1669" y="3644"/>
                  <a:pt x="1635" y="3678"/>
                </a:cubicBezTo>
                <a:cubicBezTo>
                  <a:pt x="1602" y="3711"/>
                  <a:pt x="1535" y="3744"/>
                  <a:pt x="1468" y="3778"/>
                </a:cubicBezTo>
                <a:cubicBezTo>
                  <a:pt x="1402" y="3744"/>
                  <a:pt x="1368" y="3711"/>
                  <a:pt x="1235" y="3611"/>
                </a:cubicBezTo>
                <a:cubicBezTo>
                  <a:pt x="1402" y="3611"/>
                  <a:pt x="1468" y="3611"/>
                  <a:pt x="1569" y="3578"/>
                </a:cubicBezTo>
                <a:close/>
                <a:moveTo>
                  <a:pt x="2694" y="4515"/>
                </a:moveTo>
                <a:cubicBezTo>
                  <a:pt x="2747" y="4515"/>
                  <a:pt x="2797" y="4557"/>
                  <a:pt x="2903" y="4645"/>
                </a:cubicBezTo>
                <a:cubicBezTo>
                  <a:pt x="2769" y="4645"/>
                  <a:pt x="2669" y="4612"/>
                  <a:pt x="2503" y="4612"/>
                </a:cubicBezTo>
                <a:cubicBezTo>
                  <a:pt x="2597" y="4549"/>
                  <a:pt x="2647" y="4515"/>
                  <a:pt x="2694" y="4515"/>
                </a:cubicBezTo>
                <a:close/>
                <a:moveTo>
                  <a:pt x="2903" y="4645"/>
                </a:moveTo>
                <a:lnTo>
                  <a:pt x="2903" y="4645"/>
                </a:lnTo>
                <a:cubicBezTo>
                  <a:pt x="2936" y="4678"/>
                  <a:pt x="2970" y="4712"/>
                  <a:pt x="3003" y="4745"/>
                </a:cubicBezTo>
                <a:cubicBezTo>
                  <a:pt x="3003" y="4779"/>
                  <a:pt x="3036" y="4812"/>
                  <a:pt x="3070" y="4879"/>
                </a:cubicBezTo>
                <a:cubicBezTo>
                  <a:pt x="3036" y="4845"/>
                  <a:pt x="3003" y="4845"/>
                  <a:pt x="3003" y="4845"/>
                </a:cubicBezTo>
                <a:cubicBezTo>
                  <a:pt x="2970" y="4779"/>
                  <a:pt x="2936" y="4712"/>
                  <a:pt x="2903" y="4645"/>
                </a:cubicBezTo>
                <a:close/>
                <a:moveTo>
                  <a:pt x="2949" y="1"/>
                </a:moveTo>
                <a:cubicBezTo>
                  <a:pt x="2674" y="1"/>
                  <a:pt x="2588" y="99"/>
                  <a:pt x="2503" y="442"/>
                </a:cubicBezTo>
                <a:cubicBezTo>
                  <a:pt x="2402" y="842"/>
                  <a:pt x="2336" y="1243"/>
                  <a:pt x="2202" y="1643"/>
                </a:cubicBezTo>
                <a:cubicBezTo>
                  <a:pt x="2002" y="2343"/>
                  <a:pt x="1702" y="2977"/>
                  <a:pt x="1001" y="3344"/>
                </a:cubicBezTo>
                <a:cubicBezTo>
                  <a:pt x="735" y="3478"/>
                  <a:pt x="468" y="3578"/>
                  <a:pt x="201" y="3744"/>
                </a:cubicBezTo>
                <a:cubicBezTo>
                  <a:pt x="134" y="3778"/>
                  <a:pt x="1" y="3878"/>
                  <a:pt x="1" y="3978"/>
                </a:cubicBezTo>
                <a:cubicBezTo>
                  <a:pt x="34" y="4078"/>
                  <a:pt x="101" y="4178"/>
                  <a:pt x="201" y="4278"/>
                </a:cubicBezTo>
                <a:cubicBezTo>
                  <a:pt x="268" y="4312"/>
                  <a:pt x="368" y="4345"/>
                  <a:pt x="468" y="4345"/>
                </a:cubicBezTo>
                <a:cubicBezTo>
                  <a:pt x="868" y="4345"/>
                  <a:pt x="1202" y="4545"/>
                  <a:pt x="1535" y="4712"/>
                </a:cubicBezTo>
                <a:cubicBezTo>
                  <a:pt x="2002" y="4945"/>
                  <a:pt x="2302" y="5279"/>
                  <a:pt x="2436" y="5779"/>
                </a:cubicBezTo>
                <a:cubicBezTo>
                  <a:pt x="2536" y="6113"/>
                  <a:pt x="2669" y="6446"/>
                  <a:pt x="2803" y="6747"/>
                </a:cubicBezTo>
                <a:cubicBezTo>
                  <a:pt x="2970" y="6813"/>
                  <a:pt x="3103" y="6880"/>
                  <a:pt x="3236" y="6947"/>
                </a:cubicBezTo>
                <a:cubicBezTo>
                  <a:pt x="3303" y="6847"/>
                  <a:pt x="3437" y="6747"/>
                  <a:pt x="3437" y="6680"/>
                </a:cubicBezTo>
                <a:cubicBezTo>
                  <a:pt x="3403" y="6180"/>
                  <a:pt x="3703" y="5813"/>
                  <a:pt x="3837" y="5379"/>
                </a:cubicBezTo>
                <a:cubicBezTo>
                  <a:pt x="4037" y="4745"/>
                  <a:pt x="4704" y="4645"/>
                  <a:pt x="5004" y="4178"/>
                </a:cubicBezTo>
                <a:cubicBezTo>
                  <a:pt x="5023" y="4179"/>
                  <a:pt x="5040" y="4180"/>
                  <a:pt x="5057" y="4180"/>
                </a:cubicBezTo>
                <a:cubicBezTo>
                  <a:pt x="5538" y="4180"/>
                  <a:pt x="5551" y="3734"/>
                  <a:pt x="5905" y="3444"/>
                </a:cubicBezTo>
                <a:cubicBezTo>
                  <a:pt x="5605" y="3344"/>
                  <a:pt x="5438" y="3244"/>
                  <a:pt x="5238" y="3211"/>
                </a:cubicBezTo>
                <a:cubicBezTo>
                  <a:pt x="4804" y="3144"/>
                  <a:pt x="4504" y="2911"/>
                  <a:pt x="4270" y="2577"/>
                </a:cubicBezTo>
                <a:cubicBezTo>
                  <a:pt x="3670" y="1810"/>
                  <a:pt x="3403" y="909"/>
                  <a:pt x="3103" y="8"/>
                </a:cubicBezTo>
                <a:cubicBezTo>
                  <a:pt x="3046" y="4"/>
                  <a:pt x="2995" y="1"/>
                  <a:pt x="2949" y="1"/>
                </a:cubicBezTo>
                <a:close/>
              </a:path>
            </a:pathLst>
          </a:custGeom>
          <a:solidFill>
            <a:srgbClr val="FE9E36"/>
          </a:solidFill>
          <a:ln w="9525">
            <a:noFill/>
          </a:ln>
        </p:spPr>
        <p:txBody>
          <a:bodyPr lIns="121900" tIns="121900" rIns="121900" bIns="121900" anchor="ctr" anchorCtr="0"/>
          <a:lstStyle/>
          <a:p>
            <a:pPr lvl="0" eaLnBrk="1" hangingPunct="1">
              <a:buNone/>
            </a:pPr>
            <a:endParaRPr sz="2400">
              <a:latin typeface="Arial" panose="020B0604020202020204" pitchFamily="34" charset="0"/>
            </a:endParaRPr>
          </a:p>
        </p:txBody>
      </p:sp>
      <p:pic>
        <p:nvPicPr>
          <p:cNvPr id="11270" name="Google Shape;490;p23"/>
          <p:cNvPicPr preferRelativeResize="0">
            <a:picLocks noChangeAspect="1"/>
          </p:cNvPicPr>
          <p:nvPr/>
        </p:nvPicPr>
        <p:blipFill>
          <a:blip r:embed="rId3"/>
          <a:stretch>
            <a:fillRect/>
          </a:stretch>
        </p:blipFill>
        <p:spPr>
          <a:xfrm>
            <a:off x="-410633" y="5577418"/>
            <a:ext cx="1646767" cy="1119716"/>
          </a:xfrm>
          <a:prstGeom prst="rect">
            <a:avLst/>
          </a:prstGeom>
          <a:noFill/>
          <a:ln w="9525">
            <a:noFill/>
          </a:ln>
        </p:spPr>
      </p:pic>
      <p:pic>
        <p:nvPicPr>
          <p:cNvPr id="11271" name="Google Shape;491;p23"/>
          <p:cNvPicPr preferRelativeResize="0">
            <a:picLocks noChangeAspect="1"/>
          </p:cNvPicPr>
          <p:nvPr/>
        </p:nvPicPr>
        <p:blipFill>
          <a:blip r:embed="rId4"/>
          <a:stretch>
            <a:fillRect/>
          </a:stretch>
        </p:blipFill>
        <p:spPr>
          <a:xfrm rot="-1269200">
            <a:off x="9935634" y="5744634"/>
            <a:ext cx="3689351" cy="1742017"/>
          </a:xfrm>
          <a:prstGeom prst="rect">
            <a:avLst/>
          </a:prstGeom>
          <a:noFill/>
          <a:ln w="9525">
            <a:noFill/>
          </a:ln>
        </p:spPr>
      </p:pic>
      <p:sp>
        <p:nvSpPr>
          <p:cNvPr id="466" name="Google Shape;466;p23"/>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67" name="Google Shape;467;p23"/>
          <p:cNvSpPr txBox="1">
            <a:spLocks noGrp="1"/>
          </p:cNvSpPr>
          <p:nvPr>
            <p:ph type="title" idx="2"/>
          </p:nvPr>
        </p:nvSpPr>
        <p:spPr>
          <a:xfrm>
            <a:off x="960000" y="22438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5"/>
            </a:lvl1pPr>
            <a:lvl2pPr lvl="1" algn="ctr" rtl="0">
              <a:spcBef>
                <a:spcPts val="0"/>
              </a:spcBef>
              <a:spcAft>
                <a:spcPts val="0"/>
              </a:spcAft>
              <a:buSzPts val="2000"/>
              <a:buNone/>
              <a:defRPr sz="2665"/>
            </a:lvl2pPr>
            <a:lvl3pPr lvl="2" algn="ctr" rtl="0">
              <a:spcBef>
                <a:spcPts val="0"/>
              </a:spcBef>
              <a:spcAft>
                <a:spcPts val="0"/>
              </a:spcAft>
              <a:buSzPts val="2000"/>
              <a:buNone/>
              <a:defRPr sz="2665"/>
            </a:lvl3pPr>
            <a:lvl4pPr lvl="3" algn="ctr" rtl="0">
              <a:spcBef>
                <a:spcPts val="0"/>
              </a:spcBef>
              <a:spcAft>
                <a:spcPts val="0"/>
              </a:spcAft>
              <a:buSzPts val="2000"/>
              <a:buNone/>
              <a:defRPr sz="2665"/>
            </a:lvl4pPr>
            <a:lvl5pPr lvl="4" algn="ctr" rtl="0">
              <a:spcBef>
                <a:spcPts val="0"/>
              </a:spcBef>
              <a:spcAft>
                <a:spcPts val="0"/>
              </a:spcAft>
              <a:buSzPts val="2000"/>
              <a:buNone/>
              <a:defRPr sz="2665"/>
            </a:lvl5pPr>
            <a:lvl6pPr lvl="5" algn="ctr" rtl="0">
              <a:spcBef>
                <a:spcPts val="0"/>
              </a:spcBef>
              <a:spcAft>
                <a:spcPts val="0"/>
              </a:spcAft>
              <a:buSzPts val="2000"/>
              <a:buNone/>
              <a:defRPr sz="2665"/>
            </a:lvl6pPr>
            <a:lvl7pPr lvl="6" algn="ctr" rtl="0">
              <a:spcBef>
                <a:spcPts val="0"/>
              </a:spcBef>
              <a:spcAft>
                <a:spcPts val="0"/>
              </a:spcAft>
              <a:buSzPts val="2000"/>
              <a:buNone/>
              <a:defRPr sz="2665"/>
            </a:lvl7pPr>
            <a:lvl8pPr lvl="7" algn="ctr" rtl="0">
              <a:spcBef>
                <a:spcPts val="0"/>
              </a:spcBef>
              <a:spcAft>
                <a:spcPts val="0"/>
              </a:spcAft>
              <a:buSzPts val="2000"/>
              <a:buNone/>
              <a:defRPr sz="2665"/>
            </a:lvl8pPr>
            <a:lvl9pPr lvl="8" algn="ctr" rtl="0">
              <a:spcBef>
                <a:spcPts val="0"/>
              </a:spcBef>
              <a:spcAft>
                <a:spcPts val="0"/>
              </a:spcAft>
              <a:buSzPts val="2000"/>
              <a:buNone/>
              <a:defRPr sz="2665"/>
            </a:lvl9pPr>
          </a:lstStyle>
          <a:p/>
        </p:txBody>
      </p:sp>
      <p:sp>
        <p:nvSpPr>
          <p:cNvPr id="468" name="Google Shape;468;p23"/>
          <p:cNvSpPr txBox="1">
            <a:spLocks noGrp="1"/>
          </p:cNvSpPr>
          <p:nvPr>
            <p:ph type="subTitle" idx="1"/>
          </p:nvPr>
        </p:nvSpPr>
        <p:spPr>
          <a:xfrm>
            <a:off x="960000" y="3025833"/>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69" name="Google Shape;469;p23"/>
          <p:cNvSpPr txBox="1">
            <a:spLocks noGrp="1"/>
          </p:cNvSpPr>
          <p:nvPr>
            <p:ph type="title" idx="3"/>
          </p:nvPr>
        </p:nvSpPr>
        <p:spPr>
          <a:xfrm>
            <a:off x="4559025" y="22438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5"/>
            </a:lvl1pPr>
            <a:lvl2pPr lvl="1" algn="ctr" rtl="0">
              <a:spcBef>
                <a:spcPts val="0"/>
              </a:spcBef>
              <a:spcAft>
                <a:spcPts val="0"/>
              </a:spcAft>
              <a:buSzPts val="2000"/>
              <a:buNone/>
              <a:defRPr sz="2665"/>
            </a:lvl2pPr>
            <a:lvl3pPr lvl="2" algn="ctr" rtl="0">
              <a:spcBef>
                <a:spcPts val="0"/>
              </a:spcBef>
              <a:spcAft>
                <a:spcPts val="0"/>
              </a:spcAft>
              <a:buSzPts val="2000"/>
              <a:buNone/>
              <a:defRPr sz="2665"/>
            </a:lvl3pPr>
            <a:lvl4pPr lvl="3" algn="ctr" rtl="0">
              <a:spcBef>
                <a:spcPts val="0"/>
              </a:spcBef>
              <a:spcAft>
                <a:spcPts val="0"/>
              </a:spcAft>
              <a:buSzPts val="2000"/>
              <a:buNone/>
              <a:defRPr sz="2665"/>
            </a:lvl4pPr>
            <a:lvl5pPr lvl="4" algn="ctr" rtl="0">
              <a:spcBef>
                <a:spcPts val="0"/>
              </a:spcBef>
              <a:spcAft>
                <a:spcPts val="0"/>
              </a:spcAft>
              <a:buSzPts val="2000"/>
              <a:buNone/>
              <a:defRPr sz="2665"/>
            </a:lvl5pPr>
            <a:lvl6pPr lvl="5" algn="ctr" rtl="0">
              <a:spcBef>
                <a:spcPts val="0"/>
              </a:spcBef>
              <a:spcAft>
                <a:spcPts val="0"/>
              </a:spcAft>
              <a:buSzPts val="2000"/>
              <a:buNone/>
              <a:defRPr sz="2665"/>
            </a:lvl6pPr>
            <a:lvl7pPr lvl="6" algn="ctr" rtl="0">
              <a:spcBef>
                <a:spcPts val="0"/>
              </a:spcBef>
              <a:spcAft>
                <a:spcPts val="0"/>
              </a:spcAft>
              <a:buSzPts val="2000"/>
              <a:buNone/>
              <a:defRPr sz="2665"/>
            </a:lvl7pPr>
            <a:lvl8pPr lvl="7" algn="ctr" rtl="0">
              <a:spcBef>
                <a:spcPts val="0"/>
              </a:spcBef>
              <a:spcAft>
                <a:spcPts val="0"/>
              </a:spcAft>
              <a:buSzPts val="2000"/>
              <a:buNone/>
              <a:defRPr sz="2665"/>
            </a:lvl8pPr>
            <a:lvl9pPr lvl="8" algn="ctr" rtl="0">
              <a:spcBef>
                <a:spcPts val="0"/>
              </a:spcBef>
              <a:spcAft>
                <a:spcPts val="0"/>
              </a:spcAft>
              <a:buSzPts val="2000"/>
              <a:buNone/>
              <a:defRPr sz="2665"/>
            </a:lvl9pPr>
          </a:lstStyle>
          <a:p/>
        </p:txBody>
      </p:sp>
      <p:sp>
        <p:nvSpPr>
          <p:cNvPr id="470" name="Google Shape;470;p23"/>
          <p:cNvSpPr txBox="1">
            <a:spLocks noGrp="1"/>
          </p:cNvSpPr>
          <p:nvPr>
            <p:ph type="subTitle" idx="4"/>
          </p:nvPr>
        </p:nvSpPr>
        <p:spPr>
          <a:xfrm>
            <a:off x="4559025" y="3025833"/>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71" name="Google Shape;471;p23"/>
          <p:cNvSpPr txBox="1">
            <a:spLocks noGrp="1"/>
          </p:cNvSpPr>
          <p:nvPr>
            <p:ph type="title" idx="5"/>
          </p:nvPr>
        </p:nvSpPr>
        <p:spPr>
          <a:xfrm>
            <a:off x="960000" y="41550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5"/>
            </a:lvl1pPr>
            <a:lvl2pPr lvl="1" algn="ctr" rtl="0">
              <a:spcBef>
                <a:spcPts val="0"/>
              </a:spcBef>
              <a:spcAft>
                <a:spcPts val="0"/>
              </a:spcAft>
              <a:buSzPts val="2000"/>
              <a:buNone/>
              <a:defRPr sz="2665"/>
            </a:lvl2pPr>
            <a:lvl3pPr lvl="2" algn="ctr" rtl="0">
              <a:spcBef>
                <a:spcPts val="0"/>
              </a:spcBef>
              <a:spcAft>
                <a:spcPts val="0"/>
              </a:spcAft>
              <a:buSzPts val="2000"/>
              <a:buNone/>
              <a:defRPr sz="2665"/>
            </a:lvl3pPr>
            <a:lvl4pPr lvl="3" algn="ctr" rtl="0">
              <a:spcBef>
                <a:spcPts val="0"/>
              </a:spcBef>
              <a:spcAft>
                <a:spcPts val="0"/>
              </a:spcAft>
              <a:buSzPts val="2000"/>
              <a:buNone/>
              <a:defRPr sz="2665"/>
            </a:lvl4pPr>
            <a:lvl5pPr lvl="4" algn="ctr" rtl="0">
              <a:spcBef>
                <a:spcPts val="0"/>
              </a:spcBef>
              <a:spcAft>
                <a:spcPts val="0"/>
              </a:spcAft>
              <a:buSzPts val="2000"/>
              <a:buNone/>
              <a:defRPr sz="2665"/>
            </a:lvl5pPr>
            <a:lvl6pPr lvl="5" algn="ctr" rtl="0">
              <a:spcBef>
                <a:spcPts val="0"/>
              </a:spcBef>
              <a:spcAft>
                <a:spcPts val="0"/>
              </a:spcAft>
              <a:buSzPts val="2000"/>
              <a:buNone/>
              <a:defRPr sz="2665"/>
            </a:lvl6pPr>
            <a:lvl7pPr lvl="6" algn="ctr" rtl="0">
              <a:spcBef>
                <a:spcPts val="0"/>
              </a:spcBef>
              <a:spcAft>
                <a:spcPts val="0"/>
              </a:spcAft>
              <a:buSzPts val="2000"/>
              <a:buNone/>
              <a:defRPr sz="2665"/>
            </a:lvl7pPr>
            <a:lvl8pPr lvl="7" algn="ctr" rtl="0">
              <a:spcBef>
                <a:spcPts val="0"/>
              </a:spcBef>
              <a:spcAft>
                <a:spcPts val="0"/>
              </a:spcAft>
              <a:buSzPts val="2000"/>
              <a:buNone/>
              <a:defRPr sz="2665"/>
            </a:lvl8pPr>
            <a:lvl9pPr lvl="8" algn="ctr" rtl="0">
              <a:spcBef>
                <a:spcPts val="0"/>
              </a:spcBef>
              <a:spcAft>
                <a:spcPts val="0"/>
              </a:spcAft>
              <a:buSzPts val="2000"/>
              <a:buNone/>
              <a:defRPr sz="2665"/>
            </a:lvl9pPr>
          </a:lstStyle>
          <a:p/>
        </p:txBody>
      </p:sp>
      <p:sp>
        <p:nvSpPr>
          <p:cNvPr id="472" name="Google Shape;472;p23"/>
          <p:cNvSpPr txBox="1">
            <a:spLocks noGrp="1"/>
          </p:cNvSpPr>
          <p:nvPr>
            <p:ph type="subTitle" idx="6"/>
          </p:nvPr>
        </p:nvSpPr>
        <p:spPr>
          <a:xfrm>
            <a:off x="960000" y="4937033"/>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73" name="Google Shape;473;p23"/>
          <p:cNvSpPr txBox="1">
            <a:spLocks noGrp="1"/>
          </p:cNvSpPr>
          <p:nvPr>
            <p:ph type="title" idx="7"/>
          </p:nvPr>
        </p:nvSpPr>
        <p:spPr>
          <a:xfrm>
            <a:off x="4559025" y="41550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5"/>
            </a:lvl1pPr>
            <a:lvl2pPr lvl="1" algn="ctr" rtl="0">
              <a:spcBef>
                <a:spcPts val="0"/>
              </a:spcBef>
              <a:spcAft>
                <a:spcPts val="0"/>
              </a:spcAft>
              <a:buSzPts val="2000"/>
              <a:buNone/>
              <a:defRPr sz="2665"/>
            </a:lvl2pPr>
            <a:lvl3pPr lvl="2" algn="ctr" rtl="0">
              <a:spcBef>
                <a:spcPts val="0"/>
              </a:spcBef>
              <a:spcAft>
                <a:spcPts val="0"/>
              </a:spcAft>
              <a:buSzPts val="2000"/>
              <a:buNone/>
              <a:defRPr sz="2665"/>
            </a:lvl3pPr>
            <a:lvl4pPr lvl="3" algn="ctr" rtl="0">
              <a:spcBef>
                <a:spcPts val="0"/>
              </a:spcBef>
              <a:spcAft>
                <a:spcPts val="0"/>
              </a:spcAft>
              <a:buSzPts val="2000"/>
              <a:buNone/>
              <a:defRPr sz="2665"/>
            </a:lvl4pPr>
            <a:lvl5pPr lvl="4" algn="ctr" rtl="0">
              <a:spcBef>
                <a:spcPts val="0"/>
              </a:spcBef>
              <a:spcAft>
                <a:spcPts val="0"/>
              </a:spcAft>
              <a:buSzPts val="2000"/>
              <a:buNone/>
              <a:defRPr sz="2665"/>
            </a:lvl5pPr>
            <a:lvl6pPr lvl="5" algn="ctr" rtl="0">
              <a:spcBef>
                <a:spcPts val="0"/>
              </a:spcBef>
              <a:spcAft>
                <a:spcPts val="0"/>
              </a:spcAft>
              <a:buSzPts val="2000"/>
              <a:buNone/>
              <a:defRPr sz="2665"/>
            </a:lvl6pPr>
            <a:lvl7pPr lvl="6" algn="ctr" rtl="0">
              <a:spcBef>
                <a:spcPts val="0"/>
              </a:spcBef>
              <a:spcAft>
                <a:spcPts val="0"/>
              </a:spcAft>
              <a:buSzPts val="2000"/>
              <a:buNone/>
              <a:defRPr sz="2665"/>
            </a:lvl7pPr>
            <a:lvl8pPr lvl="7" algn="ctr" rtl="0">
              <a:spcBef>
                <a:spcPts val="0"/>
              </a:spcBef>
              <a:spcAft>
                <a:spcPts val="0"/>
              </a:spcAft>
              <a:buSzPts val="2000"/>
              <a:buNone/>
              <a:defRPr sz="2665"/>
            </a:lvl8pPr>
            <a:lvl9pPr lvl="8" algn="ctr" rtl="0">
              <a:spcBef>
                <a:spcPts val="0"/>
              </a:spcBef>
              <a:spcAft>
                <a:spcPts val="0"/>
              </a:spcAft>
              <a:buSzPts val="2000"/>
              <a:buNone/>
              <a:defRPr sz="2665"/>
            </a:lvl9pPr>
          </a:lstStyle>
          <a:p/>
        </p:txBody>
      </p:sp>
      <p:sp>
        <p:nvSpPr>
          <p:cNvPr id="474" name="Google Shape;474;p23"/>
          <p:cNvSpPr txBox="1">
            <a:spLocks noGrp="1"/>
          </p:cNvSpPr>
          <p:nvPr>
            <p:ph type="subTitle" idx="8"/>
          </p:nvPr>
        </p:nvSpPr>
        <p:spPr>
          <a:xfrm>
            <a:off x="4559025" y="4937033"/>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75" name="Google Shape;475;p23"/>
          <p:cNvSpPr txBox="1">
            <a:spLocks noGrp="1"/>
          </p:cNvSpPr>
          <p:nvPr>
            <p:ph type="title" idx="9"/>
          </p:nvPr>
        </p:nvSpPr>
        <p:spPr>
          <a:xfrm>
            <a:off x="8158060" y="22438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5"/>
            </a:lvl1pPr>
            <a:lvl2pPr lvl="1" algn="ctr" rtl="0">
              <a:spcBef>
                <a:spcPts val="0"/>
              </a:spcBef>
              <a:spcAft>
                <a:spcPts val="0"/>
              </a:spcAft>
              <a:buSzPts val="2000"/>
              <a:buNone/>
              <a:defRPr sz="2665"/>
            </a:lvl2pPr>
            <a:lvl3pPr lvl="2" algn="ctr" rtl="0">
              <a:spcBef>
                <a:spcPts val="0"/>
              </a:spcBef>
              <a:spcAft>
                <a:spcPts val="0"/>
              </a:spcAft>
              <a:buSzPts val="2000"/>
              <a:buNone/>
              <a:defRPr sz="2665"/>
            </a:lvl3pPr>
            <a:lvl4pPr lvl="3" algn="ctr" rtl="0">
              <a:spcBef>
                <a:spcPts val="0"/>
              </a:spcBef>
              <a:spcAft>
                <a:spcPts val="0"/>
              </a:spcAft>
              <a:buSzPts val="2000"/>
              <a:buNone/>
              <a:defRPr sz="2665"/>
            </a:lvl4pPr>
            <a:lvl5pPr lvl="4" algn="ctr" rtl="0">
              <a:spcBef>
                <a:spcPts val="0"/>
              </a:spcBef>
              <a:spcAft>
                <a:spcPts val="0"/>
              </a:spcAft>
              <a:buSzPts val="2000"/>
              <a:buNone/>
              <a:defRPr sz="2665"/>
            </a:lvl5pPr>
            <a:lvl6pPr lvl="5" algn="ctr" rtl="0">
              <a:spcBef>
                <a:spcPts val="0"/>
              </a:spcBef>
              <a:spcAft>
                <a:spcPts val="0"/>
              </a:spcAft>
              <a:buSzPts val="2000"/>
              <a:buNone/>
              <a:defRPr sz="2665"/>
            </a:lvl6pPr>
            <a:lvl7pPr lvl="6" algn="ctr" rtl="0">
              <a:spcBef>
                <a:spcPts val="0"/>
              </a:spcBef>
              <a:spcAft>
                <a:spcPts val="0"/>
              </a:spcAft>
              <a:buSzPts val="2000"/>
              <a:buNone/>
              <a:defRPr sz="2665"/>
            </a:lvl7pPr>
            <a:lvl8pPr lvl="7" algn="ctr" rtl="0">
              <a:spcBef>
                <a:spcPts val="0"/>
              </a:spcBef>
              <a:spcAft>
                <a:spcPts val="0"/>
              </a:spcAft>
              <a:buSzPts val="2000"/>
              <a:buNone/>
              <a:defRPr sz="2665"/>
            </a:lvl8pPr>
            <a:lvl9pPr lvl="8" algn="ctr" rtl="0">
              <a:spcBef>
                <a:spcPts val="0"/>
              </a:spcBef>
              <a:spcAft>
                <a:spcPts val="0"/>
              </a:spcAft>
              <a:buSzPts val="2000"/>
              <a:buNone/>
              <a:defRPr sz="2665"/>
            </a:lvl9pPr>
          </a:lstStyle>
          <a:p/>
        </p:txBody>
      </p:sp>
      <p:sp>
        <p:nvSpPr>
          <p:cNvPr id="476" name="Google Shape;476;p23"/>
          <p:cNvSpPr txBox="1">
            <a:spLocks noGrp="1"/>
          </p:cNvSpPr>
          <p:nvPr>
            <p:ph type="subTitle" idx="13"/>
          </p:nvPr>
        </p:nvSpPr>
        <p:spPr>
          <a:xfrm>
            <a:off x="8158060" y="3025833"/>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77" name="Google Shape;477;p23"/>
          <p:cNvSpPr txBox="1">
            <a:spLocks noGrp="1"/>
          </p:cNvSpPr>
          <p:nvPr>
            <p:ph type="title" idx="14"/>
          </p:nvPr>
        </p:nvSpPr>
        <p:spPr>
          <a:xfrm>
            <a:off x="8158060" y="41550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5"/>
            </a:lvl1pPr>
            <a:lvl2pPr lvl="1" algn="ctr" rtl="0">
              <a:spcBef>
                <a:spcPts val="0"/>
              </a:spcBef>
              <a:spcAft>
                <a:spcPts val="0"/>
              </a:spcAft>
              <a:buSzPts val="2000"/>
              <a:buNone/>
              <a:defRPr sz="2665"/>
            </a:lvl2pPr>
            <a:lvl3pPr lvl="2" algn="ctr" rtl="0">
              <a:spcBef>
                <a:spcPts val="0"/>
              </a:spcBef>
              <a:spcAft>
                <a:spcPts val="0"/>
              </a:spcAft>
              <a:buSzPts val="2000"/>
              <a:buNone/>
              <a:defRPr sz="2665"/>
            </a:lvl3pPr>
            <a:lvl4pPr lvl="3" algn="ctr" rtl="0">
              <a:spcBef>
                <a:spcPts val="0"/>
              </a:spcBef>
              <a:spcAft>
                <a:spcPts val="0"/>
              </a:spcAft>
              <a:buSzPts val="2000"/>
              <a:buNone/>
              <a:defRPr sz="2665"/>
            </a:lvl4pPr>
            <a:lvl5pPr lvl="4" algn="ctr" rtl="0">
              <a:spcBef>
                <a:spcPts val="0"/>
              </a:spcBef>
              <a:spcAft>
                <a:spcPts val="0"/>
              </a:spcAft>
              <a:buSzPts val="2000"/>
              <a:buNone/>
              <a:defRPr sz="2665"/>
            </a:lvl5pPr>
            <a:lvl6pPr lvl="5" algn="ctr" rtl="0">
              <a:spcBef>
                <a:spcPts val="0"/>
              </a:spcBef>
              <a:spcAft>
                <a:spcPts val="0"/>
              </a:spcAft>
              <a:buSzPts val="2000"/>
              <a:buNone/>
              <a:defRPr sz="2665"/>
            </a:lvl6pPr>
            <a:lvl7pPr lvl="6" algn="ctr" rtl="0">
              <a:spcBef>
                <a:spcPts val="0"/>
              </a:spcBef>
              <a:spcAft>
                <a:spcPts val="0"/>
              </a:spcAft>
              <a:buSzPts val="2000"/>
              <a:buNone/>
              <a:defRPr sz="2665"/>
            </a:lvl7pPr>
            <a:lvl8pPr lvl="7" algn="ctr" rtl="0">
              <a:spcBef>
                <a:spcPts val="0"/>
              </a:spcBef>
              <a:spcAft>
                <a:spcPts val="0"/>
              </a:spcAft>
              <a:buSzPts val="2000"/>
              <a:buNone/>
              <a:defRPr sz="2665"/>
            </a:lvl8pPr>
            <a:lvl9pPr lvl="8" algn="ctr" rtl="0">
              <a:spcBef>
                <a:spcPts val="0"/>
              </a:spcBef>
              <a:spcAft>
                <a:spcPts val="0"/>
              </a:spcAft>
              <a:buSzPts val="2000"/>
              <a:buNone/>
              <a:defRPr sz="2665"/>
            </a:lvl9pPr>
          </a:lstStyle>
          <a:p/>
        </p:txBody>
      </p:sp>
      <p:sp>
        <p:nvSpPr>
          <p:cNvPr id="478" name="Google Shape;478;p23"/>
          <p:cNvSpPr txBox="1">
            <a:spLocks noGrp="1"/>
          </p:cNvSpPr>
          <p:nvPr>
            <p:ph type="subTitle" idx="15"/>
          </p:nvPr>
        </p:nvSpPr>
        <p:spPr>
          <a:xfrm>
            <a:off x="8158060" y="4937033"/>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EFAD743-0F0A-4900-80BD-3C25ED5040F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D536F-06F0-404F-86A2-833236BC4220}"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EFAD743-0F0A-4900-80BD-3C25ED5040F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D536F-06F0-404F-86A2-833236BC4220}"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EFAD743-0F0A-4900-80BD-3C25ED5040F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D536F-06F0-404F-86A2-833236BC4220}"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EFAD743-0F0A-4900-80BD-3C25ED5040F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D536F-06F0-404F-86A2-833236BC4220}"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EFAD743-0F0A-4900-80BD-3C25ED5040F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D536F-06F0-404F-86A2-833236BC4220}"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EFAD743-0F0A-4900-80BD-3C25ED5040F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6D536F-06F0-404F-86A2-833236BC4220}"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EFAD743-0F0A-4900-80BD-3C25ED5040F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6D536F-06F0-404F-86A2-833236BC4220}"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AD743-0F0A-4900-80BD-3C25ED5040F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6D536F-06F0-404F-86A2-833236BC4220}"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EFAD743-0F0A-4900-80BD-3C25ED5040F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D536F-06F0-404F-86A2-833236BC4220}"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EFAD743-0F0A-4900-80BD-3C25ED5040F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D536F-06F0-404F-86A2-833236BC4220}"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EFAD743-0F0A-4900-80BD-3C25ED5040F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D536F-06F0-404F-86A2-833236BC4220}"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EFAD743-0F0A-4900-80BD-3C25ED5040F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D536F-06F0-404F-86A2-833236BC4220}"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endParaRPr lang="vi-VN"/>
          </a:p>
        </p:txBody>
      </p:sp>
      <p:sp>
        <p:nvSpPr>
          <p:cNvPr id="3" name="Content Placeholder 2"/>
          <p:cNvSpPr>
            <a:spLocks noGrp="1"/>
          </p:cNvSpPr>
          <p:nvPr>
            <p:ph sz="quarter" idx="1"/>
          </p:nvPr>
        </p:nvSpPr>
        <p:spPr>
          <a:xfrm>
            <a:off x="609600" y="1600201"/>
            <a:ext cx="5384800" cy="21859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quarter" idx="2"/>
          </p:nvPr>
        </p:nvSpPr>
        <p:spPr>
          <a:xfrm>
            <a:off x="609600" y="3938590"/>
            <a:ext cx="5384800" cy="2187575"/>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Content Placeholder 4"/>
          <p:cNvSpPr>
            <a:spLocks noGrp="1"/>
          </p:cNvSpPr>
          <p:nvPr>
            <p:ph sz="half" idx="3"/>
          </p:nvPr>
        </p:nvSpPr>
        <p:spPr>
          <a:xfrm>
            <a:off x="6197600" y="1600201"/>
            <a:ext cx="5384800" cy="4525963"/>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5"/>
          <p:cNvSpPr>
            <a:spLocks noGrp="1"/>
          </p:cNvSpPr>
          <p:nvPr>
            <p:ph type="dt" sz="half" idx="12"/>
          </p:nvPr>
        </p:nvSpPr>
        <p:spPr>
          <a:xfrm>
            <a:off x="609600" y="6245225"/>
            <a:ext cx="2844800" cy="476250"/>
          </a:xfrm>
          <a:prstGeom prst="rect">
            <a:avLst/>
          </a:prstGeom>
        </p:spPr>
        <p:txBody>
          <a:bodyPr vert="horz" lIns="91438" tIns="45719" rIns="91438" bIns="45719"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8" name="Footer Placeholder 6"/>
          <p:cNvSpPr>
            <a:spLocks noGrp="1"/>
          </p:cNvSpPr>
          <p:nvPr>
            <p:ph type="ftr" sz="quarter" idx="13"/>
          </p:nvPr>
        </p:nvSpPr>
        <p:spPr>
          <a:xfrm>
            <a:off x="4165600" y="6245225"/>
            <a:ext cx="3860800" cy="476250"/>
          </a:xfrm>
          <a:prstGeom prst="rect">
            <a:avLst/>
          </a:prstGeom>
        </p:spPr>
        <p:txBody>
          <a:bodyPr vert="horz" lIns="91438" tIns="45719" rIns="91438" bIns="45719"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vi-VN"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Slide Number Placeholder 7"/>
          <p:cNvSpPr>
            <a:spLocks noGrp="1"/>
          </p:cNvSpPr>
          <p:nvPr>
            <p:ph type="sldNum" sz="quarter" idx="4"/>
          </p:nvPr>
        </p:nvSpPr>
        <p:spPr>
          <a:xfrm>
            <a:off x="8737600" y="6245225"/>
            <a:ext cx="2844800" cy="476250"/>
          </a:xfrm>
          <a:prstGeom prst="rect">
            <a:avLst/>
          </a:prstGeom>
        </p:spPr>
        <p:txBody>
          <a:bodyPr vert="horz" lIns="91438" tIns="45719" rIns="91438" bIns="45719" rtlCol="0" anchor="ctr"/>
          <a:lstStyle/>
          <a:p>
            <a:pPr algn="r">
              <a:buNone/>
            </a:pPr>
            <a:fld id="{9A0DB2DC-4C9A-4742-B13C-FB6460FD3503}" type="slidenum">
              <a:rPr lang="en-US" altLang="vi-VN" dirty="0">
                <a:latin typeface="Calibri" panose="020F0502020204030204" pitchFamily="34" charset="0"/>
              </a:rPr>
            </a:fld>
            <a:endParaRPr lang="en-US" altLang="vi-VN" dirty="0">
              <a:latin typeface="Calibri" panose="020F050202020403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p:cSld name="Title and text">
    <p:bg>
      <p:bgPr>
        <a:blipFill rotWithShape="0">
          <a:blip r:embed="rId2"/>
          <a:stretch>
            <a:fillRect/>
          </a:stretch>
        </a:blipFill>
        <a:effectLst/>
      </p:bgPr>
    </p:bg>
    <p:spTree>
      <p:nvGrpSpPr>
        <p:cNvPr id="1" name="Shape 270"/>
        <p:cNvGrpSpPr/>
        <p:nvPr/>
      </p:nvGrpSpPr>
      <p:grpSpPr>
        <a:xfrm>
          <a:off x="0" y="0"/>
          <a:ext cx="0" cy="0"/>
          <a:chOff x="0" y="0"/>
          <a:chExt cx="0" cy="0"/>
        </a:xfrm>
      </p:grpSpPr>
      <p:grpSp>
        <p:nvGrpSpPr>
          <p:cNvPr id="9219" name="Google Shape;273;p15"/>
          <p:cNvGrpSpPr/>
          <p:nvPr/>
        </p:nvGrpSpPr>
        <p:grpSpPr>
          <a:xfrm rot="6215510">
            <a:off x="5818718" y="-1032933"/>
            <a:ext cx="1348316" cy="4557184"/>
            <a:chOff x="2225275" y="2084325"/>
            <a:chExt cx="457800" cy="1548000"/>
          </a:xfrm>
        </p:grpSpPr>
        <p:sp>
          <p:nvSpPr>
            <p:cNvPr id="9239" name="Google Shape;274;p15"/>
            <p:cNvSpPr/>
            <p:nvPr/>
          </p:nvSpPr>
          <p:spPr>
            <a:xfrm>
              <a:off x="2305325" y="2562950"/>
              <a:ext cx="55400" cy="43625"/>
            </a:xfrm>
            <a:custGeom>
              <a:avLst/>
              <a:gdLst>
                <a:gd name="txL" fmla="*/ 0 w 2216"/>
                <a:gd name="txT" fmla="*/ 0 h 1745"/>
                <a:gd name="txR" fmla="*/ 2216 w 2216"/>
                <a:gd name="txB" fmla="*/ 1745 h 1745"/>
              </a:gdLst>
              <a:ahLst/>
              <a:cxnLst/>
              <a:rect l="txL" t="txT" r="txR" b="txB"/>
              <a:pathLst>
                <a:path w="2216" h="1745">
                  <a:moveTo>
                    <a:pt x="477" y="0"/>
                  </a:moveTo>
                  <a:cubicBezTo>
                    <a:pt x="358" y="0"/>
                    <a:pt x="251" y="24"/>
                    <a:pt x="132" y="60"/>
                  </a:cubicBezTo>
                  <a:cubicBezTo>
                    <a:pt x="96" y="72"/>
                    <a:pt x="96" y="107"/>
                    <a:pt x="84" y="131"/>
                  </a:cubicBezTo>
                  <a:cubicBezTo>
                    <a:pt x="1" y="369"/>
                    <a:pt x="37" y="596"/>
                    <a:pt x="168" y="798"/>
                  </a:cubicBezTo>
                  <a:cubicBezTo>
                    <a:pt x="168" y="834"/>
                    <a:pt x="180" y="858"/>
                    <a:pt x="203" y="881"/>
                  </a:cubicBezTo>
                  <a:cubicBezTo>
                    <a:pt x="251" y="1024"/>
                    <a:pt x="322" y="1155"/>
                    <a:pt x="418" y="1274"/>
                  </a:cubicBezTo>
                  <a:cubicBezTo>
                    <a:pt x="501" y="1381"/>
                    <a:pt x="596" y="1500"/>
                    <a:pt x="739" y="1536"/>
                  </a:cubicBezTo>
                  <a:cubicBezTo>
                    <a:pt x="763" y="1584"/>
                    <a:pt x="811" y="1620"/>
                    <a:pt x="858" y="1631"/>
                  </a:cubicBezTo>
                  <a:cubicBezTo>
                    <a:pt x="882" y="1655"/>
                    <a:pt x="906" y="1667"/>
                    <a:pt x="942" y="1667"/>
                  </a:cubicBezTo>
                  <a:cubicBezTo>
                    <a:pt x="1002" y="1728"/>
                    <a:pt x="1075" y="1744"/>
                    <a:pt x="1151" y="1744"/>
                  </a:cubicBezTo>
                  <a:cubicBezTo>
                    <a:pt x="1180" y="1744"/>
                    <a:pt x="1210" y="1742"/>
                    <a:pt x="1239" y="1739"/>
                  </a:cubicBezTo>
                  <a:cubicBezTo>
                    <a:pt x="1250" y="1741"/>
                    <a:pt x="1261" y="1742"/>
                    <a:pt x="1271" y="1742"/>
                  </a:cubicBezTo>
                  <a:cubicBezTo>
                    <a:pt x="1316" y="1742"/>
                    <a:pt x="1355" y="1722"/>
                    <a:pt x="1394" y="1703"/>
                  </a:cubicBezTo>
                  <a:cubicBezTo>
                    <a:pt x="1406" y="1703"/>
                    <a:pt x="1418" y="1704"/>
                    <a:pt x="1430" y="1704"/>
                  </a:cubicBezTo>
                  <a:cubicBezTo>
                    <a:pt x="1744" y="1704"/>
                    <a:pt x="1973" y="1552"/>
                    <a:pt x="2180" y="1334"/>
                  </a:cubicBezTo>
                  <a:cubicBezTo>
                    <a:pt x="2215" y="1286"/>
                    <a:pt x="2204" y="1239"/>
                    <a:pt x="2144" y="1215"/>
                  </a:cubicBezTo>
                  <a:cubicBezTo>
                    <a:pt x="2061" y="1167"/>
                    <a:pt x="1965" y="1131"/>
                    <a:pt x="1858" y="1119"/>
                  </a:cubicBezTo>
                  <a:cubicBezTo>
                    <a:pt x="1823" y="1084"/>
                    <a:pt x="1775" y="1084"/>
                    <a:pt x="1727" y="1084"/>
                  </a:cubicBezTo>
                  <a:lnTo>
                    <a:pt x="1239" y="786"/>
                  </a:lnTo>
                  <a:cubicBezTo>
                    <a:pt x="1108" y="667"/>
                    <a:pt x="1025" y="512"/>
                    <a:pt x="870" y="417"/>
                  </a:cubicBezTo>
                  <a:cubicBezTo>
                    <a:pt x="787" y="322"/>
                    <a:pt x="703" y="227"/>
                    <a:pt x="632" y="107"/>
                  </a:cubicBezTo>
                  <a:cubicBezTo>
                    <a:pt x="596" y="48"/>
                    <a:pt x="549" y="12"/>
                    <a:pt x="477" y="0"/>
                  </a:cubicBezTo>
                  <a:close/>
                </a:path>
              </a:pathLst>
            </a:custGeom>
            <a:solidFill>
              <a:schemeClr val="bg2"/>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sp>
          <p:nvSpPr>
            <p:cNvPr id="9240" name="Google Shape;275;p15"/>
            <p:cNvSpPr/>
            <p:nvPr/>
          </p:nvSpPr>
          <p:spPr>
            <a:xfrm>
              <a:off x="2644375" y="2694400"/>
              <a:ext cx="38700" cy="36650"/>
            </a:xfrm>
            <a:custGeom>
              <a:avLst/>
              <a:gdLst>
                <a:gd name="txL" fmla="*/ 0 w 1548"/>
                <a:gd name="txT" fmla="*/ 0 h 1466"/>
                <a:gd name="txR" fmla="*/ 1548 w 1548"/>
                <a:gd name="txB" fmla="*/ 1466 h 1466"/>
              </a:gdLst>
              <a:ahLst/>
              <a:cxnLst/>
              <a:rect l="txL" t="txT" r="txR" b="txB"/>
              <a:pathLst>
                <a:path w="1548" h="1466">
                  <a:moveTo>
                    <a:pt x="107" y="362"/>
                  </a:moveTo>
                  <a:cubicBezTo>
                    <a:pt x="107" y="362"/>
                    <a:pt x="107" y="374"/>
                    <a:pt x="95" y="374"/>
                  </a:cubicBezTo>
                  <a:cubicBezTo>
                    <a:pt x="95" y="362"/>
                    <a:pt x="95" y="362"/>
                    <a:pt x="95" y="362"/>
                  </a:cubicBezTo>
                  <a:close/>
                  <a:moveTo>
                    <a:pt x="941" y="398"/>
                  </a:moveTo>
                  <a:cubicBezTo>
                    <a:pt x="941" y="398"/>
                    <a:pt x="953" y="410"/>
                    <a:pt x="953" y="410"/>
                  </a:cubicBezTo>
                  <a:cubicBezTo>
                    <a:pt x="953" y="410"/>
                    <a:pt x="941" y="422"/>
                    <a:pt x="941" y="433"/>
                  </a:cubicBezTo>
                  <a:cubicBezTo>
                    <a:pt x="941" y="422"/>
                    <a:pt x="941" y="410"/>
                    <a:pt x="941" y="398"/>
                  </a:cubicBezTo>
                  <a:close/>
                  <a:moveTo>
                    <a:pt x="108" y="1"/>
                  </a:moveTo>
                  <a:cubicBezTo>
                    <a:pt x="85" y="1"/>
                    <a:pt x="69" y="16"/>
                    <a:pt x="60" y="52"/>
                  </a:cubicBezTo>
                  <a:cubicBezTo>
                    <a:pt x="60" y="112"/>
                    <a:pt x="60" y="183"/>
                    <a:pt x="60" y="243"/>
                  </a:cubicBezTo>
                  <a:cubicBezTo>
                    <a:pt x="12" y="326"/>
                    <a:pt x="0" y="410"/>
                    <a:pt x="60" y="493"/>
                  </a:cubicBezTo>
                  <a:lnTo>
                    <a:pt x="48" y="493"/>
                  </a:lnTo>
                  <a:cubicBezTo>
                    <a:pt x="72" y="600"/>
                    <a:pt x="119" y="672"/>
                    <a:pt x="226" y="707"/>
                  </a:cubicBezTo>
                  <a:cubicBezTo>
                    <a:pt x="238" y="755"/>
                    <a:pt x="262" y="791"/>
                    <a:pt x="298" y="814"/>
                  </a:cubicBezTo>
                  <a:cubicBezTo>
                    <a:pt x="441" y="993"/>
                    <a:pt x="607" y="1136"/>
                    <a:pt x="822" y="1231"/>
                  </a:cubicBezTo>
                  <a:cubicBezTo>
                    <a:pt x="941" y="1303"/>
                    <a:pt x="1060" y="1374"/>
                    <a:pt x="1179" y="1445"/>
                  </a:cubicBezTo>
                  <a:cubicBezTo>
                    <a:pt x="1201" y="1459"/>
                    <a:pt x="1222" y="1466"/>
                    <a:pt x="1241" y="1466"/>
                  </a:cubicBezTo>
                  <a:cubicBezTo>
                    <a:pt x="1272" y="1466"/>
                    <a:pt x="1299" y="1447"/>
                    <a:pt x="1322" y="1410"/>
                  </a:cubicBezTo>
                  <a:cubicBezTo>
                    <a:pt x="1334" y="1398"/>
                    <a:pt x="1346" y="1386"/>
                    <a:pt x="1357" y="1374"/>
                  </a:cubicBezTo>
                  <a:cubicBezTo>
                    <a:pt x="1381" y="1362"/>
                    <a:pt x="1393" y="1326"/>
                    <a:pt x="1393" y="1303"/>
                  </a:cubicBezTo>
                  <a:cubicBezTo>
                    <a:pt x="1393" y="1291"/>
                    <a:pt x="1393" y="1279"/>
                    <a:pt x="1393" y="1267"/>
                  </a:cubicBezTo>
                  <a:cubicBezTo>
                    <a:pt x="1453" y="1160"/>
                    <a:pt x="1512" y="1041"/>
                    <a:pt x="1500" y="910"/>
                  </a:cubicBezTo>
                  <a:cubicBezTo>
                    <a:pt x="1524" y="898"/>
                    <a:pt x="1524" y="874"/>
                    <a:pt x="1524" y="838"/>
                  </a:cubicBezTo>
                  <a:cubicBezTo>
                    <a:pt x="1548" y="672"/>
                    <a:pt x="1500" y="505"/>
                    <a:pt x="1429" y="350"/>
                  </a:cubicBezTo>
                  <a:cubicBezTo>
                    <a:pt x="1399" y="300"/>
                    <a:pt x="1369" y="250"/>
                    <a:pt x="1310" y="250"/>
                  </a:cubicBezTo>
                  <a:cubicBezTo>
                    <a:pt x="1299" y="250"/>
                    <a:pt x="1287" y="251"/>
                    <a:pt x="1274" y="255"/>
                  </a:cubicBezTo>
                  <a:cubicBezTo>
                    <a:pt x="1226" y="273"/>
                    <a:pt x="1176" y="276"/>
                    <a:pt x="1124" y="276"/>
                  </a:cubicBezTo>
                  <a:cubicBezTo>
                    <a:pt x="1098" y="276"/>
                    <a:pt x="1071" y="275"/>
                    <a:pt x="1045" y="275"/>
                  </a:cubicBezTo>
                  <a:cubicBezTo>
                    <a:pt x="1018" y="275"/>
                    <a:pt x="991" y="276"/>
                    <a:pt x="965" y="279"/>
                  </a:cubicBezTo>
                  <a:cubicBezTo>
                    <a:pt x="774" y="231"/>
                    <a:pt x="595" y="183"/>
                    <a:pt x="417" y="100"/>
                  </a:cubicBezTo>
                  <a:cubicBezTo>
                    <a:pt x="334" y="52"/>
                    <a:pt x="226" y="29"/>
                    <a:pt x="131" y="5"/>
                  </a:cubicBezTo>
                  <a:cubicBezTo>
                    <a:pt x="123" y="2"/>
                    <a:pt x="115" y="1"/>
                    <a:pt x="108" y="1"/>
                  </a:cubicBezTo>
                  <a:close/>
                </a:path>
              </a:pathLst>
            </a:custGeom>
            <a:solidFill>
              <a:schemeClr val="tx2"/>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sp>
          <p:nvSpPr>
            <p:cNvPr id="9241" name="Google Shape;276;p15"/>
            <p:cNvSpPr/>
            <p:nvPr/>
          </p:nvSpPr>
          <p:spPr>
            <a:xfrm>
              <a:off x="2225275" y="2904800"/>
              <a:ext cx="59550" cy="59675"/>
            </a:xfrm>
            <a:custGeom>
              <a:avLst/>
              <a:gdLst>
                <a:gd name="txL" fmla="*/ 0 w 2382"/>
                <a:gd name="txT" fmla="*/ 0 h 2387"/>
                <a:gd name="txR" fmla="*/ 2382 w 2382"/>
                <a:gd name="txB" fmla="*/ 2387 h 2387"/>
              </a:gdLst>
              <a:ahLst/>
              <a:cxnLst/>
              <a:rect l="txL" t="txT" r="txR" b="txB"/>
              <a:pathLst>
                <a:path w="2382" h="2387">
                  <a:moveTo>
                    <a:pt x="2051" y="0"/>
                  </a:moveTo>
                  <a:cubicBezTo>
                    <a:pt x="2022" y="0"/>
                    <a:pt x="1986" y="39"/>
                    <a:pt x="1917" y="114"/>
                  </a:cubicBezTo>
                  <a:cubicBezTo>
                    <a:pt x="1905" y="126"/>
                    <a:pt x="1905" y="126"/>
                    <a:pt x="1905" y="138"/>
                  </a:cubicBezTo>
                  <a:cubicBezTo>
                    <a:pt x="1786" y="257"/>
                    <a:pt x="1715" y="411"/>
                    <a:pt x="1607" y="542"/>
                  </a:cubicBezTo>
                  <a:cubicBezTo>
                    <a:pt x="1346" y="792"/>
                    <a:pt x="1060" y="1030"/>
                    <a:pt x="762" y="1233"/>
                  </a:cubicBezTo>
                  <a:cubicBezTo>
                    <a:pt x="750" y="1245"/>
                    <a:pt x="726" y="1269"/>
                    <a:pt x="715" y="1281"/>
                  </a:cubicBezTo>
                  <a:cubicBezTo>
                    <a:pt x="595" y="1352"/>
                    <a:pt x="476" y="1411"/>
                    <a:pt x="357" y="1483"/>
                  </a:cubicBezTo>
                  <a:cubicBezTo>
                    <a:pt x="107" y="1495"/>
                    <a:pt x="0" y="1662"/>
                    <a:pt x="24" y="1864"/>
                  </a:cubicBezTo>
                  <a:cubicBezTo>
                    <a:pt x="24" y="1923"/>
                    <a:pt x="24" y="1983"/>
                    <a:pt x="24" y="2043"/>
                  </a:cubicBezTo>
                  <a:cubicBezTo>
                    <a:pt x="24" y="2173"/>
                    <a:pt x="83" y="2257"/>
                    <a:pt x="214" y="2281"/>
                  </a:cubicBezTo>
                  <a:cubicBezTo>
                    <a:pt x="232" y="2307"/>
                    <a:pt x="257" y="2321"/>
                    <a:pt x="288" y="2321"/>
                  </a:cubicBezTo>
                  <a:cubicBezTo>
                    <a:pt x="299" y="2321"/>
                    <a:pt x="310" y="2319"/>
                    <a:pt x="322" y="2316"/>
                  </a:cubicBezTo>
                  <a:lnTo>
                    <a:pt x="369" y="2328"/>
                  </a:lnTo>
                  <a:cubicBezTo>
                    <a:pt x="438" y="2368"/>
                    <a:pt x="509" y="2386"/>
                    <a:pt x="582" y="2386"/>
                  </a:cubicBezTo>
                  <a:cubicBezTo>
                    <a:pt x="661" y="2386"/>
                    <a:pt x="741" y="2365"/>
                    <a:pt x="822" y="2328"/>
                  </a:cubicBezTo>
                  <a:cubicBezTo>
                    <a:pt x="857" y="2328"/>
                    <a:pt x="905" y="2328"/>
                    <a:pt x="929" y="2281"/>
                  </a:cubicBezTo>
                  <a:lnTo>
                    <a:pt x="965" y="2281"/>
                  </a:lnTo>
                  <a:cubicBezTo>
                    <a:pt x="1012" y="2281"/>
                    <a:pt x="1048" y="2281"/>
                    <a:pt x="1072" y="2233"/>
                  </a:cubicBezTo>
                  <a:lnTo>
                    <a:pt x="1119" y="2233"/>
                  </a:lnTo>
                  <a:cubicBezTo>
                    <a:pt x="1155" y="2233"/>
                    <a:pt x="1191" y="2221"/>
                    <a:pt x="1215" y="2185"/>
                  </a:cubicBezTo>
                  <a:cubicBezTo>
                    <a:pt x="1286" y="2185"/>
                    <a:pt x="1346" y="2162"/>
                    <a:pt x="1405" y="2126"/>
                  </a:cubicBezTo>
                  <a:cubicBezTo>
                    <a:pt x="1465" y="2102"/>
                    <a:pt x="1524" y="2090"/>
                    <a:pt x="1560" y="2031"/>
                  </a:cubicBezTo>
                  <a:cubicBezTo>
                    <a:pt x="1703" y="1995"/>
                    <a:pt x="1810" y="1912"/>
                    <a:pt x="1917" y="1828"/>
                  </a:cubicBezTo>
                  <a:cubicBezTo>
                    <a:pt x="2024" y="1757"/>
                    <a:pt x="2131" y="1673"/>
                    <a:pt x="2167" y="1531"/>
                  </a:cubicBezTo>
                  <a:cubicBezTo>
                    <a:pt x="2179" y="1519"/>
                    <a:pt x="2203" y="1507"/>
                    <a:pt x="2215" y="1483"/>
                  </a:cubicBezTo>
                  <a:cubicBezTo>
                    <a:pt x="2334" y="1423"/>
                    <a:pt x="2310" y="1304"/>
                    <a:pt x="2310" y="1185"/>
                  </a:cubicBezTo>
                  <a:cubicBezTo>
                    <a:pt x="2381" y="1102"/>
                    <a:pt x="2358" y="995"/>
                    <a:pt x="2358" y="888"/>
                  </a:cubicBezTo>
                  <a:cubicBezTo>
                    <a:pt x="2381" y="661"/>
                    <a:pt x="2346" y="435"/>
                    <a:pt x="2215" y="233"/>
                  </a:cubicBezTo>
                  <a:cubicBezTo>
                    <a:pt x="2191" y="197"/>
                    <a:pt x="2179" y="161"/>
                    <a:pt x="2155" y="138"/>
                  </a:cubicBezTo>
                  <a:cubicBezTo>
                    <a:pt x="2106" y="45"/>
                    <a:pt x="2082" y="0"/>
                    <a:pt x="2051" y="0"/>
                  </a:cubicBezTo>
                  <a:close/>
                </a:path>
              </a:pathLst>
            </a:custGeom>
            <a:solidFill>
              <a:schemeClr val="accent1"/>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sp>
          <p:nvSpPr>
            <p:cNvPr id="12" name="Google Shape;277;p15"/>
            <p:cNvSpPr/>
            <p:nvPr/>
          </p:nvSpPr>
          <p:spPr>
            <a:xfrm>
              <a:off x="2386000" y="2296450"/>
              <a:ext cx="63125" cy="46250"/>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9243" name="Google Shape;278;p15"/>
            <p:cNvSpPr/>
            <p:nvPr/>
          </p:nvSpPr>
          <p:spPr>
            <a:xfrm>
              <a:off x="2428875" y="2723975"/>
              <a:ext cx="45550" cy="58200"/>
            </a:xfrm>
            <a:custGeom>
              <a:avLst/>
              <a:gdLst>
                <a:gd name="txL" fmla="*/ 0 w 1822"/>
                <a:gd name="txT" fmla="*/ 0 h 2328"/>
                <a:gd name="txR" fmla="*/ 1822 w 1822"/>
                <a:gd name="txB" fmla="*/ 2328 h 2328"/>
              </a:gdLst>
              <a:ahLst/>
              <a:cxnLst/>
              <a:rect l="txL" t="txT" r="txR" b="txB"/>
              <a:pathLst>
                <a:path w="1822" h="2328">
                  <a:moveTo>
                    <a:pt x="1357" y="1775"/>
                  </a:moveTo>
                  <a:cubicBezTo>
                    <a:pt x="1345" y="1787"/>
                    <a:pt x="1334" y="1810"/>
                    <a:pt x="1334" y="1834"/>
                  </a:cubicBezTo>
                  <a:cubicBezTo>
                    <a:pt x="1322" y="1822"/>
                    <a:pt x="1322" y="1798"/>
                    <a:pt x="1310" y="1786"/>
                  </a:cubicBezTo>
                  <a:cubicBezTo>
                    <a:pt x="1333" y="1786"/>
                    <a:pt x="1345" y="1786"/>
                    <a:pt x="1357" y="1775"/>
                  </a:cubicBezTo>
                  <a:close/>
                  <a:moveTo>
                    <a:pt x="202" y="1"/>
                  </a:moveTo>
                  <a:cubicBezTo>
                    <a:pt x="143" y="1"/>
                    <a:pt x="107" y="36"/>
                    <a:pt x="83" y="84"/>
                  </a:cubicBezTo>
                  <a:cubicBezTo>
                    <a:pt x="12" y="239"/>
                    <a:pt x="0" y="405"/>
                    <a:pt x="0" y="560"/>
                  </a:cubicBezTo>
                  <a:cubicBezTo>
                    <a:pt x="0" y="691"/>
                    <a:pt x="167" y="703"/>
                    <a:pt x="238" y="786"/>
                  </a:cubicBezTo>
                  <a:cubicBezTo>
                    <a:pt x="250" y="798"/>
                    <a:pt x="250" y="798"/>
                    <a:pt x="262" y="798"/>
                  </a:cubicBezTo>
                  <a:cubicBezTo>
                    <a:pt x="464" y="953"/>
                    <a:pt x="667" y="1096"/>
                    <a:pt x="833" y="1286"/>
                  </a:cubicBezTo>
                  <a:cubicBezTo>
                    <a:pt x="845" y="1310"/>
                    <a:pt x="881" y="1334"/>
                    <a:pt x="905" y="1346"/>
                  </a:cubicBezTo>
                  <a:cubicBezTo>
                    <a:pt x="988" y="1501"/>
                    <a:pt x="1083" y="1644"/>
                    <a:pt x="1167" y="1786"/>
                  </a:cubicBezTo>
                  <a:cubicBezTo>
                    <a:pt x="1214" y="1894"/>
                    <a:pt x="1238" y="2001"/>
                    <a:pt x="1310" y="2096"/>
                  </a:cubicBezTo>
                  <a:cubicBezTo>
                    <a:pt x="1310" y="2144"/>
                    <a:pt x="1298" y="2203"/>
                    <a:pt x="1357" y="2239"/>
                  </a:cubicBezTo>
                  <a:cubicBezTo>
                    <a:pt x="1406" y="2298"/>
                    <a:pt x="1444" y="2328"/>
                    <a:pt x="1480" y="2328"/>
                  </a:cubicBezTo>
                  <a:cubicBezTo>
                    <a:pt x="1523" y="2328"/>
                    <a:pt x="1562" y="2283"/>
                    <a:pt x="1607" y="2191"/>
                  </a:cubicBezTo>
                  <a:cubicBezTo>
                    <a:pt x="1643" y="2167"/>
                    <a:pt x="1655" y="2132"/>
                    <a:pt x="1655" y="2096"/>
                  </a:cubicBezTo>
                  <a:cubicBezTo>
                    <a:pt x="1655" y="2025"/>
                    <a:pt x="1679" y="1953"/>
                    <a:pt x="1703" y="1894"/>
                  </a:cubicBezTo>
                  <a:cubicBezTo>
                    <a:pt x="1762" y="1822"/>
                    <a:pt x="1762" y="1739"/>
                    <a:pt x="1762" y="1656"/>
                  </a:cubicBezTo>
                  <a:cubicBezTo>
                    <a:pt x="1822" y="1477"/>
                    <a:pt x="1822" y="1263"/>
                    <a:pt x="1750" y="1096"/>
                  </a:cubicBezTo>
                  <a:cubicBezTo>
                    <a:pt x="1762" y="1084"/>
                    <a:pt x="1750" y="1060"/>
                    <a:pt x="1750" y="1048"/>
                  </a:cubicBezTo>
                  <a:cubicBezTo>
                    <a:pt x="1726" y="917"/>
                    <a:pt x="1703" y="798"/>
                    <a:pt x="1607" y="691"/>
                  </a:cubicBezTo>
                  <a:cubicBezTo>
                    <a:pt x="1584" y="560"/>
                    <a:pt x="1488" y="453"/>
                    <a:pt x="1405" y="346"/>
                  </a:cubicBezTo>
                  <a:cubicBezTo>
                    <a:pt x="1357" y="262"/>
                    <a:pt x="1298" y="203"/>
                    <a:pt x="1214" y="155"/>
                  </a:cubicBezTo>
                  <a:cubicBezTo>
                    <a:pt x="1155" y="60"/>
                    <a:pt x="1060" y="12"/>
                    <a:pt x="964" y="12"/>
                  </a:cubicBezTo>
                  <a:cubicBezTo>
                    <a:pt x="702" y="1"/>
                    <a:pt x="452" y="1"/>
                    <a:pt x="202" y="1"/>
                  </a:cubicBezTo>
                  <a:close/>
                </a:path>
              </a:pathLst>
            </a:custGeom>
            <a:solidFill>
              <a:schemeClr val="accent2"/>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sp>
          <p:nvSpPr>
            <p:cNvPr id="9244" name="Google Shape;279;p15"/>
            <p:cNvSpPr/>
            <p:nvPr/>
          </p:nvSpPr>
          <p:spPr>
            <a:xfrm>
              <a:off x="2415775" y="3583900"/>
              <a:ext cx="53600" cy="48425"/>
            </a:xfrm>
            <a:custGeom>
              <a:avLst/>
              <a:gdLst>
                <a:gd name="txL" fmla="*/ 0 w 2144"/>
                <a:gd name="txT" fmla="*/ 0 h 1937"/>
                <a:gd name="txR" fmla="*/ 2144 w 2144"/>
                <a:gd name="txB" fmla="*/ 1937 h 1937"/>
              </a:gdLst>
              <a:ahLst/>
              <a:cxnLst/>
              <a:rect l="txL" t="txT" r="txR" b="txB"/>
              <a:pathLst>
                <a:path w="2144" h="1937">
                  <a:moveTo>
                    <a:pt x="1143" y="1537"/>
                  </a:moveTo>
                  <a:cubicBezTo>
                    <a:pt x="1143" y="1537"/>
                    <a:pt x="1143" y="1537"/>
                    <a:pt x="1143" y="1548"/>
                  </a:cubicBezTo>
                  <a:cubicBezTo>
                    <a:pt x="1143" y="1537"/>
                    <a:pt x="1143" y="1537"/>
                    <a:pt x="1131" y="1537"/>
                  </a:cubicBezTo>
                  <a:close/>
                  <a:moveTo>
                    <a:pt x="1953" y="1"/>
                  </a:moveTo>
                  <a:cubicBezTo>
                    <a:pt x="1762" y="96"/>
                    <a:pt x="1596" y="215"/>
                    <a:pt x="1441" y="346"/>
                  </a:cubicBezTo>
                  <a:cubicBezTo>
                    <a:pt x="1286" y="382"/>
                    <a:pt x="1131" y="429"/>
                    <a:pt x="988" y="501"/>
                  </a:cubicBezTo>
                  <a:cubicBezTo>
                    <a:pt x="979" y="498"/>
                    <a:pt x="970" y="496"/>
                    <a:pt x="962" y="496"/>
                  </a:cubicBezTo>
                  <a:cubicBezTo>
                    <a:pt x="935" y="496"/>
                    <a:pt x="908" y="510"/>
                    <a:pt x="881" y="536"/>
                  </a:cubicBezTo>
                  <a:cubicBezTo>
                    <a:pt x="869" y="536"/>
                    <a:pt x="857" y="536"/>
                    <a:pt x="845" y="548"/>
                  </a:cubicBezTo>
                  <a:cubicBezTo>
                    <a:pt x="798" y="548"/>
                    <a:pt x="762" y="548"/>
                    <a:pt x="738" y="584"/>
                  </a:cubicBezTo>
                  <a:cubicBezTo>
                    <a:pt x="726" y="584"/>
                    <a:pt x="703" y="584"/>
                    <a:pt x="691" y="596"/>
                  </a:cubicBezTo>
                  <a:cubicBezTo>
                    <a:pt x="524" y="608"/>
                    <a:pt x="357" y="620"/>
                    <a:pt x="191" y="644"/>
                  </a:cubicBezTo>
                  <a:cubicBezTo>
                    <a:pt x="143" y="644"/>
                    <a:pt x="107" y="679"/>
                    <a:pt x="95" y="715"/>
                  </a:cubicBezTo>
                  <a:cubicBezTo>
                    <a:pt x="0" y="1096"/>
                    <a:pt x="36" y="1441"/>
                    <a:pt x="298" y="1751"/>
                  </a:cubicBezTo>
                  <a:cubicBezTo>
                    <a:pt x="357" y="1834"/>
                    <a:pt x="429" y="1929"/>
                    <a:pt x="548" y="1929"/>
                  </a:cubicBezTo>
                  <a:cubicBezTo>
                    <a:pt x="583" y="1934"/>
                    <a:pt x="616" y="1937"/>
                    <a:pt x="649" y="1937"/>
                  </a:cubicBezTo>
                  <a:cubicBezTo>
                    <a:pt x="706" y="1937"/>
                    <a:pt x="761" y="1928"/>
                    <a:pt x="822" y="1906"/>
                  </a:cubicBezTo>
                  <a:cubicBezTo>
                    <a:pt x="1143" y="1763"/>
                    <a:pt x="1429" y="1584"/>
                    <a:pt x="1643" y="1287"/>
                  </a:cubicBezTo>
                  <a:cubicBezTo>
                    <a:pt x="1786" y="1156"/>
                    <a:pt x="1881" y="989"/>
                    <a:pt x="1953" y="798"/>
                  </a:cubicBezTo>
                  <a:cubicBezTo>
                    <a:pt x="2143" y="536"/>
                    <a:pt x="2131" y="274"/>
                    <a:pt x="1953" y="1"/>
                  </a:cubicBezTo>
                  <a:close/>
                </a:path>
              </a:pathLst>
            </a:custGeom>
            <a:solidFill>
              <a:schemeClr val="tx2"/>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sp>
          <p:nvSpPr>
            <p:cNvPr id="9245" name="Google Shape;280;p15"/>
            <p:cNvSpPr/>
            <p:nvPr/>
          </p:nvSpPr>
          <p:spPr>
            <a:xfrm>
              <a:off x="2231825" y="2084325"/>
              <a:ext cx="45250" cy="44525"/>
            </a:xfrm>
            <a:custGeom>
              <a:avLst/>
              <a:gdLst>
                <a:gd name="txL" fmla="*/ 0 w 1810"/>
                <a:gd name="txT" fmla="*/ 0 h 1781"/>
                <a:gd name="txR" fmla="*/ 1810 w 1810"/>
                <a:gd name="txB" fmla="*/ 1781 h 1781"/>
              </a:gdLst>
              <a:ahLst/>
              <a:cxnLst/>
              <a:rect l="txL" t="txT" r="txR" b="txB"/>
              <a:pathLst>
                <a:path w="1810" h="1781">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tx2"/>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grpSp>
      <p:sp>
        <p:nvSpPr>
          <p:cNvPr id="9220" name="Google Shape;281;p15"/>
          <p:cNvSpPr/>
          <p:nvPr/>
        </p:nvSpPr>
        <p:spPr>
          <a:xfrm rot="2871884">
            <a:off x="827617" y="46567"/>
            <a:ext cx="124883" cy="175684"/>
          </a:xfrm>
          <a:custGeom>
            <a:avLst/>
            <a:gdLst>
              <a:gd name="txL" fmla="*/ 0 w 1739"/>
              <a:gd name="txT" fmla="*/ 0 h 2444"/>
              <a:gd name="txR" fmla="*/ 1739 w 1739"/>
              <a:gd name="txB" fmla="*/ 2444 h 2444"/>
            </a:gdLst>
            <a:ahLst/>
            <a:cxnLst/>
            <a:rect l="txL" t="txT" r="txR" b="txB"/>
            <a:pathLst>
              <a:path w="1739" h="2444">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w="9525">
            <a:noFill/>
          </a:ln>
        </p:spPr>
        <p:txBody>
          <a:bodyPr lIns="121900" tIns="121900" rIns="121900" bIns="121900" anchor="ctr" anchorCtr="0"/>
          <a:lstStyle/>
          <a:p>
            <a:pPr lvl="0" eaLnBrk="1" hangingPunct="1">
              <a:buNone/>
            </a:pPr>
            <a:endParaRPr sz="2400">
              <a:latin typeface="Arial" panose="020B0604020202020204" pitchFamily="34" charset="0"/>
            </a:endParaRPr>
          </a:p>
        </p:txBody>
      </p:sp>
      <p:sp>
        <p:nvSpPr>
          <p:cNvPr id="17" name="Google Shape;282;p15"/>
          <p:cNvSpPr/>
          <p:nvPr/>
        </p:nvSpPr>
        <p:spPr>
          <a:xfrm rot="2871884">
            <a:off x="280459" y="1973793"/>
            <a:ext cx="127000" cy="9948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9222" name="Google Shape;283;p15"/>
          <p:cNvSpPr/>
          <p:nvPr/>
        </p:nvSpPr>
        <p:spPr>
          <a:xfrm rot="2871790">
            <a:off x="853017" y="2664884"/>
            <a:ext cx="211667" cy="150283"/>
          </a:xfrm>
          <a:custGeom>
            <a:avLst/>
            <a:gdLst>
              <a:gd name="txL" fmla="*/ 0 w 2942"/>
              <a:gd name="txT" fmla="*/ 0 h 2107"/>
              <a:gd name="txR" fmla="*/ 2942 w 2942"/>
              <a:gd name="txB" fmla="*/ 2107 h 2107"/>
            </a:gdLst>
            <a:ahLst/>
            <a:cxnLst/>
            <a:rect l="txL" t="txT" r="txR" b="txB"/>
            <a:pathLst>
              <a:path w="2942" h="2107">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w="9525">
            <a:noFill/>
          </a:ln>
        </p:spPr>
        <p:txBody>
          <a:bodyPr lIns="121900" tIns="121900" rIns="121900" bIns="121900" anchor="ctr" anchorCtr="0"/>
          <a:lstStyle/>
          <a:p>
            <a:pPr lvl="0" eaLnBrk="1" hangingPunct="1">
              <a:buNone/>
            </a:pPr>
            <a:endParaRPr sz="2400">
              <a:latin typeface="Arial" panose="020B0604020202020204" pitchFamily="34" charset="0"/>
            </a:endParaRPr>
          </a:p>
        </p:txBody>
      </p:sp>
      <p:sp>
        <p:nvSpPr>
          <p:cNvPr id="9223" name="Google Shape;284;p15"/>
          <p:cNvSpPr/>
          <p:nvPr/>
        </p:nvSpPr>
        <p:spPr>
          <a:xfrm rot="2871884">
            <a:off x="1193800" y="586318"/>
            <a:ext cx="137584" cy="105833"/>
          </a:xfrm>
          <a:custGeom>
            <a:avLst/>
            <a:gdLst>
              <a:gd name="txL" fmla="*/ 0 w 1942"/>
              <a:gd name="txT" fmla="*/ 0 h 1469"/>
              <a:gd name="txR" fmla="*/ 1942 w 1942"/>
              <a:gd name="txB" fmla="*/ 1469 h 1469"/>
            </a:gdLst>
            <a:ahLst/>
            <a:cxnLst/>
            <a:rect l="txL" t="txT" r="txR" b="txB"/>
            <a:pathLst>
              <a:path w="1942" h="1469">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bg2"/>
          </a:solidFill>
          <a:ln w="9525">
            <a:noFill/>
          </a:ln>
        </p:spPr>
        <p:txBody>
          <a:bodyPr lIns="121900" tIns="121900" rIns="121900" bIns="121900" anchor="ctr" anchorCtr="0"/>
          <a:lstStyle/>
          <a:p>
            <a:pPr lvl="0" eaLnBrk="1" hangingPunct="1">
              <a:buNone/>
            </a:pPr>
            <a:endParaRPr sz="2400">
              <a:latin typeface="Arial" panose="020B0604020202020204" pitchFamily="34" charset="0"/>
            </a:endParaRPr>
          </a:p>
        </p:txBody>
      </p:sp>
      <p:sp>
        <p:nvSpPr>
          <p:cNvPr id="20" name="Google Shape;285;p15"/>
          <p:cNvSpPr/>
          <p:nvPr/>
        </p:nvSpPr>
        <p:spPr>
          <a:xfrm rot="2871884">
            <a:off x="2084918" y="309033"/>
            <a:ext cx="114300" cy="228600"/>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9225" name="Google Shape;286;p15"/>
          <p:cNvSpPr/>
          <p:nvPr/>
        </p:nvSpPr>
        <p:spPr>
          <a:xfrm rot="-4499962">
            <a:off x="6678085" y="5837767"/>
            <a:ext cx="162983" cy="127000"/>
          </a:xfrm>
          <a:custGeom>
            <a:avLst/>
            <a:gdLst>
              <a:gd name="txL" fmla="*/ 0 w 2216"/>
              <a:gd name="txT" fmla="*/ 0 h 1745"/>
              <a:gd name="txR" fmla="*/ 2216 w 2216"/>
              <a:gd name="txB" fmla="*/ 1745 h 1745"/>
            </a:gdLst>
            <a:ahLst/>
            <a:cxnLst/>
            <a:rect l="txL" t="txT" r="txR" b="txB"/>
            <a:pathLst>
              <a:path w="2216" h="1745">
                <a:moveTo>
                  <a:pt x="477" y="0"/>
                </a:moveTo>
                <a:cubicBezTo>
                  <a:pt x="358" y="0"/>
                  <a:pt x="251" y="24"/>
                  <a:pt x="132" y="60"/>
                </a:cubicBezTo>
                <a:cubicBezTo>
                  <a:pt x="96" y="72"/>
                  <a:pt x="96" y="107"/>
                  <a:pt x="84" y="131"/>
                </a:cubicBezTo>
                <a:cubicBezTo>
                  <a:pt x="1" y="369"/>
                  <a:pt x="37" y="596"/>
                  <a:pt x="168" y="798"/>
                </a:cubicBezTo>
                <a:cubicBezTo>
                  <a:pt x="168" y="834"/>
                  <a:pt x="180" y="858"/>
                  <a:pt x="203" y="881"/>
                </a:cubicBezTo>
                <a:cubicBezTo>
                  <a:pt x="251" y="1024"/>
                  <a:pt x="322" y="1155"/>
                  <a:pt x="418" y="1274"/>
                </a:cubicBezTo>
                <a:cubicBezTo>
                  <a:pt x="501" y="1381"/>
                  <a:pt x="596" y="1500"/>
                  <a:pt x="739" y="1536"/>
                </a:cubicBezTo>
                <a:cubicBezTo>
                  <a:pt x="763" y="1584"/>
                  <a:pt x="811" y="1620"/>
                  <a:pt x="858" y="1631"/>
                </a:cubicBezTo>
                <a:cubicBezTo>
                  <a:pt x="882" y="1655"/>
                  <a:pt x="906" y="1667"/>
                  <a:pt x="942" y="1667"/>
                </a:cubicBezTo>
                <a:cubicBezTo>
                  <a:pt x="1002" y="1728"/>
                  <a:pt x="1075" y="1744"/>
                  <a:pt x="1151" y="1744"/>
                </a:cubicBezTo>
                <a:cubicBezTo>
                  <a:pt x="1180" y="1744"/>
                  <a:pt x="1210" y="1742"/>
                  <a:pt x="1239" y="1739"/>
                </a:cubicBezTo>
                <a:cubicBezTo>
                  <a:pt x="1250" y="1741"/>
                  <a:pt x="1261" y="1742"/>
                  <a:pt x="1271" y="1742"/>
                </a:cubicBezTo>
                <a:cubicBezTo>
                  <a:pt x="1316" y="1742"/>
                  <a:pt x="1355" y="1722"/>
                  <a:pt x="1394" y="1703"/>
                </a:cubicBezTo>
                <a:cubicBezTo>
                  <a:pt x="1406" y="1703"/>
                  <a:pt x="1418" y="1704"/>
                  <a:pt x="1430" y="1704"/>
                </a:cubicBezTo>
                <a:cubicBezTo>
                  <a:pt x="1744" y="1704"/>
                  <a:pt x="1973" y="1552"/>
                  <a:pt x="2180" y="1334"/>
                </a:cubicBezTo>
                <a:cubicBezTo>
                  <a:pt x="2215" y="1286"/>
                  <a:pt x="2204" y="1239"/>
                  <a:pt x="2144" y="1215"/>
                </a:cubicBezTo>
                <a:cubicBezTo>
                  <a:pt x="2061" y="1167"/>
                  <a:pt x="1965" y="1131"/>
                  <a:pt x="1858" y="1119"/>
                </a:cubicBezTo>
                <a:cubicBezTo>
                  <a:pt x="1823" y="1084"/>
                  <a:pt x="1775" y="1084"/>
                  <a:pt x="1727" y="1084"/>
                </a:cubicBezTo>
                <a:lnTo>
                  <a:pt x="1239" y="786"/>
                </a:lnTo>
                <a:cubicBezTo>
                  <a:pt x="1108" y="667"/>
                  <a:pt x="1025" y="512"/>
                  <a:pt x="870" y="417"/>
                </a:cubicBezTo>
                <a:cubicBezTo>
                  <a:pt x="787" y="322"/>
                  <a:pt x="703" y="227"/>
                  <a:pt x="632" y="107"/>
                </a:cubicBezTo>
                <a:cubicBezTo>
                  <a:pt x="596" y="48"/>
                  <a:pt x="549" y="12"/>
                  <a:pt x="477" y="0"/>
                </a:cubicBezTo>
                <a:close/>
              </a:path>
            </a:pathLst>
          </a:custGeom>
          <a:solidFill>
            <a:schemeClr val="bg2"/>
          </a:solidFill>
          <a:ln w="9525">
            <a:noFill/>
          </a:ln>
        </p:spPr>
        <p:txBody>
          <a:bodyPr lIns="121900" tIns="121900" rIns="121900" bIns="121900" anchor="ctr" anchorCtr="0"/>
          <a:lstStyle/>
          <a:p>
            <a:pPr lvl="0" eaLnBrk="1" hangingPunct="1">
              <a:buNone/>
            </a:pPr>
            <a:endParaRPr sz="2400">
              <a:latin typeface="Arial" panose="020B0604020202020204" pitchFamily="34" charset="0"/>
            </a:endParaRPr>
          </a:p>
        </p:txBody>
      </p:sp>
      <p:sp>
        <p:nvSpPr>
          <p:cNvPr id="9226" name="Google Shape;287;p15"/>
          <p:cNvSpPr/>
          <p:nvPr/>
        </p:nvSpPr>
        <p:spPr>
          <a:xfrm rot="-4499962">
            <a:off x="7317318" y="5005918"/>
            <a:ext cx="114300" cy="107949"/>
          </a:xfrm>
          <a:custGeom>
            <a:avLst/>
            <a:gdLst>
              <a:gd name="txL" fmla="*/ 0 w 1548"/>
              <a:gd name="txT" fmla="*/ 0 h 1466"/>
              <a:gd name="txR" fmla="*/ 1548 w 1548"/>
              <a:gd name="txB" fmla="*/ 1466 h 1466"/>
            </a:gdLst>
            <a:ahLst/>
            <a:cxnLst/>
            <a:rect l="txL" t="txT" r="txR" b="txB"/>
            <a:pathLst>
              <a:path w="1548" h="1466">
                <a:moveTo>
                  <a:pt x="107" y="362"/>
                </a:moveTo>
                <a:cubicBezTo>
                  <a:pt x="107" y="362"/>
                  <a:pt x="107" y="374"/>
                  <a:pt x="95" y="374"/>
                </a:cubicBezTo>
                <a:cubicBezTo>
                  <a:pt x="95" y="362"/>
                  <a:pt x="95" y="362"/>
                  <a:pt x="95" y="362"/>
                </a:cubicBezTo>
                <a:close/>
                <a:moveTo>
                  <a:pt x="941" y="398"/>
                </a:moveTo>
                <a:cubicBezTo>
                  <a:pt x="941" y="398"/>
                  <a:pt x="953" y="410"/>
                  <a:pt x="953" y="410"/>
                </a:cubicBezTo>
                <a:cubicBezTo>
                  <a:pt x="953" y="410"/>
                  <a:pt x="941" y="422"/>
                  <a:pt x="941" y="433"/>
                </a:cubicBezTo>
                <a:cubicBezTo>
                  <a:pt x="941" y="422"/>
                  <a:pt x="941" y="410"/>
                  <a:pt x="941" y="398"/>
                </a:cubicBezTo>
                <a:close/>
                <a:moveTo>
                  <a:pt x="108" y="1"/>
                </a:moveTo>
                <a:cubicBezTo>
                  <a:pt x="85" y="1"/>
                  <a:pt x="69" y="16"/>
                  <a:pt x="60" y="52"/>
                </a:cubicBezTo>
                <a:cubicBezTo>
                  <a:pt x="60" y="112"/>
                  <a:pt x="60" y="183"/>
                  <a:pt x="60" y="243"/>
                </a:cubicBezTo>
                <a:cubicBezTo>
                  <a:pt x="12" y="326"/>
                  <a:pt x="0" y="410"/>
                  <a:pt x="60" y="493"/>
                </a:cubicBezTo>
                <a:lnTo>
                  <a:pt x="48" y="493"/>
                </a:lnTo>
                <a:cubicBezTo>
                  <a:pt x="72" y="600"/>
                  <a:pt x="119" y="672"/>
                  <a:pt x="226" y="707"/>
                </a:cubicBezTo>
                <a:cubicBezTo>
                  <a:pt x="238" y="755"/>
                  <a:pt x="262" y="791"/>
                  <a:pt x="298" y="814"/>
                </a:cubicBezTo>
                <a:cubicBezTo>
                  <a:pt x="441" y="993"/>
                  <a:pt x="607" y="1136"/>
                  <a:pt x="822" y="1231"/>
                </a:cubicBezTo>
                <a:cubicBezTo>
                  <a:pt x="941" y="1303"/>
                  <a:pt x="1060" y="1374"/>
                  <a:pt x="1179" y="1445"/>
                </a:cubicBezTo>
                <a:cubicBezTo>
                  <a:pt x="1201" y="1459"/>
                  <a:pt x="1222" y="1466"/>
                  <a:pt x="1241" y="1466"/>
                </a:cubicBezTo>
                <a:cubicBezTo>
                  <a:pt x="1272" y="1466"/>
                  <a:pt x="1299" y="1447"/>
                  <a:pt x="1322" y="1410"/>
                </a:cubicBezTo>
                <a:cubicBezTo>
                  <a:pt x="1334" y="1398"/>
                  <a:pt x="1346" y="1386"/>
                  <a:pt x="1357" y="1374"/>
                </a:cubicBezTo>
                <a:cubicBezTo>
                  <a:pt x="1381" y="1362"/>
                  <a:pt x="1393" y="1326"/>
                  <a:pt x="1393" y="1303"/>
                </a:cubicBezTo>
                <a:cubicBezTo>
                  <a:pt x="1393" y="1291"/>
                  <a:pt x="1393" y="1279"/>
                  <a:pt x="1393" y="1267"/>
                </a:cubicBezTo>
                <a:cubicBezTo>
                  <a:pt x="1453" y="1160"/>
                  <a:pt x="1512" y="1041"/>
                  <a:pt x="1500" y="910"/>
                </a:cubicBezTo>
                <a:cubicBezTo>
                  <a:pt x="1524" y="898"/>
                  <a:pt x="1524" y="874"/>
                  <a:pt x="1524" y="838"/>
                </a:cubicBezTo>
                <a:cubicBezTo>
                  <a:pt x="1548" y="672"/>
                  <a:pt x="1500" y="505"/>
                  <a:pt x="1429" y="350"/>
                </a:cubicBezTo>
                <a:cubicBezTo>
                  <a:pt x="1399" y="300"/>
                  <a:pt x="1369" y="250"/>
                  <a:pt x="1310" y="250"/>
                </a:cubicBezTo>
                <a:cubicBezTo>
                  <a:pt x="1299" y="250"/>
                  <a:pt x="1287" y="251"/>
                  <a:pt x="1274" y="255"/>
                </a:cubicBezTo>
                <a:cubicBezTo>
                  <a:pt x="1226" y="273"/>
                  <a:pt x="1176" y="276"/>
                  <a:pt x="1124" y="276"/>
                </a:cubicBezTo>
                <a:cubicBezTo>
                  <a:pt x="1098" y="276"/>
                  <a:pt x="1071" y="275"/>
                  <a:pt x="1045" y="275"/>
                </a:cubicBezTo>
                <a:cubicBezTo>
                  <a:pt x="1018" y="275"/>
                  <a:pt x="991" y="276"/>
                  <a:pt x="965" y="279"/>
                </a:cubicBezTo>
                <a:cubicBezTo>
                  <a:pt x="774" y="231"/>
                  <a:pt x="595" y="183"/>
                  <a:pt x="417" y="100"/>
                </a:cubicBezTo>
                <a:cubicBezTo>
                  <a:pt x="334" y="52"/>
                  <a:pt x="226" y="29"/>
                  <a:pt x="131" y="5"/>
                </a:cubicBezTo>
                <a:cubicBezTo>
                  <a:pt x="123" y="2"/>
                  <a:pt x="115" y="1"/>
                  <a:pt x="108" y="1"/>
                </a:cubicBezTo>
                <a:close/>
              </a:path>
            </a:pathLst>
          </a:custGeom>
          <a:solidFill>
            <a:schemeClr val="tx2"/>
          </a:solidFill>
          <a:ln w="9525">
            <a:noFill/>
          </a:ln>
        </p:spPr>
        <p:txBody>
          <a:bodyPr lIns="121900" tIns="121900" rIns="121900" bIns="121900" anchor="ctr" anchorCtr="0"/>
          <a:lstStyle/>
          <a:p>
            <a:pPr lvl="0" eaLnBrk="1" hangingPunct="1">
              <a:buNone/>
            </a:pPr>
            <a:endParaRPr sz="2400">
              <a:latin typeface="Arial" panose="020B0604020202020204" pitchFamily="34" charset="0"/>
            </a:endParaRPr>
          </a:p>
        </p:txBody>
      </p:sp>
      <p:sp>
        <p:nvSpPr>
          <p:cNvPr id="23" name="Google Shape;288;p15"/>
          <p:cNvSpPr/>
          <p:nvPr/>
        </p:nvSpPr>
        <p:spPr>
          <a:xfrm rot="-4499962">
            <a:off x="4925484" y="5168900"/>
            <a:ext cx="186267" cy="135467"/>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9228" name="Google Shape;289;p15"/>
          <p:cNvSpPr/>
          <p:nvPr/>
        </p:nvSpPr>
        <p:spPr>
          <a:xfrm rot="-4499962">
            <a:off x="7260167" y="5607052"/>
            <a:ext cx="135467" cy="171449"/>
          </a:xfrm>
          <a:custGeom>
            <a:avLst/>
            <a:gdLst>
              <a:gd name="txL" fmla="*/ 0 w 1822"/>
              <a:gd name="txT" fmla="*/ 0 h 2328"/>
              <a:gd name="txR" fmla="*/ 1822 w 1822"/>
              <a:gd name="txB" fmla="*/ 2328 h 2328"/>
            </a:gdLst>
            <a:ahLst/>
            <a:cxnLst/>
            <a:rect l="txL" t="txT" r="txR" b="txB"/>
            <a:pathLst>
              <a:path w="1822" h="2328">
                <a:moveTo>
                  <a:pt x="1357" y="1775"/>
                </a:moveTo>
                <a:cubicBezTo>
                  <a:pt x="1345" y="1787"/>
                  <a:pt x="1334" y="1810"/>
                  <a:pt x="1334" y="1834"/>
                </a:cubicBezTo>
                <a:cubicBezTo>
                  <a:pt x="1322" y="1822"/>
                  <a:pt x="1322" y="1798"/>
                  <a:pt x="1310" y="1786"/>
                </a:cubicBezTo>
                <a:cubicBezTo>
                  <a:pt x="1333" y="1786"/>
                  <a:pt x="1345" y="1786"/>
                  <a:pt x="1357" y="1775"/>
                </a:cubicBezTo>
                <a:close/>
                <a:moveTo>
                  <a:pt x="202" y="1"/>
                </a:moveTo>
                <a:cubicBezTo>
                  <a:pt x="143" y="1"/>
                  <a:pt x="107" y="36"/>
                  <a:pt x="83" y="84"/>
                </a:cubicBezTo>
                <a:cubicBezTo>
                  <a:pt x="12" y="239"/>
                  <a:pt x="0" y="405"/>
                  <a:pt x="0" y="560"/>
                </a:cubicBezTo>
                <a:cubicBezTo>
                  <a:pt x="0" y="691"/>
                  <a:pt x="167" y="703"/>
                  <a:pt x="238" y="786"/>
                </a:cubicBezTo>
                <a:cubicBezTo>
                  <a:pt x="250" y="798"/>
                  <a:pt x="250" y="798"/>
                  <a:pt x="262" y="798"/>
                </a:cubicBezTo>
                <a:cubicBezTo>
                  <a:pt x="464" y="953"/>
                  <a:pt x="667" y="1096"/>
                  <a:pt x="833" y="1286"/>
                </a:cubicBezTo>
                <a:cubicBezTo>
                  <a:pt x="845" y="1310"/>
                  <a:pt x="881" y="1334"/>
                  <a:pt x="905" y="1346"/>
                </a:cubicBezTo>
                <a:cubicBezTo>
                  <a:pt x="988" y="1501"/>
                  <a:pt x="1083" y="1644"/>
                  <a:pt x="1167" y="1786"/>
                </a:cubicBezTo>
                <a:cubicBezTo>
                  <a:pt x="1214" y="1894"/>
                  <a:pt x="1238" y="2001"/>
                  <a:pt x="1310" y="2096"/>
                </a:cubicBezTo>
                <a:cubicBezTo>
                  <a:pt x="1310" y="2144"/>
                  <a:pt x="1298" y="2203"/>
                  <a:pt x="1357" y="2239"/>
                </a:cubicBezTo>
                <a:cubicBezTo>
                  <a:pt x="1406" y="2298"/>
                  <a:pt x="1444" y="2328"/>
                  <a:pt x="1480" y="2328"/>
                </a:cubicBezTo>
                <a:cubicBezTo>
                  <a:pt x="1523" y="2328"/>
                  <a:pt x="1562" y="2283"/>
                  <a:pt x="1607" y="2191"/>
                </a:cubicBezTo>
                <a:cubicBezTo>
                  <a:pt x="1643" y="2167"/>
                  <a:pt x="1655" y="2132"/>
                  <a:pt x="1655" y="2096"/>
                </a:cubicBezTo>
                <a:cubicBezTo>
                  <a:pt x="1655" y="2025"/>
                  <a:pt x="1679" y="1953"/>
                  <a:pt x="1703" y="1894"/>
                </a:cubicBezTo>
                <a:cubicBezTo>
                  <a:pt x="1762" y="1822"/>
                  <a:pt x="1762" y="1739"/>
                  <a:pt x="1762" y="1656"/>
                </a:cubicBezTo>
                <a:cubicBezTo>
                  <a:pt x="1822" y="1477"/>
                  <a:pt x="1822" y="1263"/>
                  <a:pt x="1750" y="1096"/>
                </a:cubicBezTo>
                <a:cubicBezTo>
                  <a:pt x="1762" y="1084"/>
                  <a:pt x="1750" y="1060"/>
                  <a:pt x="1750" y="1048"/>
                </a:cubicBezTo>
                <a:cubicBezTo>
                  <a:pt x="1726" y="917"/>
                  <a:pt x="1703" y="798"/>
                  <a:pt x="1607" y="691"/>
                </a:cubicBezTo>
                <a:cubicBezTo>
                  <a:pt x="1584" y="560"/>
                  <a:pt x="1488" y="453"/>
                  <a:pt x="1405" y="346"/>
                </a:cubicBezTo>
                <a:cubicBezTo>
                  <a:pt x="1357" y="262"/>
                  <a:pt x="1298" y="203"/>
                  <a:pt x="1214" y="155"/>
                </a:cubicBezTo>
                <a:cubicBezTo>
                  <a:pt x="1155" y="60"/>
                  <a:pt x="1060" y="12"/>
                  <a:pt x="964" y="12"/>
                </a:cubicBezTo>
                <a:cubicBezTo>
                  <a:pt x="702" y="1"/>
                  <a:pt x="452" y="1"/>
                  <a:pt x="202" y="1"/>
                </a:cubicBezTo>
                <a:close/>
              </a:path>
            </a:pathLst>
          </a:custGeom>
          <a:solidFill>
            <a:schemeClr val="accent2"/>
          </a:solidFill>
          <a:ln w="9525">
            <a:noFill/>
          </a:ln>
        </p:spPr>
        <p:txBody>
          <a:bodyPr lIns="121900" tIns="121900" rIns="121900" bIns="121900" anchor="ctr" anchorCtr="0"/>
          <a:lstStyle/>
          <a:p>
            <a:pPr lvl="0" eaLnBrk="1" hangingPunct="1">
              <a:buNone/>
            </a:pPr>
            <a:endParaRPr sz="2400">
              <a:latin typeface="Arial" panose="020B0604020202020204" pitchFamily="34" charset="0"/>
            </a:endParaRPr>
          </a:p>
        </p:txBody>
      </p:sp>
      <p:sp>
        <p:nvSpPr>
          <p:cNvPr id="9229" name="Google Shape;290;p15"/>
          <p:cNvSpPr/>
          <p:nvPr/>
        </p:nvSpPr>
        <p:spPr>
          <a:xfrm rot="-4499962">
            <a:off x="5272618" y="5695952"/>
            <a:ext cx="133349" cy="131233"/>
          </a:xfrm>
          <a:custGeom>
            <a:avLst/>
            <a:gdLst>
              <a:gd name="txL" fmla="*/ 0 w 1810"/>
              <a:gd name="txT" fmla="*/ 0 h 1781"/>
              <a:gd name="txR" fmla="*/ 1810 w 1810"/>
              <a:gd name="txB" fmla="*/ 1781 h 1781"/>
            </a:gdLst>
            <a:ahLst/>
            <a:cxnLst/>
            <a:rect l="txL" t="txT" r="txR" b="txB"/>
            <a:pathLst>
              <a:path w="1810" h="1781">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tx2"/>
          </a:solidFill>
          <a:ln w="9525">
            <a:noFill/>
          </a:ln>
        </p:spPr>
        <p:txBody>
          <a:bodyPr lIns="121900" tIns="121900" rIns="121900" bIns="121900" anchor="ctr" anchorCtr="0"/>
          <a:lstStyle/>
          <a:p>
            <a:pPr lvl="0" eaLnBrk="1" hangingPunct="1">
              <a:buNone/>
            </a:pPr>
            <a:endParaRPr sz="2400">
              <a:latin typeface="Arial" panose="020B0604020202020204" pitchFamily="34" charset="0"/>
            </a:endParaRPr>
          </a:p>
        </p:txBody>
      </p:sp>
      <p:grpSp>
        <p:nvGrpSpPr>
          <p:cNvPr id="9230" name="Google Shape;291;p15"/>
          <p:cNvGrpSpPr/>
          <p:nvPr/>
        </p:nvGrpSpPr>
        <p:grpSpPr>
          <a:xfrm rot="2871884">
            <a:off x="10864852" y="2688167"/>
            <a:ext cx="436033" cy="939800"/>
            <a:chOff x="3564996" y="4162080"/>
            <a:chExt cx="250161" cy="539836"/>
          </a:xfrm>
        </p:grpSpPr>
        <p:sp>
          <p:nvSpPr>
            <p:cNvPr id="9237" name="Google Shape;292;p15"/>
            <p:cNvSpPr/>
            <p:nvPr/>
          </p:nvSpPr>
          <p:spPr>
            <a:xfrm>
              <a:off x="3564996" y="4162080"/>
              <a:ext cx="72828" cy="56744"/>
            </a:xfrm>
            <a:custGeom>
              <a:avLst/>
              <a:gdLst>
                <a:gd name="txL" fmla="*/ 0 w 1775"/>
                <a:gd name="txT" fmla="*/ 0 h 1383"/>
                <a:gd name="txR" fmla="*/ 1775 w 1775"/>
                <a:gd name="txB" fmla="*/ 1383 h 1383"/>
              </a:gdLst>
              <a:ahLst/>
              <a:cxnLst/>
              <a:rect l="txL" t="txT" r="txR" b="txB"/>
              <a:pathLst>
                <a:path w="1775" h="1383">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2"/>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sp>
          <p:nvSpPr>
            <p:cNvPr id="9238" name="Google Shape;293;p15"/>
            <p:cNvSpPr/>
            <p:nvPr/>
          </p:nvSpPr>
          <p:spPr>
            <a:xfrm>
              <a:off x="3694447" y="4615466"/>
              <a:ext cx="120710" cy="86450"/>
            </a:xfrm>
            <a:custGeom>
              <a:avLst/>
              <a:gdLst>
                <a:gd name="txL" fmla="*/ 0 w 2942"/>
                <a:gd name="txT" fmla="*/ 0 h 2107"/>
                <a:gd name="txR" fmla="*/ 2942 w 2942"/>
                <a:gd name="txB" fmla="*/ 2107 h 2107"/>
              </a:gdLst>
              <a:ahLst/>
              <a:cxnLst/>
              <a:rect l="txL" t="txT" r="txR" b="txB"/>
              <a:pathLst>
                <a:path w="2942" h="2107">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bg2"/>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grpSp>
      <p:sp>
        <p:nvSpPr>
          <p:cNvPr id="9231" name="Google Shape;294;p15"/>
          <p:cNvSpPr/>
          <p:nvPr/>
        </p:nvSpPr>
        <p:spPr>
          <a:xfrm rot="2871790">
            <a:off x="1085852" y="3382434"/>
            <a:ext cx="207433" cy="93133"/>
          </a:xfrm>
          <a:custGeom>
            <a:avLst/>
            <a:gdLst>
              <a:gd name="txL" fmla="*/ 0 w 2906"/>
              <a:gd name="txT" fmla="*/ 0 h 1299"/>
              <a:gd name="txR" fmla="*/ 2906 w 2906"/>
              <a:gd name="txB" fmla="*/ 1299 h 1299"/>
            </a:gdLst>
            <a:ahLst/>
            <a:cxnLst/>
            <a:rect l="txL" t="txT" r="txR" b="txB"/>
            <a:pathLst>
              <a:path w="2906" h="1299">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tx2"/>
          </a:solidFill>
          <a:ln w="9525">
            <a:noFill/>
          </a:ln>
        </p:spPr>
        <p:txBody>
          <a:bodyPr lIns="121900" tIns="121900" rIns="121900" bIns="121900" anchor="ctr" anchorCtr="0"/>
          <a:lstStyle/>
          <a:p>
            <a:pPr lvl="0" eaLnBrk="1" hangingPunct="1">
              <a:buNone/>
            </a:pPr>
            <a:endParaRPr sz="2400">
              <a:latin typeface="Arial" panose="020B0604020202020204" pitchFamily="34" charset="0"/>
            </a:endParaRPr>
          </a:p>
        </p:txBody>
      </p:sp>
      <p:pic>
        <p:nvPicPr>
          <p:cNvPr id="9232" name="Google Shape;295;p15"/>
          <p:cNvPicPr preferRelativeResize="0">
            <a:picLocks noChangeAspect="1"/>
          </p:cNvPicPr>
          <p:nvPr/>
        </p:nvPicPr>
        <p:blipFill>
          <a:blip r:embed="rId3"/>
          <a:stretch>
            <a:fillRect/>
          </a:stretch>
        </p:blipFill>
        <p:spPr>
          <a:xfrm>
            <a:off x="726018" y="4872567"/>
            <a:ext cx="1644649" cy="1119717"/>
          </a:xfrm>
          <a:prstGeom prst="rect">
            <a:avLst/>
          </a:prstGeom>
          <a:noFill/>
          <a:ln w="9525">
            <a:noFill/>
          </a:ln>
        </p:spPr>
      </p:pic>
      <p:pic>
        <p:nvPicPr>
          <p:cNvPr id="9233" name="Google Shape;296;p15"/>
          <p:cNvPicPr preferRelativeResize="0">
            <a:picLocks noChangeAspect="1"/>
          </p:cNvPicPr>
          <p:nvPr/>
        </p:nvPicPr>
        <p:blipFill>
          <a:blip r:embed="rId4"/>
          <a:stretch>
            <a:fillRect/>
          </a:stretch>
        </p:blipFill>
        <p:spPr>
          <a:xfrm>
            <a:off x="9472085" y="802218"/>
            <a:ext cx="3069167" cy="1468967"/>
          </a:xfrm>
          <a:prstGeom prst="rect">
            <a:avLst/>
          </a:prstGeom>
          <a:noFill/>
          <a:ln w="9525">
            <a:noFill/>
          </a:ln>
        </p:spPr>
      </p:pic>
      <p:pic>
        <p:nvPicPr>
          <p:cNvPr id="9234" name="Google Shape;297;p15"/>
          <p:cNvPicPr preferRelativeResize="0">
            <a:picLocks noChangeAspect="1"/>
          </p:cNvPicPr>
          <p:nvPr/>
        </p:nvPicPr>
        <p:blipFill>
          <a:blip r:embed="rId5"/>
          <a:stretch>
            <a:fillRect/>
          </a:stretch>
        </p:blipFill>
        <p:spPr>
          <a:xfrm>
            <a:off x="1208618" y="5166785"/>
            <a:ext cx="4447116" cy="3024716"/>
          </a:xfrm>
          <a:prstGeom prst="rect">
            <a:avLst/>
          </a:prstGeom>
          <a:noFill/>
          <a:ln w="9525">
            <a:noFill/>
          </a:ln>
        </p:spPr>
      </p:pic>
      <p:sp>
        <p:nvSpPr>
          <p:cNvPr id="271" name="Google Shape;271;p15"/>
          <p:cNvSpPr txBox="1">
            <a:spLocks noGrp="1"/>
          </p:cNvSpPr>
          <p:nvPr>
            <p:ph type="subTitle" idx="1"/>
          </p:nvPr>
        </p:nvSpPr>
        <p:spPr>
          <a:xfrm>
            <a:off x="1603000" y="3875600"/>
            <a:ext cx="8986000" cy="65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72" name="Google Shape;272;p15"/>
          <p:cNvSpPr txBox="1">
            <a:spLocks noGrp="1"/>
          </p:cNvSpPr>
          <p:nvPr>
            <p:ph type="title"/>
          </p:nvPr>
        </p:nvSpPr>
        <p:spPr>
          <a:xfrm>
            <a:off x="1911100" y="2488767"/>
            <a:ext cx="8370000" cy="132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13335"/>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EFAD743-0F0A-4900-80BD-3C25ED5040F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D536F-06F0-404F-86A2-833236BC4220}"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rotWithShape="0">
          <a:blip r:embed="rId2"/>
          <a:stretch>
            <a:fillRect/>
          </a:stretch>
        </a:blipFill>
        <a:effectLst/>
      </p:bgPr>
    </p:bg>
    <p:spTree>
      <p:nvGrpSpPr>
        <p:cNvPr id="1" name="Shape 361"/>
        <p:cNvGrpSpPr/>
        <p:nvPr/>
      </p:nvGrpSpPr>
      <p:grpSpPr>
        <a:xfrm>
          <a:off x="0" y="0"/>
          <a:ext cx="0" cy="0"/>
          <a:chOff x="0" y="0"/>
          <a:chExt cx="0" cy="0"/>
        </a:xfrm>
      </p:grpSpPr>
      <p:grpSp>
        <p:nvGrpSpPr>
          <p:cNvPr id="10243" name="Google Shape;369;p20"/>
          <p:cNvGrpSpPr/>
          <p:nvPr/>
        </p:nvGrpSpPr>
        <p:grpSpPr>
          <a:xfrm rot="-5400000" flipH="1">
            <a:off x="3289300" y="-2639482"/>
            <a:ext cx="5588000" cy="11358033"/>
            <a:chOff x="770370" y="-1137220"/>
            <a:chExt cx="3209233" cy="6522682"/>
          </a:xfrm>
        </p:grpSpPr>
        <p:sp>
          <p:nvSpPr>
            <p:cNvPr id="10247" name="Google Shape;370;p20"/>
            <p:cNvSpPr/>
            <p:nvPr/>
          </p:nvSpPr>
          <p:spPr>
            <a:xfrm rot="-5201321">
              <a:off x="3774292" y="1853981"/>
              <a:ext cx="71353" cy="100280"/>
            </a:xfrm>
            <a:custGeom>
              <a:avLst/>
              <a:gdLst>
                <a:gd name="txL" fmla="*/ 0 w 1739"/>
                <a:gd name="txT" fmla="*/ 0 h 2444"/>
                <a:gd name="txR" fmla="*/ 1739 w 1739"/>
                <a:gd name="txB" fmla="*/ 2444 h 2444"/>
              </a:gdLst>
              <a:ahLst/>
              <a:cxnLst/>
              <a:rect l="txL" t="txT" r="txR" b="txB"/>
              <a:pathLst>
                <a:path w="1739" h="2444">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sp>
          <p:nvSpPr>
            <p:cNvPr id="10" name="Google Shape;371;p20"/>
            <p:cNvSpPr/>
            <p:nvPr/>
          </p:nvSpPr>
          <p:spPr>
            <a:xfrm rot="-9432399">
              <a:off x="1129230" y="-871147"/>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0249" name="Google Shape;372;p20"/>
            <p:cNvSpPr/>
            <p:nvPr/>
          </p:nvSpPr>
          <p:spPr>
            <a:xfrm>
              <a:off x="1408100" y="5178392"/>
              <a:ext cx="72828" cy="56744"/>
            </a:xfrm>
            <a:custGeom>
              <a:avLst/>
              <a:gdLst>
                <a:gd name="txL" fmla="*/ 0 w 1775"/>
                <a:gd name="txT" fmla="*/ 0 h 1383"/>
                <a:gd name="txR" fmla="*/ 1775 w 1775"/>
                <a:gd name="txB" fmla="*/ 1383 h 1383"/>
              </a:gdLst>
              <a:ahLst/>
              <a:cxnLst/>
              <a:rect l="txL" t="txT" r="txR" b="txB"/>
              <a:pathLst>
                <a:path w="1775" h="1383">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sp>
          <p:nvSpPr>
            <p:cNvPr id="10250" name="Google Shape;373;p20"/>
            <p:cNvSpPr/>
            <p:nvPr/>
          </p:nvSpPr>
          <p:spPr>
            <a:xfrm>
              <a:off x="3089856" y="5299012"/>
              <a:ext cx="120710" cy="86450"/>
            </a:xfrm>
            <a:custGeom>
              <a:avLst/>
              <a:gdLst>
                <a:gd name="txL" fmla="*/ 0 w 2942"/>
                <a:gd name="txT" fmla="*/ 0 h 2107"/>
                <a:gd name="txR" fmla="*/ 2942 w 2942"/>
                <a:gd name="txB" fmla="*/ 2107 h 2107"/>
              </a:gdLst>
              <a:ahLst/>
              <a:cxnLst/>
              <a:rect l="txL" t="txT" r="txR" b="txB"/>
              <a:pathLst>
                <a:path w="2942" h="2107">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sp>
          <p:nvSpPr>
            <p:cNvPr id="10251" name="Google Shape;374;p20"/>
            <p:cNvSpPr/>
            <p:nvPr/>
          </p:nvSpPr>
          <p:spPr>
            <a:xfrm>
              <a:off x="872085" y="-316506"/>
              <a:ext cx="79680" cy="60273"/>
            </a:xfrm>
            <a:custGeom>
              <a:avLst/>
              <a:gdLst>
                <a:gd name="txL" fmla="*/ 0 w 1942"/>
                <a:gd name="txT" fmla="*/ 0 h 1469"/>
                <a:gd name="txR" fmla="*/ 1942 w 1942"/>
                <a:gd name="txB" fmla="*/ 1469 h 1469"/>
              </a:gdLst>
              <a:ahLst/>
              <a:cxnLst/>
              <a:rect l="txL" t="txT" r="txR" b="txB"/>
              <a:pathLst>
                <a:path w="1942" h="1469">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rgbClr val="FF9797"/>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sp>
          <p:nvSpPr>
            <p:cNvPr id="14" name="Google Shape;375;p20"/>
            <p:cNvSpPr/>
            <p:nvPr/>
          </p:nvSpPr>
          <p:spPr>
            <a:xfrm rot="-4715776">
              <a:off x="3875974" y="-11578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0253" name="Google Shape;376;p20"/>
            <p:cNvSpPr/>
            <p:nvPr/>
          </p:nvSpPr>
          <p:spPr>
            <a:xfrm rot="-3652980">
              <a:off x="798323" y="4604721"/>
              <a:ext cx="74798" cy="107950"/>
            </a:xfrm>
            <a:custGeom>
              <a:avLst/>
              <a:gdLst>
                <a:gd name="txL" fmla="*/ 0 w 1823"/>
                <a:gd name="txT" fmla="*/ 0 h 2631"/>
                <a:gd name="txR" fmla="*/ 1823 w 1823"/>
                <a:gd name="txB" fmla="*/ 2631 h 2631"/>
              </a:gdLst>
              <a:ahLst/>
              <a:cxnLst/>
              <a:rect l="txL" t="txT" r="txR" b="txB"/>
              <a:pathLst>
                <a:path w="1823" h="2631">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grpSp>
      <p:pic>
        <p:nvPicPr>
          <p:cNvPr id="10244" name="Google Shape;377;p20"/>
          <p:cNvPicPr preferRelativeResize="0">
            <a:picLocks noChangeAspect="1"/>
          </p:cNvPicPr>
          <p:nvPr/>
        </p:nvPicPr>
        <p:blipFill>
          <a:blip r:embed="rId3"/>
          <a:stretch>
            <a:fillRect/>
          </a:stretch>
        </p:blipFill>
        <p:spPr>
          <a:xfrm>
            <a:off x="-493182" y="6117167"/>
            <a:ext cx="13178367" cy="829733"/>
          </a:xfrm>
          <a:prstGeom prst="rect">
            <a:avLst/>
          </a:prstGeom>
          <a:noFill/>
          <a:ln w="9525">
            <a:noFill/>
          </a:ln>
        </p:spPr>
      </p:pic>
      <p:sp>
        <p:nvSpPr>
          <p:cNvPr id="362" name="Google Shape;362;p2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63" name="Google Shape;363;p20"/>
          <p:cNvSpPr txBox="1">
            <a:spLocks noGrp="1"/>
          </p:cNvSpPr>
          <p:nvPr>
            <p:ph type="title" idx="2"/>
          </p:nvPr>
        </p:nvSpPr>
        <p:spPr>
          <a:xfrm>
            <a:off x="960000" y="4284868"/>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5"/>
            </a:lvl1pPr>
            <a:lvl2pPr lvl="1" algn="ctr" rtl="0">
              <a:spcBef>
                <a:spcPts val="0"/>
              </a:spcBef>
              <a:spcAft>
                <a:spcPts val="0"/>
              </a:spcAft>
              <a:buSzPts val="2000"/>
              <a:buNone/>
              <a:defRPr sz="2665"/>
            </a:lvl2pPr>
            <a:lvl3pPr lvl="2" algn="ctr" rtl="0">
              <a:spcBef>
                <a:spcPts val="0"/>
              </a:spcBef>
              <a:spcAft>
                <a:spcPts val="0"/>
              </a:spcAft>
              <a:buSzPts val="2000"/>
              <a:buNone/>
              <a:defRPr sz="2665"/>
            </a:lvl3pPr>
            <a:lvl4pPr lvl="3" algn="ctr" rtl="0">
              <a:spcBef>
                <a:spcPts val="0"/>
              </a:spcBef>
              <a:spcAft>
                <a:spcPts val="0"/>
              </a:spcAft>
              <a:buSzPts val="2000"/>
              <a:buNone/>
              <a:defRPr sz="2665"/>
            </a:lvl4pPr>
            <a:lvl5pPr lvl="4" algn="ctr" rtl="0">
              <a:spcBef>
                <a:spcPts val="0"/>
              </a:spcBef>
              <a:spcAft>
                <a:spcPts val="0"/>
              </a:spcAft>
              <a:buSzPts val="2000"/>
              <a:buNone/>
              <a:defRPr sz="2665"/>
            </a:lvl5pPr>
            <a:lvl6pPr lvl="5" algn="ctr" rtl="0">
              <a:spcBef>
                <a:spcPts val="0"/>
              </a:spcBef>
              <a:spcAft>
                <a:spcPts val="0"/>
              </a:spcAft>
              <a:buSzPts val="2000"/>
              <a:buNone/>
              <a:defRPr sz="2665"/>
            </a:lvl6pPr>
            <a:lvl7pPr lvl="6" algn="ctr" rtl="0">
              <a:spcBef>
                <a:spcPts val="0"/>
              </a:spcBef>
              <a:spcAft>
                <a:spcPts val="0"/>
              </a:spcAft>
              <a:buSzPts val="2000"/>
              <a:buNone/>
              <a:defRPr sz="2665"/>
            </a:lvl7pPr>
            <a:lvl8pPr lvl="7" algn="ctr" rtl="0">
              <a:spcBef>
                <a:spcPts val="0"/>
              </a:spcBef>
              <a:spcAft>
                <a:spcPts val="0"/>
              </a:spcAft>
              <a:buSzPts val="2000"/>
              <a:buNone/>
              <a:defRPr sz="2665"/>
            </a:lvl8pPr>
            <a:lvl9pPr lvl="8" algn="ctr" rtl="0">
              <a:spcBef>
                <a:spcPts val="0"/>
              </a:spcBef>
              <a:spcAft>
                <a:spcPts val="0"/>
              </a:spcAft>
              <a:buSzPts val="2000"/>
              <a:buNone/>
              <a:defRPr sz="2665"/>
            </a:lvl9pPr>
          </a:lstStyle>
          <a:p/>
        </p:txBody>
      </p:sp>
      <p:sp>
        <p:nvSpPr>
          <p:cNvPr id="364" name="Google Shape;364;p20"/>
          <p:cNvSpPr txBox="1">
            <a:spLocks noGrp="1"/>
          </p:cNvSpPr>
          <p:nvPr>
            <p:ph type="subTitle" idx="1"/>
          </p:nvPr>
        </p:nvSpPr>
        <p:spPr>
          <a:xfrm>
            <a:off x="960000" y="5066901"/>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65" name="Google Shape;365;p20"/>
          <p:cNvSpPr txBox="1">
            <a:spLocks noGrp="1"/>
          </p:cNvSpPr>
          <p:nvPr>
            <p:ph type="title" idx="3"/>
          </p:nvPr>
        </p:nvSpPr>
        <p:spPr>
          <a:xfrm>
            <a:off x="4538400" y="341240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5"/>
            </a:lvl1pPr>
            <a:lvl2pPr lvl="1" algn="ctr" rtl="0">
              <a:spcBef>
                <a:spcPts val="0"/>
              </a:spcBef>
              <a:spcAft>
                <a:spcPts val="0"/>
              </a:spcAft>
              <a:buSzPts val="2000"/>
              <a:buNone/>
              <a:defRPr sz="2665"/>
            </a:lvl2pPr>
            <a:lvl3pPr lvl="2" algn="ctr" rtl="0">
              <a:spcBef>
                <a:spcPts val="0"/>
              </a:spcBef>
              <a:spcAft>
                <a:spcPts val="0"/>
              </a:spcAft>
              <a:buSzPts val="2000"/>
              <a:buNone/>
              <a:defRPr sz="2665"/>
            </a:lvl3pPr>
            <a:lvl4pPr lvl="3" algn="ctr" rtl="0">
              <a:spcBef>
                <a:spcPts val="0"/>
              </a:spcBef>
              <a:spcAft>
                <a:spcPts val="0"/>
              </a:spcAft>
              <a:buSzPts val="2000"/>
              <a:buNone/>
              <a:defRPr sz="2665"/>
            </a:lvl4pPr>
            <a:lvl5pPr lvl="4" algn="ctr" rtl="0">
              <a:spcBef>
                <a:spcPts val="0"/>
              </a:spcBef>
              <a:spcAft>
                <a:spcPts val="0"/>
              </a:spcAft>
              <a:buSzPts val="2000"/>
              <a:buNone/>
              <a:defRPr sz="2665"/>
            </a:lvl5pPr>
            <a:lvl6pPr lvl="5" algn="ctr" rtl="0">
              <a:spcBef>
                <a:spcPts val="0"/>
              </a:spcBef>
              <a:spcAft>
                <a:spcPts val="0"/>
              </a:spcAft>
              <a:buSzPts val="2000"/>
              <a:buNone/>
              <a:defRPr sz="2665"/>
            </a:lvl6pPr>
            <a:lvl7pPr lvl="6" algn="ctr" rtl="0">
              <a:spcBef>
                <a:spcPts val="0"/>
              </a:spcBef>
              <a:spcAft>
                <a:spcPts val="0"/>
              </a:spcAft>
              <a:buSzPts val="2000"/>
              <a:buNone/>
              <a:defRPr sz="2665"/>
            </a:lvl7pPr>
            <a:lvl8pPr lvl="7" algn="ctr" rtl="0">
              <a:spcBef>
                <a:spcPts val="0"/>
              </a:spcBef>
              <a:spcAft>
                <a:spcPts val="0"/>
              </a:spcAft>
              <a:buSzPts val="2000"/>
              <a:buNone/>
              <a:defRPr sz="2665"/>
            </a:lvl8pPr>
            <a:lvl9pPr lvl="8" algn="ctr" rtl="0">
              <a:spcBef>
                <a:spcPts val="0"/>
              </a:spcBef>
              <a:spcAft>
                <a:spcPts val="0"/>
              </a:spcAft>
              <a:buSzPts val="2000"/>
              <a:buNone/>
              <a:defRPr sz="2665"/>
            </a:lvl9pPr>
          </a:lstStyle>
          <a:p/>
        </p:txBody>
      </p:sp>
      <p:sp>
        <p:nvSpPr>
          <p:cNvPr id="366" name="Google Shape;366;p20"/>
          <p:cNvSpPr txBox="1">
            <a:spLocks noGrp="1"/>
          </p:cNvSpPr>
          <p:nvPr>
            <p:ph type="subTitle" idx="4"/>
          </p:nvPr>
        </p:nvSpPr>
        <p:spPr>
          <a:xfrm>
            <a:off x="4538400" y="419443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67" name="Google Shape;367;p20"/>
          <p:cNvSpPr txBox="1">
            <a:spLocks noGrp="1"/>
          </p:cNvSpPr>
          <p:nvPr>
            <p:ph type="title" idx="5"/>
          </p:nvPr>
        </p:nvSpPr>
        <p:spPr>
          <a:xfrm>
            <a:off x="8116800" y="4284868"/>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5"/>
            </a:lvl1pPr>
            <a:lvl2pPr lvl="1" algn="ctr" rtl="0">
              <a:spcBef>
                <a:spcPts val="0"/>
              </a:spcBef>
              <a:spcAft>
                <a:spcPts val="0"/>
              </a:spcAft>
              <a:buSzPts val="2000"/>
              <a:buNone/>
              <a:defRPr sz="2665"/>
            </a:lvl2pPr>
            <a:lvl3pPr lvl="2" algn="ctr" rtl="0">
              <a:spcBef>
                <a:spcPts val="0"/>
              </a:spcBef>
              <a:spcAft>
                <a:spcPts val="0"/>
              </a:spcAft>
              <a:buSzPts val="2000"/>
              <a:buNone/>
              <a:defRPr sz="2665"/>
            </a:lvl3pPr>
            <a:lvl4pPr lvl="3" algn="ctr" rtl="0">
              <a:spcBef>
                <a:spcPts val="0"/>
              </a:spcBef>
              <a:spcAft>
                <a:spcPts val="0"/>
              </a:spcAft>
              <a:buSzPts val="2000"/>
              <a:buNone/>
              <a:defRPr sz="2665"/>
            </a:lvl4pPr>
            <a:lvl5pPr lvl="4" algn="ctr" rtl="0">
              <a:spcBef>
                <a:spcPts val="0"/>
              </a:spcBef>
              <a:spcAft>
                <a:spcPts val="0"/>
              </a:spcAft>
              <a:buSzPts val="2000"/>
              <a:buNone/>
              <a:defRPr sz="2665"/>
            </a:lvl5pPr>
            <a:lvl6pPr lvl="5" algn="ctr" rtl="0">
              <a:spcBef>
                <a:spcPts val="0"/>
              </a:spcBef>
              <a:spcAft>
                <a:spcPts val="0"/>
              </a:spcAft>
              <a:buSzPts val="2000"/>
              <a:buNone/>
              <a:defRPr sz="2665"/>
            </a:lvl6pPr>
            <a:lvl7pPr lvl="6" algn="ctr" rtl="0">
              <a:spcBef>
                <a:spcPts val="0"/>
              </a:spcBef>
              <a:spcAft>
                <a:spcPts val="0"/>
              </a:spcAft>
              <a:buSzPts val="2000"/>
              <a:buNone/>
              <a:defRPr sz="2665"/>
            </a:lvl7pPr>
            <a:lvl8pPr lvl="7" algn="ctr" rtl="0">
              <a:spcBef>
                <a:spcPts val="0"/>
              </a:spcBef>
              <a:spcAft>
                <a:spcPts val="0"/>
              </a:spcAft>
              <a:buSzPts val="2000"/>
              <a:buNone/>
              <a:defRPr sz="2665"/>
            </a:lvl8pPr>
            <a:lvl9pPr lvl="8" algn="ctr" rtl="0">
              <a:spcBef>
                <a:spcPts val="0"/>
              </a:spcBef>
              <a:spcAft>
                <a:spcPts val="0"/>
              </a:spcAft>
              <a:buSzPts val="2000"/>
              <a:buNone/>
              <a:defRPr sz="2665"/>
            </a:lvl9pPr>
          </a:lstStyle>
          <a:p/>
        </p:txBody>
      </p:sp>
      <p:sp>
        <p:nvSpPr>
          <p:cNvPr id="368" name="Google Shape;368;p20"/>
          <p:cNvSpPr txBox="1">
            <a:spLocks noGrp="1"/>
          </p:cNvSpPr>
          <p:nvPr>
            <p:ph type="subTitle" idx="6"/>
          </p:nvPr>
        </p:nvSpPr>
        <p:spPr>
          <a:xfrm>
            <a:off x="8116800" y="5066901"/>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 matchingName="Title and body">
  <p:cSld name="Title and body">
    <p:bg>
      <p:bgPr>
        <a:blipFill rotWithShape="0">
          <a:blip r:embed="rId2"/>
          <a:stretch>
            <a:fillRect/>
          </a:stretch>
        </a:blipFill>
        <a:effectLst/>
      </p:bgPr>
    </p:bg>
    <p:spTree>
      <p:nvGrpSpPr>
        <p:cNvPr id="1" name="Shape 52"/>
        <p:cNvGrpSpPr/>
        <p:nvPr/>
      </p:nvGrpSpPr>
      <p:grpSpPr>
        <a:xfrm>
          <a:off x="0" y="0"/>
          <a:ext cx="0" cy="0"/>
          <a:chOff x="0" y="0"/>
          <a:chExt cx="0" cy="0"/>
        </a:xfrm>
      </p:grpSpPr>
      <p:pic>
        <p:nvPicPr>
          <p:cNvPr id="5123" name="Google Shape;53;p4"/>
          <p:cNvPicPr preferRelativeResize="0">
            <a:picLocks noChangeAspect="1"/>
          </p:cNvPicPr>
          <p:nvPr/>
        </p:nvPicPr>
        <p:blipFill>
          <a:blip r:embed="rId3"/>
          <a:stretch>
            <a:fillRect/>
          </a:stretch>
        </p:blipFill>
        <p:spPr>
          <a:xfrm>
            <a:off x="10591801" y="-1778000"/>
            <a:ext cx="1327151" cy="2914651"/>
          </a:xfrm>
          <a:prstGeom prst="rect">
            <a:avLst/>
          </a:prstGeom>
          <a:noFill/>
          <a:ln w="9525">
            <a:noFill/>
          </a:ln>
        </p:spPr>
      </p:pic>
      <p:sp>
        <p:nvSpPr>
          <p:cNvPr id="5124" name="Google Shape;55;p4"/>
          <p:cNvSpPr/>
          <p:nvPr/>
        </p:nvSpPr>
        <p:spPr>
          <a:xfrm rot="5400000">
            <a:off x="9222318" y="6328834"/>
            <a:ext cx="207433" cy="93133"/>
          </a:xfrm>
          <a:custGeom>
            <a:avLst/>
            <a:gdLst>
              <a:gd name="txL" fmla="*/ 0 w 2906"/>
              <a:gd name="txT" fmla="*/ 0 h 1299"/>
              <a:gd name="txR" fmla="*/ 2906 w 2906"/>
              <a:gd name="txB" fmla="*/ 1299 h 1299"/>
            </a:gdLst>
            <a:ahLst/>
            <a:cxnLst/>
            <a:rect l="txL" t="txT" r="txR" b="txB"/>
            <a:pathLst>
              <a:path w="2906" h="1299">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w="9525">
            <a:noFill/>
          </a:ln>
        </p:spPr>
        <p:txBody>
          <a:bodyPr lIns="121900" tIns="121900" rIns="121900" bIns="121900" anchor="ctr" anchorCtr="0"/>
          <a:lstStyle/>
          <a:p>
            <a:pPr lvl="0" eaLnBrk="1" hangingPunct="1">
              <a:buNone/>
            </a:pPr>
            <a:endParaRPr sz="2400">
              <a:latin typeface="Arial" panose="020B0604020202020204" pitchFamily="34" charset="0"/>
            </a:endParaRPr>
          </a:p>
        </p:txBody>
      </p:sp>
      <p:sp>
        <p:nvSpPr>
          <p:cNvPr id="5125" name="Google Shape;56;p4"/>
          <p:cNvSpPr/>
          <p:nvPr/>
        </p:nvSpPr>
        <p:spPr>
          <a:xfrm rot="5400000">
            <a:off x="11476568" y="5628218"/>
            <a:ext cx="131233" cy="188383"/>
          </a:xfrm>
          <a:custGeom>
            <a:avLst/>
            <a:gdLst>
              <a:gd name="txL" fmla="*/ 0 w 1823"/>
              <a:gd name="txT" fmla="*/ 0 h 2631"/>
              <a:gd name="txR" fmla="*/ 1823 w 1823"/>
              <a:gd name="txB" fmla="*/ 2631 h 2631"/>
            </a:gdLst>
            <a:ahLst/>
            <a:cxnLst/>
            <a:rect l="txL" t="txT" r="txR" b="txB"/>
            <a:pathLst>
              <a:path w="1823" h="2631">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bg2"/>
          </a:solidFill>
          <a:ln w="9525">
            <a:noFill/>
          </a:ln>
        </p:spPr>
        <p:txBody>
          <a:bodyPr lIns="121900" tIns="121900" rIns="121900" bIns="121900" anchor="ctr" anchorCtr="0"/>
          <a:lstStyle/>
          <a:p>
            <a:pPr lvl="0" eaLnBrk="1" hangingPunct="1">
              <a:buNone/>
            </a:pPr>
            <a:endParaRPr sz="2400">
              <a:latin typeface="Arial" panose="020B0604020202020204" pitchFamily="34" charset="0"/>
            </a:endParaRPr>
          </a:p>
        </p:txBody>
      </p:sp>
      <p:sp>
        <p:nvSpPr>
          <p:cNvPr id="5126" name="Google Shape;57;p4"/>
          <p:cNvSpPr/>
          <p:nvPr/>
        </p:nvSpPr>
        <p:spPr>
          <a:xfrm>
            <a:off x="11108267" y="3232151"/>
            <a:ext cx="247651" cy="393700"/>
          </a:xfrm>
          <a:custGeom>
            <a:avLst/>
            <a:gdLst>
              <a:gd name="txL" fmla="*/ 0 w 4335"/>
              <a:gd name="txT" fmla="*/ 0 h 6883"/>
              <a:gd name="txR" fmla="*/ 4335 w 4335"/>
              <a:gd name="txB" fmla="*/ 6883 h 6883"/>
            </a:gdLst>
            <a:ahLst/>
            <a:cxnLst/>
            <a:rect l="txL" t="txT" r="txR" b="txB"/>
            <a:pathLst>
              <a:path w="4335" h="6883">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w="9525">
            <a:noFill/>
          </a:ln>
        </p:spPr>
        <p:txBody>
          <a:bodyPr lIns="121900" tIns="121900" rIns="121900" bIns="121900" anchor="ctr" anchorCtr="0"/>
          <a:lstStyle/>
          <a:p>
            <a:pPr lvl="0" eaLnBrk="1" hangingPunct="1">
              <a:buNone/>
            </a:pPr>
            <a:endParaRPr sz="2400">
              <a:latin typeface="Arial" panose="020B0604020202020204" pitchFamily="34" charset="0"/>
            </a:endParaRPr>
          </a:p>
        </p:txBody>
      </p:sp>
      <p:sp>
        <p:nvSpPr>
          <p:cNvPr id="5127" name="Google Shape;58;p4"/>
          <p:cNvSpPr/>
          <p:nvPr/>
        </p:nvSpPr>
        <p:spPr>
          <a:xfrm>
            <a:off x="9791700" y="797984"/>
            <a:ext cx="186267" cy="251883"/>
          </a:xfrm>
          <a:custGeom>
            <a:avLst/>
            <a:gdLst>
              <a:gd name="txL" fmla="*/ 0 w 3275"/>
              <a:gd name="txT" fmla="*/ 0 h 4407"/>
              <a:gd name="txR" fmla="*/ 3275 w 3275"/>
              <a:gd name="txB" fmla="*/ 4407 h 4407"/>
            </a:gdLst>
            <a:ahLst/>
            <a:cxnLst/>
            <a:rect l="txL" t="txT" r="txR" b="txB"/>
            <a:pathLst>
              <a:path w="3275" h="4407">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w="9525">
            <a:noFill/>
          </a:ln>
        </p:spPr>
        <p:txBody>
          <a:bodyPr lIns="121900" tIns="121900" rIns="121900" bIns="121900" anchor="ctr" anchorCtr="0"/>
          <a:lstStyle/>
          <a:p>
            <a:pPr lvl="0" eaLnBrk="1" hangingPunct="1">
              <a:buNone/>
            </a:pPr>
            <a:endParaRPr sz="2400">
              <a:latin typeface="Arial" panose="020B0604020202020204" pitchFamily="34" charset="0"/>
            </a:endParaRPr>
          </a:p>
        </p:txBody>
      </p:sp>
      <p:pic>
        <p:nvPicPr>
          <p:cNvPr id="5128" name="Google Shape;59;p4"/>
          <p:cNvPicPr preferRelativeResize="0">
            <a:picLocks noChangeAspect="1"/>
          </p:cNvPicPr>
          <p:nvPr/>
        </p:nvPicPr>
        <p:blipFill>
          <a:blip r:embed="rId4"/>
          <a:stretch>
            <a:fillRect/>
          </a:stretch>
        </p:blipFill>
        <p:spPr>
          <a:xfrm>
            <a:off x="10367433" y="355600"/>
            <a:ext cx="1670051" cy="1136651"/>
          </a:xfrm>
          <a:prstGeom prst="rect">
            <a:avLst/>
          </a:prstGeom>
          <a:noFill/>
          <a:ln w="9525">
            <a:noFill/>
          </a:ln>
        </p:spPr>
      </p:pic>
      <p:sp>
        <p:nvSpPr>
          <p:cNvPr id="14" name="Google Shape;61;p4"/>
          <p:cNvSpPr/>
          <p:nvPr/>
        </p:nvSpPr>
        <p:spPr>
          <a:xfrm rot="4058146">
            <a:off x="11524192" y="2310341"/>
            <a:ext cx="186267" cy="137584"/>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5130" name="Google Shape;62;p4"/>
          <p:cNvSpPr/>
          <p:nvPr/>
        </p:nvSpPr>
        <p:spPr>
          <a:xfrm rot="5400000" flipH="1">
            <a:off x="10784418" y="6070601"/>
            <a:ext cx="133349" cy="131233"/>
          </a:xfrm>
          <a:custGeom>
            <a:avLst/>
            <a:gdLst>
              <a:gd name="txL" fmla="*/ 0 w 1810"/>
              <a:gd name="txT" fmla="*/ 0 h 1781"/>
              <a:gd name="txR" fmla="*/ 1810 w 1810"/>
              <a:gd name="txB" fmla="*/ 1781 h 1781"/>
            </a:gdLst>
            <a:ahLst/>
            <a:cxnLst/>
            <a:rect l="txL" t="txT" r="txR" b="txB"/>
            <a:pathLst>
              <a:path w="1810" h="1781">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accent1"/>
          </a:solidFill>
          <a:ln w="9525">
            <a:noFill/>
          </a:ln>
        </p:spPr>
        <p:txBody>
          <a:bodyPr lIns="121900" tIns="121900" rIns="121900" bIns="121900" anchor="ctr" anchorCtr="0"/>
          <a:lstStyle/>
          <a:p>
            <a:pPr lvl="0" eaLnBrk="1" hangingPunct="1">
              <a:buNone/>
            </a:pPr>
            <a:endParaRPr sz="2400">
              <a:latin typeface="Arial" panose="020B0604020202020204" pitchFamily="34" charset="0"/>
            </a:endParaRPr>
          </a:p>
        </p:txBody>
      </p:sp>
      <p:sp>
        <p:nvSpPr>
          <p:cNvPr id="54" name="Google Shape;54;p4"/>
          <p:cNvSpPr txBox="1">
            <a:spLocks noGrp="1"/>
          </p:cNvSpPr>
          <p:nvPr>
            <p:ph type="body" idx="1"/>
          </p:nvPr>
        </p:nvSpPr>
        <p:spPr>
          <a:xfrm>
            <a:off x="960000" y="1536633"/>
            <a:ext cx="10272000" cy="4601200"/>
          </a:xfrm>
          <a:prstGeom prst="rect">
            <a:avLst/>
          </a:prstGeom>
          <a:noFill/>
        </p:spPr>
        <p:txBody>
          <a:bodyPr spcFirstLastPara="1" wrap="square" lIns="91425" tIns="91425" rIns="91425" bIns="91425" anchor="ctr" anchorCtr="0">
            <a:noAutofit/>
          </a:bodyPr>
          <a:lstStyle>
            <a:lvl1pPr marL="609600" lvl="0" indent="-423545">
              <a:spcBef>
                <a:spcPts val="0"/>
              </a:spcBef>
              <a:spcAft>
                <a:spcPts val="0"/>
              </a:spcAft>
              <a:buSzPts val="1400"/>
              <a:buFont typeface="Hind"/>
              <a:buChar char="●"/>
              <a:defRPr sz="1600"/>
            </a:lvl1pPr>
            <a:lvl2pPr marL="1219200" lvl="1" indent="-423545">
              <a:spcBef>
                <a:spcPts val="0"/>
              </a:spcBef>
              <a:spcAft>
                <a:spcPts val="0"/>
              </a:spcAft>
              <a:buClr>
                <a:schemeClr val="accent4"/>
              </a:buClr>
              <a:buSzPts val="1400"/>
              <a:buFont typeface="Hind"/>
              <a:buChar char="○"/>
              <a:defRPr/>
            </a:lvl2pPr>
            <a:lvl3pPr marL="1828800" lvl="2" indent="-423545">
              <a:spcBef>
                <a:spcPts val="0"/>
              </a:spcBef>
              <a:spcAft>
                <a:spcPts val="0"/>
              </a:spcAft>
              <a:buClr>
                <a:schemeClr val="accent4"/>
              </a:buClr>
              <a:buSzPts val="1400"/>
              <a:buFont typeface="Hind"/>
              <a:buChar char="■"/>
              <a:defRPr/>
            </a:lvl3pPr>
            <a:lvl4pPr marL="2438400" lvl="3" indent="-423545">
              <a:spcBef>
                <a:spcPts val="0"/>
              </a:spcBef>
              <a:spcAft>
                <a:spcPts val="0"/>
              </a:spcAft>
              <a:buClr>
                <a:schemeClr val="accent4"/>
              </a:buClr>
              <a:buSzPts val="1400"/>
              <a:buFont typeface="Hind"/>
              <a:buChar char="●"/>
              <a:defRPr/>
            </a:lvl4pPr>
            <a:lvl5pPr marL="3048000" lvl="4" indent="-423545">
              <a:spcBef>
                <a:spcPts val="0"/>
              </a:spcBef>
              <a:spcAft>
                <a:spcPts val="0"/>
              </a:spcAft>
              <a:buClr>
                <a:schemeClr val="accent4"/>
              </a:buClr>
              <a:buSzPts val="1400"/>
              <a:buFont typeface="Hind"/>
              <a:buChar char="○"/>
              <a:defRPr/>
            </a:lvl5pPr>
            <a:lvl6pPr marL="3657600" lvl="5" indent="-423545">
              <a:spcBef>
                <a:spcPts val="0"/>
              </a:spcBef>
              <a:spcAft>
                <a:spcPts val="0"/>
              </a:spcAft>
              <a:buClr>
                <a:schemeClr val="accent4"/>
              </a:buClr>
              <a:buSzPts val="1400"/>
              <a:buFont typeface="Hind"/>
              <a:buChar char="■"/>
              <a:defRPr/>
            </a:lvl6pPr>
            <a:lvl7pPr marL="4267200" lvl="6" indent="-423545">
              <a:spcBef>
                <a:spcPts val="0"/>
              </a:spcBef>
              <a:spcAft>
                <a:spcPts val="0"/>
              </a:spcAft>
              <a:buClr>
                <a:schemeClr val="accent4"/>
              </a:buClr>
              <a:buSzPts val="1400"/>
              <a:buFont typeface="Hind"/>
              <a:buChar char="●"/>
              <a:defRPr/>
            </a:lvl7pPr>
            <a:lvl8pPr marL="4876800" lvl="7" indent="-423545">
              <a:spcBef>
                <a:spcPts val="0"/>
              </a:spcBef>
              <a:spcAft>
                <a:spcPts val="0"/>
              </a:spcAft>
              <a:buClr>
                <a:schemeClr val="accent4"/>
              </a:buClr>
              <a:buSzPts val="1400"/>
              <a:buFont typeface="Hind"/>
              <a:buChar char="○"/>
              <a:defRPr/>
            </a:lvl8pPr>
            <a:lvl9pPr marL="5486400" lvl="8" indent="-423545">
              <a:spcBef>
                <a:spcPts val="0"/>
              </a:spcBef>
              <a:spcAft>
                <a:spcPts val="0"/>
              </a:spcAft>
              <a:buClr>
                <a:schemeClr val="accent4"/>
              </a:buClr>
              <a:buSzPts val="1400"/>
              <a:buFont typeface="Hind"/>
              <a:buChar char="■"/>
              <a:defRPr/>
            </a:lvl9pPr>
          </a:lstStyle>
          <a:p/>
        </p:txBody>
      </p:sp>
      <p:sp>
        <p:nvSpPr>
          <p:cNvPr id="60" name="Google Shape;60;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blipFill rotWithShape="0">
          <a:blip r:embed="rId2"/>
          <a:stretch>
            <a:fillRect/>
          </a:stretch>
        </a:blipFill>
        <a:effectLst/>
      </p:bgPr>
    </p:bg>
    <p:spTree>
      <p:nvGrpSpPr>
        <p:cNvPr id="1" name="Shape 465"/>
        <p:cNvGrpSpPr/>
        <p:nvPr/>
      </p:nvGrpSpPr>
      <p:grpSpPr>
        <a:xfrm>
          <a:off x="0" y="0"/>
          <a:ext cx="0" cy="0"/>
          <a:chOff x="0" y="0"/>
          <a:chExt cx="0" cy="0"/>
        </a:xfrm>
      </p:grpSpPr>
      <p:grpSp>
        <p:nvGrpSpPr>
          <p:cNvPr id="11267" name="Google Shape;479;p23"/>
          <p:cNvGrpSpPr/>
          <p:nvPr/>
        </p:nvGrpSpPr>
        <p:grpSpPr>
          <a:xfrm rot="-5400000" flipH="1">
            <a:off x="3164417" y="-2237316"/>
            <a:ext cx="6009216" cy="11260667"/>
            <a:chOff x="617915" y="-768404"/>
            <a:chExt cx="3450944" cy="6468578"/>
          </a:xfrm>
        </p:grpSpPr>
        <p:sp>
          <p:nvSpPr>
            <p:cNvPr id="11274" name="Google Shape;480;p23"/>
            <p:cNvSpPr/>
            <p:nvPr/>
          </p:nvSpPr>
          <p:spPr>
            <a:xfrm rot="-5201321">
              <a:off x="3940723" y="1283545"/>
              <a:ext cx="71353" cy="100280"/>
            </a:xfrm>
            <a:custGeom>
              <a:avLst/>
              <a:gdLst>
                <a:gd name="txL" fmla="*/ 0 w 1739"/>
                <a:gd name="txT" fmla="*/ 0 h 2444"/>
                <a:gd name="txR" fmla="*/ 1739 w 1739"/>
                <a:gd name="txB" fmla="*/ 2444 h 2444"/>
              </a:gdLst>
              <a:ahLst/>
              <a:cxnLst/>
              <a:rect l="txL" t="txT" r="txR" b="txB"/>
              <a:pathLst>
                <a:path w="1739" h="2444">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sp>
          <p:nvSpPr>
            <p:cNvPr id="10" name="Google Shape;481;p23"/>
            <p:cNvSpPr/>
            <p:nvPr/>
          </p:nvSpPr>
          <p:spPr>
            <a:xfrm rot="-9432399">
              <a:off x="3943961"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1276" name="Google Shape;482;p23"/>
            <p:cNvSpPr/>
            <p:nvPr/>
          </p:nvSpPr>
          <p:spPr>
            <a:xfrm>
              <a:off x="1315905" y="5532447"/>
              <a:ext cx="72828" cy="56744"/>
            </a:xfrm>
            <a:custGeom>
              <a:avLst/>
              <a:gdLst>
                <a:gd name="txL" fmla="*/ 0 w 1775"/>
                <a:gd name="txT" fmla="*/ 0 h 1383"/>
                <a:gd name="txR" fmla="*/ 1775 w 1775"/>
                <a:gd name="txB" fmla="*/ 1383 h 1383"/>
              </a:gdLst>
              <a:ahLst/>
              <a:cxnLst/>
              <a:rect l="txL" t="txT" r="txR" b="txB"/>
              <a:pathLst>
                <a:path w="1775" h="1383">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bg2"/>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sp>
          <p:nvSpPr>
            <p:cNvPr id="11277" name="Google Shape;483;p23"/>
            <p:cNvSpPr/>
            <p:nvPr/>
          </p:nvSpPr>
          <p:spPr>
            <a:xfrm>
              <a:off x="2388437" y="5613723"/>
              <a:ext cx="120710" cy="86450"/>
            </a:xfrm>
            <a:custGeom>
              <a:avLst/>
              <a:gdLst>
                <a:gd name="txL" fmla="*/ 0 w 2942"/>
                <a:gd name="txT" fmla="*/ 0 h 2107"/>
                <a:gd name="txR" fmla="*/ 2942 w 2942"/>
                <a:gd name="txB" fmla="*/ 2107 h 2107"/>
              </a:gdLst>
              <a:ahLst/>
              <a:cxnLst/>
              <a:rect l="txL" t="txT" r="txR" b="txB"/>
              <a:pathLst>
                <a:path w="2942" h="2107">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sp>
          <p:nvSpPr>
            <p:cNvPr id="11278" name="Google Shape;484;p23"/>
            <p:cNvSpPr/>
            <p:nvPr/>
          </p:nvSpPr>
          <p:spPr>
            <a:xfrm>
              <a:off x="678966" y="-427549"/>
              <a:ext cx="79680" cy="60273"/>
            </a:xfrm>
            <a:custGeom>
              <a:avLst/>
              <a:gdLst>
                <a:gd name="txL" fmla="*/ 0 w 1942"/>
                <a:gd name="txT" fmla="*/ 0 h 1469"/>
                <a:gd name="txR" fmla="*/ 1942 w 1942"/>
                <a:gd name="txB" fmla="*/ 1469 h 1469"/>
              </a:gdLst>
              <a:ahLst/>
              <a:cxnLst/>
              <a:rect l="txL" t="txT" r="txR" b="txB"/>
              <a:pathLst>
                <a:path w="1942" h="1469">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bg2"/>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sp>
          <p:nvSpPr>
            <p:cNvPr id="14" name="Google Shape;485;p23"/>
            <p:cNvSpPr/>
            <p:nvPr/>
          </p:nvSpPr>
          <p:spPr>
            <a:xfrm rot="-4715776">
              <a:off x="2758527" y="-789025"/>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1280" name="Google Shape;486;p23"/>
            <p:cNvSpPr/>
            <p:nvPr/>
          </p:nvSpPr>
          <p:spPr>
            <a:xfrm>
              <a:off x="3905507" y="2658234"/>
              <a:ext cx="6401" cy="3693"/>
            </a:xfrm>
            <a:custGeom>
              <a:avLst/>
              <a:gdLst>
                <a:gd name="txL" fmla="*/ 0 w 156"/>
                <a:gd name="txT" fmla="*/ 0 h 90"/>
                <a:gd name="txR" fmla="*/ 156 w 156"/>
                <a:gd name="txB" fmla="*/ 90 h 90"/>
              </a:gdLst>
              <a:ahLst/>
              <a:cxnLst/>
              <a:rect l="txL" t="txT" r="txR" b="txB"/>
              <a:pathLst>
                <a:path w="156" h="9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sp>
          <p:nvSpPr>
            <p:cNvPr id="11281" name="Google Shape;487;p23"/>
            <p:cNvSpPr/>
            <p:nvPr/>
          </p:nvSpPr>
          <p:spPr>
            <a:xfrm rot="-3652980">
              <a:off x="645868" y="4919432"/>
              <a:ext cx="74798" cy="107950"/>
            </a:xfrm>
            <a:custGeom>
              <a:avLst/>
              <a:gdLst>
                <a:gd name="txL" fmla="*/ 0 w 1823"/>
                <a:gd name="txT" fmla="*/ 0 h 2631"/>
                <a:gd name="txR" fmla="*/ 1823 w 1823"/>
                <a:gd name="txB" fmla="*/ 2631 h 2631"/>
              </a:gdLst>
              <a:ahLst/>
              <a:cxnLst/>
              <a:rect l="txL" t="txT" r="txR" b="txB"/>
              <a:pathLst>
                <a:path w="1823" h="2631">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w="9525">
              <a:noFill/>
            </a:ln>
          </p:spPr>
          <p:txBody>
            <a:bodyPr lIns="91425" tIns="91425" rIns="91425" bIns="91425" anchor="ctr" anchorCtr="0"/>
            <a:lstStyle/>
            <a:p>
              <a:pPr lvl="0" eaLnBrk="1" hangingPunct="1">
                <a:buNone/>
              </a:pPr>
              <a:endParaRPr sz="2400">
                <a:latin typeface="Arial" panose="020B0604020202020204" pitchFamily="34" charset="0"/>
              </a:endParaRPr>
            </a:p>
          </p:txBody>
        </p:sp>
      </p:grpSp>
      <p:sp>
        <p:nvSpPr>
          <p:cNvPr id="11268" name="Google Shape;488;p23"/>
          <p:cNvSpPr/>
          <p:nvPr/>
        </p:nvSpPr>
        <p:spPr>
          <a:xfrm>
            <a:off x="11159067" y="836084"/>
            <a:ext cx="146051" cy="201083"/>
          </a:xfrm>
          <a:custGeom>
            <a:avLst/>
            <a:gdLst>
              <a:gd name="txL" fmla="*/ 0 w 4371"/>
              <a:gd name="txT" fmla="*/ 0 h 5979"/>
              <a:gd name="txR" fmla="*/ 4371 w 4371"/>
              <a:gd name="txB" fmla="*/ 5979 h 5979"/>
            </a:gdLst>
            <a:ahLst/>
            <a:cxnLst/>
            <a:rect l="txL" t="txT" r="txR" b="txB"/>
            <a:pathLst>
              <a:path w="4371" h="5979">
                <a:moveTo>
                  <a:pt x="1775" y="1"/>
                </a:moveTo>
                <a:cubicBezTo>
                  <a:pt x="1752" y="1"/>
                  <a:pt x="1727" y="3"/>
                  <a:pt x="1702" y="7"/>
                </a:cubicBezTo>
                <a:cubicBezTo>
                  <a:pt x="1502" y="41"/>
                  <a:pt x="1469" y="241"/>
                  <a:pt x="1502" y="441"/>
                </a:cubicBezTo>
                <a:cubicBezTo>
                  <a:pt x="1502" y="508"/>
                  <a:pt x="1502" y="574"/>
                  <a:pt x="1535" y="608"/>
                </a:cubicBezTo>
                <a:cubicBezTo>
                  <a:pt x="1602" y="1108"/>
                  <a:pt x="1469" y="1542"/>
                  <a:pt x="1235" y="1942"/>
                </a:cubicBezTo>
                <a:cubicBezTo>
                  <a:pt x="1035" y="2342"/>
                  <a:pt x="768" y="2676"/>
                  <a:pt x="334" y="2809"/>
                </a:cubicBezTo>
                <a:cubicBezTo>
                  <a:pt x="201" y="2843"/>
                  <a:pt x="134" y="2876"/>
                  <a:pt x="1" y="2909"/>
                </a:cubicBezTo>
                <a:cubicBezTo>
                  <a:pt x="34" y="3043"/>
                  <a:pt x="34" y="3143"/>
                  <a:pt x="34" y="3209"/>
                </a:cubicBezTo>
                <a:cubicBezTo>
                  <a:pt x="34" y="3543"/>
                  <a:pt x="201" y="3676"/>
                  <a:pt x="535" y="3710"/>
                </a:cubicBezTo>
                <a:cubicBezTo>
                  <a:pt x="601" y="3710"/>
                  <a:pt x="635" y="3743"/>
                  <a:pt x="701" y="3743"/>
                </a:cubicBezTo>
                <a:cubicBezTo>
                  <a:pt x="1168" y="3777"/>
                  <a:pt x="1469" y="4010"/>
                  <a:pt x="1602" y="4477"/>
                </a:cubicBezTo>
                <a:cubicBezTo>
                  <a:pt x="1735" y="4877"/>
                  <a:pt x="1835" y="5278"/>
                  <a:pt x="2002" y="5711"/>
                </a:cubicBezTo>
                <a:cubicBezTo>
                  <a:pt x="2036" y="5811"/>
                  <a:pt x="2202" y="5978"/>
                  <a:pt x="2302" y="5978"/>
                </a:cubicBezTo>
                <a:cubicBezTo>
                  <a:pt x="2503" y="5978"/>
                  <a:pt x="2703" y="5945"/>
                  <a:pt x="2736" y="5678"/>
                </a:cubicBezTo>
                <a:cubicBezTo>
                  <a:pt x="2736" y="5511"/>
                  <a:pt x="2769" y="5344"/>
                  <a:pt x="2769" y="5144"/>
                </a:cubicBezTo>
                <a:cubicBezTo>
                  <a:pt x="2803" y="4911"/>
                  <a:pt x="2870" y="4644"/>
                  <a:pt x="2903" y="4377"/>
                </a:cubicBezTo>
                <a:cubicBezTo>
                  <a:pt x="2936" y="4244"/>
                  <a:pt x="2970" y="4110"/>
                  <a:pt x="3003" y="3977"/>
                </a:cubicBezTo>
                <a:cubicBezTo>
                  <a:pt x="3036" y="3910"/>
                  <a:pt x="3070" y="3843"/>
                  <a:pt x="3103" y="3810"/>
                </a:cubicBezTo>
                <a:cubicBezTo>
                  <a:pt x="3070" y="3576"/>
                  <a:pt x="3203" y="3443"/>
                  <a:pt x="3370" y="3310"/>
                </a:cubicBezTo>
                <a:lnTo>
                  <a:pt x="3770" y="2909"/>
                </a:lnTo>
                <a:cubicBezTo>
                  <a:pt x="3804" y="2742"/>
                  <a:pt x="3870" y="2642"/>
                  <a:pt x="4070" y="2642"/>
                </a:cubicBezTo>
                <a:cubicBezTo>
                  <a:pt x="4170" y="2642"/>
                  <a:pt x="4271" y="2576"/>
                  <a:pt x="4371" y="2542"/>
                </a:cubicBezTo>
                <a:cubicBezTo>
                  <a:pt x="4337" y="2009"/>
                  <a:pt x="4337" y="1975"/>
                  <a:pt x="3804" y="1942"/>
                </a:cubicBezTo>
                <a:cubicBezTo>
                  <a:pt x="3236" y="1909"/>
                  <a:pt x="2836" y="1708"/>
                  <a:pt x="2603" y="1175"/>
                </a:cubicBezTo>
                <a:cubicBezTo>
                  <a:pt x="2436" y="874"/>
                  <a:pt x="2302" y="608"/>
                  <a:pt x="2169" y="307"/>
                </a:cubicBezTo>
                <a:cubicBezTo>
                  <a:pt x="2081" y="103"/>
                  <a:pt x="1943" y="1"/>
                  <a:pt x="1775" y="1"/>
                </a:cubicBezTo>
                <a:close/>
              </a:path>
            </a:pathLst>
          </a:custGeom>
          <a:solidFill>
            <a:schemeClr val="tx1"/>
          </a:solidFill>
          <a:ln w="9525">
            <a:noFill/>
          </a:ln>
        </p:spPr>
        <p:txBody>
          <a:bodyPr lIns="121900" tIns="121900" rIns="121900" bIns="121900" anchor="ctr" anchorCtr="0"/>
          <a:lstStyle/>
          <a:p>
            <a:pPr lvl="0" eaLnBrk="1" hangingPunct="1">
              <a:buNone/>
            </a:pPr>
            <a:endParaRPr sz="2400">
              <a:latin typeface="Arial" panose="020B0604020202020204" pitchFamily="34" charset="0"/>
            </a:endParaRPr>
          </a:p>
        </p:txBody>
      </p:sp>
      <p:sp>
        <p:nvSpPr>
          <p:cNvPr id="11269" name="Google Shape;489;p23"/>
          <p:cNvSpPr/>
          <p:nvPr/>
        </p:nvSpPr>
        <p:spPr>
          <a:xfrm>
            <a:off x="8204200" y="5810252"/>
            <a:ext cx="196851" cy="232833"/>
          </a:xfrm>
          <a:custGeom>
            <a:avLst/>
            <a:gdLst>
              <a:gd name="txL" fmla="*/ 0 w 5905"/>
              <a:gd name="txT" fmla="*/ 0 h 6947"/>
              <a:gd name="txR" fmla="*/ 5905 w 5905"/>
              <a:gd name="txB" fmla="*/ 6947 h 6947"/>
            </a:gdLst>
            <a:ahLst/>
            <a:cxnLst/>
            <a:rect l="txL" t="txT" r="txR" b="txB"/>
            <a:pathLst>
              <a:path w="5905" h="6947">
                <a:moveTo>
                  <a:pt x="2836" y="2177"/>
                </a:moveTo>
                <a:cubicBezTo>
                  <a:pt x="2869" y="2177"/>
                  <a:pt x="2869" y="2210"/>
                  <a:pt x="2903" y="2210"/>
                </a:cubicBezTo>
                <a:cubicBezTo>
                  <a:pt x="2869" y="2243"/>
                  <a:pt x="2869" y="2277"/>
                  <a:pt x="2869" y="2277"/>
                </a:cubicBezTo>
                <a:cubicBezTo>
                  <a:pt x="2836" y="2277"/>
                  <a:pt x="2803" y="2243"/>
                  <a:pt x="2803" y="2243"/>
                </a:cubicBezTo>
                <a:cubicBezTo>
                  <a:pt x="2803" y="2210"/>
                  <a:pt x="2836" y="2210"/>
                  <a:pt x="2836" y="2177"/>
                </a:cubicBezTo>
                <a:close/>
                <a:moveTo>
                  <a:pt x="1569" y="3578"/>
                </a:moveTo>
                <a:cubicBezTo>
                  <a:pt x="1602" y="3611"/>
                  <a:pt x="1635" y="3611"/>
                  <a:pt x="1702" y="3611"/>
                </a:cubicBezTo>
                <a:cubicBezTo>
                  <a:pt x="1669" y="3644"/>
                  <a:pt x="1669" y="3644"/>
                  <a:pt x="1635" y="3678"/>
                </a:cubicBezTo>
                <a:cubicBezTo>
                  <a:pt x="1602" y="3711"/>
                  <a:pt x="1535" y="3744"/>
                  <a:pt x="1468" y="3778"/>
                </a:cubicBezTo>
                <a:cubicBezTo>
                  <a:pt x="1402" y="3744"/>
                  <a:pt x="1368" y="3711"/>
                  <a:pt x="1235" y="3611"/>
                </a:cubicBezTo>
                <a:cubicBezTo>
                  <a:pt x="1402" y="3611"/>
                  <a:pt x="1468" y="3611"/>
                  <a:pt x="1569" y="3578"/>
                </a:cubicBezTo>
                <a:close/>
                <a:moveTo>
                  <a:pt x="2694" y="4515"/>
                </a:moveTo>
                <a:cubicBezTo>
                  <a:pt x="2747" y="4515"/>
                  <a:pt x="2797" y="4557"/>
                  <a:pt x="2903" y="4645"/>
                </a:cubicBezTo>
                <a:cubicBezTo>
                  <a:pt x="2769" y="4645"/>
                  <a:pt x="2669" y="4612"/>
                  <a:pt x="2503" y="4612"/>
                </a:cubicBezTo>
                <a:cubicBezTo>
                  <a:pt x="2597" y="4549"/>
                  <a:pt x="2647" y="4515"/>
                  <a:pt x="2694" y="4515"/>
                </a:cubicBezTo>
                <a:close/>
                <a:moveTo>
                  <a:pt x="2903" y="4645"/>
                </a:moveTo>
                <a:lnTo>
                  <a:pt x="2903" y="4645"/>
                </a:lnTo>
                <a:cubicBezTo>
                  <a:pt x="2936" y="4678"/>
                  <a:pt x="2970" y="4712"/>
                  <a:pt x="3003" y="4745"/>
                </a:cubicBezTo>
                <a:cubicBezTo>
                  <a:pt x="3003" y="4779"/>
                  <a:pt x="3036" y="4812"/>
                  <a:pt x="3070" y="4879"/>
                </a:cubicBezTo>
                <a:cubicBezTo>
                  <a:pt x="3036" y="4845"/>
                  <a:pt x="3003" y="4845"/>
                  <a:pt x="3003" y="4845"/>
                </a:cubicBezTo>
                <a:cubicBezTo>
                  <a:pt x="2970" y="4779"/>
                  <a:pt x="2936" y="4712"/>
                  <a:pt x="2903" y="4645"/>
                </a:cubicBezTo>
                <a:close/>
                <a:moveTo>
                  <a:pt x="2949" y="1"/>
                </a:moveTo>
                <a:cubicBezTo>
                  <a:pt x="2674" y="1"/>
                  <a:pt x="2588" y="99"/>
                  <a:pt x="2503" y="442"/>
                </a:cubicBezTo>
                <a:cubicBezTo>
                  <a:pt x="2402" y="842"/>
                  <a:pt x="2336" y="1243"/>
                  <a:pt x="2202" y="1643"/>
                </a:cubicBezTo>
                <a:cubicBezTo>
                  <a:pt x="2002" y="2343"/>
                  <a:pt x="1702" y="2977"/>
                  <a:pt x="1001" y="3344"/>
                </a:cubicBezTo>
                <a:cubicBezTo>
                  <a:pt x="735" y="3478"/>
                  <a:pt x="468" y="3578"/>
                  <a:pt x="201" y="3744"/>
                </a:cubicBezTo>
                <a:cubicBezTo>
                  <a:pt x="134" y="3778"/>
                  <a:pt x="1" y="3878"/>
                  <a:pt x="1" y="3978"/>
                </a:cubicBezTo>
                <a:cubicBezTo>
                  <a:pt x="34" y="4078"/>
                  <a:pt x="101" y="4178"/>
                  <a:pt x="201" y="4278"/>
                </a:cubicBezTo>
                <a:cubicBezTo>
                  <a:pt x="268" y="4312"/>
                  <a:pt x="368" y="4345"/>
                  <a:pt x="468" y="4345"/>
                </a:cubicBezTo>
                <a:cubicBezTo>
                  <a:pt x="868" y="4345"/>
                  <a:pt x="1202" y="4545"/>
                  <a:pt x="1535" y="4712"/>
                </a:cubicBezTo>
                <a:cubicBezTo>
                  <a:pt x="2002" y="4945"/>
                  <a:pt x="2302" y="5279"/>
                  <a:pt x="2436" y="5779"/>
                </a:cubicBezTo>
                <a:cubicBezTo>
                  <a:pt x="2536" y="6113"/>
                  <a:pt x="2669" y="6446"/>
                  <a:pt x="2803" y="6747"/>
                </a:cubicBezTo>
                <a:cubicBezTo>
                  <a:pt x="2970" y="6813"/>
                  <a:pt x="3103" y="6880"/>
                  <a:pt x="3236" y="6947"/>
                </a:cubicBezTo>
                <a:cubicBezTo>
                  <a:pt x="3303" y="6847"/>
                  <a:pt x="3437" y="6747"/>
                  <a:pt x="3437" y="6680"/>
                </a:cubicBezTo>
                <a:cubicBezTo>
                  <a:pt x="3403" y="6180"/>
                  <a:pt x="3703" y="5813"/>
                  <a:pt x="3837" y="5379"/>
                </a:cubicBezTo>
                <a:cubicBezTo>
                  <a:pt x="4037" y="4745"/>
                  <a:pt x="4704" y="4645"/>
                  <a:pt x="5004" y="4178"/>
                </a:cubicBezTo>
                <a:cubicBezTo>
                  <a:pt x="5023" y="4179"/>
                  <a:pt x="5040" y="4180"/>
                  <a:pt x="5057" y="4180"/>
                </a:cubicBezTo>
                <a:cubicBezTo>
                  <a:pt x="5538" y="4180"/>
                  <a:pt x="5551" y="3734"/>
                  <a:pt x="5905" y="3444"/>
                </a:cubicBezTo>
                <a:cubicBezTo>
                  <a:pt x="5605" y="3344"/>
                  <a:pt x="5438" y="3244"/>
                  <a:pt x="5238" y="3211"/>
                </a:cubicBezTo>
                <a:cubicBezTo>
                  <a:pt x="4804" y="3144"/>
                  <a:pt x="4504" y="2911"/>
                  <a:pt x="4270" y="2577"/>
                </a:cubicBezTo>
                <a:cubicBezTo>
                  <a:pt x="3670" y="1810"/>
                  <a:pt x="3403" y="909"/>
                  <a:pt x="3103" y="8"/>
                </a:cubicBezTo>
                <a:cubicBezTo>
                  <a:pt x="3046" y="4"/>
                  <a:pt x="2995" y="1"/>
                  <a:pt x="2949" y="1"/>
                </a:cubicBezTo>
                <a:close/>
              </a:path>
            </a:pathLst>
          </a:custGeom>
          <a:solidFill>
            <a:srgbClr val="FE9E36"/>
          </a:solidFill>
          <a:ln w="9525">
            <a:noFill/>
          </a:ln>
        </p:spPr>
        <p:txBody>
          <a:bodyPr lIns="121900" tIns="121900" rIns="121900" bIns="121900" anchor="ctr" anchorCtr="0"/>
          <a:lstStyle/>
          <a:p>
            <a:pPr lvl="0" eaLnBrk="1" hangingPunct="1">
              <a:buNone/>
            </a:pPr>
            <a:endParaRPr sz="2400">
              <a:latin typeface="Arial" panose="020B0604020202020204" pitchFamily="34" charset="0"/>
            </a:endParaRPr>
          </a:p>
        </p:txBody>
      </p:sp>
      <p:pic>
        <p:nvPicPr>
          <p:cNvPr id="11270" name="Google Shape;490;p23"/>
          <p:cNvPicPr preferRelativeResize="0">
            <a:picLocks noChangeAspect="1"/>
          </p:cNvPicPr>
          <p:nvPr/>
        </p:nvPicPr>
        <p:blipFill>
          <a:blip r:embed="rId3"/>
          <a:stretch>
            <a:fillRect/>
          </a:stretch>
        </p:blipFill>
        <p:spPr>
          <a:xfrm>
            <a:off x="-410633" y="5577418"/>
            <a:ext cx="1646767" cy="1119716"/>
          </a:xfrm>
          <a:prstGeom prst="rect">
            <a:avLst/>
          </a:prstGeom>
          <a:noFill/>
          <a:ln w="9525">
            <a:noFill/>
          </a:ln>
        </p:spPr>
      </p:pic>
      <p:pic>
        <p:nvPicPr>
          <p:cNvPr id="11271" name="Google Shape;491;p23"/>
          <p:cNvPicPr preferRelativeResize="0">
            <a:picLocks noChangeAspect="1"/>
          </p:cNvPicPr>
          <p:nvPr/>
        </p:nvPicPr>
        <p:blipFill>
          <a:blip r:embed="rId4"/>
          <a:stretch>
            <a:fillRect/>
          </a:stretch>
        </p:blipFill>
        <p:spPr>
          <a:xfrm rot="-1269200">
            <a:off x="9935634" y="5744634"/>
            <a:ext cx="3689351" cy="1742017"/>
          </a:xfrm>
          <a:prstGeom prst="rect">
            <a:avLst/>
          </a:prstGeom>
          <a:noFill/>
          <a:ln w="9525">
            <a:noFill/>
          </a:ln>
        </p:spPr>
      </p:pic>
      <p:sp>
        <p:nvSpPr>
          <p:cNvPr id="466" name="Google Shape;466;p23"/>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67" name="Google Shape;467;p23"/>
          <p:cNvSpPr txBox="1">
            <a:spLocks noGrp="1"/>
          </p:cNvSpPr>
          <p:nvPr>
            <p:ph type="title" idx="2"/>
          </p:nvPr>
        </p:nvSpPr>
        <p:spPr>
          <a:xfrm>
            <a:off x="960000" y="22438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5"/>
            </a:lvl1pPr>
            <a:lvl2pPr lvl="1" algn="ctr" rtl="0">
              <a:spcBef>
                <a:spcPts val="0"/>
              </a:spcBef>
              <a:spcAft>
                <a:spcPts val="0"/>
              </a:spcAft>
              <a:buSzPts val="2000"/>
              <a:buNone/>
              <a:defRPr sz="2665"/>
            </a:lvl2pPr>
            <a:lvl3pPr lvl="2" algn="ctr" rtl="0">
              <a:spcBef>
                <a:spcPts val="0"/>
              </a:spcBef>
              <a:spcAft>
                <a:spcPts val="0"/>
              </a:spcAft>
              <a:buSzPts val="2000"/>
              <a:buNone/>
              <a:defRPr sz="2665"/>
            </a:lvl3pPr>
            <a:lvl4pPr lvl="3" algn="ctr" rtl="0">
              <a:spcBef>
                <a:spcPts val="0"/>
              </a:spcBef>
              <a:spcAft>
                <a:spcPts val="0"/>
              </a:spcAft>
              <a:buSzPts val="2000"/>
              <a:buNone/>
              <a:defRPr sz="2665"/>
            </a:lvl4pPr>
            <a:lvl5pPr lvl="4" algn="ctr" rtl="0">
              <a:spcBef>
                <a:spcPts val="0"/>
              </a:spcBef>
              <a:spcAft>
                <a:spcPts val="0"/>
              </a:spcAft>
              <a:buSzPts val="2000"/>
              <a:buNone/>
              <a:defRPr sz="2665"/>
            </a:lvl5pPr>
            <a:lvl6pPr lvl="5" algn="ctr" rtl="0">
              <a:spcBef>
                <a:spcPts val="0"/>
              </a:spcBef>
              <a:spcAft>
                <a:spcPts val="0"/>
              </a:spcAft>
              <a:buSzPts val="2000"/>
              <a:buNone/>
              <a:defRPr sz="2665"/>
            </a:lvl6pPr>
            <a:lvl7pPr lvl="6" algn="ctr" rtl="0">
              <a:spcBef>
                <a:spcPts val="0"/>
              </a:spcBef>
              <a:spcAft>
                <a:spcPts val="0"/>
              </a:spcAft>
              <a:buSzPts val="2000"/>
              <a:buNone/>
              <a:defRPr sz="2665"/>
            </a:lvl7pPr>
            <a:lvl8pPr lvl="7" algn="ctr" rtl="0">
              <a:spcBef>
                <a:spcPts val="0"/>
              </a:spcBef>
              <a:spcAft>
                <a:spcPts val="0"/>
              </a:spcAft>
              <a:buSzPts val="2000"/>
              <a:buNone/>
              <a:defRPr sz="2665"/>
            </a:lvl8pPr>
            <a:lvl9pPr lvl="8" algn="ctr" rtl="0">
              <a:spcBef>
                <a:spcPts val="0"/>
              </a:spcBef>
              <a:spcAft>
                <a:spcPts val="0"/>
              </a:spcAft>
              <a:buSzPts val="2000"/>
              <a:buNone/>
              <a:defRPr sz="2665"/>
            </a:lvl9pPr>
          </a:lstStyle>
          <a:p/>
        </p:txBody>
      </p:sp>
      <p:sp>
        <p:nvSpPr>
          <p:cNvPr id="468" name="Google Shape;468;p23"/>
          <p:cNvSpPr txBox="1">
            <a:spLocks noGrp="1"/>
          </p:cNvSpPr>
          <p:nvPr>
            <p:ph type="subTitle" idx="1"/>
          </p:nvPr>
        </p:nvSpPr>
        <p:spPr>
          <a:xfrm>
            <a:off x="960000" y="3025833"/>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69" name="Google Shape;469;p23"/>
          <p:cNvSpPr txBox="1">
            <a:spLocks noGrp="1"/>
          </p:cNvSpPr>
          <p:nvPr>
            <p:ph type="title" idx="3"/>
          </p:nvPr>
        </p:nvSpPr>
        <p:spPr>
          <a:xfrm>
            <a:off x="4559025" y="22438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5"/>
            </a:lvl1pPr>
            <a:lvl2pPr lvl="1" algn="ctr" rtl="0">
              <a:spcBef>
                <a:spcPts val="0"/>
              </a:spcBef>
              <a:spcAft>
                <a:spcPts val="0"/>
              </a:spcAft>
              <a:buSzPts val="2000"/>
              <a:buNone/>
              <a:defRPr sz="2665"/>
            </a:lvl2pPr>
            <a:lvl3pPr lvl="2" algn="ctr" rtl="0">
              <a:spcBef>
                <a:spcPts val="0"/>
              </a:spcBef>
              <a:spcAft>
                <a:spcPts val="0"/>
              </a:spcAft>
              <a:buSzPts val="2000"/>
              <a:buNone/>
              <a:defRPr sz="2665"/>
            </a:lvl3pPr>
            <a:lvl4pPr lvl="3" algn="ctr" rtl="0">
              <a:spcBef>
                <a:spcPts val="0"/>
              </a:spcBef>
              <a:spcAft>
                <a:spcPts val="0"/>
              </a:spcAft>
              <a:buSzPts val="2000"/>
              <a:buNone/>
              <a:defRPr sz="2665"/>
            </a:lvl4pPr>
            <a:lvl5pPr lvl="4" algn="ctr" rtl="0">
              <a:spcBef>
                <a:spcPts val="0"/>
              </a:spcBef>
              <a:spcAft>
                <a:spcPts val="0"/>
              </a:spcAft>
              <a:buSzPts val="2000"/>
              <a:buNone/>
              <a:defRPr sz="2665"/>
            </a:lvl5pPr>
            <a:lvl6pPr lvl="5" algn="ctr" rtl="0">
              <a:spcBef>
                <a:spcPts val="0"/>
              </a:spcBef>
              <a:spcAft>
                <a:spcPts val="0"/>
              </a:spcAft>
              <a:buSzPts val="2000"/>
              <a:buNone/>
              <a:defRPr sz="2665"/>
            </a:lvl6pPr>
            <a:lvl7pPr lvl="6" algn="ctr" rtl="0">
              <a:spcBef>
                <a:spcPts val="0"/>
              </a:spcBef>
              <a:spcAft>
                <a:spcPts val="0"/>
              </a:spcAft>
              <a:buSzPts val="2000"/>
              <a:buNone/>
              <a:defRPr sz="2665"/>
            </a:lvl7pPr>
            <a:lvl8pPr lvl="7" algn="ctr" rtl="0">
              <a:spcBef>
                <a:spcPts val="0"/>
              </a:spcBef>
              <a:spcAft>
                <a:spcPts val="0"/>
              </a:spcAft>
              <a:buSzPts val="2000"/>
              <a:buNone/>
              <a:defRPr sz="2665"/>
            </a:lvl8pPr>
            <a:lvl9pPr lvl="8" algn="ctr" rtl="0">
              <a:spcBef>
                <a:spcPts val="0"/>
              </a:spcBef>
              <a:spcAft>
                <a:spcPts val="0"/>
              </a:spcAft>
              <a:buSzPts val="2000"/>
              <a:buNone/>
              <a:defRPr sz="2665"/>
            </a:lvl9pPr>
          </a:lstStyle>
          <a:p/>
        </p:txBody>
      </p:sp>
      <p:sp>
        <p:nvSpPr>
          <p:cNvPr id="470" name="Google Shape;470;p23"/>
          <p:cNvSpPr txBox="1">
            <a:spLocks noGrp="1"/>
          </p:cNvSpPr>
          <p:nvPr>
            <p:ph type="subTitle" idx="4"/>
          </p:nvPr>
        </p:nvSpPr>
        <p:spPr>
          <a:xfrm>
            <a:off x="4559025" y="3025833"/>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71" name="Google Shape;471;p23"/>
          <p:cNvSpPr txBox="1">
            <a:spLocks noGrp="1"/>
          </p:cNvSpPr>
          <p:nvPr>
            <p:ph type="title" idx="5"/>
          </p:nvPr>
        </p:nvSpPr>
        <p:spPr>
          <a:xfrm>
            <a:off x="960000" y="41550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5"/>
            </a:lvl1pPr>
            <a:lvl2pPr lvl="1" algn="ctr" rtl="0">
              <a:spcBef>
                <a:spcPts val="0"/>
              </a:spcBef>
              <a:spcAft>
                <a:spcPts val="0"/>
              </a:spcAft>
              <a:buSzPts val="2000"/>
              <a:buNone/>
              <a:defRPr sz="2665"/>
            </a:lvl2pPr>
            <a:lvl3pPr lvl="2" algn="ctr" rtl="0">
              <a:spcBef>
                <a:spcPts val="0"/>
              </a:spcBef>
              <a:spcAft>
                <a:spcPts val="0"/>
              </a:spcAft>
              <a:buSzPts val="2000"/>
              <a:buNone/>
              <a:defRPr sz="2665"/>
            </a:lvl3pPr>
            <a:lvl4pPr lvl="3" algn="ctr" rtl="0">
              <a:spcBef>
                <a:spcPts val="0"/>
              </a:spcBef>
              <a:spcAft>
                <a:spcPts val="0"/>
              </a:spcAft>
              <a:buSzPts val="2000"/>
              <a:buNone/>
              <a:defRPr sz="2665"/>
            </a:lvl4pPr>
            <a:lvl5pPr lvl="4" algn="ctr" rtl="0">
              <a:spcBef>
                <a:spcPts val="0"/>
              </a:spcBef>
              <a:spcAft>
                <a:spcPts val="0"/>
              </a:spcAft>
              <a:buSzPts val="2000"/>
              <a:buNone/>
              <a:defRPr sz="2665"/>
            </a:lvl5pPr>
            <a:lvl6pPr lvl="5" algn="ctr" rtl="0">
              <a:spcBef>
                <a:spcPts val="0"/>
              </a:spcBef>
              <a:spcAft>
                <a:spcPts val="0"/>
              </a:spcAft>
              <a:buSzPts val="2000"/>
              <a:buNone/>
              <a:defRPr sz="2665"/>
            </a:lvl6pPr>
            <a:lvl7pPr lvl="6" algn="ctr" rtl="0">
              <a:spcBef>
                <a:spcPts val="0"/>
              </a:spcBef>
              <a:spcAft>
                <a:spcPts val="0"/>
              </a:spcAft>
              <a:buSzPts val="2000"/>
              <a:buNone/>
              <a:defRPr sz="2665"/>
            </a:lvl7pPr>
            <a:lvl8pPr lvl="7" algn="ctr" rtl="0">
              <a:spcBef>
                <a:spcPts val="0"/>
              </a:spcBef>
              <a:spcAft>
                <a:spcPts val="0"/>
              </a:spcAft>
              <a:buSzPts val="2000"/>
              <a:buNone/>
              <a:defRPr sz="2665"/>
            </a:lvl8pPr>
            <a:lvl9pPr lvl="8" algn="ctr" rtl="0">
              <a:spcBef>
                <a:spcPts val="0"/>
              </a:spcBef>
              <a:spcAft>
                <a:spcPts val="0"/>
              </a:spcAft>
              <a:buSzPts val="2000"/>
              <a:buNone/>
              <a:defRPr sz="2665"/>
            </a:lvl9pPr>
          </a:lstStyle>
          <a:p/>
        </p:txBody>
      </p:sp>
      <p:sp>
        <p:nvSpPr>
          <p:cNvPr id="472" name="Google Shape;472;p23"/>
          <p:cNvSpPr txBox="1">
            <a:spLocks noGrp="1"/>
          </p:cNvSpPr>
          <p:nvPr>
            <p:ph type="subTitle" idx="6"/>
          </p:nvPr>
        </p:nvSpPr>
        <p:spPr>
          <a:xfrm>
            <a:off x="960000" y="4937033"/>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73" name="Google Shape;473;p23"/>
          <p:cNvSpPr txBox="1">
            <a:spLocks noGrp="1"/>
          </p:cNvSpPr>
          <p:nvPr>
            <p:ph type="title" idx="7"/>
          </p:nvPr>
        </p:nvSpPr>
        <p:spPr>
          <a:xfrm>
            <a:off x="4559025" y="41550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5"/>
            </a:lvl1pPr>
            <a:lvl2pPr lvl="1" algn="ctr" rtl="0">
              <a:spcBef>
                <a:spcPts val="0"/>
              </a:spcBef>
              <a:spcAft>
                <a:spcPts val="0"/>
              </a:spcAft>
              <a:buSzPts val="2000"/>
              <a:buNone/>
              <a:defRPr sz="2665"/>
            </a:lvl2pPr>
            <a:lvl3pPr lvl="2" algn="ctr" rtl="0">
              <a:spcBef>
                <a:spcPts val="0"/>
              </a:spcBef>
              <a:spcAft>
                <a:spcPts val="0"/>
              </a:spcAft>
              <a:buSzPts val="2000"/>
              <a:buNone/>
              <a:defRPr sz="2665"/>
            </a:lvl3pPr>
            <a:lvl4pPr lvl="3" algn="ctr" rtl="0">
              <a:spcBef>
                <a:spcPts val="0"/>
              </a:spcBef>
              <a:spcAft>
                <a:spcPts val="0"/>
              </a:spcAft>
              <a:buSzPts val="2000"/>
              <a:buNone/>
              <a:defRPr sz="2665"/>
            </a:lvl4pPr>
            <a:lvl5pPr lvl="4" algn="ctr" rtl="0">
              <a:spcBef>
                <a:spcPts val="0"/>
              </a:spcBef>
              <a:spcAft>
                <a:spcPts val="0"/>
              </a:spcAft>
              <a:buSzPts val="2000"/>
              <a:buNone/>
              <a:defRPr sz="2665"/>
            </a:lvl5pPr>
            <a:lvl6pPr lvl="5" algn="ctr" rtl="0">
              <a:spcBef>
                <a:spcPts val="0"/>
              </a:spcBef>
              <a:spcAft>
                <a:spcPts val="0"/>
              </a:spcAft>
              <a:buSzPts val="2000"/>
              <a:buNone/>
              <a:defRPr sz="2665"/>
            </a:lvl6pPr>
            <a:lvl7pPr lvl="6" algn="ctr" rtl="0">
              <a:spcBef>
                <a:spcPts val="0"/>
              </a:spcBef>
              <a:spcAft>
                <a:spcPts val="0"/>
              </a:spcAft>
              <a:buSzPts val="2000"/>
              <a:buNone/>
              <a:defRPr sz="2665"/>
            </a:lvl7pPr>
            <a:lvl8pPr lvl="7" algn="ctr" rtl="0">
              <a:spcBef>
                <a:spcPts val="0"/>
              </a:spcBef>
              <a:spcAft>
                <a:spcPts val="0"/>
              </a:spcAft>
              <a:buSzPts val="2000"/>
              <a:buNone/>
              <a:defRPr sz="2665"/>
            </a:lvl8pPr>
            <a:lvl9pPr lvl="8" algn="ctr" rtl="0">
              <a:spcBef>
                <a:spcPts val="0"/>
              </a:spcBef>
              <a:spcAft>
                <a:spcPts val="0"/>
              </a:spcAft>
              <a:buSzPts val="2000"/>
              <a:buNone/>
              <a:defRPr sz="2665"/>
            </a:lvl9pPr>
          </a:lstStyle>
          <a:p/>
        </p:txBody>
      </p:sp>
      <p:sp>
        <p:nvSpPr>
          <p:cNvPr id="474" name="Google Shape;474;p23"/>
          <p:cNvSpPr txBox="1">
            <a:spLocks noGrp="1"/>
          </p:cNvSpPr>
          <p:nvPr>
            <p:ph type="subTitle" idx="8"/>
          </p:nvPr>
        </p:nvSpPr>
        <p:spPr>
          <a:xfrm>
            <a:off x="4559025" y="4937033"/>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75" name="Google Shape;475;p23"/>
          <p:cNvSpPr txBox="1">
            <a:spLocks noGrp="1"/>
          </p:cNvSpPr>
          <p:nvPr>
            <p:ph type="title" idx="9"/>
          </p:nvPr>
        </p:nvSpPr>
        <p:spPr>
          <a:xfrm>
            <a:off x="8158060" y="22438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5"/>
            </a:lvl1pPr>
            <a:lvl2pPr lvl="1" algn="ctr" rtl="0">
              <a:spcBef>
                <a:spcPts val="0"/>
              </a:spcBef>
              <a:spcAft>
                <a:spcPts val="0"/>
              </a:spcAft>
              <a:buSzPts val="2000"/>
              <a:buNone/>
              <a:defRPr sz="2665"/>
            </a:lvl2pPr>
            <a:lvl3pPr lvl="2" algn="ctr" rtl="0">
              <a:spcBef>
                <a:spcPts val="0"/>
              </a:spcBef>
              <a:spcAft>
                <a:spcPts val="0"/>
              </a:spcAft>
              <a:buSzPts val="2000"/>
              <a:buNone/>
              <a:defRPr sz="2665"/>
            </a:lvl3pPr>
            <a:lvl4pPr lvl="3" algn="ctr" rtl="0">
              <a:spcBef>
                <a:spcPts val="0"/>
              </a:spcBef>
              <a:spcAft>
                <a:spcPts val="0"/>
              </a:spcAft>
              <a:buSzPts val="2000"/>
              <a:buNone/>
              <a:defRPr sz="2665"/>
            </a:lvl4pPr>
            <a:lvl5pPr lvl="4" algn="ctr" rtl="0">
              <a:spcBef>
                <a:spcPts val="0"/>
              </a:spcBef>
              <a:spcAft>
                <a:spcPts val="0"/>
              </a:spcAft>
              <a:buSzPts val="2000"/>
              <a:buNone/>
              <a:defRPr sz="2665"/>
            </a:lvl5pPr>
            <a:lvl6pPr lvl="5" algn="ctr" rtl="0">
              <a:spcBef>
                <a:spcPts val="0"/>
              </a:spcBef>
              <a:spcAft>
                <a:spcPts val="0"/>
              </a:spcAft>
              <a:buSzPts val="2000"/>
              <a:buNone/>
              <a:defRPr sz="2665"/>
            </a:lvl6pPr>
            <a:lvl7pPr lvl="6" algn="ctr" rtl="0">
              <a:spcBef>
                <a:spcPts val="0"/>
              </a:spcBef>
              <a:spcAft>
                <a:spcPts val="0"/>
              </a:spcAft>
              <a:buSzPts val="2000"/>
              <a:buNone/>
              <a:defRPr sz="2665"/>
            </a:lvl7pPr>
            <a:lvl8pPr lvl="7" algn="ctr" rtl="0">
              <a:spcBef>
                <a:spcPts val="0"/>
              </a:spcBef>
              <a:spcAft>
                <a:spcPts val="0"/>
              </a:spcAft>
              <a:buSzPts val="2000"/>
              <a:buNone/>
              <a:defRPr sz="2665"/>
            </a:lvl8pPr>
            <a:lvl9pPr lvl="8" algn="ctr" rtl="0">
              <a:spcBef>
                <a:spcPts val="0"/>
              </a:spcBef>
              <a:spcAft>
                <a:spcPts val="0"/>
              </a:spcAft>
              <a:buSzPts val="2000"/>
              <a:buNone/>
              <a:defRPr sz="2665"/>
            </a:lvl9pPr>
          </a:lstStyle>
          <a:p/>
        </p:txBody>
      </p:sp>
      <p:sp>
        <p:nvSpPr>
          <p:cNvPr id="476" name="Google Shape;476;p23"/>
          <p:cNvSpPr txBox="1">
            <a:spLocks noGrp="1"/>
          </p:cNvSpPr>
          <p:nvPr>
            <p:ph type="subTitle" idx="13"/>
          </p:nvPr>
        </p:nvSpPr>
        <p:spPr>
          <a:xfrm>
            <a:off x="8158060" y="3025833"/>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77" name="Google Shape;477;p23"/>
          <p:cNvSpPr txBox="1">
            <a:spLocks noGrp="1"/>
          </p:cNvSpPr>
          <p:nvPr>
            <p:ph type="title" idx="14"/>
          </p:nvPr>
        </p:nvSpPr>
        <p:spPr>
          <a:xfrm>
            <a:off x="8158060" y="41550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5"/>
            </a:lvl1pPr>
            <a:lvl2pPr lvl="1" algn="ctr" rtl="0">
              <a:spcBef>
                <a:spcPts val="0"/>
              </a:spcBef>
              <a:spcAft>
                <a:spcPts val="0"/>
              </a:spcAft>
              <a:buSzPts val="2000"/>
              <a:buNone/>
              <a:defRPr sz="2665"/>
            </a:lvl2pPr>
            <a:lvl3pPr lvl="2" algn="ctr" rtl="0">
              <a:spcBef>
                <a:spcPts val="0"/>
              </a:spcBef>
              <a:spcAft>
                <a:spcPts val="0"/>
              </a:spcAft>
              <a:buSzPts val="2000"/>
              <a:buNone/>
              <a:defRPr sz="2665"/>
            </a:lvl3pPr>
            <a:lvl4pPr lvl="3" algn="ctr" rtl="0">
              <a:spcBef>
                <a:spcPts val="0"/>
              </a:spcBef>
              <a:spcAft>
                <a:spcPts val="0"/>
              </a:spcAft>
              <a:buSzPts val="2000"/>
              <a:buNone/>
              <a:defRPr sz="2665"/>
            </a:lvl4pPr>
            <a:lvl5pPr lvl="4" algn="ctr" rtl="0">
              <a:spcBef>
                <a:spcPts val="0"/>
              </a:spcBef>
              <a:spcAft>
                <a:spcPts val="0"/>
              </a:spcAft>
              <a:buSzPts val="2000"/>
              <a:buNone/>
              <a:defRPr sz="2665"/>
            </a:lvl5pPr>
            <a:lvl6pPr lvl="5" algn="ctr" rtl="0">
              <a:spcBef>
                <a:spcPts val="0"/>
              </a:spcBef>
              <a:spcAft>
                <a:spcPts val="0"/>
              </a:spcAft>
              <a:buSzPts val="2000"/>
              <a:buNone/>
              <a:defRPr sz="2665"/>
            </a:lvl6pPr>
            <a:lvl7pPr lvl="6" algn="ctr" rtl="0">
              <a:spcBef>
                <a:spcPts val="0"/>
              </a:spcBef>
              <a:spcAft>
                <a:spcPts val="0"/>
              </a:spcAft>
              <a:buSzPts val="2000"/>
              <a:buNone/>
              <a:defRPr sz="2665"/>
            </a:lvl7pPr>
            <a:lvl8pPr lvl="7" algn="ctr" rtl="0">
              <a:spcBef>
                <a:spcPts val="0"/>
              </a:spcBef>
              <a:spcAft>
                <a:spcPts val="0"/>
              </a:spcAft>
              <a:buSzPts val="2000"/>
              <a:buNone/>
              <a:defRPr sz="2665"/>
            </a:lvl8pPr>
            <a:lvl9pPr lvl="8" algn="ctr" rtl="0">
              <a:spcBef>
                <a:spcPts val="0"/>
              </a:spcBef>
              <a:spcAft>
                <a:spcPts val="0"/>
              </a:spcAft>
              <a:buSzPts val="2000"/>
              <a:buNone/>
              <a:defRPr sz="2665"/>
            </a:lvl9pPr>
          </a:lstStyle>
          <a:p/>
        </p:txBody>
      </p:sp>
      <p:sp>
        <p:nvSpPr>
          <p:cNvPr id="478" name="Google Shape;478;p23"/>
          <p:cNvSpPr txBox="1">
            <a:spLocks noGrp="1"/>
          </p:cNvSpPr>
          <p:nvPr>
            <p:ph type="subTitle" idx="15"/>
          </p:nvPr>
        </p:nvSpPr>
        <p:spPr>
          <a:xfrm>
            <a:off x="8158060" y="4937033"/>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EFAD743-0F0A-4900-80BD-3C25ED5040F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D536F-06F0-404F-86A2-833236BC4220}"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EFAD743-0F0A-4900-80BD-3C25ED5040F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6D536F-06F0-404F-86A2-833236BC4220}"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EFAD743-0F0A-4900-80BD-3C25ED5040F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6D536F-06F0-404F-86A2-833236BC4220}"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AD743-0F0A-4900-80BD-3C25ED5040F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6D536F-06F0-404F-86A2-833236BC4220}"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EFAD743-0F0A-4900-80BD-3C25ED5040F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D536F-06F0-404F-86A2-833236BC4220}"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EFAD743-0F0A-4900-80BD-3C25ED5040F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D536F-06F0-404F-86A2-833236BC4220}"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7" Type="http://schemas.openxmlformats.org/officeDocument/2006/relationships/theme" Target="../theme/theme2.xml"/><Relationship Id="rId16" Type="http://schemas.openxmlformats.org/officeDocument/2006/relationships/slideLayout" Target="../slideLayouts/slideLayout32.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AD743-0F0A-4900-80BD-3C25ED5040F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D536F-06F0-404F-86A2-833236BC4220}"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AD743-0F0A-4900-80BD-3C25ED5040F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D536F-06F0-404F-86A2-833236BC4220}"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3.xml"/><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4.xml"/><Relationship Id="rId2" Type="http://schemas.openxmlformats.org/officeDocument/2006/relationships/image" Target="../media/image24.jpeg"/><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5.xml"/><Relationship Id="rId2" Type="http://schemas.openxmlformats.org/officeDocument/2006/relationships/image" Target="../media/image26.jpeg"/><Relationship Id="rId1"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5.png"/><Relationship Id="rId1" Type="http://schemas.openxmlformats.org/officeDocument/2006/relationships/image" Target="../media/image34.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4.png"/><Relationship Id="rId1" Type="http://schemas.openxmlformats.org/officeDocument/2006/relationships/image" Target="../media/image37.png"/></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3.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4.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xml"/><Relationship Id="rId2" Type="http://schemas.openxmlformats.org/officeDocument/2006/relationships/image" Target="../media/image9.jpeg"/><Relationship Id="rId1"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ình nền màu hồng - Tổng hợp ảnh nền, wallpaper màu hồng đẹp nhấ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415"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70865" y="967413"/>
            <a:ext cx="10450297" cy="1446550"/>
          </a:xfrm>
          <a:prstGeom prst="rect">
            <a:avLst/>
          </a:prstGeom>
          <a:noFill/>
        </p:spPr>
        <p:txBody>
          <a:bodyPr wrap="none" lIns="91440" tIns="45720" rIns="91440" bIns="45720">
            <a:spAutoFit/>
          </a:bodyPr>
          <a:lstStyle/>
          <a:p>
            <a:pPr algn="ctr"/>
            <a:r>
              <a:rPr lang="en-US" sz="4400" b="1" cap="none" spc="0" dirty="0" err="1">
                <a:ln w="12700">
                  <a:solidFill>
                    <a:schemeClr val="accent5"/>
                  </a:solidFill>
                  <a:prstDash val="solid"/>
                </a:ln>
                <a:solidFill>
                  <a:srgbClr val="7030A0"/>
                </a:solidFill>
                <a:effectLst/>
                <a:latin typeface="Times New Roman" panose="02020603050405020304" pitchFamily="18" charset="0"/>
                <a:cs typeface="Times New Roman" panose="02020603050405020304" pitchFamily="18" charset="0"/>
              </a:rPr>
              <a:t>Chủ</a:t>
            </a:r>
            <a:r>
              <a:rPr lang="en-US" sz="4400" b="1" cap="none" spc="0" dirty="0">
                <a:ln w="12700">
                  <a:solidFill>
                    <a:schemeClr val="accent5"/>
                  </a:solidFill>
                  <a:prstDash val="solid"/>
                </a:ln>
                <a:solidFill>
                  <a:srgbClr val="7030A0"/>
                </a:solidFill>
                <a:effectLst/>
                <a:latin typeface="Times New Roman" panose="02020603050405020304" pitchFamily="18" charset="0"/>
                <a:cs typeface="Times New Roman" panose="02020603050405020304" pitchFamily="18" charset="0"/>
              </a:rPr>
              <a:t> </a:t>
            </a:r>
            <a:r>
              <a:rPr lang="en-US" sz="4400" b="1" cap="none" spc="0" dirty="0" err="1">
                <a:ln w="12700">
                  <a:solidFill>
                    <a:schemeClr val="accent5"/>
                  </a:solidFill>
                  <a:prstDash val="solid"/>
                </a:ln>
                <a:solidFill>
                  <a:srgbClr val="7030A0"/>
                </a:solidFill>
                <a:effectLst/>
                <a:latin typeface="Times New Roman" panose="02020603050405020304" pitchFamily="18" charset="0"/>
                <a:cs typeface="Times New Roman" panose="02020603050405020304" pitchFamily="18" charset="0"/>
              </a:rPr>
              <a:t>đề</a:t>
            </a:r>
            <a:r>
              <a:rPr lang="en-US" sz="4400" b="1" cap="none" spc="0" dirty="0">
                <a:ln w="12700">
                  <a:solidFill>
                    <a:schemeClr val="accent5"/>
                  </a:solidFill>
                  <a:prstDash val="solid"/>
                </a:ln>
                <a:solidFill>
                  <a:srgbClr val="7030A0"/>
                </a:solidFill>
                <a:effectLst/>
                <a:latin typeface="Times New Roman" panose="02020603050405020304" pitchFamily="18" charset="0"/>
                <a:cs typeface="Times New Roman" panose="02020603050405020304" pitchFamily="18" charset="0"/>
              </a:rPr>
              <a:t> 27: NGHỊ LUẬN XÃ HỘI, </a:t>
            </a:r>
            <a:endParaRPr lang="en-US" sz="4400" b="1" cap="none" spc="0" dirty="0">
              <a:ln w="12700">
                <a:solidFill>
                  <a:schemeClr val="accent5"/>
                </a:solidFill>
                <a:prstDash val="solid"/>
              </a:ln>
              <a:solidFill>
                <a:srgbClr val="7030A0"/>
              </a:solidFill>
              <a:effectLst/>
              <a:latin typeface="Times New Roman" panose="02020603050405020304" pitchFamily="18" charset="0"/>
              <a:cs typeface="Times New Roman" panose="02020603050405020304" pitchFamily="18" charset="0"/>
            </a:endParaRPr>
          </a:p>
          <a:p>
            <a:pPr algn="ctr"/>
            <a:r>
              <a:rPr lang="en-US" sz="4400" b="1" cap="none" spc="0" dirty="0">
                <a:ln w="12700">
                  <a:solidFill>
                    <a:schemeClr val="accent5"/>
                  </a:solidFill>
                  <a:prstDash val="solid"/>
                </a:ln>
                <a:solidFill>
                  <a:srgbClr val="7030A0"/>
                </a:solidFill>
                <a:effectLst/>
                <a:latin typeface="Times New Roman" panose="02020603050405020304" pitchFamily="18" charset="0"/>
                <a:cs typeface="Times New Roman" panose="02020603050405020304" pitchFamily="18" charset="0"/>
              </a:rPr>
              <a:t>CÁCH VIẾT VĂN NGHỊ LUẬN XÃ HỘI </a:t>
            </a:r>
            <a:endParaRPr lang="en-US" sz="4400" b="1" cap="none" spc="0" dirty="0">
              <a:ln w="12700">
                <a:solidFill>
                  <a:schemeClr val="accent5"/>
                </a:solidFill>
                <a:prstDash val="solid"/>
              </a:ln>
              <a:solidFill>
                <a:srgbClr val="7030A0"/>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438183" y="3278019"/>
            <a:ext cx="10882979" cy="1446550"/>
          </a:xfrm>
          <a:prstGeom prst="rect">
            <a:avLst/>
          </a:prstGeom>
          <a:noFill/>
        </p:spPr>
        <p:txBody>
          <a:bodyPr wrap="none" lIns="91440" tIns="45720" rIns="91440" bIns="45720">
            <a:spAutoFit/>
          </a:bodyPr>
          <a:lstStyle/>
          <a:p>
            <a:pPr algn="ctr"/>
            <a:r>
              <a:rPr lang="en-US" sz="4400" b="1" cap="none" spc="0" dirty="0" err="1">
                <a:ln w="12700">
                  <a:solidFill>
                    <a:schemeClr val="accent5"/>
                  </a:solidFill>
                  <a:prstDash val="solid"/>
                </a:ln>
                <a:solidFill>
                  <a:srgbClr val="002060"/>
                </a:solidFill>
                <a:effectLst/>
                <a:latin typeface="Times New Roman" panose="02020603050405020304" pitchFamily="18" charset="0"/>
                <a:cs typeface="Times New Roman" panose="02020603050405020304" pitchFamily="18" charset="0"/>
              </a:rPr>
              <a:t>Nội</a:t>
            </a:r>
            <a:r>
              <a:rPr lang="en-US" sz="4400" b="1" cap="none" spc="0" dirty="0">
                <a:ln w="12700">
                  <a:solidFill>
                    <a:schemeClr val="accent5"/>
                  </a:solidFill>
                  <a:prstDash val="solid"/>
                </a:ln>
                <a:solidFill>
                  <a:srgbClr val="002060"/>
                </a:solidFill>
                <a:effectLst/>
                <a:latin typeface="Times New Roman" panose="02020603050405020304" pitchFamily="18" charset="0"/>
                <a:cs typeface="Times New Roman" panose="02020603050405020304" pitchFamily="18" charset="0"/>
              </a:rPr>
              <a:t> dung 2: NGHỊ LUẬN VỀ </a:t>
            </a:r>
            <a:endParaRPr lang="en-US" sz="4400" b="1" cap="none" spc="0" dirty="0">
              <a:ln w="12700">
                <a:solidFill>
                  <a:schemeClr val="accent5"/>
                </a:solidFill>
                <a:prstDash val="solid"/>
              </a:ln>
              <a:solidFill>
                <a:srgbClr val="002060"/>
              </a:solidFill>
              <a:effectLst/>
              <a:latin typeface="Times New Roman" panose="02020603050405020304" pitchFamily="18" charset="0"/>
              <a:cs typeface="Times New Roman" panose="02020603050405020304" pitchFamily="18" charset="0"/>
            </a:endParaRPr>
          </a:p>
          <a:p>
            <a:pPr algn="ctr"/>
            <a:r>
              <a:rPr lang="en-US" sz="4400" b="1" cap="none" spc="0" dirty="0">
                <a:ln w="12700">
                  <a:solidFill>
                    <a:schemeClr val="accent5"/>
                  </a:solidFill>
                  <a:prstDash val="solid"/>
                </a:ln>
                <a:solidFill>
                  <a:srgbClr val="002060"/>
                </a:solidFill>
                <a:effectLst/>
                <a:latin typeface="Times New Roman" panose="02020603050405020304" pitchFamily="18" charset="0"/>
                <a:cs typeface="Times New Roman" panose="02020603050405020304" pitchFamily="18" charset="0"/>
              </a:rPr>
              <a:t>MỘT SỰ VIỆC HIỆN TƯỢNG ĐỜI SỐNG.</a:t>
            </a:r>
            <a:endParaRPr lang="en-US" sz="4400" b="1" cap="none" spc="0" dirty="0">
              <a:ln w="12700">
                <a:solidFill>
                  <a:schemeClr val="accent5"/>
                </a:solidFill>
                <a:prstDash val="solid"/>
              </a:ln>
              <a:solidFill>
                <a:srgbClr val="00206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Ảnh Nền Powerpoint Đơn Giản Đẹp, 230 Hình Nền Powerpoint Ý Tưở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75349"/>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45050" y="23851"/>
            <a:ext cx="10658763" cy="1077218"/>
          </a:xfrm>
          <a:prstGeom prst="rect">
            <a:avLst/>
          </a:prstGeom>
          <a:noFill/>
        </p:spPr>
        <p:txBody>
          <a:bodyPr wrap="square">
            <a:spAutoFit/>
          </a:bodyPr>
          <a:lstStyle/>
          <a:p>
            <a:pPr algn="ctr">
              <a:spcAft>
                <a:spcPts val="0"/>
              </a:spcAft>
            </a:pPr>
            <a:r>
              <a:rPr lang="en-US"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dung 2: </a:t>
            </a:r>
            <a:r>
              <a:rPr lang="vi-VN"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NGHỊ LUẬN VỀ MỘT SỰ VIỆC, HIỆN TƯỢNG ĐỜI SỐNG</a:t>
            </a:r>
            <a:endParaRPr lang="vi-VN" sz="2800" b="1" dirty="0">
              <a:solidFill>
                <a:srgbClr val="7030A0"/>
              </a:solidFill>
              <a:effectLst/>
              <a:latin typeface="VNI-Times"/>
              <a:ea typeface="Times New Roman" panose="02020603050405020304" pitchFamily="18" charset="0"/>
              <a:cs typeface="Times New Roman" panose="02020603050405020304" pitchFamily="18" charset="0"/>
            </a:endParaRPr>
          </a:p>
        </p:txBody>
      </p:sp>
      <p:sp>
        <p:nvSpPr>
          <p:cNvPr id="11" name="MH_Entry_2"/>
          <p:cNvSpPr>
            <a:spLocks noChangeArrowheads="1"/>
          </p:cNvSpPr>
          <p:nvPr/>
        </p:nvSpPr>
        <p:spPr bwMode="auto">
          <a:xfrm>
            <a:off x="167675" y="976332"/>
            <a:ext cx="11736138" cy="443198"/>
          </a:xfrm>
          <a:prstGeom prst="rect">
            <a:avLst/>
          </a:prstGeom>
          <a:noFill/>
          <a:ln>
            <a:noFill/>
          </a:ln>
        </p:spPr>
        <p:txBody>
          <a:bodyPr wrap="square" lIns="0" tIns="0" rIns="0" bIns="0" anchor="ctr">
            <a:spAutoFit/>
          </a:bodyPr>
          <a:lstStyle>
            <a:defPPr>
              <a:defRPr lang="zh-CN"/>
            </a:defPPr>
            <a:lvl1pPr marL="0" lvl="0" indent="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1pPr>
            <a:lvl2pPr marL="455930" lvl="1"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2pPr>
            <a:lvl3pPr marL="913130" lvl="2"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3pPr>
            <a:lvl4pPr marL="1370330" lvl="3"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4pPr>
            <a:lvl5pPr marL="1827530" lvl="4"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5pPr>
            <a:lvl6pPr marL="2286000" lvl="5"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6pPr>
            <a:lvl7pPr marL="2743200" lvl="6"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7pPr>
            <a:lvl8pPr marL="3200400" lvl="7"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8pPr>
            <a:lvl9pPr marL="3657600" lvl="8"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9pPr>
          </a:lstStyle>
          <a:p>
            <a:pPr>
              <a:lnSpc>
                <a:spcPct val="90000"/>
              </a:lnSpc>
              <a:spcBef>
                <a:spcPts val="750"/>
              </a:spcBef>
              <a:buNone/>
            </a:pP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I.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Tìm</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hiểu</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bài</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nghị</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luận</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về</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một</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sự</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việc</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hiện</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tượng</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đời</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sống</a:t>
            </a:r>
            <a:endParaRPr lang="zh-CN" altLang="en-US" sz="3200" b="1" dirty="0">
              <a:solidFill>
                <a:srgbClr val="628545"/>
              </a:solidFill>
              <a:latin typeface="Times New Roman" panose="02020603050405020304" pitchFamily="18" charset="0"/>
              <a:ea typeface="Elsie"/>
              <a:cs typeface="Times New Roman" panose="02020603050405020304" pitchFamily="18" charset="0"/>
              <a:sym typeface="Elsie"/>
            </a:endParaRPr>
          </a:p>
        </p:txBody>
      </p:sp>
      <p:sp>
        <p:nvSpPr>
          <p:cNvPr id="14" name="TextBox 13"/>
          <p:cNvSpPr txBox="1"/>
          <p:nvPr/>
        </p:nvSpPr>
        <p:spPr>
          <a:xfrm>
            <a:off x="335783" y="1386015"/>
            <a:ext cx="8494181" cy="584775"/>
          </a:xfrm>
          <a:prstGeom prst="rect">
            <a:avLst/>
          </a:prstGeom>
          <a:noFill/>
        </p:spPr>
        <p:txBody>
          <a:bodyPr wrap="square">
            <a:spAutoFit/>
          </a:bodyPr>
          <a:lstStyle/>
          <a:p>
            <a:pPr defTabSz="1217930">
              <a:buNone/>
            </a:pPr>
            <a:r>
              <a:rPr lang="en-US" altLang="x-none" sz="3200" b="1" i="1" dirty="0" err="1">
                <a:solidFill>
                  <a:srgbClr val="002060"/>
                </a:solidFill>
                <a:latin typeface="Times New Roman" panose="02020603050405020304" pitchFamily="18" charset="0"/>
                <a:ea typeface="Times New Roman" panose="02020603050405020304" pitchFamily="18" charset="0"/>
              </a:rPr>
              <a:t>Nhận</a:t>
            </a:r>
            <a:r>
              <a:rPr lang="en-US" altLang="x-none" sz="3200" b="1" i="1" dirty="0">
                <a:solidFill>
                  <a:srgbClr val="002060"/>
                </a:solidFill>
                <a:latin typeface="Times New Roman" panose="02020603050405020304" pitchFamily="18" charset="0"/>
                <a:ea typeface="Times New Roman" panose="02020603050405020304" pitchFamily="18" charset="0"/>
              </a:rPr>
              <a:t> </a:t>
            </a:r>
            <a:r>
              <a:rPr lang="en-US" altLang="x-none" sz="3200" b="1" i="1" dirty="0" err="1">
                <a:solidFill>
                  <a:srgbClr val="002060"/>
                </a:solidFill>
                <a:latin typeface="Times New Roman" panose="02020603050405020304" pitchFamily="18" charset="0"/>
                <a:ea typeface="Times New Roman" panose="02020603050405020304" pitchFamily="18" charset="0"/>
              </a:rPr>
              <a:t>xét</a:t>
            </a:r>
            <a:r>
              <a:rPr lang="en-US" altLang="x-none" sz="3200" b="1" i="1" dirty="0">
                <a:solidFill>
                  <a:srgbClr val="002060"/>
                </a:solidFill>
                <a:latin typeface="Times New Roman" panose="02020603050405020304" pitchFamily="18" charset="0"/>
                <a:ea typeface="Times New Roman" panose="02020603050405020304" pitchFamily="18" charset="0"/>
              </a:rPr>
              <a:t>:</a:t>
            </a:r>
            <a:endParaRPr lang="en-US" altLang="x-none" sz="3200" b="1" i="1" dirty="0">
              <a:solidFill>
                <a:srgbClr val="002060"/>
              </a:solidFill>
              <a:latin typeface="Times New Roman" panose="02020603050405020304" pitchFamily="18" charset="0"/>
              <a:ea typeface="Times New Roman" panose="02020603050405020304" pitchFamily="18" charset="0"/>
            </a:endParaRPr>
          </a:p>
        </p:txBody>
      </p:sp>
      <p:sp>
        <p:nvSpPr>
          <p:cNvPr id="5" name="TextBox 17"/>
          <p:cNvSpPr txBox="1"/>
          <p:nvPr/>
        </p:nvSpPr>
        <p:spPr>
          <a:xfrm>
            <a:off x="242476" y="1820469"/>
            <a:ext cx="3137091"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7930">
              <a:buNone/>
            </a:pPr>
            <a:r>
              <a:rPr lang="en-US" altLang="x-none" sz="3200" b="1" i="1" dirty="0" err="1">
                <a:solidFill>
                  <a:srgbClr val="002060"/>
                </a:solidFill>
                <a:latin typeface="Times New Roman" panose="02020603050405020304" pitchFamily="18" charset="0"/>
                <a:ea typeface="Times New Roman" panose="02020603050405020304" pitchFamily="18" charset="0"/>
              </a:rPr>
              <a:t>Kết</a:t>
            </a:r>
            <a:r>
              <a:rPr lang="en-US" altLang="x-none" sz="3200" b="1" i="1" dirty="0">
                <a:solidFill>
                  <a:srgbClr val="002060"/>
                </a:solidFill>
                <a:latin typeface="Times New Roman" panose="02020603050405020304" pitchFamily="18" charset="0"/>
                <a:ea typeface="Times New Roman" panose="02020603050405020304" pitchFamily="18" charset="0"/>
              </a:rPr>
              <a:t> </a:t>
            </a:r>
            <a:r>
              <a:rPr lang="en-US" altLang="x-none" sz="3200" b="1" i="1" dirty="0" err="1">
                <a:solidFill>
                  <a:srgbClr val="002060"/>
                </a:solidFill>
                <a:latin typeface="Times New Roman" panose="02020603050405020304" pitchFamily="18" charset="0"/>
                <a:ea typeface="Times New Roman" panose="02020603050405020304" pitchFamily="18" charset="0"/>
              </a:rPr>
              <a:t>luận</a:t>
            </a:r>
            <a:r>
              <a:rPr lang="en-US" altLang="x-none" sz="3200" b="1" i="1" dirty="0">
                <a:solidFill>
                  <a:srgbClr val="002060"/>
                </a:solidFill>
                <a:latin typeface="Times New Roman" panose="02020603050405020304" pitchFamily="18" charset="0"/>
                <a:ea typeface="Times New Roman" panose="02020603050405020304" pitchFamily="18" charset="0"/>
              </a:rPr>
              <a:t>:</a:t>
            </a:r>
            <a:endParaRPr lang="en-US" altLang="x-none" sz="3200" b="1" i="1" dirty="0">
              <a:solidFill>
                <a:srgbClr val="002060"/>
              </a:solidFill>
              <a:latin typeface="Times New Roman" panose="02020603050405020304" pitchFamily="18" charset="0"/>
              <a:ea typeface="Times New Roman" panose="02020603050405020304" pitchFamily="18" charset="0"/>
            </a:endParaRPr>
          </a:p>
        </p:txBody>
      </p:sp>
      <p:sp>
        <p:nvSpPr>
          <p:cNvPr id="6" name="TextBox 18"/>
          <p:cNvSpPr txBox="1"/>
          <p:nvPr/>
        </p:nvSpPr>
        <p:spPr>
          <a:xfrm>
            <a:off x="242476" y="2357059"/>
            <a:ext cx="11520436" cy="156845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3200" dirty="0" err="1">
                <a:latin typeface="Times New Roman" panose="02020603050405020304" pitchFamily="18" charset="0"/>
                <a:ea typeface="等线"/>
              </a:rPr>
              <a:t>Vậy</a:t>
            </a:r>
            <a:r>
              <a:rPr lang="en-US" altLang="en-US" sz="3200" dirty="0">
                <a:latin typeface="Times New Roman" panose="02020603050405020304" pitchFamily="18" charset="0"/>
                <a:ea typeface="等线"/>
              </a:rPr>
              <a:t>: </a:t>
            </a:r>
            <a:r>
              <a:rPr lang="vi-VN" altLang="en-US" sz="3200" dirty="0">
                <a:latin typeface="Times New Roman" panose="02020603050405020304" pitchFamily="18" charset="0"/>
                <a:ea typeface="等线"/>
              </a:rPr>
              <a:t>Nghị luận về một sự việc, hiện tượng trong đời sống xã hội là bàn về một </a:t>
            </a:r>
            <a:r>
              <a:rPr lang="en-US" altLang="vi-VN" sz="3200" dirty="0">
                <a:latin typeface="Times New Roman" panose="02020603050405020304" pitchFamily="18" charset="0"/>
                <a:ea typeface="等线"/>
              </a:rPr>
              <a:t>trong những </a:t>
            </a:r>
            <a:r>
              <a:rPr lang="vi-VN" altLang="en-US" sz="3200" dirty="0">
                <a:latin typeface="Times New Roman" panose="02020603050405020304" pitchFamily="18" charset="0"/>
                <a:ea typeface="等线"/>
              </a:rPr>
              <a:t>sự việc, hiện tượng có ý nghĩa đối với xã hội</a:t>
            </a:r>
            <a:r>
              <a:rPr lang="en-US" altLang="vi-VN" sz="3200" dirty="0">
                <a:latin typeface="Times New Roman" panose="02020603050405020304" pitchFamily="18" charset="0"/>
                <a:ea typeface="等线"/>
              </a:rPr>
              <a:t> như cái</a:t>
            </a:r>
            <a:r>
              <a:rPr lang="vi-VN" altLang="en-US" sz="3200" dirty="0">
                <a:latin typeface="Times New Roman" panose="02020603050405020304" pitchFamily="18" charset="0"/>
                <a:ea typeface="等线"/>
              </a:rPr>
              <a:t> đáng khen, </a:t>
            </a:r>
            <a:r>
              <a:rPr lang="en-US" altLang="en-US" sz="3200" dirty="0" err="1">
                <a:latin typeface="Times New Roman" panose="02020603050405020304" pitchFamily="18" charset="0"/>
                <a:ea typeface="等线"/>
              </a:rPr>
              <a:t>đá</a:t>
            </a:r>
            <a:r>
              <a:rPr lang="vi-VN" altLang="en-US" sz="3200" dirty="0">
                <a:latin typeface="Times New Roman" panose="02020603050405020304" pitchFamily="18" charset="0"/>
                <a:ea typeface="等线"/>
              </a:rPr>
              <a:t>ng ch</a:t>
            </a:r>
            <a:r>
              <a:rPr lang="en-US" altLang="en-US" sz="3200" dirty="0">
                <a:latin typeface="Times New Roman" panose="02020603050405020304" pitchFamily="18" charset="0"/>
                <a:ea typeface="等线"/>
              </a:rPr>
              <a:t>ê,</a:t>
            </a:r>
            <a:r>
              <a:rPr lang="vi-VN" altLang="en-US" sz="3200" dirty="0">
                <a:latin typeface="Times New Roman" panose="02020603050405020304" pitchFamily="18" charset="0"/>
                <a:ea typeface="等线"/>
              </a:rPr>
              <a:t> hay có vấn đề đáng suy nghĩ</a:t>
            </a:r>
            <a:r>
              <a:rPr lang="en-US" altLang="en-US" sz="3200" dirty="0">
                <a:latin typeface="Times New Roman" panose="02020603050405020304" pitchFamily="18" charset="0"/>
                <a:ea typeface="等线"/>
              </a:rPr>
              <a:t>. </a:t>
            </a:r>
            <a:endParaRPr lang="vi-VN" altLang="en-US" sz="3200" dirty="0">
              <a:latin typeface="Times New Roman" panose="02020603050405020304" pitchFamily="18" charset="0"/>
              <a:ea typeface="等线"/>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Ảnh Nền Powerpoint Đơn Giản Đẹp, 230 Hình Nền Powerpoint Ý Tưở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93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45050" y="23851"/>
            <a:ext cx="10658763" cy="1077218"/>
          </a:xfrm>
          <a:prstGeom prst="rect">
            <a:avLst/>
          </a:prstGeom>
          <a:noFill/>
        </p:spPr>
        <p:txBody>
          <a:bodyPr wrap="square">
            <a:spAutoFit/>
          </a:bodyPr>
          <a:lstStyle/>
          <a:p>
            <a:pPr algn="ctr">
              <a:spcAft>
                <a:spcPts val="0"/>
              </a:spcAft>
            </a:pPr>
            <a:r>
              <a:rPr lang="en-US"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dung 2: </a:t>
            </a:r>
            <a:r>
              <a:rPr lang="vi-VN"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NGHỊ LUẬN VỀ MỘT SỰ VIỆC, HIỆN TƯỢNG ĐỜI SỐNG</a:t>
            </a:r>
            <a:endParaRPr lang="vi-VN" sz="2800" b="1" dirty="0">
              <a:solidFill>
                <a:srgbClr val="7030A0"/>
              </a:solidFill>
              <a:effectLst/>
              <a:latin typeface="VNI-Times"/>
              <a:ea typeface="Times New Roman" panose="02020603050405020304" pitchFamily="18" charset="0"/>
              <a:cs typeface="Times New Roman" panose="02020603050405020304" pitchFamily="18" charset="0"/>
            </a:endParaRPr>
          </a:p>
        </p:txBody>
      </p:sp>
      <p:sp>
        <p:nvSpPr>
          <p:cNvPr id="11" name="MH_Entry_2"/>
          <p:cNvSpPr>
            <a:spLocks noChangeArrowheads="1"/>
          </p:cNvSpPr>
          <p:nvPr/>
        </p:nvSpPr>
        <p:spPr bwMode="auto">
          <a:xfrm>
            <a:off x="167675" y="976332"/>
            <a:ext cx="11736138" cy="443198"/>
          </a:xfrm>
          <a:prstGeom prst="rect">
            <a:avLst/>
          </a:prstGeom>
          <a:noFill/>
          <a:ln>
            <a:noFill/>
          </a:ln>
        </p:spPr>
        <p:txBody>
          <a:bodyPr wrap="square" lIns="0" tIns="0" rIns="0" bIns="0" anchor="ctr">
            <a:spAutoFit/>
          </a:bodyPr>
          <a:lstStyle>
            <a:defPPr>
              <a:defRPr lang="zh-CN"/>
            </a:defPPr>
            <a:lvl1pPr marL="0" lvl="0" indent="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1pPr>
            <a:lvl2pPr marL="455930" lvl="1"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2pPr>
            <a:lvl3pPr marL="913130" lvl="2"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3pPr>
            <a:lvl4pPr marL="1370330" lvl="3"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4pPr>
            <a:lvl5pPr marL="1827530" lvl="4"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5pPr>
            <a:lvl6pPr marL="2286000" lvl="5"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6pPr>
            <a:lvl7pPr marL="2743200" lvl="6"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7pPr>
            <a:lvl8pPr marL="3200400" lvl="7"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8pPr>
            <a:lvl9pPr marL="3657600" lvl="8"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9pPr>
          </a:lstStyle>
          <a:p>
            <a:pPr>
              <a:lnSpc>
                <a:spcPct val="90000"/>
              </a:lnSpc>
              <a:spcBef>
                <a:spcPts val="750"/>
              </a:spcBef>
              <a:buNone/>
            </a:pP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I.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Tìm</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hiểu</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bài</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nghị</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luận</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về</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một</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sự</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việc</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hiện</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tượng</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đời</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sống</a:t>
            </a:r>
            <a:endParaRPr lang="zh-CN" altLang="en-US" sz="3200" b="1" dirty="0">
              <a:solidFill>
                <a:srgbClr val="628545"/>
              </a:solidFill>
              <a:latin typeface="Times New Roman" panose="02020603050405020304" pitchFamily="18" charset="0"/>
              <a:ea typeface="Elsie"/>
              <a:cs typeface="Times New Roman" panose="02020603050405020304" pitchFamily="18" charset="0"/>
              <a:sym typeface="Elsie"/>
            </a:endParaRPr>
          </a:p>
        </p:txBody>
      </p:sp>
      <p:sp>
        <p:nvSpPr>
          <p:cNvPr id="4" name="TextBox 3"/>
          <p:cNvSpPr txBox="1"/>
          <p:nvPr/>
        </p:nvSpPr>
        <p:spPr>
          <a:xfrm>
            <a:off x="363201" y="1357153"/>
            <a:ext cx="6609921" cy="692386"/>
          </a:xfrm>
          <a:prstGeom prst="rect">
            <a:avLst/>
          </a:prstGeom>
          <a:noFill/>
          <a:ln w="9525">
            <a:noFill/>
          </a:ln>
        </p:spPr>
        <p:txBody>
          <a:bodyPr wrap="none" lIns="121810" tIns="60905" rIns="121810" bIns="60905">
            <a:spAutoFit/>
          </a:bodyPr>
          <a:lstStyle/>
          <a:p>
            <a:pPr defTabSz="1217930">
              <a:buNone/>
            </a:pPr>
            <a:r>
              <a:rPr lang="en-US" altLang="x-none" sz="3700" b="1" i="1" u="sng" dirty="0" err="1">
                <a:solidFill>
                  <a:srgbClr val="000000"/>
                </a:solidFill>
                <a:latin typeface="Times New Roman" panose="02020603050405020304" pitchFamily="18" charset="0"/>
                <a:ea typeface="等线"/>
                <a:cs typeface="Times New Roman" panose="02020603050405020304" pitchFamily="18" charset="0"/>
              </a:rPr>
              <a:t>Yêu</a:t>
            </a:r>
            <a:r>
              <a:rPr lang="en-US" altLang="x-none" sz="3700" b="1" i="1" u="sng" dirty="0">
                <a:solidFill>
                  <a:srgbClr val="000000"/>
                </a:solidFill>
                <a:latin typeface="Times New Roman" panose="02020603050405020304" pitchFamily="18" charset="0"/>
                <a:ea typeface="等线"/>
                <a:cs typeface="Times New Roman" panose="02020603050405020304" pitchFamily="18" charset="0"/>
              </a:rPr>
              <a:t> </a:t>
            </a:r>
            <a:r>
              <a:rPr lang="en-US" altLang="x-none" sz="3700" b="1" i="1" u="sng" dirty="0" err="1">
                <a:solidFill>
                  <a:srgbClr val="000000"/>
                </a:solidFill>
                <a:latin typeface="Times New Roman" panose="02020603050405020304" pitchFamily="18" charset="0"/>
                <a:ea typeface="等线"/>
                <a:cs typeface="Times New Roman" panose="02020603050405020304" pitchFamily="18" charset="0"/>
              </a:rPr>
              <a:t>cầu</a:t>
            </a:r>
            <a:r>
              <a:rPr lang="en-US" altLang="x-none" sz="3700" b="1" i="1" u="sng" dirty="0">
                <a:solidFill>
                  <a:srgbClr val="000000"/>
                </a:solidFill>
                <a:latin typeface="Times New Roman" panose="02020603050405020304" pitchFamily="18" charset="0"/>
                <a:ea typeface="等线"/>
                <a:cs typeface="Times New Roman" panose="02020603050405020304" pitchFamily="18" charset="0"/>
              </a:rPr>
              <a:t> </a:t>
            </a:r>
            <a:r>
              <a:rPr lang="en-US" altLang="x-none" sz="3700" b="1" i="1" u="sng" dirty="0" err="1">
                <a:solidFill>
                  <a:srgbClr val="000000"/>
                </a:solidFill>
                <a:latin typeface="Times New Roman" panose="02020603050405020304" pitchFamily="18" charset="0"/>
                <a:ea typeface="等线"/>
                <a:cs typeface="Times New Roman" panose="02020603050405020304" pitchFamily="18" charset="0"/>
              </a:rPr>
              <a:t>về</a:t>
            </a:r>
            <a:r>
              <a:rPr lang="en-US" altLang="x-none" sz="3700" b="1" i="1" u="sng" dirty="0">
                <a:solidFill>
                  <a:srgbClr val="000000"/>
                </a:solidFill>
                <a:latin typeface="Times New Roman" panose="02020603050405020304" pitchFamily="18" charset="0"/>
                <a:ea typeface="等线"/>
                <a:cs typeface="Times New Roman" panose="02020603050405020304" pitchFamily="18" charset="0"/>
              </a:rPr>
              <a:t> </a:t>
            </a:r>
            <a:r>
              <a:rPr lang="en-US" altLang="x-none" sz="3700" b="1" i="1" u="sng" dirty="0" err="1">
                <a:solidFill>
                  <a:srgbClr val="000000"/>
                </a:solidFill>
                <a:latin typeface="Times New Roman" panose="02020603050405020304" pitchFamily="18" charset="0"/>
                <a:ea typeface="等线"/>
                <a:cs typeface="Times New Roman" panose="02020603050405020304" pitchFamily="18" charset="0"/>
              </a:rPr>
              <a:t>nội</a:t>
            </a:r>
            <a:r>
              <a:rPr lang="en-US" altLang="x-none" sz="3700" b="1" i="1" u="sng" dirty="0">
                <a:solidFill>
                  <a:srgbClr val="000000"/>
                </a:solidFill>
                <a:latin typeface="Times New Roman" panose="02020603050405020304" pitchFamily="18" charset="0"/>
                <a:ea typeface="等线"/>
                <a:cs typeface="Times New Roman" panose="02020603050405020304" pitchFamily="18" charset="0"/>
              </a:rPr>
              <a:t> dung </a:t>
            </a:r>
            <a:r>
              <a:rPr lang="en-US" altLang="x-none" sz="3700" b="1" i="1" u="sng" dirty="0" err="1">
                <a:solidFill>
                  <a:srgbClr val="000000"/>
                </a:solidFill>
                <a:latin typeface="Times New Roman" panose="02020603050405020304" pitchFamily="18" charset="0"/>
                <a:ea typeface="等线"/>
                <a:cs typeface="Times New Roman" panose="02020603050405020304" pitchFamily="18" charset="0"/>
              </a:rPr>
              <a:t>của</a:t>
            </a:r>
            <a:r>
              <a:rPr lang="en-US" altLang="x-none" sz="3700" b="1" i="1" u="sng" dirty="0">
                <a:solidFill>
                  <a:srgbClr val="000000"/>
                </a:solidFill>
                <a:latin typeface="Times New Roman" panose="02020603050405020304" pitchFamily="18" charset="0"/>
                <a:ea typeface="等线"/>
                <a:cs typeface="Times New Roman" panose="02020603050405020304" pitchFamily="18" charset="0"/>
              </a:rPr>
              <a:t> </a:t>
            </a:r>
            <a:r>
              <a:rPr lang="en-US" altLang="x-none" sz="3700" b="1" i="1" u="sng" dirty="0" err="1">
                <a:solidFill>
                  <a:srgbClr val="000000"/>
                </a:solidFill>
                <a:latin typeface="Times New Roman" panose="02020603050405020304" pitchFamily="18" charset="0"/>
                <a:ea typeface="等线"/>
                <a:cs typeface="Times New Roman" panose="02020603050405020304" pitchFamily="18" charset="0"/>
              </a:rPr>
              <a:t>bài</a:t>
            </a:r>
            <a:r>
              <a:rPr lang="en-US" altLang="x-none" sz="3700" b="1" i="1" u="sng" dirty="0">
                <a:solidFill>
                  <a:srgbClr val="000000"/>
                </a:solidFill>
                <a:latin typeface="Times New Roman" panose="02020603050405020304" pitchFamily="18" charset="0"/>
                <a:ea typeface="等线"/>
                <a:cs typeface="Times New Roman" panose="02020603050405020304" pitchFamily="18" charset="0"/>
              </a:rPr>
              <a:t> </a:t>
            </a:r>
            <a:r>
              <a:rPr lang="en-US" altLang="x-none" sz="3700" b="1" i="1" u="sng" dirty="0" err="1">
                <a:solidFill>
                  <a:srgbClr val="000000"/>
                </a:solidFill>
                <a:latin typeface="Times New Roman" panose="02020603050405020304" pitchFamily="18" charset="0"/>
                <a:ea typeface="等线"/>
                <a:cs typeface="Times New Roman" panose="02020603050405020304" pitchFamily="18" charset="0"/>
              </a:rPr>
              <a:t>viết</a:t>
            </a:r>
            <a:endParaRPr lang="en-US" altLang="x-none" sz="3700" b="1" i="1" u="sng" dirty="0">
              <a:solidFill>
                <a:srgbClr val="000000"/>
              </a:solidFill>
              <a:latin typeface="Times New Roman" panose="02020603050405020304" pitchFamily="18" charset="0"/>
              <a:ea typeface="Times New Roman" panose="02020603050405020304" pitchFamily="18" charset="0"/>
            </a:endParaRPr>
          </a:p>
        </p:txBody>
      </p:sp>
      <p:grpSp>
        <p:nvGrpSpPr>
          <p:cNvPr id="7" name="Group 6"/>
          <p:cNvGrpSpPr/>
          <p:nvPr/>
        </p:nvGrpSpPr>
        <p:grpSpPr>
          <a:xfrm>
            <a:off x="2662065" y="2305004"/>
            <a:ext cx="1539603" cy="2041888"/>
            <a:chOff x="277705" y="556"/>
            <a:chExt cx="1154702" cy="1812427"/>
          </a:xfrm>
          <a:solidFill>
            <a:schemeClr val="accent5">
              <a:lumMod val="20000"/>
              <a:lumOff val="80000"/>
            </a:schemeClr>
          </a:solidFill>
        </p:grpSpPr>
        <p:sp>
          <p:nvSpPr>
            <p:cNvPr id="9" name="Rounded Rectangle 6"/>
            <p:cNvSpPr/>
            <p:nvPr/>
          </p:nvSpPr>
          <p:spPr>
            <a:xfrm>
              <a:off x="277705" y="556"/>
              <a:ext cx="1154702" cy="1812427"/>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0" name="Rounded Rectangle 4"/>
            <p:cNvSpPr/>
            <p:nvPr/>
          </p:nvSpPr>
          <p:spPr>
            <a:xfrm>
              <a:off x="311525" y="34376"/>
              <a:ext cx="1087062" cy="17447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defRPr/>
              </a:pPr>
              <a:r>
                <a:rPr kumimoji="0" lang="en-US" sz="36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Nêu biểu hiện</a:t>
              </a:r>
              <a:endPar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12" name="Group 11"/>
          <p:cNvGrpSpPr/>
          <p:nvPr/>
        </p:nvGrpSpPr>
        <p:grpSpPr>
          <a:xfrm>
            <a:off x="4337153" y="3051824"/>
            <a:ext cx="326395" cy="922927"/>
            <a:chOff x="1534021" y="560672"/>
            <a:chExt cx="244796" cy="692195"/>
          </a:xfrm>
          <a:solidFill>
            <a:schemeClr val="accent5">
              <a:lumMod val="40000"/>
              <a:lumOff val="60000"/>
            </a:schemeClr>
          </a:solidFill>
        </p:grpSpPr>
        <p:sp>
          <p:nvSpPr>
            <p:cNvPr id="13" name="Right Arrow 9"/>
            <p:cNvSpPr/>
            <p:nvPr/>
          </p:nvSpPr>
          <p:spPr>
            <a:xfrm>
              <a:off x="1534021" y="560672"/>
              <a:ext cx="244796" cy="692195"/>
            </a:xfrm>
            <a:prstGeom prst="rightArrow">
              <a:avLst>
                <a:gd name="adj1" fmla="val 60000"/>
                <a:gd name="adj2" fmla="val 50000"/>
              </a:avLst>
            </a:prstGeom>
            <a:grp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Right Arrow 6"/>
            <p:cNvSpPr/>
            <p:nvPr/>
          </p:nvSpPr>
          <p:spPr>
            <a:xfrm>
              <a:off x="1534021" y="699111"/>
              <a:ext cx="171357" cy="4153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defRPr/>
              </a:pPr>
              <a:endParaRPr kumimoji="0" lang="en-US" sz="32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16" name="Group 15"/>
          <p:cNvGrpSpPr/>
          <p:nvPr/>
        </p:nvGrpSpPr>
        <p:grpSpPr>
          <a:xfrm>
            <a:off x="4817509" y="2305004"/>
            <a:ext cx="1539603" cy="2041888"/>
            <a:chOff x="1894288" y="556"/>
            <a:chExt cx="1154702" cy="1812427"/>
          </a:xfrm>
          <a:solidFill>
            <a:schemeClr val="accent5">
              <a:lumMod val="40000"/>
              <a:lumOff val="60000"/>
            </a:schemeClr>
          </a:solidFill>
        </p:grpSpPr>
        <p:sp>
          <p:nvSpPr>
            <p:cNvPr id="17" name="Rounded Rectangle 12"/>
            <p:cNvSpPr/>
            <p:nvPr/>
          </p:nvSpPr>
          <p:spPr>
            <a:xfrm>
              <a:off x="1894288" y="556"/>
              <a:ext cx="1154702" cy="1812427"/>
            </a:xfrm>
            <a:prstGeom prst="roundRect">
              <a:avLst>
                <a:gd name="adj" fmla="val 10000"/>
              </a:avLst>
            </a:prstGeom>
            <a:grpFill/>
          </p:spPr>
          <p:style>
            <a:lnRef idx="2">
              <a:schemeClr val="lt1">
                <a:hueOff val="0"/>
                <a:satOff val="0"/>
                <a:lumOff val="0"/>
                <a:alphaOff val="0"/>
              </a:schemeClr>
            </a:lnRef>
            <a:fillRef idx="1">
              <a:schemeClr val="accent3">
                <a:hueOff val="3750088"/>
                <a:satOff val="-5619"/>
                <a:lumOff val="-907"/>
                <a:alphaOff val="0"/>
              </a:schemeClr>
            </a:fillRef>
            <a:effectRef idx="0">
              <a:schemeClr val="accent3">
                <a:hueOff val="3750088"/>
                <a:satOff val="-5619"/>
                <a:lumOff val="-907"/>
                <a:alphaOff val="0"/>
              </a:schemeClr>
            </a:effectRef>
            <a:fontRef idx="minor">
              <a:schemeClr val="lt1"/>
            </a:fontRef>
          </p:style>
        </p:sp>
        <p:sp>
          <p:nvSpPr>
            <p:cNvPr id="18" name="Rounded Rectangle 8"/>
            <p:cNvSpPr/>
            <p:nvPr/>
          </p:nvSpPr>
          <p:spPr>
            <a:xfrm>
              <a:off x="1928108" y="34376"/>
              <a:ext cx="1087062" cy="17447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defRPr/>
              </a:pP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Nguyên</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nhân</a:t>
              </a:r>
              <a:endPar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19" name="Group 18"/>
          <p:cNvGrpSpPr/>
          <p:nvPr/>
        </p:nvGrpSpPr>
        <p:grpSpPr>
          <a:xfrm>
            <a:off x="6492596" y="3051824"/>
            <a:ext cx="326395" cy="922927"/>
            <a:chOff x="3150604" y="560672"/>
            <a:chExt cx="244796" cy="692195"/>
          </a:xfrm>
          <a:solidFill>
            <a:schemeClr val="accent5">
              <a:lumMod val="60000"/>
              <a:lumOff val="40000"/>
            </a:schemeClr>
          </a:solidFill>
        </p:grpSpPr>
        <p:sp>
          <p:nvSpPr>
            <p:cNvPr id="20" name="Right Arrow 15"/>
            <p:cNvSpPr/>
            <p:nvPr/>
          </p:nvSpPr>
          <p:spPr>
            <a:xfrm>
              <a:off x="3150604" y="560672"/>
              <a:ext cx="244796" cy="692195"/>
            </a:xfrm>
            <a:prstGeom prst="rightArrow">
              <a:avLst>
                <a:gd name="adj1" fmla="val 60000"/>
                <a:gd name="adj2" fmla="val 50000"/>
              </a:avLst>
            </a:prstGeom>
            <a:grpFill/>
          </p:spPr>
          <p:style>
            <a:lnRef idx="0">
              <a:schemeClr val="lt1">
                <a:hueOff val="0"/>
                <a:satOff val="0"/>
                <a:lumOff val="0"/>
                <a:alphaOff val="0"/>
              </a:schemeClr>
            </a:lnRef>
            <a:fillRef idx="1">
              <a:schemeClr val="accent3">
                <a:hueOff val="5625132"/>
                <a:satOff val="-8432"/>
                <a:lumOff val="-1365"/>
                <a:alphaOff val="0"/>
              </a:schemeClr>
            </a:fillRef>
            <a:effectRef idx="0">
              <a:schemeClr val="accent3">
                <a:hueOff val="5625132"/>
                <a:satOff val="-8432"/>
                <a:lumOff val="-1365"/>
                <a:alphaOff val="0"/>
              </a:schemeClr>
            </a:effectRef>
            <a:fontRef idx="minor">
              <a:schemeClr val="lt1"/>
            </a:fontRef>
          </p:style>
        </p:sp>
        <p:sp>
          <p:nvSpPr>
            <p:cNvPr id="21" name="Right Arrow 10"/>
            <p:cNvSpPr/>
            <p:nvPr/>
          </p:nvSpPr>
          <p:spPr>
            <a:xfrm>
              <a:off x="3150604" y="699111"/>
              <a:ext cx="171357" cy="4153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defRPr/>
              </a:pPr>
              <a:endParaRPr kumimoji="0" lang="en-US" sz="32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2" name="Group 21"/>
          <p:cNvGrpSpPr/>
          <p:nvPr/>
        </p:nvGrpSpPr>
        <p:grpSpPr>
          <a:xfrm>
            <a:off x="6972953" y="2305004"/>
            <a:ext cx="1539603" cy="2041888"/>
            <a:chOff x="3510871" y="556"/>
            <a:chExt cx="1154702" cy="1812427"/>
          </a:xfrm>
          <a:solidFill>
            <a:schemeClr val="accent5">
              <a:lumMod val="60000"/>
              <a:lumOff val="40000"/>
            </a:schemeClr>
          </a:solidFill>
        </p:grpSpPr>
        <p:sp>
          <p:nvSpPr>
            <p:cNvPr id="23" name="Rounded Rectangle 18"/>
            <p:cNvSpPr/>
            <p:nvPr/>
          </p:nvSpPr>
          <p:spPr>
            <a:xfrm>
              <a:off x="3510871" y="556"/>
              <a:ext cx="1154702" cy="1812427"/>
            </a:xfrm>
            <a:prstGeom prst="roundRect">
              <a:avLst>
                <a:gd name="adj" fmla="val 10000"/>
              </a:avLst>
            </a:prstGeom>
            <a:grpFill/>
          </p:spPr>
          <p:style>
            <a:lnRef idx="2">
              <a:schemeClr val="lt1">
                <a:hueOff val="0"/>
                <a:satOff val="0"/>
                <a:lumOff val="0"/>
                <a:alphaOff val="0"/>
              </a:schemeClr>
            </a:lnRef>
            <a:fillRef idx="1">
              <a:schemeClr val="accent3">
                <a:hueOff val="7500176"/>
                <a:satOff val="-11245"/>
                <a:lumOff val="-1822"/>
                <a:alphaOff val="0"/>
              </a:schemeClr>
            </a:fillRef>
            <a:effectRef idx="0">
              <a:schemeClr val="accent3">
                <a:hueOff val="7500176"/>
                <a:satOff val="-11245"/>
                <a:lumOff val="-1822"/>
                <a:alphaOff val="0"/>
              </a:schemeClr>
            </a:effectRef>
            <a:fontRef idx="minor">
              <a:schemeClr val="lt1"/>
            </a:fontRef>
          </p:style>
        </p:sp>
        <p:sp>
          <p:nvSpPr>
            <p:cNvPr id="24" name="Rounded Rectangle 12"/>
            <p:cNvSpPr/>
            <p:nvPr/>
          </p:nvSpPr>
          <p:spPr>
            <a:xfrm>
              <a:off x="3544691" y="34376"/>
              <a:ext cx="1087062" cy="17447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defRPr/>
              </a:pPr>
              <a:r>
                <a:rPr kumimoji="0" lang="en-US" altLang="en-US" sz="36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Tác hại</a:t>
              </a:r>
              <a:endPar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25" name="Group 24"/>
          <p:cNvGrpSpPr/>
          <p:nvPr/>
        </p:nvGrpSpPr>
        <p:grpSpPr>
          <a:xfrm>
            <a:off x="8648041" y="3051824"/>
            <a:ext cx="326395" cy="922927"/>
            <a:chOff x="4767187" y="560672"/>
            <a:chExt cx="244796" cy="692195"/>
          </a:xfrm>
          <a:solidFill>
            <a:schemeClr val="accent5">
              <a:lumMod val="75000"/>
            </a:schemeClr>
          </a:solidFill>
        </p:grpSpPr>
        <p:sp>
          <p:nvSpPr>
            <p:cNvPr id="26" name="Right Arrow 21"/>
            <p:cNvSpPr/>
            <p:nvPr/>
          </p:nvSpPr>
          <p:spPr>
            <a:xfrm>
              <a:off x="4767187" y="560672"/>
              <a:ext cx="244796" cy="692195"/>
            </a:xfrm>
            <a:prstGeom prst="rightArrow">
              <a:avLst>
                <a:gd name="adj1" fmla="val 60000"/>
                <a:gd name="adj2" fmla="val 50000"/>
              </a:avLst>
            </a:prstGeom>
            <a:grpFill/>
          </p:spPr>
          <p:style>
            <a:lnRef idx="0">
              <a:schemeClr val="lt1">
                <a:hueOff val="0"/>
                <a:satOff val="0"/>
                <a:lumOff val="0"/>
                <a:alphaOff val="0"/>
              </a:schemeClr>
            </a:lnRef>
            <a:fillRef idx="1">
              <a:schemeClr val="accent3">
                <a:hueOff val="11250264"/>
                <a:satOff val="-16872"/>
                <a:lumOff val="-2737"/>
                <a:alphaOff val="0"/>
              </a:schemeClr>
            </a:fillRef>
            <a:effectRef idx="0">
              <a:schemeClr val="accent3">
                <a:hueOff val="11250264"/>
                <a:satOff val="-16872"/>
                <a:lumOff val="-2737"/>
                <a:alphaOff val="0"/>
              </a:schemeClr>
            </a:effectRef>
            <a:fontRef idx="minor">
              <a:schemeClr val="lt1"/>
            </a:fontRef>
          </p:style>
        </p:sp>
        <p:sp>
          <p:nvSpPr>
            <p:cNvPr id="27" name="Right Arrow 14"/>
            <p:cNvSpPr/>
            <p:nvPr/>
          </p:nvSpPr>
          <p:spPr>
            <a:xfrm>
              <a:off x="4767187" y="699111"/>
              <a:ext cx="171357" cy="4153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defRPr/>
              </a:pPr>
              <a:endParaRPr kumimoji="0" lang="en-US" sz="32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8" name="Group 27"/>
          <p:cNvGrpSpPr/>
          <p:nvPr/>
        </p:nvGrpSpPr>
        <p:grpSpPr>
          <a:xfrm>
            <a:off x="9128397" y="2305004"/>
            <a:ext cx="1539603" cy="2052394"/>
            <a:chOff x="5127454" y="556"/>
            <a:chExt cx="1154702" cy="1812427"/>
          </a:xfrm>
          <a:solidFill>
            <a:schemeClr val="accent5">
              <a:lumMod val="75000"/>
            </a:schemeClr>
          </a:solidFill>
        </p:grpSpPr>
        <p:sp>
          <p:nvSpPr>
            <p:cNvPr id="29" name="Rounded Rectangle 24"/>
            <p:cNvSpPr/>
            <p:nvPr/>
          </p:nvSpPr>
          <p:spPr>
            <a:xfrm>
              <a:off x="5127454" y="556"/>
              <a:ext cx="1154702" cy="1812427"/>
            </a:xfrm>
            <a:prstGeom prst="roundRect">
              <a:avLst>
                <a:gd name="adj" fmla="val 10000"/>
              </a:avLst>
            </a:prstGeom>
            <a:grpFill/>
          </p:spPr>
          <p:style>
            <a:lnRef idx="2">
              <a:schemeClr val="lt1">
                <a:hueOff val="0"/>
                <a:satOff val="0"/>
                <a:lumOff val="0"/>
                <a:alphaOff val="0"/>
              </a:schemeClr>
            </a:lnRef>
            <a:fillRef idx="1">
              <a:schemeClr val="accent3">
                <a:hueOff val="11250264"/>
                <a:satOff val="-16872"/>
                <a:lumOff val="-2737"/>
                <a:alphaOff val="0"/>
              </a:schemeClr>
            </a:fillRef>
            <a:effectRef idx="0">
              <a:schemeClr val="accent3">
                <a:hueOff val="11250264"/>
                <a:satOff val="-16872"/>
                <a:lumOff val="-2737"/>
                <a:alphaOff val="0"/>
              </a:schemeClr>
            </a:effectRef>
            <a:fontRef idx="minor">
              <a:schemeClr val="lt1"/>
            </a:fontRef>
          </p:style>
        </p:sp>
        <p:sp>
          <p:nvSpPr>
            <p:cNvPr id="30" name="Rounded Rectangle 16"/>
            <p:cNvSpPr/>
            <p:nvPr/>
          </p:nvSpPr>
          <p:spPr>
            <a:xfrm>
              <a:off x="5161274" y="34376"/>
              <a:ext cx="1087062" cy="17447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defRPr/>
              </a:pPr>
              <a:r>
                <a:rPr kumimoji="0" lang="en-US" sz="3600" b="1" i="1"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Giải</a:t>
              </a:r>
              <a:r>
                <a:rPr kumimoji="0" lang="en-US" sz="36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pháp</a:t>
              </a:r>
              <a:endParaRPr kumimoji="0" lang="en-US" sz="36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grpSp>
      <p:grpSp>
        <p:nvGrpSpPr>
          <p:cNvPr id="31" name="Group 30"/>
          <p:cNvGrpSpPr/>
          <p:nvPr/>
        </p:nvGrpSpPr>
        <p:grpSpPr>
          <a:xfrm>
            <a:off x="496864" y="2315509"/>
            <a:ext cx="1539603" cy="2041888"/>
            <a:chOff x="277705" y="556"/>
            <a:chExt cx="1154702" cy="1812427"/>
          </a:xfrm>
          <a:solidFill>
            <a:schemeClr val="accent5">
              <a:lumMod val="20000"/>
              <a:lumOff val="80000"/>
            </a:schemeClr>
          </a:solidFill>
        </p:grpSpPr>
        <p:sp>
          <p:nvSpPr>
            <p:cNvPr id="32" name="Rounded Rectangle 27"/>
            <p:cNvSpPr/>
            <p:nvPr/>
          </p:nvSpPr>
          <p:spPr>
            <a:xfrm>
              <a:off x="277705" y="556"/>
              <a:ext cx="1154702" cy="1812427"/>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3" name="Rounded Rectangle 4"/>
            <p:cNvSpPr/>
            <p:nvPr/>
          </p:nvSpPr>
          <p:spPr>
            <a:xfrm>
              <a:off x="311525" y="34376"/>
              <a:ext cx="1087062" cy="17447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defRPr/>
              </a:pP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Giới</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thiệu</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vấn</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đề</a:t>
              </a:r>
              <a:endPar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34" name="Group 33"/>
          <p:cNvGrpSpPr/>
          <p:nvPr/>
        </p:nvGrpSpPr>
        <p:grpSpPr>
          <a:xfrm>
            <a:off x="2171952" y="3062329"/>
            <a:ext cx="326395" cy="922927"/>
            <a:chOff x="1534021" y="560672"/>
            <a:chExt cx="244796" cy="692195"/>
          </a:xfrm>
          <a:solidFill>
            <a:schemeClr val="accent5">
              <a:lumMod val="40000"/>
              <a:lumOff val="60000"/>
            </a:schemeClr>
          </a:solidFill>
        </p:grpSpPr>
        <p:sp>
          <p:nvSpPr>
            <p:cNvPr id="35" name="Right Arrow 30"/>
            <p:cNvSpPr/>
            <p:nvPr/>
          </p:nvSpPr>
          <p:spPr>
            <a:xfrm>
              <a:off x="1534021" y="560672"/>
              <a:ext cx="244796" cy="692195"/>
            </a:xfrm>
            <a:prstGeom prst="rightArrow">
              <a:avLst>
                <a:gd name="adj1" fmla="val 60000"/>
                <a:gd name="adj2" fmla="val 50000"/>
              </a:avLst>
            </a:prstGeom>
            <a:grp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6" name="Right Arrow 6"/>
            <p:cNvSpPr/>
            <p:nvPr/>
          </p:nvSpPr>
          <p:spPr>
            <a:xfrm>
              <a:off x="1534021" y="699111"/>
              <a:ext cx="171357" cy="4153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defRPr/>
              </a:pPr>
              <a:endParaRPr kumimoji="0" lang="en-US" sz="32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37" name="Rectangle 36"/>
          <p:cNvSpPr/>
          <p:nvPr/>
        </p:nvSpPr>
        <p:spPr>
          <a:xfrm>
            <a:off x="382555" y="4485767"/>
            <a:ext cx="11541966" cy="1567180"/>
          </a:xfrm>
          <a:prstGeom prst="rect">
            <a:avLst/>
          </a:prstGeom>
        </p:spPr>
        <p:txBody>
          <a:bodyPr wrap="square" lIns="91438" tIns="45719" rIns="91438" bIns="45719">
            <a:spAutoFit/>
          </a:bodyPr>
          <a:lstStyle>
            <a:defPPr>
              <a:defRPr lang="zh-CN"/>
            </a:defPPr>
            <a:lvl1pPr marL="0" lvl="0" indent="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1pPr>
            <a:lvl2pPr marL="455930" lvl="1"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2pPr>
            <a:lvl3pPr marL="913130" lvl="2"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3pPr>
            <a:lvl4pPr marL="1370330" lvl="3"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4pPr>
            <a:lvl5pPr marL="1827530" lvl="4"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5pPr>
            <a:lvl6pPr marL="2286000" lvl="5"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6pPr>
            <a:lvl7pPr marL="2743200" lvl="6"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7pPr>
            <a:lvl8pPr marL="3200400" lvl="7"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8pPr>
            <a:lvl9pPr marL="3657600" lvl="8"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9pPr>
          </a:lstStyle>
          <a:p>
            <a:r>
              <a:rPr lang="en-US" altLang="en-US" sz="3200" dirty="0">
                <a:latin typeface="Times New Roman" panose="02020603050405020304" pitchFamily="18" charset="0"/>
                <a:ea typeface="等线"/>
              </a:rPr>
              <a:t>- </a:t>
            </a:r>
            <a:r>
              <a:rPr lang="en-US" altLang="en-US" sz="3200" b="1" i="1" u="sng" dirty="0">
                <a:latin typeface="Times New Roman" panose="02020603050405020304" pitchFamily="18" charset="0"/>
                <a:ea typeface="等线"/>
              </a:rPr>
              <a:t>Yêu cầu v</a:t>
            </a:r>
            <a:r>
              <a:rPr lang="vi-VN" altLang="en-US" sz="3200" b="1" i="1" u="sng" dirty="0">
                <a:latin typeface="Times New Roman" panose="02020603050405020304" pitchFamily="18" charset="0"/>
                <a:ea typeface="等线"/>
              </a:rPr>
              <a:t>ề hình thức</a:t>
            </a:r>
            <a:r>
              <a:rPr lang="en-US" altLang="vi-VN" sz="3200" b="1" i="1" u="sng" dirty="0">
                <a:latin typeface="Times New Roman" panose="02020603050405020304" pitchFamily="18" charset="0"/>
                <a:ea typeface="等线"/>
              </a:rPr>
              <a:t>:</a:t>
            </a:r>
            <a:r>
              <a:rPr lang="vi-VN" altLang="en-US" sz="3200" dirty="0">
                <a:latin typeface="Times New Roman" panose="02020603050405020304" pitchFamily="18" charset="0"/>
                <a:ea typeface="等线"/>
              </a:rPr>
              <a:t> bài viết phải có bố cục mạch lạc</a:t>
            </a:r>
            <a:r>
              <a:rPr lang="en-US" altLang="x-none" sz="3200" dirty="0">
                <a:latin typeface="等线 Light"/>
                <a:ea typeface="等线"/>
              </a:rPr>
              <a:t>,</a:t>
            </a:r>
            <a:r>
              <a:rPr lang="vi-VN" altLang="en-US" sz="3200" dirty="0">
                <a:latin typeface="Times New Roman" panose="02020603050405020304" pitchFamily="18" charset="0"/>
                <a:ea typeface="等线"/>
              </a:rPr>
              <a:t> có luận điểm rõ ràng</a:t>
            </a:r>
            <a:r>
              <a:rPr lang="en-US" altLang="x-none" sz="3200" dirty="0">
                <a:latin typeface="等线 Light"/>
                <a:ea typeface="等线"/>
              </a:rPr>
              <a:t>,</a:t>
            </a:r>
            <a:r>
              <a:rPr lang="vi-VN" altLang="en-US" sz="3200" dirty="0">
                <a:latin typeface="Times New Roman" panose="02020603050405020304" pitchFamily="18" charset="0"/>
                <a:ea typeface="等线"/>
              </a:rPr>
              <a:t> luận cứ xác thực</a:t>
            </a:r>
            <a:r>
              <a:rPr lang="en-US" altLang="x-none" sz="3200" dirty="0">
                <a:latin typeface="等线 Light"/>
                <a:ea typeface="等线"/>
              </a:rPr>
              <a:t>,</a:t>
            </a:r>
            <a:r>
              <a:rPr lang="vi-VN" altLang="en-US" sz="3200" dirty="0">
                <a:latin typeface="Times New Roman" panose="02020603050405020304" pitchFamily="18" charset="0"/>
                <a:ea typeface="等线"/>
              </a:rPr>
              <a:t> phép lập luận phù hợp</a:t>
            </a:r>
            <a:r>
              <a:rPr lang="en-US" altLang="x-none" sz="3200" dirty="0">
                <a:latin typeface="等线 Light"/>
                <a:ea typeface="等线"/>
              </a:rPr>
              <a:t>,</a:t>
            </a:r>
            <a:r>
              <a:rPr lang="vi-VN" altLang="en-US" sz="3200" dirty="0">
                <a:latin typeface="Times New Roman" panose="02020603050405020304" pitchFamily="18" charset="0"/>
                <a:ea typeface="等线"/>
              </a:rPr>
              <a:t> lời văn chính xác sống động</a:t>
            </a:r>
            <a:endParaRPr lang="vi-VN" altLang="en-US" sz="3200" dirty="0">
              <a:latin typeface="Times New Roman" panose="02020603050405020304" pitchFamily="18" charset="0"/>
              <a:ea typeface="等线"/>
            </a:endParaRPr>
          </a:p>
        </p:txBody>
      </p:sp>
      <p:sp>
        <p:nvSpPr>
          <p:cNvPr id="38" name="Rectangle 37"/>
          <p:cNvSpPr/>
          <p:nvPr/>
        </p:nvSpPr>
        <p:spPr>
          <a:xfrm>
            <a:off x="2101978" y="5886116"/>
            <a:ext cx="6096000" cy="584773"/>
          </a:xfrm>
          <a:prstGeom prst="rect">
            <a:avLst/>
          </a:prstGeom>
          <a:noFill/>
          <a:ln w="9525">
            <a:noFill/>
          </a:ln>
        </p:spPr>
        <p:txBody>
          <a:bodyPr lIns="91438" tIns="45719" rIns="91438" bIns="45719">
            <a:spAutoFit/>
          </a:bodyPr>
          <a:lstStyle>
            <a:defPPr>
              <a:defRPr lang="zh-CN"/>
            </a:defPPr>
            <a:lvl1pPr marL="0" lvl="0" indent="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1pPr>
            <a:lvl2pPr marL="455930" lvl="1"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2pPr>
            <a:lvl3pPr marL="913130" lvl="2"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3pPr>
            <a:lvl4pPr marL="1370330" lvl="3"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4pPr>
            <a:lvl5pPr marL="1827530" lvl="4"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5pPr>
            <a:lvl6pPr marL="2286000" lvl="5"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6pPr>
            <a:lvl7pPr marL="2743200" lvl="6"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7pPr>
            <a:lvl8pPr marL="3200400" lvl="7"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8pPr>
            <a:lvl9pPr marL="3657600" lvl="8"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9pPr>
          </a:lstStyle>
          <a:p>
            <a:pPr algn="ctr">
              <a:buNone/>
            </a:pPr>
            <a:r>
              <a:rPr lang="en-US" altLang="vi-VN" sz="3200" b="1" i="1" u="sng" dirty="0">
                <a:solidFill>
                  <a:srgbClr val="FF0000"/>
                </a:solidFill>
                <a:latin typeface="Times New Roman" panose="02020603050405020304" pitchFamily="18" charset="0"/>
                <a:ea typeface="等线"/>
              </a:rPr>
              <a:t>GHI NHỚ SGK/T 21</a:t>
            </a:r>
            <a:endParaRPr lang="en-US" altLang="vi-VN" sz="3200" b="1" i="1" u="sng" dirty="0">
              <a:solidFill>
                <a:srgbClr val="FF0000"/>
              </a:solidFill>
              <a:latin typeface="Times New Roman" panose="02020603050405020304" pitchFamily="18" charset="0"/>
              <a:ea typeface="等线"/>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down)">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arn(inVertical)">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fill="hold"/>
                                        <p:tgtEl>
                                          <p:spTgt spid="37"/>
                                        </p:tgtEl>
                                        <p:attrNameLst>
                                          <p:attrName>ppt_x</p:attrName>
                                        </p:attrNameLst>
                                      </p:cBhvr>
                                      <p:tavLst>
                                        <p:tav tm="0">
                                          <p:val>
                                            <p:strVal val="#ppt_x"/>
                                          </p:val>
                                        </p:tav>
                                        <p:tav tm="100000">
                                          <p:val>
                                            <p:strVal val="#ppt_x"/>
                                          </p:val>
                                        </p:tav>
                                      </p:tavLst>
                                    </p:anim>
                                    <p:anim calcmode="lin" valueType="num">
                                      <p:cBhvr additive="base">
                                        <p:cTn id="45"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ình nền màu hồng - Tổng hợp ảnh nền, wallpaper màu hồng đẹp nhấ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415"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70865" y="967413"/>
            <a:ext cx="10450297" cy="1446550"/>
          </a:xfrm>
          <a:prstGeom prst="rect">
            <a:avLst/>
          </a:prstGeom>
          <a:noFill/>
        </p:spPr>
        <p:txBody>
          <a:bodyPr wrap="none" lIns="91440" tIns="45720" rIns="91440" bIns="45720">
            <a:spAutoFit/>
          </a:bodyPr>
          <a:lstStyle/>
          <a:p>
            <a:pPr algn="ctr"/>
            <a:r>
              <a:rPr lang="en-US" sz="4400" b="1" cap="none" spc="0" dirty="0" err="1">
                <a:ln w="12700">
                  <a:solidFill>
                    <a:schemeClr val="accent5"/>
                  </a:solidFill>
                  <a:prstDash val="solid"/>
                </a:ln>
                <a:solidFill>
                  <a:srgbClr val="7030A0"/>
                </a:solidFill>
                <a:effectLst/>
                <a:latin typeface="Times New Roman" panose="02020603050405020304" pitchFamily="18" charset="0"/>
                <a:cs typeface="Times New Roman" panose="02020603050405020304" pitchFamily="18" charset="0"/>
              </a:rPr>
              <a:t>Chủ</a:t>
            </a:r>
            <a:r>
              <a:rPr lang="en-US" sz="4400" b="1" cap="none" spc="0" dirty="0">
                <a:ln w="12700">
                  <a:solidFill>
                    <a:schemeClr val="accent5"/>
                  </a:solidFill>
                  <a:prstDash val="solid"/>
                </a:ln>
                <a:solidFill>
                  <a:srgbClr val="7030A0"/>
                </a:solidFill>
                <a:effectLst/>
                <a:latin typeface="Times New Roman" panose="02020603050405020304" pitchFamily="18" charset="0"/>
                <a:cs typeface="Times New Roman" panose="02020603050405020304" pitchFamily="18" charset="0"/>
              </a:rPr>
              <a:t> </a:t>
            </a:r>
            <a:r>
              <a:rPr lang="en-US" sz="4400" b="1" cap="none" spc="0" dirty="0" err="1">
                <a:ln w="12700">
                  <a:solidFill>
                    <a:schemeClr val="accent5"/>
                  </a:solidFill>
                  <a:prstDash val="solid"/>
                </a:ln>
                <a:solidFill>
                  <a:srgbClr val="7030A0"/>
                </a:solidFill>
                <a:effectLst/>
                <a:latin typeface="Times New Roman" panose="02020603050405020304" pitchFamily="18" charset="0"/>
                <a:cs typeface="Times New Roman" panose="02020603050405020304" pitchFamily="18" charset="0"/>
              </a:rPr>
              <a:t>đề</a:t>
            </a:r>
            <a:r>
              <a:rPr lang="en-US" sz="4400" b="1" cap="none" spc="0" dirty="0">
                <a:ln w="12700">
                  <a:solidFill>
                    <a:schemeClr val="accent5"/>
                  </a:solidFill>
                  <a:prstDash val="solid"/>
                </a:ln>
                <a:solidFill>
                  <a:srgbClr val="7030A0"/>
                </a:solidFill>
                <a:effectLst/>
                <a:latin typeface="Times New Roman" panose="02020603050405020304" pitchFamily="18" charset="0"/>
                <a:cs typeface="Times New Roman" panose="02020603050405020304" pitchFamily="18" charset="0"/>
              </a:rPr>
              <a:t> 27: NGHỊ LUẬN XÃ HỘI, </a:t>
            </a:r>
            <a:endParaRPr lang="en-US" sz="4400" b="1" cap="none" spc="0" dirty="0">
              <a:ln w="12700">
                <a:solidFill>
                  <a:schemeClr val="accent5"/>
                </a:solidFill>
                <a:prstDash val="solid"/>
              </a:ln>
              <a:solidFill>
                <a:srgbClr val="7030A0"/>
              </a:solidFill>
              <a:effectLst/>
              <a:latin typeface="Times New Roman" panose="02020603050405020304" pitchFamily="18" charset="0"/>
              <a:cs typeface="Times New Roman" panose="02020603050405020304" pitchFamily="18" charset="0"/>
            </a:endParaRPr>
          </a:p>
          <a:p>
            <a:pPr algn="ctr"/>
            <a:r>
              <a:rPr lang="en-US" sz="4400" b="1" cap="none" spc="0" dirty="0">
                <a:ln w="12700">
                  <a:solidFill>
                    <a:schemeClr val="accent5"/>
                  </a:solidFill>
                  <a:prstDash val="solid"/>
                </a:ln>
                <a:solidFill>
                  <a:srgbClr val="7030A0"/>
                </a:solidFill>
                <a:effectLst/>
                <a:latin typeface="Times New Roman" panose="02020603050405020304" pitchFamily="18" charset="0"/>
                <a:cs typeface="Times New Roman" panose="02020603050405020304" pitchFamily="18" charset="0"/>
              </a:rPr>
              <a:t>CÁCH VIẾT VĂN NGHỊ LUẬN XÃ HỘI </a:t>
            </a:r>
            <a:endParaRPr lang="en-US" sz="4400" b="1" cap="none" spc="0" dirty="0">
              <a:ln w="12700">
                <a:solidFill>
                  <a:schemeClr val="accent5"/>
                </a:solidFill>
                <a:prstDash val="solid"/>
              </a:ln>
              <a:solidFill>
                <a:srgbClr val="7030A0"/>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492650" y="3278019"/>
            <a:ext cx="10774045" cy="2122805"/>
          </a:xfrm>
          <a:prstGeom prst="rect">
            <a:avLst/>
          </a:prstGeom>
          <a:noFill/>
        </p:spPr>
        <p:txBody>
          <a:bodyPr wrap="none" lIns="91440" tIns="45720" rIns="91440" bIns="45720">
            <a:spAutoFit/>
          </a:bodyPr>
          <a:lstStyle/>
          <a:p>
            <a:pPr algn="ctr"/>
            <a:r>
              <a:rPr lang="en-US" sz="4400" b="1" cap="none" spc="0" dirty="0" err="1">
                <a:ln w="12700">
                  <a:solidFill>
                    <a:schemeClr val="accent5"/>
                  </a:solidFill>
                  <a:prstDash val="solid"/>
                </a:ln>
                <a:solidFill>
                  <a:srgbClr val="002060"/>
                </a:solidFill>
                <a:effectLst/>
                <a:latin typeface="Times New Roman" panose="02020603050405020304" pitchFamily="18" charset="0"/>
                <a:cs typeface="Times New Roman" panose="02020603050405020304" pitchFamily="18" charset="0"/>
              </a:rPr>
              <a:t>Nội</a:t>
            </a:r>
            <a:r>
              <a:rPr lang="en-US" sz="4400" b="1" cap="none" spc="0" dirty="0">
                <a:ln w="12700">
                  <a:solidFill>
                    <a:schemeClr val="accent5"/>
                  </a:solidFill>
                  <a:prstDash val="solid"/>
                </a:ln>
                <a:solidFill>
                  <a:srgbClr val="002060"/>
                </a:solidFill>
                <a:effectLst/>
                <a:latin typeface="Times New Roman" panose="02020603050405020304" pitchFamily="18" charset="0"/>
                <a:cs typeface="Times New Roman" panose="02020603050405020304" pitchFamily="18" charset="0"/>
              </a:rPr>
              <a:t> dung 3: </a:t>
            </a:r>
            <a:endParaRPr lang="en-US" sz="4400" b="1" cap="none" spc="0" dirty="0">
              <a:ln w="12700">
                <a:solidFill>
                  <a:schemeClr val="accent5"/>
                </a:solidFill>
                <a:prstDash val="solid"/>
              </a:ln>
              <a:solidFill>
                <a:srgbClr val="002060"/>
              </a:solidFill>
              <a:effectLst/>
              <a:latin typeface="Times New Roman" panose="02020603050405020304" pitchFamily="18" charset="0"/>
              <a:cs typeface="Times New Roman" panose="02020603050405020304" pitchFamily="18" charset="0"/>
            </a:endParaRPr>
          </a:p>
          <a:p>
            <a:pPr algn="ctr"/>
            <a:r>
              <a:rPr lang="en-US" sz="4400" b="1" cap="none" spc="0" dirty="0">
                <a:ln w="12700">
                  <a:solidFill>
                    <a:schemeClr val="accent5"/>
                  </a:solidFill>
                  <a:prstDash val="solid"/>
                </a:ln>
                <a:solidFill>
                  <a:srgbClr val="002060"/>
                </a:solidFill>
                <a:effectLst/>
                <a:latin typeface="Times New Roman" panose="02020603050405020304" pitchFamily="18" charset="0"/>
                <a:cs typeface="Times New Roman" panose="02020603050405020304" pitchFamily="18" charset="0"/>
              </a:rPr>
              <a:t>CÁCH LÀM BÀI VĂNNGHỊ LUẬN VỀ </a:t>
            </a:r>
            <a:endParaRPr lang="en-US" sz="4400" b="1" cap="none" spc="0" dirty="0">
              <a:ln w="12700">
                <a:solidFill>
                  <a:schemeClr val="accent5"/>
                </a:solidFill>
                <a:prstDash val="solid"/>
              </a:ln>
              <a:solidFill>
                <a:srgbClr val="002060"/>
              </a:solidFill>
              <a:effectLst/>
              <a:latin typeface="Times New Roman" panose="02020603050405020304" pitchFamily="18" charset="0"/>
              <a:cs typeface="Times New Roman" panose="02020603050405020304" pitchFamily="18" charset="0"/>
            </a:endParaRPr>
          </a:p>
          <a:p>
            <a:pPr algn="ctr"/>
            <a:r>
              <a:rPr lang="en-US" sz="4400" b="1" cap="none" spc="0" dirty="0">
                <a:ln w="12700">
                  <a:solidFill>
                    <a:schemeClr val="accent5"/>
                  </a:solidFill>
                  <a:prstDash val="solid"/>
                </a:ln>
                <a:solidFill>
                  <a:srgbClr val="002060"/>
                </a:solidFill>
                <a:effectLst/>
                <a:latin typeface="Times New Roman" panose="02020603050405020304" pitchFamily="18" charset="0"/>
                <a:cs typeface="Times New Roman" panose="02020603050405020304" pitchFamily="18" charset="0"/>
              </a:rPr>
              <a:t>MỘT SỰ VIỆC HIỆN TƯỢNG ĐỜI SỐNG.</a:t>
            </a:r>
            <a:endParaRPr lang="en-US" sz="4400" b="1" cap="none" spc="0" dirty="0">
              <a:ln w="12700">
                <a:solidFill>
                  <a:schemeClr val="accent5"/>
                </a:solidFill>
                <a:prstDash val="solid"/>
              </a:ln>
              <a:solidFill>
                <a:srgbClr val="00206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15951" y="666751"/>
            <a:ext cx="10856384" cy="5943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defRPr/>
            </a:pPr>
            <a:endParaRPr lang="en-US" sz="1865" kern="0">
              <a:sym typeface="Arial" panose="020B0604020202020204"/>
            </a:endParaRPr>
          </a:p>
        </p:txBody>
      </p:sp>
      <p:pic>
        <p:nvPicPr>
          <p:cNvPr id="28675" name="Google Shape;732;p37"/>
          <p:cNvPicPr preferRelativeResize="0">
            <a:picLocks noChangeAspect="1"/>
          </p:cNvPicPr>
          <p:nvPr/>
        </p:nvPicPr>
        <p:blipFill>
          <a:blip r:embed="rId1"/>
          <a:stretch>
            <a:fillRect/>
          </a:stretch>
        </p:blipFill>
        <p:spPr>
          <a:xfrm>
            <a:off x="8259234" y="4991101"/>
            <a:ext cx="4715933" cy="1257300"/>
          </a:xfrm>
          <a:prstGeom prst="rect">
            <a:avLst/>
          </a:prstGeom>
          <a:noFill/>
          <a:ln w="9525">
            <a:noFill/>
          </a:ln>
        </p:spPr>
      </p:pic>
      <p:pic>
        <p:nvPicPr>
          <p:cNvPr id="28676" name="Google Shape;733;p37"/>
          <p:cNvPicPr preferRelativeResize="0">
            <a:picLocks noChangeAspect="1"/>
          </p:cNvPicPr>
          <p:nvPr/>
        </p:nvPicPr>
        <p:blipFill>
          <a:blip r:embed="rId2"/>
          <a:stretch>
            <a:fillRect/>
          </a:stretch>
        </p:blipFill>
        <p:spPr>
          <a:xfrm>
            <a:off x="-173567" y="605367"/>
            <a:ext cx="4715933" cy="1257300"/>
          </a:xfrm>
          <a:prstGeom prst="rect">
            <a:avLst/>
          </a:prstGeom>
          <a:noFill/>
          <a:ln w="9525">
            <a:noFill/>
          </a:ln>
        </p:spPr>
      </p:pic>
      <p:sp>
        <p:nvSpPr>
          <p:cNvPr id="734" name="Google Shape;734;p37"/>
          <p:cNvSpPr>
            <a:spLocks noGrp="1"/>
          </p:cNvSpPr>
          <p:nvPr>
            <p:ph type="title"/>
          </p:nvPr>
        </p:nvSpPr>
        <p:spPr>
          <a:xfrm>
            <a:off x="1911351" y="2489200"/>
            <a:ext cx="8369300" cy="1320800"/>
          </a:xfrm>
        </p:spPr>
        <p:txBody>
          <a:bodyPr spcFirstLastPara="1" vert="horz" wrap="square" lIns="121900" tIns="121900" rIns="121900" bIns="121900" rtlCol="0" anchor="ctr" anchorCtr="0">
            <a:noAutofit/>
          </a:bodyPr>
          <a:lstStyle/>
          <a:p>
            <a:pPr eaLnBrk="1" hangingPunct="1">
              <a:buClr>
                <a:srgbClr val="A578DA"/>
              </a:buClr>
              <a:buFont typeface="Montserrat" panose="00000500000000000000" charset="0"/>
              <a:buNone/>
            </a:pPr>
            <a:r>
              <a:rPr lang="en-US" altLang="en-US" sz="3200" b="1" dirty="0">
                <a:solidFill>
                  <a:srgbClr val="FFFF00"/>
                </a:solidFill>
                <a:latin typeface="Times New Roman" panose="02020603050405020304" pitchFamily="18" charset="0"/>
                <a:ea typeface="Arial" panose="020B0604020202020204"/>
                <a:cs typeface="Times New Roman" panose="02020603050405020304" pitchFamily="18" charset="0"/>
                <a:sym typeface="Montserrat" panose="00000500000000000000" charset="0"/>
              </a:rPr>
              <a:t>I. ĐỀ BÀI NGHỊ LUẬN VỀ MỘT SỰ VIỆC, HIỆN TƯỢNG ĐỜI SỐNG</a:t>
            </a:r>
            <a:endParaRPr lang="en-US" altLang="zh-CN" sz="3200" b="1" dirty="0">
              <a:solidFill>
                <a:srgbClr val="FFFF00"/>
              </a:solidFill>
              <a:latin typeface="Times New Roman" panose="02020603050405020304" pitchFamily="18" charset="0"/>
              <a:ea typeface="Montserrat" panose="00000500000000000000" charset="0"/>
              <a:cs typeface="Times New Roman" panose="02020603050405020304" pitchFamily="18" charset="0"/>
              <a:sym typeface="Montserrat" panose="00000500000000000000" charset="0"/>
            </a:endParaRPr>
          </a:p>
        </p:txBody>
      </p:sp>
      <p:pic>
        <p:nvPicPr>
          <p:cNvPr id="28678" name="Google Shape;737;p37"/>
          <p:cNvPicPr preferRelativeResize="0">
            <a:picLocks noChangeAspect="1"/>
          </p:cNvPicPr>
          <p:nvPr/>
        </p:nvPicPr>
        <p:blipFill>
          <a:blip r:embed="rId3"/>
          <a:stretch>
            <a:fillRect/>
          </a:stretch>
        </p:blipFill>
        <p:spPr>
          <a:xfrm>
            <a:off x="3712634" y="414867"/>
            <a:ext cx="2230967" cy="1517651"/>
          </a:xfrm>
          <a:prstGeom prst="rect">
            <a:avLst/>
          </a:prstGeom>
          <a:noFill/>
          <a:ln w="9525">
            <a:noFill/>
          </a:ln>
        </p:spPr>
      </p:pic>
      <p:pic>
        <p:nvPicPr>
          <p:cNvPr id="28679" name="Google Shape;738;p37"/>
          <p:cNvPicPr preferRelativeResize="0">
            <a:picLocks noChangeAspect="1"/>
          </p:cNvPicPr>
          <p:nvPr/>
        </p:nvPicPr>
        <p:blipFill>
          <a:blip r:embed="rId3"/>
          <a:stretch>
            <a:fillRect/>
          </a:stretch>
        </p:blipFill>
        <p:spPr>
          <a:xfrm>
            <a:off x="7010400" y="4665133"/>
            <a:ext cx="2590800" cy="1761067"/>
          </a:xfrm>
          <a:prstGeom prst="rect">
            <a:avLst/>
          </a:prstGeom>
          <a:noFill/>
          <a:ln w="9525">
            <a:noFill/>
          </a:ln>
        </p:spPr>
      </p:pic>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4516" y="110569"/>
            <a:ext cx="11921219" cy="5943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defRPr/>
            </a:pPr>
            <a:endParaRPr lang="en-US" sz="1865" kern="0">
              <a:sym typeface="Arial" panose="020B0604020202020204"/>
            </a:endParaRPr>
          </a:p>
        </p:txBody>
      </p:sp>
      <p:sp>
        <p:nvSpPr>
          <p:cNvPr id="23" name="Rectangle 22"/>
          <p:cNvSpPr/>
          <p:nvPr/>
        </p:nvSpPr>
        <p:spPr>
          <a:xfrm>
            <a:off x="654050" y="450073"/>
            <a:ext cx="10703984" cy="583565"/>
          </a:xfrm>
          <a:prstGeom prst="rect">
            <a:avLst/>
          </a:prstGeom>
        </p:spPr>
        <p:txBody>
          <a:bodyPr wrap="square">
            <a:spAutoFit/>
          </a:bodyPr>
          <a:lstStyle/>
          <a:p>
            <a:pPr>
              <a:buNone/>
            </a:pPr>
            <a:r>
              <a:rPr lang="en-US" altLang="en-US" sz="3200" b="1" i="1" dirty="0">
                <a:solidFill>
                  <a:srgbClr val="FFFF00"/>
                </a:solidFill>
                <a:latin typeface="Times New Roman" panose="02020603050405020304" pitchFamily="18" charset="0"/>
                <a:cs typeface="Times New Roman" panose="02020603050405020304" pitchFamily="18" charset="0"/>
              </a:rPr>
              <a:t>1. Tìm hiểu các đề b</a:t>
            </a:r>
            <a:r>
              <a:rPr lang="en-US" altLang="en-US" sz="3200" b="1" i="1" dirty="0">
                <a:solidFill>
                  <a:srgbClr val="FFFF00"/>
                </a:solidFill>
                <a:latin typeface="Times New Roman" panose="02020603050405020304" pitchFamily="18" charset="0"/>
                <a:ea typeface="Times New Roman" panose="02020603050405020304" pitchFamily="18" charset="0"/>
              </a:rPr>
              <a:t>à</a:t>
            </a:r>
            <a:r>
              <a:rPr lang="en-US" altLang="en-US" sz="3200" b="1" i="1" dirty="0">
                <a:solidFill>
                  <a:srgbClr val="FFFF00"/>
                </a:solidFill>
                <a:latin typeface="Times New Roman" panose="02020603050405020304" pitchFamily="18" charset="0"/>
                <a:cs typeface="Times New Roman" panose="02020603050405020304" pitchFamily="18" charset="0"/>
              </a:rPr>
              <a:t>i SGK/T22 </a:t>
            </a:r>
            <a:endParaRPr lang="en-US" altLang="x-none" sz="3200" b="1" i="1" dirty="0">
              <a:solidFill>
                <a:srgbClr val="FFFF00"/>
              </a:solidFill>
              <a:latin typeface="Times New Roman" panose="02020603050405020304" pitchFamily="18" charset="0"/>
              <a:ea typeface="Times New Roman" panose="02020603050405020304" pitchFamily="18" charset="0"/>
            </a:endParaRPr>
          </a:p>
        </p:txBody>
      </p:sp>
      <p:sp>
        <p:nvSpPr>
          <p:cNvPr id="24" name="Text Box 8"/>
          <p:cNvSpPr txBox="1">
            <a:spLocks noChangeArrowheads="1"/>
          </p:cNvSpPr>
          <p:nvPr/>
        </p:nvSpPr>
        <p:spPr bwMode="auto">
          <a:xfrm>
            <a:off x="654051" y="1248073"/>
            <a:ext cx="11383433" cy="995657"/>
          </a:xfrm>
          <a:prstGeom prst="rect">
            <a:avLst/>
          </a:prstGeom>
          <a:noFill/>
          <a:ln>
            <a:noFill/>
          </a:ln>
        </p:spPr>
        <p:txBody>
          <a:bodyPr wrap="square">
            <a:spAutoFit/>
          </a:bodyPr>
          <a:lstStyle/>
          <a:p>
            <a:pPr>
              <a:spcBef>
                <a:spcPct val="50000"/>
              </a:spcBef>
              <a:buClrTx/>
              <a:buFontTx/>
            </a:pPr>
            <a:r>
              <a:rPr lang="en-US" altLang="x-none" sz="2935" b="1" i="1" u="sng" dirty="0" err="1">
                <a:solidFill>
                  <a:srgbClr val="300000"/>
                </a:solidFill>
                <a:latin typeface="Times New Roman" panose="02020603050405020304" pitchFamily="18" charset="0"/>
                <a:cs typeface="Times New Roman" panose="02020603050405020304" pitchFamily="18" charset="0"/>
              </a:rPr>
              <a:t>Đề</a:t>
            </a:r>
            <a:r>
              <a:rPr lang="en-US" altLang="x-none" sz="2935" b="1" i="1" u="sng" dirty="0">
                <a:solidFill>
                  <a:srgbClr val="300000"/>
                </a:solidFill>
                <a:latin typeface="Times New Roman" panose="02020603050405020304" pitchFamily="18" charset="0"/>
                <a:cs typeface="Times New Roman" panose="02020603050405020304" pitchFamily="18" charset="0"/>
              </a:rPr>
              <a:t> 1</a:t>
            </a:r>
            <a:r>
              <a:rPr lang="en-US" altLang="x-none" sz="2935" b="1" i="1" dirty="0">
                <a:solidFill>
                  <a:srgbClr val="300000"/>
                </a:solidFill>
                <a:latin typeface="Times New Roman" panose="02020603050405020304" pitchFamily="18" charset="0"/>
                <a:cs typeface="Times New Roman" panose="02020603050405020304" pitchFamily="18" charset="0"/>
              </a:rPr>
              <a:t> : </a:t>
            </a:r>
            <a:r>
              <a:rPr lang="en-US" altLang="x-none" sz="2935" i="1" dirty="0" err="1">
                <a:solidFill>
                  <a:srgbClr val="300000"/>
                </a:solidFill>
                <a:latin typeface="Times New Roman" panose="02020603050405020304" pitchFamily="18" charset="0"/>
                <a:cs typeface="Times New Roman" panose="02020603050405020304" pitchFamily="18" charset="0"/>
              </a:rPr>
              <a:t>Đất</a:t>
            </a:r>
            <a:r>
              <a:rPr lang="en-US" altLang="x-none" sz="2935" i="1" dirty="0">
                <a:solidFill>
                  <a:srgbClr val="300000"/>
                </a:solidFill>
                <a:latin typeface="Times New Roman" panose="02020603050405020304" pitchFamily="18" charset="0"/>
                <a:cs typeface="Times New Roman" panose="02020603050405020304" pitchFamily="18" charset="0"/>
              </a:rPr>
              <a:t> </a:t>
            </a:r>
            <a:r>
              <a:rPr lang="en-US" altLang="x-none" sz="2935" i="1" dirty="0" err="1">
                <a:solidFill>
                  <a:srgbClr val="300000"/>
                </a:solidFill>
                <a:latin typeface="Times New Roman" panose="02020603050405020304" pitchFamily="18" charset="0"/>
                <a:cs typeface="Times New Roman" panose="02020603050405020304" pitchFamily="18" charset="0"/>
              </a:rPr>
              <a:t>nước</a:t>
            </a:r>
            <a:r>
              <a:rPr lang="en-US" altLang="x-none" sz="2935" i="1" dirty="0">
                <a:solidFill>
                  <a:srgbClr val="300000"/>
                </a:solidFill>
                <a:latin typeface="Times New Roman" panose="02020603050405020304" pitchFamily="18" charset="0"/>
                <a:cs typeface="Times New Roman" panose="02020603050405020304" pitchFamily="18" charset="0"/>
              </a:rPr>
              <a:t> ta </a:t>
            </a:r>
            <a:r>
              <a:rPr lang="en-US" altLang="x-none" sz="2935" i="1" dirty="0" err="1">
                <a:solidFill>
                  <a:srgbClr val="300000"/>
                </a:solidFill>
                <a:latin typeface="Times New Roman" panose="02020603050405020304" pitchFamily="18" charset="0"/>
                <a:cs typeface="Times New Roman" panose="02020603050405020304" pitchFamily="18" charset="0"/>
              </a:rPr>
              <a:t>có</a:t>
            </a:r>
            <a:r>
              <a:rPr lang="en-US" altLang="x-none" sz="2935" i="1" dirty="0">
                <a:solidFill>
                  <a:srgbClr val="300000"/>
                </a:solidFill>
                <a:latin typeface="Times New Roman" panose="02020603050405020304" pitchFamily="18" charset="0"/>
                <a:cs typeface="Times New Roman" panose="02020603050405020304" pitchFamily="18" charset="0"/>
              </a:rPr>
              <a:t> </a:t>
            </a:r>
            <a:r>
              <a:rPr lang="en-US" altLang="x-none" sz="2935" i="1" dirty="0" err="1">
                <a:solidFill>
                  <a:srgbClr val="300000"/>
                </a:solidFill>
                <a:latin typeface="Times New Roman" panose="02020603050405020304" pitchFamily="18" charset="0"/>
                <a:cs typeface="Times New Roman" panose="02020603050405020304" pitchFamily="18" charset="0"/>
              </a:rPr>
              <a:t>nhiều</a:t>
            </a:r>
            <a:r>
              <a:rPr lang="en-US" altLang="x-none" sz="2935" i="1" dirty="0">
                <a:solidFill>
                  <a:srgbClr val="300000"/>
                </a:solidFill>
                <a:latin typeface="Times New Roman" panose="02020603050405020304" pitchFamily="18" charset="0"/>
                <a:cs typeface="Times New Roman" panose="02020603050405020304" pitchFamily="18" charset="0"/>
              </a:rPr>
              <a:t> </a:t>
            </a:r>
            <a:r>
              <a:rPr lang="en-US" altLang="x-none" sz="2935" i="1" dirty="0" err="1">
                <a:solidFill>
                  <a:srgbClr val="300000"/>
                </a:solidFill>
                <a:latin typeface="Times New Roman" panose="02020603050405020304" pitchFamily="18" charset="0"/>
                <a:cs typeface="Times New Roman" panose="02020603050405020304" pitchFamily="18" charset="0"/>
              </a:rPr>
              <a:t>tấm</a:t>
            </a:r>
            <a:r>
              <a:rPr lang="en-US" altLang="x-none" sz="2935" i="1" dirty="0">
                <a:solidFill>
                  <a:srgbClr val="300000"/>
                </a:solidFill>
                <a:latin typeface="Times New Roman" panose="02020603050405020304" pitchFamily="18" charset="0"/>
                <a:cs typeface="Times New Roman" panose="02020603050405020304" pitchFamily="18" charset="0"/>
              </a:rPr>
              <a:t> </a:t>
            </a:r>
            <a:r>
              <a:rPr lang="en-US" altLang="x-none" sz="2935" i="1" dirty="0" err="1">
                <a:solidFill>
                  <a:srgbClr val="300000"/>
                </a:solidFill>
                <a:latin typeface="Times New Roman" panose="02020603050405020304" pitchFamily="18" charset="0"/>
                <a:cs typeface="Times New Roman" panose="02020603050405020304" pitchFamily="18" charset="0"/>
              </a:rPr>
              <a:t>gương</a:t>
            </a:r>
            <a:r>
              <a:rPr lang="en-US" altLang="x-none" sz="2935" i="1" dirty="0">
                <a:solidFill>
                  <a:srgbClr val="300000"/>
                </a:solidFill>
                <a:latin typeface="Times New Roman" panose="02020603050405020304" pitchFamily="18" charset="0"/>
                <a:cs typeface="Times New Roman" panose="02020603050405020304" pitchFamily="18" charset="0"/>
              </a:rPr>
              <a:t> </a:t>
            </a:r>
            <a:r>
              <a:rPr lang="en-US" altLang="x-none" sz="2935" i="1" dirty="0" err="1">
                <a:solidFill>
                  <a:srgbClr val="300000"/>
                </a:solidFill>
                <a:latin typeface="Times New Roman" panose="02020603050405020304" pitchFamily="18" charset="0"/>
                <a:cs typeface="Times New Roman" panose="02020603050405020304" pitchFamily="18" charset="0"/>
              </a:rPr>
              <a:t>học</a:t>
            </a:r>
            <a:r>
              <a:rPr lang="en-US" altLang="x-none" sz="2935" i="1" dirty="0">
                <a:solidFill>
                  <a:srgbClr val="300000"/>
                </a:solidFill>
                <a:latin typeface="Times New Roman" panose="02020603050405020304" pitchFamily="18" charset="0"/>
                <a:cs typeface="Times New Roman" panose="02020603050405020304" pitchFamily="18" charset="0"/>
              </a:rPr>
              <a:t> </a:t>
            </a:r>
            <a:r>
              <a:rPr lang="en-US" altLang="x-none" sz="2935" i="1" dirty="0" err="1">
                <a:solidFill>
                  <a:srgbClr val="300000"/>
                </a:solidFill>
                <a:latin typeface="Times New Roman" panose="02020603050405020304" pitchFamily="18" charset="0"/>
                <a:cs typeface="Times New Roman" panose="02020603050405020304" pitchFamily="18" charset="0"/>
              </a:rPr>
              <a:t>sinh</a:t>
            </a:r>
            <a:r>
              <a:rPr lang="en-US" altLang="x-none" sz="2935" i="1" dirty="0">
                <a:solidFill>
                  <a:srgbClr val="300000"/>
                </a:solidFill>
                <a:latin typeface="Times New Roman" panose="02020603050405020304" pitchFamily="18" charset="0"/>
                <a:cs typeface="Times New Roman" panose="02020603050405020304" pitchFamily="18" charset="0"/>
              </a:rPr>
              <a:t> </a:t>
            </a:r>
            <a:r>
              <a:rPr lang="en-US" altLang="x-none" sz="2935" i="1" dirty="0" err="1">
                <a:solidFill>
                  <a:srgbClr val="300000"/>
                </a:solidFill>
                <a:latin typeface="Times New Roman" panose="02020603050405020304" pitchFamily="18" charset="0"/>
                <a:cs typeface="Times New Roman" panose="02020603050405020304" pitchFamily="18" charset="0"/>
              </a:rPr>
              <a:t>nghèo</a:t>
            </a:r>
            <a:r>
              <a:rPr lang="en-US" altLang="x-none" sz="2935" i="1" dirty="0">
                <a:solidFill>
                  <a:srgbClr val="300000"/>
                </a:solidFill>
                <a:latin typeface="Times New Roman" panose="02020603050405020304" pitchFamily="18" charset="0"/>
                <a:cs typeface="Times New Roman" panose="02020603050405020304" pitchFamily="18" charset="0"/>
              </a:rPr>
              <a:t> </a:t>
            </a:r>
            <a:r>
              <a:rPr lang="en-US" altLang="x-none" sz="2935" i="1" dirty="0" err="1">
                <a:solidFill>
                  <a:srgbClr val="300000"/>
                </a:solidFill>
                <a:latin typeface="Times New Roman" panose="02020603050405020304" pitchFamily="18" charset="0"/>
                <a:cs typeface="Times New Roman" panose="02020603050405020304" pitchFamily="18" charset="0"/>
              </a:rPr>
              <a:t>vượt</a:t>
            </a:r>
            <a:r>
              <a:rPr lang="en-US" altLang="x-none" sz="2935" i="1" dirty="0">
                <a:solidFill>
                  <a:srgbClr val="300000"/>
                </a:solidFill>
                <a:latin typeface="Times New Roman" panose="02020603050405020304" pitchFamily="18" charset="0"/>
                <a:cs typeface="Times New Roman" panose="02020603050405020304" pitchFamily="18" charset="0"/>
              </a:rPr>
              <a:t> </a:t>
            </a:r>
            <a:r>
              <a:rPr lang="en-US" altLang="x-none" sz="2935" i="1" dirty="0" err="1">
                <a:solidFill>
                  <a:srgbClr val="300000"/>
                </a:solidFill>
                <a:latin typeface="Times New Roman" panose="02020603050405020304" pitchFamily="18" charset="0"/>
                <a:cs typeface="Times New Roman" panose="02020603050405020304" pitchFamily="18" charset="0"/>
              </a:rPr>
              <a:t>khó</a:t>
            </a:r>
            <a:r>
              <a:rPr lang="en-US" altLang="x-none" sz="2935" i="1" dirty="0">
                <a:solidFill>
                  <a:srgbClr val="300000"/>
                </a:solidFill>
                <a:latin typeface="Times New Roman" panose="02020603050405020304" pitchFamily="18" charset="0"/>
                <a:cs typeface="Times New Roman" panose="02020603050405020304" pitchFamily="18" charset="0"/>
              </a:rPr>
              <a:t>, </a:t>
            </a:r>
            <a:r>
              <a:rPr lang="en-US" altLang="x-none" sz="2935" i="1" dirty="0" err="1">
                <a:solidFill>
                  <a:srgbClr val="300000"/>
                </a:solidFill>
                <a:latin typeface="Times New Roman" panose="02020603050405020304" pitchFamily="18" charset="0"/>
                <a:cs typeface="Times New Roman" panose="02020603050405020304" pitchFamily="18" charset="0"/>
              </a:rPr>
              <a:t>học</a:t>
            </a:r>
            <a:r>
              <a:rPr lang="en-US" altLang="x-none" sz="2935" i="1" dirty="0">
                <a:solidFill>
                  <a:srgbClr val="300000"/>
                </a:solidFill>
                <a:latin typeface="Times New Roman" panose="02020603050405020304" pitchFamily="18" charset="0"/>
                <a:cs typeface="Times New Roman" panose="02020603050405020304" pitchFamily="18" charset="0"/>
              </a:rPr>
              <a:t> </a:t>
            </a:r>
            <a:r>
              <a:rPr lang="en-US" altLang="x-none" sz="2935" i="1" dirty="0" err="1">
                <a:solidFill>
                  <a:srgbClr val="300000"/>
                </a:solidFill>
                <a:latin typeface="Times New Roman" panose="02020603050405020304" pitchFamily="18" charset="0"/>
                <a:cs typeface="Times New Roman" panose="02020603050405020304" pitchFamily="18" charset="0"/>
              </a:rPr>
              <a:t>giỏi</a:t>
            </a:r>
            <a:r>
              <a:rPr lang="en-US" altLang="x-none" sz="2935" i="1" dirty="0">
                <a:solidFill>
                  <a:srgbClr val="300000"/>
                </a:solidFill>
                <a:latin typeface="Times New Roman" panose="02020603050405020304" pitchFamily="18" charset="0"/>
                <a:cs typeface="Times New Roman" panose="02020603050405020304" pitchFamily="18" charset="0"/>
              </a:rPr>
              <a:t>. </a:t>
            </a:r>
            <a:r>
              <a:rPr lang="en-US" altLang="x-none" sz="2935" i="1" dirty="0" err="1">
                <a:solidFill>
                  <a:srgbClr val="300000"/>
                </a:solidFill>
                <a:latin typeface="Times New Roman" panose="02020603050405020304" pitchFamily="18" charset="0"/>
                <a:cs typeface="Times New Roman" panose="02020603050405020304" pitchFamily="18" charset="0"/>
              </a:rPr>
              <a:t>Em</a:t>
            </a:r>
            <a:r>
              <a:rPr lang="en-US" altLang="x-none" sz="2935" i="1" dirty="0">
                <a:solidFill>
                  <a:srgbClr val="300000"/>
                </a:solidFill>
                <a:latin typeface="Times New Roman" panose="02020603050405020304" pitchFamily="18" charset="0"/>
                <a:cs typeface="Times New Roman" panose="02020603050405020304" pitchFamily="18" charset="0"/>
              </a:rPr>
              <a:t> </a:t>
            </a:r>
            <a:r>
              <a:rPr lang="en-US" altLang="x-none" sz="2935" i="1" dirty="0" err="1">
                <a:solidFill>
                  <a:srgbClr val="300000"/>
                </a:solidFill>
                <a:latin typeface="Times New Roman" panose="02020603050405020304" pitchFamily="18" charset="0"/>
                <a:cs typeface="Times New Roman" panose="02020603050405020304" pitchFamily="18" charset="0"/>
              </a:rPr>
              <a:t>hãy</a:t>
            </a:r>
            <a:r>
              <a:rPr lang="en-US" altLang="x-none" sz="2935" i="1" dirty="0">
                <a:solidFill>
                  <a:srgbClr val="300000"/>
                </a:solidFill>
                <a:latin typeface="Times New Roman" panose="02020603050405020304" pitchFamily="18" charset="0"/>
                <a:cs typeface="Times New Roman" panose="02020603050405020304" pitchFamily="18" charset="0"/>
              </a:rPr>
              <a:t> </a:t>
            </a:r>
            <a:r>
              <a:rPr lang="en-US" altLang="x-none" sz="2935" i="1" dirty="0" err="1">
                <a:solidFill>
                  <a:srgbClr val="300000"/>
                </a:solidFill>
                <a:latin typeface="Times New Roman" panose="02020603050405020304" pitchFamily="18" charset="0"/>
                <a:cs typeface="Times New Roman" panose="02020603050405020304" pitchFamily="18" charset="0"/>
              </a:rPr>
              <a:t>trình</a:t>
            </a:r>
            <a:r>
              <a:rPr lang="en-US" altLang="x-none" sz="2935" i="1" dirty="0">
                <a:solidFill>
                  <a:srgbClr val="300000"/>
                </a:solidFill>
                <a:latin typeface="Times New Roman" panose="02020603050405020304" pitchFamily="18" charset="0"/>
                <a:cs typeface="Times New Roman" panose="02020603050405020304" pitchFamily="18" charset="0"/>
              </a:rPr>
              <a:t> </a:t>
            </a:r>
            <a:r>
              <a:rPr lang="en-US" altLang="x-none" sz="2935" i="1" dirty="0" err="1">
                <a:solidFill>
                  <a:srgbClr val="300000"/>
                </a:solidFill>
                <a:latin typeface="Times New Roman" panose="02020603050405020304" pitchFamily="18" charset="0"/>
                <a:cs typeface="Times New Roman" panose="02020603050405020304" pitchFamily="18" charset="0"/>
              </a:rPr>
              <a:t>b</a:t>
            </a:r>
            <a:r>
              <a:rPr lang="en-US" altLang="x-none" sz="2935" i="1" dirty="0" err="1">
                <a:solidFill>
                  <a:srgbClr val="300000"/>
                </a:solidFill>
                <a:latin typeface="Times New Roman" panose="02020603050405020304" pitchFamily="18" charset="0"/>
                <a:ea typeface="Times New Roman" panose="02020603050405020304" pitchFamily="18" charset="0"/>
              </a:rPr>
              <a:t>à</a:t>
            </a:r>
            <a:r>
              <a:rPr lang="en-US" altLang="x-none" sz="2935" i="1" dirty="0" err="1">
                <a:solidFill>
                  <a:srgbClr val="300000"/>
                </a:solidFill>
                <a:latin typeface="Times New Roman" panose="02020603050405020304" pitchFamily="18" charset="0"/>
                <a:cs typeface="Times New Roman" panose="02020603050405020304" pitchFamily="18" charset="0"/>
              </a:rPr>
              <a:t>y</a:t>
            </a:r>
            <a:r>
              <a:rPr lang="en-US" altLang="x-none" sz="2935" i="1" dirty="0">
                <a:solidFill>
                  <a:srgbClr val="300000"/>
                </a:solidFill>
                <a:latin typeface="Times New Roman" panose="02020603050405020304" pitchFamily="18" charset="0"/>
                <a:cs typeface="Times New Roman" panose="02020603050405020304" pitchFamily="18" charset="0"/>
              </a:rPr>
              <a:t> </a:t>
            </a:r>
            <a:r>
              <a:rPr lang="en-US" altLang="x-none" sz="2935" i="1" dirty="0" err="1">
                <a:solidFill>
                  <a:srgbClr val="300000"/>
                </a:solidFill>
                <a:latin typeface="Times New Roman" panose="02020603050405020304" pitchFamily="18" charset="0"/>
                <a:cs typeface="Times New Roman" panose="02020603050405020304" pitchFamily="18" charset="0"/>
              </a:rPr>
              <a:t>một</a:t>
            </a:r>
            <a:r>
              <a:rPr lang="en-US" altLang="x-none" sz="2935" i="1" dirty="0">
                <a:solidFill>
                  <a:srgbClr val="300000"/>
                </a:solidFill>
                <a:latin typeface="Times New Roman" panose="02020603050405020304" pitchFamily="18" charset="0"/>
                <a:cs typeface="Times New Roman" panose="02020603050405020304" pitchFamily="18" charset="0"/>
              </a:rPr>
              <a:t> </a:t>
            </a:r>
            <a:r>
              <a:rPr lang="en-US" altLang="x-none" sz="2935" i="1" dirty="0" err="1">
                <a:solidFill>
                  <a:srgbClr val="300000"/>
                </a:solidFill>
                <a:latin typeface="Times New Roman" panose="02020603050405020304" pitchFamily="18" charset="0"/>
                <a:cs typeface="Times New Roman" panose="02020603050405020304" pitchFamily="18" charset="0"/>
              </a:rPr>
              <a:t>số</a:t>
            </a:r>
            <a:r>
              <a:rPr lang="en-US" altLang="x-none" sz="2935" i="1" dirty="0">
                <a:solidFill>
                  <a:srgbClr val="300000"/>
                </a:solidFill>
                <a:latin typeface="Times New Roman" panose="02020603050405020304" pitchFamily="18" charset="0"/>
                <a:cs typeface="Times New Roman" panose="02020603050405020304" pitchFamily="18" charset="0"/>
              </a:rPr>
              <a:t> </a:t>
            </a:r>
            <a:r>
              <a:rPr lang="en-US" altLang="x-none" sz="2935" i="1" dirty="0" err="1">
                <a:solidFill>
                  <a:srgbClr val="300000"/>
                </a:solidFill>
                <a:latin typeface="Times New Roman" panose="02020603050405020304" pitchFamily="18" charset="0"/>
                <a:cs typeface="Times New Roman" panose="02020603050405020304" pitchFamily="18" charset="0"/>
              </a:rPr>
              <a:t>tấm</a:t>
            </a:r>
            <a:r>
              <a:rPr lang="en-US" altLang="x-none" sz="2935" i="1" dirty="0">
                <a:solidFill>
                  <a:srgbClr val="300000"/>
                </a:solidFill>
                <a:latin typeface="Times New Roman" panose="02020603050405020304" pitchFamily="18" charset="0"/>
                <a:cs typeface="Times New Roman" panose="02020603050405020304" pitchFamily="18" charset="0"/>
              </a:rPr>
              <a:t> </a:t>
            </a:r>
            <a:r>
              <a:rPr lang="en-US" altLang="x-none" sz="2935" i="1" dirty="0" err="1">
                <a:solidFill>
                  <a:srgbClr val="300000"/>
                </a:solidFill>
                <a:latin typeface="Times New Roman" panose="02020603050405020304" pitchFamily="18" charset="0"/>
                <a:cs typeface="Times New Roman" panose="02020603050405020304" pitchFamily="18" charset="0"/>
              </a:rPr>
              <a:t>gương</a:t>
            </a:r>
            <a:r>
              <a:rPr lang="en-US" altLang="x-none" sz="2935" i="1" dirty="0">
                <a:solidFill>
                  <a:srgbClr val="300000"/>
                </a:solidFill>
                <a:latin typeface="Times New Roman" panose="02020603050405020304" pitchFamily="18" charset="0"/>
                <a:cs typeface="Times New Roman" panose="02020603050405020304" pitchFamily="18" charset="0"/>
              </a:rPr>
              <a:t> </a:t>
            </a:r>
            <a:r>
              <a:rPr lang="en-US" altLang="x-none" sz="2935" i="1" dirty="0" err="1">
                <a:solidFill>
                  <a:srgbClr val="300000"/>
                </a:solidFill>
                <a:latin typeface="Times New Roman" panose="02020603050405020304" pitchFamily="18" charset="0"/>
                <a:cs typeface="Times New Roman" panose="02020603050405020304" pitchFamily="18" charset="0"/>
              </a:rPr>
              <a:t>đó</a:t>
            </a:r>
            <a:r>
              <a:rPr lang="en-US" altLang="x-none" sz="2935" i="1" dirty="0">
                <a:solidFill>
                  <a:srgbClr val="300000"/>
                </a:solidFill>
                <a:latin typeface="Times New Roman" panose="02020603050405020304" pitchFamily="18" charset="0"/>
                <a:cs typeface="Times New Roman" panose="02020603050405020304" pitchFamily="18" charset="0"/>
              </a:rPr>
              <a:t> </a:t>
            </a:r>
            <a:r>
              <a:rPr lang="en-US" altLang="x-none" sz="2935" i="1" dirty="0" err="1">
                <a:solidFill>
                  <a:srgbClr val="300000"/>
                </a:solidFill>
                <a:latin typeface="Times New Roman" panose="02020603050405020304" pitchFamily="18" charset="0"/>
                <a:cs typeface="Times New Roman" panose="02020603050405020304" pitchFamily="18" charset="0"/>
              </a:rPr>
              <a:t>v</a:t>
            </a:r>
            <a:r>
              <a:rPr lang="en-US" altLang="x-none" sz="2935" i="1" dirty="0" err="1">
                <a:solidFill>
                  <a:srgbClr val="300000"/>
                </a:solidFill>
                <a:latin typeface="Times New Roman" panose="02020603050405020304" pitchFamily="18" charset="0"/>
                <a:ea typeface="Times New Roman" panose="02020603050405020304" pitchFamily="18" charset="0"/>
              </a:rPr>
              <a:t>à</a:t>
            </a:r>
            <a:r>
              <a:rPr lang="en-US" altLang="x-none" sz="2935" i="1" dirty="0">
                <a:solidFill>
                  <a:srgbClr val="300000"/>
                </a:solidFill>
                <a:latin typeface="Times New Roman" panose="02020603050405020304" pitchFamily="18" charset="0"/>
                <a:cs typeface="Times New Roman" panose="02020603050405020304" pitchFamily="18" charset="0"/>
              </a:rPr>
              <a:t> </a:t>
            </a:r>
            <a:r>
              <a:rPr lang="en-US" altLang="x-none" sz="2935" i="1" dirty="0" err="1">
                <a:solidFill>
                  <a:srgbClr val="300000"/>
                </a:solidFill>
                <a:latin typeface="Times New Roman" panose="02020603050405020304" pitchFamily="18" charset="0"/>
                <a:cs typeface="Times New Roman" panose="02020603050405020304" pitchFamily="18" charset="0"/>
              </a:rPr>
              <a:t>nêu</a:t>
            </a:r>
            <a:r>
              <a:rPr lang="en-US" altLang="x-none" sz="2935" i="1" dirty="0">
                <a:solidFill>
                  <a:srgbClr val="300000"/>
                </a:solidFill>
                <a:latin typeface="Times New Roman" panose="02020603050405020304" pitchFamily="18" charset="0"/>
                <a:cs typeface="Times New Roman" panose="02020603050405020304" pitchFamily="18" charset="0"/>
              </a:rPr>
              <a:t> </a:t>
            </a:r>
            <a:r>
              <a:rPr lang="en-US" altLang="x-none" sz="2935" i="1" dirty="0" err="1">
                <a:solidFill>
                  <a:srgbClr val="300000"/>
                </a:solidFill>
                <a:latin typeface="Times New Roman" panose="02020603050405020304" pitchFamily="18" charset="0"/>
                <a:cs typeface="Times New Roman" panose="02020603050405020304" pitchFamily="18" charset="0"/>
              </a:rPr>
              <a:t>suy</a:t>
            </a:r>
            <a:r>
              <a:rPr lang="en-US" altLang="x-none" sz="2935" i="1" dirty="0">
                <a:solidFill>
                  <a:srgbClr val="300000"/>
                </a:solidFill>
                <a:latin typeface="Times New Roman" panose="02020603050405020304" pitchFamily="18" charset="0"/>
                <a:cs typeface="Times New Roman" panose="02020603050405020304" pitchFamily="18" charset="0"/>
              </a:rPr>
              <a:t> </a:t>
            </a:r>
            <a:r>
              <a:rPr lang="en-US" altLang="x-none" sz="2935" i="1" dirty="0" err="1">
                <a:solidFill>
                  <a:srgbClr val="300000"/>
                </a:solidFill>
                <a:latin typeface="Times New Roman" panose="02020603050405020304" pitchFamily="18" charset="0"/>
                <a:cs typeface="Times New Roman" panose="02020603050405020304" pitchFamily="18" charset="0"/>
              </a:rPr>
              <a:t>nghĩ</a:t>
            </a:r>
            <a:r>
              <a:rPr lang="en-US" altLang="x-none" sz="2935" i="1" dirty="0">
                <a:solidFill>
                  <a:srgbClr val="300000"/>
                </a:solidFill>
                <a:latin typeface="Times New Roman" panose="02020603050405020304" pitchFamily="18" charset="0"/>
                <a:cs typeface="Times New Roman" panose="02020603050405020304" pitchFamily="18" charset="0"/>
              </a:rPr>
              <a:t> </a:t>
            </a:r>
            <a:r>
              <a:rPr lang="en-US" altLang="x-none" sz="2935" i="1" dirty="0" err="1">
                <a:solidFill>
                  <a:srgbClr val="300000"/>
                </a:solidFill>
                <a:latin typeface="Times New Roman" panose="02020603050405020304" pitchFamily="18" charset="0"/>
                <a:cs typeface="Times New Roman" panose="02020603050405020304" pitchFamily="18" charset="0"/>
              </a:rPr>
              <a:t>của</a:t>
            </a:r>
            <a:r>
              <a:rPr lang="en-US" altLang="x-none" sz="2935" i="1" dirty="0">
                <a:solidFill>
                  <a:srgbClr val="300000"/>
                </a:solidFill>
                <a:latin typeface="Times New Roman" panose="02020603050405020304" pitchFamily="18" charset="0"/>
                <a:cs typeface="Times New Roman" panose="02020603050405020304" pitchFamily="18" charset="0"/>
              </a:rPr>
              <a:t> </a:t>
            </a:r>
            <a:r>
              <a:rPr lang="en-US" altLang="x-none" sz="2935" i="1" dirty="0" err="1">
                <a:solidFill>
                  <a:srgbClr val="300000"/>
                </a:solidFill>
                <a:latin typeface="Times New Roman" panose="02020603050405020304" pitchFamily="18" charset="0"/>
                <a:cs typeface="Times New Roman" panose="02020603050405020304" pitchFamily="18" charset="0"/>
              </a:rPr>
              <a:t>mình</a:t>
            </a:r>
            <a:r>
              <a:rPr lang="en-US" altLang="x-none" sz="2935" i="1" dirty="0">
                <a:solidFill>
                  <a:srgbClr val="300000"/>
                </a:solidFill>
                <a:latin typeface="Times New Roman" panose="02020603050405020304" pitchFamily="18" charset="0"/>
                <a:cs typeface="Times New Roman" panose="02020603050405020304" pitchFamily="18" charset="0"/>
              </a:rPr>
              <a:t>.</a:t>
            </a:r>
            <a:endParaRPr lang="en-US" altLang="x-none" sz="2935" i="1" dirty="0">
              <a:solidFill>
                <a:srgbClr val="300000"/>
              </a:solidFill>
              <a:latin typeface="Times New Roman" panose="02020603050405020304" pitchFamily="18" charset="0"/>
              <a:ea typeface="Times New Roman" panose="02020603050405020304" pitchFamily="18" charset="0"/>
            </a:endParaRPr>
          </a:p>
        </p:txBody>
      </p:sp>
      <p:pic>
        <p:nvPicPr>
          <p:cNvPr id="25" name="Picture 9" descr="_LND2182"/>
          <p:cNvPicPr>
            <a:picLocks noChangeAspect="1"/>
          </p:cNvPicPr>
          <p:nvPr/>
        </p:nvPicPr>
        <p:blipFill>
          <a:blip r:embed="rId1"/>
          <a:stretch>
            <a:fillRect/>
          </a:stretch>
        </p:blipFill>
        <p:spPr>
          <a:xfrm>
            <a:off x="1143001" y="2291238"/>
            <a:ext cx="4696884" cy="3009900"/>
          </a:xfrm>
          <a:prstGeom prst="rect">
            <a:avLst/>
          </a:prstGeom>
          <a:noFill/>
          <a:ln w="9525">
            <a:noFill/>
          </a:ln>
        </p:spPr>
      </p:pic>
      <p:pic>
        <p:nvPicPr>
          <p:cNvPr id="10" name="Picture 9"/>
          <p:cNvPicPr>
            <a:picLocks noChangeAspect="1"/>
          </p:cNvPicPr>
          <p:nvPr/>
        </p:nvPicPr>
        <p:blipFill>
          <a:blip r:embed="rId2"/>
          <a:stretch>
            <a:fillRect/>
          </a:stretch>
        </p:blipFill>
        <p:spPr>
          <a:xfrm>
            <a:off x="6013452" y="2291238"/>
            <a:ext cx="4997449" cy="3009900"/>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heel(1)">
                                      <p:cBhvr>
                                        <p:cTn id="19" dur="2000"/>
                                        <p:tgtEl>
                                          <p:spTgt spid="25"/>
                                        </p:tgtEl>
                                      </p:cBhvr>
                                    </p:animEffect>
                                  </p:childTnLst>
                                </p:cTn>
                              </p:par>
                              <p:par>
                                <p:cTn id="20" presetID="21" presetClass="entr" presetSubtype="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7950" y="83976"/>
            <a:ext cx="11877869" cy="66173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defRPr/>
            </a:pPr>
            <a:endParaRPr lang="en-US" sz="1865" kern="0">
              <a:sym typeface="Arial" panose="020B0604020202020204"/>
            </a:endParaRPr>
          </a:p>
        </p:txBody>
      </p:sp>
      <p:sp>
        <p:nvSpPr>
          <p:cNvPr id="4" name="Rectangle 3"/>
          <p:cNvSpPr/>
          <p:nvPr/>
        </p:nvSpPr>
        <p:spPr>
          <a:xfrm>
            <a:off x="422642" y="510177"/>
            <a:ext cx="6595533" cy="5509200"/>
          </a:xfrm>
          <a:prstGeom prst="rect">
            <a:avLst/>
          </a:prstGeom>
        </p:spPr>
        <p:txBody>
          <a:bodyPr wrap="square">
            <a:spAutoFit/>
          </a:bodyPr>
          <a:lstStyle/>
          <a:p>
            <a:pPr algn="just">
              <a:spcBef>
                <a:spcPct val="50000"/>
              </a:spcBef>
              <a:buClrTx/>
              <a:buFontTx/>
              <a:buNone/>
            </a:pPr>
            <a:r>
              <a:rPr lang="en-US" altLang="x-none" sz="3200" b="1" i="1" u="sng" dirty="0" err="1">
                <a:solidFill>
                  <a:srgbClr val="300000"/>
                </a:solidFill>
                <a:latin typeface="Times New Roman" panose="02020603050405020304" pitchFamily="18" charset="0"/>
                <a:cs typeface="Times New Roman" panose="02020603050405020304" pitchFamily="18" charset="0"/>
              </a:rPr>
              <a:t>Đề</a:t>
            </a:r>
            <a:r>
              <a:rPr lang="en-US" altLang="x-none" sz="3200" b="1" i="1" u="sng" dirty="0">
                <a:solidFill>
                  <a:srgbClr val="300000"/>
                </a:solidFill>
                <a:latin typeface="Times New Roman" panose="02020603050405020304" pitchFamily="18" charset="0"/>
                <a:cs typeface="Times New Roman" panose="02020603050405020304" pitchFamily="18" charset="0"/>
              </a:rPr>
              <a:t> 2</a:t>
            </a:r>
            <a:r>
              <a:rPr lang="en-US" altLang="x-none" sz="3200" b="1" i="1" dirty="0">
                <a:solidFill>
                  <a:srgbClr val="300000"/>
                </a:solidFill>
                <a:latin typeface="Times New Roman" panose="02020603050405020304" pitchFamily="18" charset="0"/>
                <a:cs typeface="Times New Roman" panose="02020603050405020304" pitchFamily="18" charset="0"/>
              </a:rPr>
              <a:t> :  </a:t>
            </a:r>
            <a:r>
              <a:rPr lang="en-US" altLang="x-none" sz="3200" i="1" dirty="0" err="1">
                <a:solidFill>
                  <a:srgbClr val="300000"/>
                </a:solidFill>
                <a:latin typeface="Times New Roman" panose="02020603050405020304" pitchFamily="18" charset="0"/>
                <a:cs typeface="Times New Roman" panose="02020603050405020304" pitchFamily="18" charset="0"/>
              </a:rPr>
              <a:t>Chất</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độc</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m</a:t>
            </a:r>
            <a:r>
              <a:rPr lang="en-US" altLang="x-none" sz="3200" i="1" dirty="0" err="1">
                <a:solidFill>
                  <a:srgbClr val="300000"/>
                </a:solidFill>
                <a:latin typeface="Times New Roman" panose="02020603050405020304" pitchFamily="18" charset="0"/>
                <a:ea typeface="Times New Roman" panose="02020603050405020304" pitchFamily="18" charset="0"/>
              </a:rPr>
              <a:t>à</a:t>
            </a:r>
            <a:r>
              <a:rPr lang="en-US" altLang="x-none" sz="3200" i="1" dirty="0" err="1">
                <a:solidFill>
                  <a:srgbClr val="300000"/>
                </a:solidFill>
                <a:latin typeface="Times New Roman" panose="02020603050405020304" pitchFamily="18" charset="0"/>
                <a:cs typeface="Times New Roman" panose="02020603050405020304" pitchFamily="18" charset="0"/>
              </a:rPr>
              <a:t>u</a:t>
            </a:r>
            <a:r>
              <a:rPr lang="en-US" altLang="x-none" sz="3200" i="1" dirty="0">
                <a:solidFill>
                  <a:srgbClr val="300000"/>
                </a:solidFill>
                <a:latin typeface="Times New Roman" panose="02020603050405020304" pitchFamily="18" charset="0"/>
                <a:cs typeface="Times New Roman" panose="02020603050405020304" pitchFamily="18" charset="0"/>
              </a:rPr>
              <a:t> da cam </a:t>
            </a:r>
            <a:r>
              <a:rPr lang="en-US" altLang="x-none" sz="3200" i="1" dirty="0" err="1">
                <a:solidFill>
                  <a:srgbClr val="300000"/>
                </a:solidFill>
                <a:latin typeface="Times New Roman" panose="02020603050405020304" pitchFamily="18" charset="0"/>
                <a:cs typeface="Times New Roman" panose="02020603050405020304" pitchFamily="18" charset="0"/>
              </a:rPr>
              <a:t>m</a:t>
            </a:r>
            <a:r>
              <a:rPr lang="en-US" altLang="x-none" sz="3200" i="1" dirty="0" err="1">
                <a:solidFill>
                  <a:srgbClr val="300000"/>
                </a:solidFill>
                <a:latin typeface="Times New Roman" panose="02020603050405020304" pitchFamily="18" charset="0"/>
                <a:ea typeface="Times New Roman" panose="02020603050405020304" pitchFamily="18" charset="0"/>
              </a:rPr>
              <a:t>à</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đế</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quốc</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Mĩ</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đã</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rải</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xuống</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các</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cánh</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rừng</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miền</a:t>
            </a:r>
            <a:r>
              <a:rPr lang="en-US" altLang="x-none" sz="3200" i="1" dirty="0">
                <a:solidFill>
                  <a:srgbClr val="300000"/>
                </a:solidFill>
                <a:latin typeface="Times New Roman" panose="02020603050405020304" pitchFamily="18" charset="0"/>
                <a:cs typeface="Times New Roman" panose="02020603050405020304" pitchFamily="18" charset="0"/>
              </a:rPr>
              <a:t> Nam </a:t>
            </a:r>
            <a:r>
              <a:rPr lang="en-US" altLang="x-none" sz="3200" i="1" dirty="0" err="1">
                <a:solidFill>
                  <a:srgbClr val="300000"/>
                </a:solidFill>
                <a:latin typeface="Times New Roman" panose="02020603050405020304" pitchFamily="18" charset="0"/>
                <a:cs typeface="Times New Roman" panose="02020603050405020304" pitchFamily="18" charset="0"/>
              </a:rPr>
              <a:t>thời</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chiến</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tranh</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đã</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để</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lại</a:t>
            </a:r>
            <a:r>
              <a:rPr lang="en-US" altLang="x-none" sz="3200" i="1" dirty="0">
                <a:solidFill>
                  <a:srgbClr val="300000"/>
                </a:solidFill>
                <a:latin typeface="Times New Roman" panose="02020603050405020304" pitchFamily="18" charset="0"/>
                <a:cs typeface="Times New Roman" panose="02020603050405020304" pitchFamily="18" charset="0"/>
              </a:rPr>
              <a:t> di </a:t>
            </a:r>
            <a:r>
              <a:rPr lang="en-US" altLang="x-none" sz="3200" i="1" dirty="0" err="1">
                <a:solidFill>
                  <a:srgbClr val="300000"/>
                </a:solidFill>
                <a:latin typeface="Times New Roman" panose="02020603050405020304" pitchFamily="18" charset="0"/>
                <a:cs typeface="Times New Roman" panose="02020603050405020304" pitchFamily="18" charset="0"/>
              </a:rPr>
              <a:t>hoạ</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nặng</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nề</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cho</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h</a:t>
            </a:r>
            <a:r>
              <a:rPr lang="en-US" altLang="x-none" sz="3200" i="1" dirty="0" err="1">
                <a:solidFill>
                  <a:srgbClr val="300000"/>
                </a:solidFill>
                <a:latin typeface="Times New Roman" panose="02020603050405020304" pitchFamily="18" charset="0"/>
                <a:ea typeface="Times New Roman" panose="02020603050405020304" pitchFamily="18" charset="0"/>
              </a:rPr>
              <a:t>à</a:t>
            </a:r>
            <a:r>
              <a:rPr lang="en-US" altLang="x-none" sz="3200" i="1" dirty="0" err="1">
                <a:solidFill>
                  <a:srgbClr val="300000"/>
                </a:solidFill>
                <a:latin typeface="Times New Roman" panose="02020603050405020304" pitchFamily="18" charset="0"/>
                <a:cs typeface="Times New Roman" panose="02020603050405020304" pitchFamily="18" charset="0"/>
              </a:rPr>
              <a:t>ng</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chục</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vạn</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gia</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đình</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H</a:t>
            </a:r>
            <a:r>
              <a:rPr lang="en-US" altLang="x-none" sz="3200" i="1" dirty="0" err="1">
                <a:solidFill>
                  <a:srgbClr val="300000"/>
                </a:solidFill>
                <a:latin typeface="Times New Roman" panose="02020603050405020304" pitchFamily="18" charset="0"/>
                <a:ea typeface="Times New Roman" panose="02020603050405020304" pitchFamily="18" charset="0"/>
              </a:rPr>
              <a:t>à</a:t>
            </a:r>
            <a:r>
              <a:rPr lang="en-US" altLang="x-none" sz="3200" i="1" dirty="0" err="1">
                <a:solidFill>
                  <a:srgbClr val="300000"/>
                </a:solidFill>
                <a:latin typeface="Times New Roman" panose="02020603050405020304" pitchFamily="18" charset="0"/>
                <a:cs typeface="Times New Roman" panose="02020603050405020304" pitchFamily="18" charset="0"/>
              </a:rPr>
              <a:t>ng</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chục</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vạn</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người</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đã</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chết</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H</a:t>
            </a:r>
            <a:r>
              <a:rPr lang="en-US" altLang="x-none" sz="3200" i="1" dirty="0" err="1">
                <a:solidFill>
                  <a:srgbClr val="300000"/>
                </a:solidFill>
                <a:latin typeface="Times New Roman" panose="02020603050405020304" pitchFamily="18" charset="0"/>
                <a:ea typeface="Times New Roman" panose="02020603050405020304" pitchFamily="18" charset="0"/>
              </a:rPr>
              <a:t>à</a:t>
            </a:r>
            <a:r>
              <a:rPr lang="en-US" altLang="x-none" sz="3200" i="1" dirty="0" err="1">
                <a:solidFill>
                  <a:srgbClr val="300000"/>
                </a:solidFill>
                <a:latin typeface="Times New Roman" panose="02020603050405020304" pitchFamily="18" charset="0"/>
                <a:cs typeface="Times New Roman" panose="02020603050405020304" pitchFamily="18" charset="0"/>
              </a:rPr>
              <a:t>ng</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vạn</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trẻ</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em</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chịu</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tật</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nguyền</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suốt</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đời</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Cả</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nước</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đã</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lập</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quỹ</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giúp</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đỡ</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các</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nạn</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nhân</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nhằm</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phần</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n</a:t>
            </a:r>
            <a:r>
              <a:rPr lang="en-US" altLang="x-none" sz="3200" i="1" dirty="0" err="1">
                <a:solidFill>
                  <a:srgbClr val="300000"/>
                </a:solidFill>
                <a:latin typeface="Times New Roman" panose="02020603050405020304" pitchFamily="18" charset="0"/>
                <a:ea typeface="Times New Roman" panose="02020603050405020304" pitchFamily="18" charset="0"/>
              </a:rPr>
              <a:t>à</a:t>
            </a:r>
            <a:r>
              <a:rPr lang="en-US" altLang="x-none" sz="3200" i="1" dirty="0" err="1">
                <a:solidFill>
                  <a:srgbClr val="300000"/>
                </a:solidFill>
                <a:latin typeface="Times New Roman" panose="02020603050405020304" pitchFamily="18" charset="0"/>
                <a:cs typeface="Times New Roman" panose="02020603050405020304" pitchFamily="18" charset="0"/>
              </a:rPr>
              <a:t>o</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cải</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thiện</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cuộc</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sống</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v</a:t>
            </a:r>
            <a:r>
              <a:rPr lang="en-US" altLang="x-none" sz="3200" i="1" dirty="0" err="1">
                <a:solidFill>
                  <a:srgbClr val="300000"/>
                </a:solidFill>
                <a:latin typeface="Times New Roman" panose="02020603050405020304" pitchFamily="18" charset="0"/>
                <a:ea typeface="Times New Roman" panose="02020603050405020304" pitchFamily="18" charset="0"/>
              </a:rPr>
              <a:t>à</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xoa</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dịu</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nỗi</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đau</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của</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họ</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Em</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hãy</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nêu</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suy</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nghĩ</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của</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mình</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về</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các</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sự</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kiện</a:t>
            </a:r>
            <a:r>
              <a:rPr lang="en-US" altLang="x-none" sz="3200" i="1" dirty="0">
                <a:solidFill>
                  <a:srgbClr val="300000"/>
                </a:solidFill>
                <a:latin typeface="Times New Roman" panose="02020603050405020304" pitchFamily="18" charset="0"/>
                <a:cs typeface="Times New Roman" panose="02020603050405020304" pitchFamily="18" charset="0"/>
              </a:rPr>
              <a:t> </a:t>
            </a:r>
            <a:r>
              <a:rPr lang="en-US" altLang="x-none" sz="3200" i="1" dirty="0" err="1">
                <a:solidFill>
                  <a:srgbClr val="300000"/>
                </a:solidFill>
                <a:latin typeface="Times New Roman" panose="02020603050405020304" pitchFamily="18" charset="0"/>
                <a:cs typeface="Times New Roman" panose="02020603050405020304" pitchFamily="18" charset="0"/>
              </a:rPr>
              <a:t>đó</a:t>
            </a:r>
            <a:r>
              <a:rPr lang="en-US" altLang="x-none" sz="3200" i="1" dirty="0">
                <a:solidFill>
                  <a:srgbClr val="300000"/>
                </a:solidFill>
                <a:latin typeface="Times New Roman" panose="02020603050405020304" pitchFamily="18" charset="0"/>
                <a:cs typeface="Times New Roman" panose="02020603050405020304" pitchFamily="18" charset="0"/>
              </a:rPr>
              <a:t>.</a:t>
            </a:r>
            <a:endParaRPr lang="en-US" altLang="x-none" sz="3200" i="1" dirty="0">
              <a:solidFill>
                <a:srgbClr val="300000"/>
              </a:solidFill>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7272867" y="307911"/>
            <a:ext cx="4496491" cy="3121090"/>
          </a:xfrm>
          <a:prstGeom prst="rect">
            <a:avLst/>
          </a:prstGeom>
          <a:noFill/>
          <a:ln w="9525">
            <a:noFill/>
          </a:ln>
        </p:spPr>
      </p:pic>
      <p:pic>
        <p:nvPicPr>
          <p:cNvPr id="10" name="Picture 9"/>
          <p:cNvPicPr>
            <a:picLocks noChangeAspect="1"/>
          </p:cNvPicPr>
          <p:nvPr/>
        </p:nvPicPr>
        <p:blipFill>
          <a:blip r:embed="rId2"/>
          <a:stretch>
            <a:fillRect/>
          </a:stretch>
        </p:blipFill>
        <p:spPr>
          <a:xfrm>
            <a:off x="7272867" y="3531637"/>
            <a:ext cx="4496491" cy="3016682"/>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par>
                                <p:cTn id="15" presetID="21" presetClass="entr" presetSubtype="1"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615951" y="666751"/>
            <a:ext cx="10856384" cy="55710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defRPr/>
            </a:pPr>
            <a:endParaRPr lang="en-US" sz="1865" kern="0">
              <a:sym typeface="Arial" panose="020B0604020202020204"/>
            </a:endParaRPr>
          </a:p>
        </p:txBody>
      </p:sp>
      <p:sp>
        <p:nvSpPr>
          <p:cNvPr id="15" name="Rectangle 14"/>
          <p:cNvSpPr/>
          <p:nvPr/>
        </p:nvSpPr>
        <p:spPr>
          <a:xfrm>
            <a:off x="6096000" y="1659285"/>
            <a:ext cx="4902200" cy="3539430"/>
          </a:xfrm>
          <a:prstGeom prst="rect">
            <a:avLst/>
          </a:prstGeom>
        </p:spPr>
        <p:txBody>
          <a:bodyPr wrap="square">
            <a:spAutoFit/>
          </a:bodyPr>
          <a:lstStyle/>
          <a:p>
            <a:pPr>
              <a:spcBef>
                <a:spcPct val="50000"/>
              </a:spcBef>
              <a:buClrTx/>
              <a:buFontTx/>
              <a:buNone/>
            </a:pPr>
            <a:r>
              <a:rPr lang="en-US" altLang="x-none" sz="3200" b="1" i="1" u="sng" dirty="0" err="1">
                <a:solidFill>
                  <a:srgbClr val="180000"/>
                </a:solidFill>
                <a:latin typeface="Times New Roman" panose="02020603050405020304" pitchFamily="18" charset="0"/>
                <a:cs typeface="Times New Roman" panose="02020603050405020304" pitchFamily="18" charset="0"/>
              </a:rPr>
              <a:t>Đề</a:t>
            </a:r>
            <a:r>
              <a:rPr lang="en-US" altLang="x-none" sz="3200" b="1" i="1" u="sng" dirty="0">
                <a:solidFill>
                  <a:srgbClr val="180000"/>
                </a:solidFill>
                <a:latin typeface="Times New Roman" panose="02020603050405020304" pitchFamily="18" charset="0"/>
                <a:cs typeface="Times New Roman" panose="02020603050405020304" pitchFamily="18" charset="0"/>
              </a:rPr>
              <a:t> 3</a:t>
            </a:r>
            <a:r>
              <a:rPr lang="en-US" altLang="x-none" sz="3200" b="1" i="1" dirty="0">
                <a:solidFill>
                  <a:srgbClr val="180000"/>
                </a:solidFill>
                <a:latin typeface="Times New Roman" panose="02020603050405020304" pitchFamily="18" charset="0"/>
                <a:cs typeface="Times New Roman" panose="02020603050405020304" pitchFamily="18" charset="0"/>
              </a:rPr>
              <a:t> </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Trò</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chơi</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điện</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tử</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l</a:t>
            </a:r>
            <a:r>
              <a:rPr lang="en-US" altLang="x-none" sz="3200" i="1" dirty="0" err="1">
                <a:solidFill>
                  <a:srgbClr val="180000"/>
                </a:solidFill>
                <a:latin typeface="Times New Roman" panose="02020603050405020304" pitchFamily="18" charset="0"/>
                <a:ea typeface="Times New Roman" panose="02020603050405020304" pitchFamily="18" charset="0"/>
              </a:rPr>
              <a:t>à</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món</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tiêu</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khiển</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hấp</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dẫn</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Nhiều</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bạn</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vì</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mãi</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chơi</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m</a:t>
            </a:r>
            <a:r>
              <a:rPr lang="en-US" altLang="x-none" sz="3200" i="1" dirty="0" err="1">
                <a:solidFill>
                  <a:srgbClr val="180000"/>
                </a:solidFill>
                <a:latin typeface="Times New Roman" panose="02020603050405020304" pitchFamily="18" charset="0"/>
                <a:ea typeface="Times New Roman" panose="02020603050405020304" pitchFamily="18" charset="0"/>
              </a:rPr>
              <a:t>à</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sao</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nhãng</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học</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tập</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v</a:t>
            </a:r>
            <a:r>
              <a:rPr lang="en-US" altLang="x-none" sz="3200" i="1" dirty="0" err="1">
                <a:solidFill>
                  <a:srgbClr val="180000"/>
                </a:solidFill>
                <a:latin typeface="Times New Roman" panose="02020603050405020304" pitchFamily="18" charset="0"/>
                <a:ea typeface="Times New Roman" panose="02020603050405020304" pitchFamily="18" charset="0"/>
              </a:rPr>
              <a:t>à</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còn</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phạm</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những</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sai</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lầm</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khác</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Hãy</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nêu</a:t>
            </a:r>
            <a:r>
              <a:rPr lang="en-US" altLang="x-none" sz="3200" i="1" dirty="0">
                <a:solidFill>
                  <a:srgbClr val="180000"/>
                </a:solidFill>
                <a:latin typeface="Times New Roman" panose="02020603050405020304" pitchFamily="18" charset="0"/>
                <a:cs typeface="Times New Roman" panose="02020603050405020304" pitchFamily="18" charset="0"/>
              </a:rPr>
              <a:t> ý </a:t>
            </a:r>
            <a:r>
              <a:rPr lang="en-US" altLang="x-none" sz="3200" i="1" dirty="0" err="1">
                <a:solidFill>
                  <a:srgbClr val="180000"/>
                </a:solidFill>
                <a:latin typeface="Times New Roman" panose="02020603050405020304" pitchFamily="18" charset="0"/>
                <a:cs typeface="Times New Roman" panose="02020603050405020304" pitchFamily="18" charset="0"/>
              </a:rPr>
              <a:t>kiến</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của</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em</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về</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hiện</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tượng</a:t>
            </a:r>
            <a:r>
              <a:rPr lang="en-US" altLang="x-none" sz="3200" i="1" dirty="0">
                <a:solidFill>
                  <a:srgbClr val="180000"/>
                </a:solidFill>
                <a:latin typeface="Times New Roman" panose="02020603050405020304" pitchFamily="18" charset="0"/>
                <a:cs typeface="Times New Roman" panose="02020603050405020304" pitchFamily="18" charset="0"/>
              </a:rPr>
              <a:t> </a:t>
            </a:r>
            <a:r>
              <a:rPr lang="en-US" altLang="x-none" sz="3200" i="1" dirty="0" err="1">
                <a:solidFill>
                  <a:srgbClr val="180000"/>
                </a:solidFill>
                <a:latin typeface="Times New Roman" panose="02020603050405020304" pitchFamily="18" charset="0"/>
                <a:cs typeface="Times New Roman" panose="02020603050405020304" pitchFamily="18" charset="0"/>
              </a:rPr>
              <a:t>đó</a:t>
            </a:r>
            <a:r>
              <a:rPr lang="en-US" altLang="x-none" sz="3200" i="1" dirty="0">
                <a:solidFill>
                  <a:srgbClr val="180000"/>
                </a:solidFill>
                <a:latin typeface="Times New Roman" panose="02020603050405020304" pitchFamily="18" charset="0"/>
                <a:cs typeface="Times New Roman" panose="02020603050405020304" pitchFamily="18" charset="0"/>
              </a:rPr>
              <a:t>.</a:t>
            </a:r>
            <a:endParaRPr lang="en-US" altLang="x-none" sz="3200" i="1" dirty="0">
              <a:solidFill>
                <a:srgbClr val="180000"/>
              </a:solidFill>
              <a:latin typeface="Times New Roman" panose="02020603050405020304" pitchFamily="18" charset="0"/>
              <a:ea typeface="Times New Roman" panose="02020603050405020304" pitchFamily="18" charset="0"/>
            </a:endParaRPr>
          </a:p>
        </p:txBody>
      </p:sp>
      <p:pic>
        <p:nvPicPr>
          <p:cNvPr id="16" name="Picture 15"/>
          <p:cNvPicPr>
            <a:picLocks noChangeAspect="1"/>
          </p:cNvPicPr>
          <p:nvPr/>
        </p:nvPicPr>
        <p:blipFill>
          <a:blip r:embed="rId1"/>
          <a:stretch>
            <a:fillRect/>
          </a:stretch>
        </p:blipFill>
        <p:spPr>
          <a:xfrm>
            <a:off x="800101" y="876694"/>
            <a:ext cx="4872567" cy="5090192"/>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205447" y="139483"/>
          <a:ext cx="11812382" cy="5725021"/>
        </p:xfrm>
        <a:graphic>
          <a:graphicData uri="http://schemas.openxmlformats.org/drawingml/2006/table">
            <a:tbl>
              <a:tblPr/>
              <a:tblGrid>
                <a:gridCol w="652969"/>
                <a:gridCol w="6365046"/>
                <a:gridCol w="4794367"/>
              </a:tblGrid>
              <a:tr h="724423">
                <a:tc>
                  <a:txBody>
                    <a:bodyPr/>
                    <a:lstStyle>
                      <a:lvl1pPr marL="0" lvl="0" indent="0" algn="l" defTabSz="914400" rtl="0" eaLnBrk="0" fontAlgn="base" latinLnBrk="0" hangingPunct="0">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eaLnBrk="1" hangingPunct="1">
                        <a:lnSpc>
                          <a:spcPct val="115000"/>
                        </a:lnSpc>
                        <a:buNone/>
                      </a:pPr>
                      <a:r>
                        <a:rPr lang="en-US" altLang="x-none" sz="2400" i="1" dirty="0">
                          <a:solidFill>
                            <a:schemeClr val="tx1"/>
                          </a:solidFill>
                          <a:latin typeface="Times New Roman" panose="02020603050405020304" pitchFamily="18" charset="0"/>
                          <a:cs typeface="Times New Roman" panose="02020603050405020304" pitchFamily="18" charset="0"/>
                        </a:rPr>
                        <a:t>ĐỀ</a:t>
                      </a:r>
                      <a:endParaRPr lang="en-US" altLang="x-none" sz="2400" i="1" dirty="0">
                        <a:solidFill>
                          <a:schemeClr val="tx1"/>
                        </a:solidFill>
                        <a:latin typeface="Times New Roman" panose="02020603050405020304" pitchFamily="18" charset="0"/>
                        <a:ea typeface="Calibri" panose="020F0502020204030204" pitchFamily="34" charset="0"/>
                      </a:endParaRPr>
                    </a:p>
                  </a:txBody>
                  <a:tcPr marL="91433" marR="91433" marT="0" marB="0">
                    <a:lnL w="9525" cap="flat" cmpd="sng">
                      <a:solidFill>
                        <a:srgbClr val="9E9E9E"/>
                      </a:solidFill>
                      <a:prstDash val="solid"/>
                      <a:headEnd type="none" w="med" len="med"/>
                      <a:tailEnd type="none" w="med" len="med"/>
                    </a:lnL>
                    <a:lnR w="9525" cap="flat" cmpd="sng">
                      <a:solidFill>
                        <a:srgbClr val="9E9E9E"/>
                      </a:solidFill>
                      <a:prstDash val="solid"/>
                      <a:headEnd type="none" w="med" len="med"/>
                      <a:tailEnd type="none" w="med" len="med"/>
                    </a:lnR>
                    <a:lnT w="9525" cap="flat" cmpd="sng">
                      <a:solidFill>
                        <a:srgbClr val="9E9E9E"/>
                      </a:solidFill>
                      <a:prstDash val="solid"/>
                      <a:headEnd type="none" w="med" len="med"/>
                      <a:tailEnd type="none" w="med" len="med"/>
                    </a:lnT>
                    <a:lnB w="9525" cap="flat" cmpd="sng">
                      <a:solidFill>
                        <a:srgbClr val="9E9E9E"/>
                      </a:solidFill>
                      <a:prstDash val="solid"/>
                      <a:headEnd type="none" w="med" len="med"/>
                      <a:tailEnd type="none" w="med" len="med"/>
                    </a:lnB>
                    <a:lnTlToBr>
                      <a:noFill/>
                    </a:lnTlToBr>
                    <a:lnBlToTr>
                      <a:noFill/>
                    </a:lnBlToTr>
                    <a:solidFill>
                      <a:srgbClr val="FEA4A0"/>
                    </a:solidFill>
                  </a:tcPr>
                </a:tc>
                <a:tc>
                  <a:txBody>
                    <a:bodyPr/>
                    <a:lstStyle>
                      <a:lvl1pPr marL="0" lvl="0" indent="0" algn="l" defTabSz="914400" rtl="0" eaLnBrk="0" fontAlgn="base" latinLnBrk="0" hangingPunct="0">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eaLnBrk="1" hangingPunct="1">
                        <a:lnSpc>
                          <a:spcPct val="115000"/>
                        </a:lnSpc>
                        <a:buNone/>
                      </a:pP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Nêu</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sự</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việc</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hiện</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tượng</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đời</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sống</a:t>
                      </a:r>
                      <a:r>
                        <a:rPr lang="en-US" altLang="x-none" sz="3200" i="1" dirty="0">
                          <a:solidFill>
                            <a:schemeClr val="tx1"/>
                          </a:solidFill>
                          <a:latin typeface="Times New Roman" panose="02020603050405020304" pitchFamily="18" charset="0"/>
                          <a:cs typeface="Times New Roman" panose="02020603050405020304" pitchFamily="18" charset="0"/>
                        </a:rPr>
                        <a:t>.</a:t>
                      </a:r>
                      <a:endParaRPr lang="en-US" altLang="x-none" sz="3200" i="1" dirty="0">
                        <a:solidFill>
                          <a:schemeClr val="tx1"/>
                        </a:solidFill>
                        <a:latin typeface="Times New Roman" panose="02020603050405020304" pitchFamily="18" charset="0"/>
                        <a:ea typeface="Calibri" panose="020F0502020204030204" pitchFamily="34" charset="0"/>
                      </a:endParaRPr>
                    </a:p>
                  </a:txBody>
                  <a:tcPr marL="91433" marR="91433" marT="0" marB="0">
                    <a:lnL w="9525" cap="flat" cmpd="sng">
                      <a:solidFill>
                        <a:srgbClr val="9E9E9E"/>
                      </a:solidFill>
                      <a:prstDash val="solid"/>
                      <a:headEnd type="none" w="med" len="med"/>
                      <a:tailEnd type="none" w="med" len="med"/>
                    </a:lnL>
                    <a:lnR w="9525" cap="flat" cmpd="sng">
                      <a:solidFill>
                        <a:srgbClr val="9E9E9E"/>
                      </a:solidFill>
                      <a:prstDash val="solid"/>
                      <a:headEnd type="none" w="med" len="med"/>
                      <a:tailEnd type="none" w="med" len="med"/>
                    </a:lnR>
                    <a:lnT w="9525" cap="flat" cmpd="sng">
                      <a:solidFill>
                        <a:srgbClr val="9E9E9E"/>
                      </a:solidFill>
                      <a:prstDash val="solid"/>
                      <a:headEnd type="none" w="med" len="med"/>
                      <a:tailEnd type="none" w="med" len="med"/>
                    </a:lnT>
                    <a:lnB w="9525" cap="flat" cmpd="sng">
                      <a:solidFill>
                        <a:srgbClr val="9E9E9E"/>
                      </a:solidFill>
                      <a:prstDash val="solid"/>
                      <a:headEnd type="none" w="med" len="med"/>
                      <a:tailEnd type="none" w="med" len="med"/>
                    </a:lnB>
                    <a:lnTlToBr>
                      <a:noFill/>
                    </a:lnTlToBr>
                    <a:lnBlToTr>
                      <a:noFill/>
                    </a:lnBlToTr>
                    <a:solidFill>
                      <a:srgbClr val="FEA4A0"/>
                    </a:solidFill>
                  </a:tcPr>
                </a:tc>
                <a:tc>
                  <a:txBody>
                    <a:bodyPr/>
                    <a:lstStyle>
                      <a:lvl1pPr marL="0" lvl="0" indent="0" algn="l" defTabSz="914400" rtl="0" eaLnBrk="0" fontAlgn="base" latinLnBrk="0" hangingPunct="0">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eaLnBrk="1" hangingPunct="1">
                        <a:lnSpc>
                          <a:spcPct val="115000"/>
                        </a:lnSpc>
                        <a:buNone/>
                      </a:pP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Yêu</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cầu</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làm</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bài</a:t>
                      </a:r>
                      <a:r>
                        <a:rPr lang="en-US" altLang="x-none" sz="3200" i="1" dirty="0">
                          <a:solidFill>
                            <a:schemeClr val="tx1"/>
                          </a:solidFill>
                          <a:latin typeface="Times New Roman" panose="02020603050405020304" pitchFamily="18" charset="0"/>
                          <a:cs typeface="Times New Roman" panose="02020603050405020304" pitchFamily="18" charset="0"/>
                        </a:rPr>
                        <a:t>.</a:t>
                      </a:r>
                      <a:endParaRPr lang="en-US" altLang="x-none" sz="3200" i="1" dirty="0">
                        <a:solidFill>
                          <a:schemeClr val="tx1"/>
                        </a:solidFill>
                        <a:latin typeface="Times New Roman" panose="02020603050405020304" pitchFamily="18" charset="0"/>
                        <a:ea typeface="Calibri" panose="020F0502020204030204" pitchFamily="34" charset="0"/>
                      </a:endParaRPr>
                    </a:p>
                  </a:txBody>
                  <a:tcPr marL="91433" marR="91433" marT="0" marB="0">
                    <a:lnL w="9525" cap="flat" cmpd="sng">
                      <a:solidFill>
                        <a:srgbClr val="9E9E9E"/>
                      </a:solidFill>
                      <a:prstDash val="solid"/>
                      <a:headEnd type="none" w="med" len="med"/>
                      <a:tailEnd type="none" w="med" len="med"/>
                    </a:lnL>
                    <a:lnR w="9525" cap="flat" cmpd="sng">
                      <a:solidFill>
                        <a:srgbClr val="9E9E9E"/>
                      </a:solidFill>
                      <a:prstDash val="solid"/>
                      <a:headEnd type="none" w="med" len="med"/>
                      <a:tailEnd type="none" w="med" len="med"/>
                    </a:lnR>
                    <a:lnT w="9525" cap="flat" cmpd="sng">
                      <a:solidFill>
                        <a:srgbClr val="9E9E9E"/>
                      </a:solidFill>
                      <a:prstDash val="solid"/>
                      <a:headEnd type="none" w="med" len="med"/>
                      <a:tailEnd type="none" w="med" len="med"/>
                    </a:lnT>
                    <a:lnB w="9525" cap="flat" cmpd="sng">
                      <a:solidFill>
                        <a:srgbClr val="9E9E9E"/>
                      </a:solidFill>
                      <a:prstDash val="solid"/>
                      <a:headEnd type="none" w="med" len="med"/>
                      <a:tailEnd type="none" w="med" len="med"/>
                    </a:lnB>
                    <a:lnTlToBr>
                      <a:noFill/>
                    </a:lnTlToBr>
                    <a:lnBlToTr>
                      <a:noFill/>
                    </a:lnBlToTr>
                    <a:solidFill>
                      <a:srgbClr val="FEA4A0"/>
                    </a:solidFill>
                  </a:tcPr>
                </a:tc>
              </a:tr>
              <a:tr h="1144456">
                <a:tc>
                  <a:txBody>
                    <a:bodyPr/>
                    <a:lstStyle>
                      <a:lvl1pPr marL="0" lvl="0" indent="0" algn="l" defTabSz="914400" rtl="0" eaLnBrk="0" fontAlgn="base" latinLnBrk="0" hangingPunct="0">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eaLnBrk="1" hangingPunct="1">
                        <a:lnSpc>
                          <a:spcPct val="115000"/>
                        </a:lnSpc>
                        <a:buNone/>
                      </a:pPr>
                      <a:r>
                        <a:rPr lang="en-US" altLang="x-none" sz="3200" i="1">
                          <a:solidFill>
                            <a:schemeClr val="tx1"/>
                          </a:solidFill>
                          <a:latin typeface="Times New Roman" panose="02020603050405020304" pitchFamily="18" charset="0"/>
                          <a:cs typeface="Times New Roman" panose="02020603050405020304" pitchFamily="18" charset="0"/>
                        </a:rPr>
                        <a:t>1</a:t>
                      </a:r>
                      <a:endParaRPr lang="en-US" altLang="x-none" sz="3200" i="1">
                        <a:solidFill>
                          <a:schemeClr val="tx1"/>
                        </a:solidFill>
                        <a:latin typeface="Times New Roman" panose="02020603050405020304" pitchFamily="18" charset="0"/>
                        <a:ea typeface="Calibri" panose="020F0502020204030204" pitchFamily="34" charset="0"/>
                      </a:endParaRPr>
                    </a:p>
                  </a:txBody>
                  <a:tcPr marL="91433" marR="91433" marT="0" marB="0">
                    <a:lnL w="9525" cap="flat" cmpd="sng">
                      <a:solidFill>
                        <a:srgbClr val="9E9E9E"/>
                      </a:solidFill>
                      <a:prstDash val="solid"/>
                      <a:headEnd type="none" w="med" len="med"/>
                      <a:tailEnd type="none" w="med" len="med"/>
                    </a:lnL>
                    <a:lnR w="9525" cap="flat" cmpd="sng">
                      <a:solidFill>
                        <a:srgbClr val="9E9E9E"/>
                      </a:solidFill>
                      <a:prstDash val="solid"/>
                      <a:headEnd type="none" w="med" len="med"/>
                      <a:tailEnd type="none" w="med" len="med"/>
                    </a:lnR>
                    <a:lnT w="9525" cap="flat" cmpd="sng">
                      <a:solidFill>
                        <a:srgbClr val="9E9E9E"/>
                      </a:solidFill>
                      <a:prstDash val="solid"/>
                      <a:headEnd type="none" w="med" len="med"/>
                      <a:tailEnd type="none" w="med" len="med"/>
                    </a:lnT>
                    <a:lnB w="9525" cap="flat" cmpd="sng">
                      <a:solidFill>
                        <a:srgbClr val="9E9E9E"/>
                      </a:solidFill>
                      <a:prstDash val="solid"/>
                      <a:headEnd type="none" w="med" len="med"/>
                      <a:tailEnd type="none" w="med" len="med"/>
                    </a:lnB>
                    <a:lnTlToBr>
                      <a:noFill/>
                    </a:lnTlToBr>
                    <a:lnBlToTr>
                      <a:noFill/>
                    </a:lnBlToTr>
                    <a:solidFill>
                      <a:srgbClr val="FEA4A0"/>
                    </a:solidFill>
                  </a:tcPr>
                </a:tc>
                <a:tc>
                  <a:txBody>
                    <a:bodyPr/>
                    <a:lstStyle>
                      <a:lvl1pPr marL="0" lvl="0" indent="0" algn="l" defTabSz="914400" rtl="0" eaLnBrk="0" fontAlgn="base" latinLnBrk="0" hangingPunct="0">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eaLnBrk="1" hangingPunct="1">
                        <a:lnSpc>
                          <a:spcPct val="115000"/>
                        </a:lnSpc>
                        <a:buNone/>
                      </a:pPr>
                      <a:r>
                        <a:rPr lang="en-US" altLang="x-none" sz="3200" i="1" dirty="0" err="1">
                          <a:solidFill>
                            <a:schemeClr val="tx1"/>
                          </a:solidFill>
                          <a:latin typeface="Times New Roman" panose="02020603050405020304" pitchFamily="18" charset="0"/>
                          <a:cs typeface="Times New Roman" panose="02020603050405020304" pitchFamily="18" charset="0"/>
                        </a:rPr>
                        <a:t>Nhiều</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tấm</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gương</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học</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sinh</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nghèo</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vượt</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khó</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học</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giỏi</a:t>
                      </a:r>
                      <a:r>
                        <a:rPr lang="en-US" altLang="x-none" sz="3200" i="1" dirty="0">
                          <a:solidFill>
                            <a:schemeClr val="tx1"/>
                          </a:solidFill>
                          <a:latin typeface="Times New Roman" panose="02020603050405020304" pitchFamily="18" charset="0"/>
                          <a:cs typeface="Times New Roman" panose="02020603050405020304" pitchFamily="18" charset="0"/>
                        </a:rPr>
                        <a:t>.</a:t>
                      </a:r>
                      <a:endParaRPr lang="en-US" altLang="x-none" sz="3200" i="1" dirty="0">
                        <a:solidFill>
                          <a:schemeClr val="tx1"/>
                        </a:solidFill>
                        <a:latin typeface="Times New Roman" panose="02020603050405020304" pitchFamily="18" charset="0"/>
                        <a:ea typeface="Calibri" panose="020F0502020204030204" pitchFamily="34" charset="0"/>
                      </a:endParaRPr>
                    </a:p>
                  </a:txBody>
                  <a:tcPr marL="91433" marR="91433" marT="0" marB="0">
                    <a:lnL w="9525" cap="flat" cmpd="sng">
                      <a:solidFill>
                        <a:srgbClr val="9E9E9E"/>
                      </a:solidFill>
                      <a:prstDash val="solid"/>
                      <a:headEnd type="none" w="med" len="med"/>
                      <a:tailEnd type="none" w="med" len="med"/>
                    </a:lnL>
                    <a:lnR w="9525" cap="flat" cmpd="sng">
                      <a:solidFill>
                        <a:srgbClr val="9E9E9E"/>
                      </a:solidFill>
                      <a:prstDash val="solid"/>
                      <a:headEnd type="none" w="med" len="med"/>
                      <a:tailEnd type="none" w="med" len="med"/>
                    </a:lnR>
                    <a:lnT w="9525" cap="flat" cmpd="sng">
                      <a:solidFill>
                        <a:srgbClr val="9E9E9E"/>
                      </a:solidFill>
                      <a:prstDash val="solid"/>
                      <a:headEnd type="none" w="med" len="med"/>
                      <a:tailEnd type="none" w="med" len="med"/>
                    </a:lnT>
                    <a:lnB w="9525" cap="flat" cmpd="sng">
                      <a:solidFill>
                        <a:srgbClr val="9E9E9E"/>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eaLnBrk="1" hangingPunct="1">
                        <a:lnSpc>
                          <a:spcPct val="115000"/>
                        </a:lnSpc>
                        <a:buNone/>
                      </a:pPr>
                      <a:endParaRPr lang="en-US" altLang="x-none" sz="3200" i="1" dirty="0">
                        <a:solidFill>
                          <a:schemeClr val="tx1"/>
                        </a:solidFill>
                        <a:latin typeface="Times New Roman" panose="02020603050405020304" pitchFamily="18" charset="0"/>
                        <a:ea typeface="Calibri" panose="020F0502020204030204" pitchFamily="34" charset="0"/>
                      </a:endParaRPr>
                    </a:p>
                  </a:txBody>
                  <a:tcPr marL="91433" marR="91433" marT="0" marB="0">
                    <a:lnL w="9525" cap="flat" cmpd="sng">
                      <a:solidFill>
                        <a:srgbClr val="9E9E9E"/>
                      </a:solidFill>
                      <a:prstDash val="solid"/>
                      <a:headEnd type="none" w="med" len="med"/>
                      <a:tailEnd type="none" w="med" len="med"/>
                    </a:lnL>
                    <a:lnR w="9525" cap="flat" cmpd="sng">
                      <a:solidFill>
                        <a:srgbClr val="9E9E9E"/>
                      </a:solidFill>
                      <a:prstDash val="solid"/>
                      <a:headEnd type="none" w="med" len="med"/>
                      <a:tailEnd type="none" w="med" len="med"/>
                    </a:lnR>
                    <a:lnT w="9525" cap="flat" cmpd="sng">
                      <a:solidFill>
                        <a:srgbClr val="9E9E9E"/>
                      </a:solidFill>
                      <a:prstDash val="solid"/>
                      <a:headEnd type="none" w="med" len="med"/>
                      <a:tailEnd type="none" w="med" len="med"/>
                    </a:lnT>
                    <a:lnB w="9525" cap="flat" cmpd="sng">
                      <a:solidFill>
                        <a:srgbClr val="9E9E9E"/>
                      </a:solidFill>
                      <a:prstDash val="solid"/>
                      <a:headEnd type="none" w="med" len="med"/>
                      <a:tailEnd type="none" w="med" len="med"/>
                    </a:lnB>
                    <a:lnTlToBr>
                      <a:noFill/>
                    </a:lnTlToBr>
                    <a:lnBlToTr>
                      <a:noFill/>
                    </a:lnBlToTr>
                    <a:noFill/>
                  </a:tcPr>
                </a:tc>
              </a:tr>
              <a:tr h="1129004">
                <a:tc>
                  <a:txBody>
                    <a:bodyPr/>
                    <a:lstStyle>
                      <a:lvl1pPr marL="0" lvl="0" indent="0" algn="l" defTabSz="914400" rtl="0" eaLnBrk="0" fontAlgn="base" latinLnBrk="0" hangingPunct="0">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eaLnBrk="1" hangingPunct="1">
                        <a:lnSpc>
                          <a:spcPct val="115000"/>
                        </a:lnSpc>
                        <a:buNone/>
                      </a:pPr>
                      <a:r>
                        <a:rPr lang="en-US" altLang="x-none" sz="3200" i="1">
                          <a:solidFill>
                            <a:schemeClr val="tx1"/>
                          </a:solidFill>
                          <a:latin typeface="Times New Roman" panose="02020603050405020304" pitchFamily="18" charset="0"/>
                          <a:cs typeface="Times New Roman" panose="02020603050405020304" pitchFamily="18" charset="0"/>
                        </a:rPr>
                        <a:t>2</a:t>
                      </a:r>
                      <a:endParaRPr lang="en-US" altLang="x-none" sz="3200" i="1">
                        <a:solidFill>
                          <a:schemeClr val="tx1"/>
                        </a:solidFill>
                        <a:latin typeface="Times New Roman" panose="02020603050405020304" pitchFamily="18" charset="0"/>
                        <a:ea typeface="Calibri" panose="020F0502020204030204" pitchFamily="34" charset="0"/>
                      </a:endParaRPr>
                    </a:p>
                  </a:txBody>
                  <a:tcPr marL="91433" marR="91433" marT="0" marB="0">
                    <a:lnL w="9525" cap="flat" cmpd="sng">
                      <a:solidFill>
                        <a:srgbClr val="9E9E9E"/>
                      </a:solidFill>
                      <a:prstDash val="solid"/>
                      <a:headEnd type="none" w="med" len="med"/>
                      <a:tailEnd type="none" w="med" len="med"/>
                    </a:lnL>
                    <a:lnR w="9525" cap="flat" cmpd="sng">
                      <a:solidFill>
                        <a:srgbClr val="9E9E9E"/>
                      </a:solidFill>
                      <a:prstDash val="solid"/>
                      <a:headEnd type="none" w="med" len="med"/>
                      <a:tailEnd type="none" w="med" len="med"/>
                    </a:lnR>
                    <a:lnT w="9525" cap="flat" cmpd="sng">
                      <a:solidFill>
                        <a:srgbClr val="9E9E9E"/>
                      </a:solidFill>
                      <a:prstDash val="solid"/>
                      <a:headEnd type="none" w="med" len="med"/>
                      <a:tailEnd type="none" w="med" len="med"/>
                    </a:lnT>
                    <a:lnB w="9525" cap="flat" cmpd="sng">
                      <a:solidFill>
                        <a:srgbClr val="9E9E9E"/>
                      </a:solidFill>
                      <a:prstDash val="solid"/>
                      <a:headEnd type="none" w="med" len="med"/>
                      <a:tailEnd type="none" w="med" len="med"/>
                    </a:lnB>
                    <a:lnTlToBr>
                      <a:noFill/>
                    </a:lnTlToBr>
                    <a:lnBlToTr>
                      <a:noFill/>
                    </a:lnBlToTr>
                    <a:solidFill>
                      <a:srgbClr val="FEA4A0"/>
                    </a:solidFill>
                  </a:tcPr>
                </a:tc>
                <a:tc>
                  <a:txBody>
                    <a:bodyPr/>
                    <a:lstStyle>
                      <a:lvl1pPr marL="0" lvl="0" indent="0" algn="l" defTabSz="914400" rtl="0" eaLnBrk="0" fontAlgn="base" latinLnBrk="0" hangingPunct="0">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eaLnBrk="1" hangingPunct="1">
                        <a:lnSpc>
                          <a:spcPct val="115000"/>
                        </a:lnSpc>
                        <a:buNone/>
                      </a:pPr>
                      <a:r>
                        <a:rPr lang="en-US" altLang="x-none" sz="3200" i="1" dirty="0" err="1">
                          <a:solidFill>
                            <a:schemeClr val="tx1"/>
                          </a:solidFill>
                          <a:latin typeface="Times New Roman" panose="02020603050405020304" pitchFamily="18" charset="0"/>
                          <a:cs typeface="Times New Roman" panose="02020603050405020304" pitchFamily="18" charset="0"/>
                        </a:rPr>
                        <a:t>Lập</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quỹ</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giúp</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đỡ</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các</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nạn</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nhân</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bị</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nhiễm</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chất</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độc</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m</a:t>
                      </a:r>
                      <a:r>
                        <a:rPr lang="en-US" altLang="x-none" sz="3200" i="1" dirty="0" err="1">
                          <a:solidFill>
                            <a:schemeClr val="tx1"/>
                          </a:solidFill>
                          <a:latin typeface="Times New Roman" panose="02020603050405020304" pitchFamily="18" charset="0"/>
                          <a:ea typeface="Times New Roman" panose="02020603050405020304" pitchFamily="18" charset="0"/>
                        </a:rPr>
                        <a:t>à</a:t>
                      </a:r>
                      <a:r>
                        <a:rPr lang="en-US" altLang="x-none" sz="3200" i="1" dirty="0" err="1">
                          <a:solidFill>
                            <a:schemeClr val="tx1"/>
                          </a:solidFill>
                          <a:latin typeface="Times New Roman" panose="02020603050405020304" pitchFamily="18" charset="0"/>
                          <a:cs typeface="Times New Roman" panose="02020603050405020304" pitchFamily="18" charset="0"/>
                        </a:rPr>
                        <a:t>u</a:t>
                      </a:r>
                      <a:r>
                        <a:rPr lang="en-US" altLang="x-none" sz="3200" i="1" dirty="0">
                          <a:solidFill>
                            <a:schemeClr val="tx1"/>
                          </a:solidFill>
                          <a:latin typeface="Times New Roman" panose="02020603050405020304" pitchFamily="18" charset="0"/>
                          <a:cs typeface="Times New Roman" panose="02020603050405020304" pitchFamily="18" charset="0"/>
                        </a:rPr>
                        <a:t> da cam.</a:t>
                      </a:r>
                      <a:endParaRPr lang="en-US" altLang="x-none" sz="3200" i="1" dirty="0">
                        <a:solidFill>
                          <a:schemeClr val="tx1"/>
                        </a:solidFill>
                        <a:latin typeface="Times New Roman" panose="02020603050405020304" pitchFamily="18" charset="0"/>
                        <a:ea typeface="Calibri" panose="020F0502020204030204" pitchFamily="34" charset="0"/>
                      </a:endParaRPr>
                    </a:p>
                  </a:txBody>
                  <a:tcPr marL="91433" marR="91433" marT="0" marB="0">
                    <a:lnL w="9525" cap="flat" cmpd="sng">
                      <a:solidFill>
                        <a:srgbClr val="9E9E9E"/>
                      </a:solidFill>
                      <a:prstDash val="solid"/>
                      <a:headEnd type="none" w="med" len="med"/>
                      <a:tailEnd type="none" w="med" len="med"/>
                    </a:lnL>
                    <a:lnR w="9525" cap="flat" cmpd="sng">
                      <a:solidFill>
                        <a:srgbClr val="9E9E9E"/>
                      </a:solidFill>
                      <a:prstDash val="solid"/>
                      <a:headEnd type="none" w="med" len="med"/>
                      <a:tailEnd type="none" w="med" len="med"/>
                    </a:lnR>
                    <a:lnT w="9525" cap="flat" cmpd="sng">
                      <a:solidFill>
                        <a:srgbClr val="9E9E9E"/>
                      </a:solidFill>
                      <a:prstDash val="solid"/>
                      <a:headEnd type="none" w="med" len="med"/>
                      <a:tailEnd type="none" w="med" len="med"/>
                    </a:lnT>
                    <a:lnB w="9525" cap="flat" cmpd="sng">
                      <a:solidFill>
                        <a:srgbClr val="9E9E9E"/>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eaLnBrk="1" hangingPunct="1">
                        <a:lnSpc>
                          <a:spcPct val="115000"/>
                        </a:lnSpc>
                        <a:buNone/>
                      </a:pPr>
                      <a:endParaRPr lang="en-US" altLang="x-none" sz="3200" i="1" dirty="0">
                        <a:solidFill>
                          <a:schemeClr val="tx1"/>
                        </a:solidFill>
                        <a:latin typeface="Times New Roman" panose="02020603050405020304" pitchFamily="18" charset="0"/>
                        <a:ea typeface="Calibri" panose="020F0502020204030204" pitchFamily="34" charset="0"/>
                      </a:endParaRPr>
                    </a:p>
                  </a:txBody>
                  <a:tcPr marL="91433" marR="91433" marT="0" marB="0">
                    <a:lnL w="9525" cap="flat" cmpd="sng">
                      <a:solidFill>
                        <a:srgbClr val="9E9E9E"/>
                      </a:solidFill>
                      <a:prstDash val="solid"/>
                      <a:headEnd type="none" w="med" len="med"/>
                      <a:tailEnd type="none" w="med" len="med"/>
                    </a:lnL>
                    <a:lnR w="9525" cap="flat" cmpd="sng">
                      <a:solidFill>
                        <a:srgbClr val="9E9E9E"/>
                      </a:solidFill>
                      <a:prstDash val="solid"/>
                      <a:headEnd type="none" w="med" len="med"/>
                      <a:tailEnd type="none" w="med" len="med"/>
                    </a:lnR>
                    <a:lnT w="9525" cap="flat" cmpd="sng">
                      <a:solidFill>
                        <a:srgbClr val="9E9E9E"/>
                      </a:solidFill>
                      <a:prstDash val="solid"/>
                      <a:headEnd type="none" w="med" len="med"/>
                      <a:tailEnd type="none" w="med" len="med"/>
                    </a:lnT>
                    <a:lnB w="9525" cap="flat" cmpd="sng">
                      <a:solidFill>
                        <a:srgbClr val="9E9E9E"/>
                      </a:solidFill>
                      <a:prstDash val="solid"/>
                      <a:headEnd type="none" w="med" len="med"/>
                      <a:tailEnd type="none" w="med" len="med"/>
                    </a:lnB>
                    <a:lnTlToBr>
                      <a:noFill/>
                    </a:lnTlToBr>
                    <a:lnBlToTr>
                      <a:noFill/>
                    </a:lnBlToTr>
                    <a:noFill/>
                  </a:tcPr>
                </a:tc>
              </a:tr>
              <a:tr h="1278294">
                <a:tc>
                  <a:txBody>
                    <a:bodyPr/>
                    <a:lstStyle>
                      <a:lvl1pPr marL="0" lvl="0" indent="0" algn="l" defTabSz="914400" rtl="0" eaLnBrk="0" fontAlgn="base" latinLnBrk="0" hangingPunct="0">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eaLnBrk="1" hangingPunct="1">
                        <a:lnSpc>
                          <a:spcPct val="115000"/>
                        </a:lnSpc>
                        <a:buNone/>
                      </a:pPr>
                      <a:r>
                        <a:rPr lang="en-US" altLang="x-none" sz="3200" i="1">
                          <a:solidFill>
                            <a:schemeClr val="tx1"/>
                          </a:solidFill>
                          <a:latin typeface="Times New Roman" panose="02020603050405020304" pitchFamily="18" charset="0"/>
                          <a:cs typeface="Times New Roman" panose="02020603050405020304" pitchFamily="18" charset="0"/>
                        </a:rPr>
                        <a:t>3</a:t>
                      </a:r>
                      <a:endParaRPr lang="en-US" altLang="x-none" sz="3200" i="1">
                        <a:solidFill>
                          <a:schemeClr val="tx1"/>
                        </a:solidFill>
                        <a:latin typeface="Times New Roman" panose="02020603050405020304" pitchFamily="18" charset="0"/>
                        <a:ea typeface="Calibri" panose="020F0502020204030204" pitchFamily="34" charset="0"/>
                      </a:endParaRPr>
                    </a:p>
                  </a:txBody>
                  <a:tcPr marL="91433" marR="91433" marT="0" marB="0">
                    <a:lnL w="9525" cap="flat" cmpd="sng">
                      <a:solidFill>
                        <a:srgbClr val="9E9E9E"/>
                      </a:solidFill>
                      <a:prstDash val="solid"/>
                      <a:headEnd type="none" w="med" len="med"/>
                      <a:tailEnd type="none" w="med" len="med"/>
                    </a:lnL>
                    <a:lnR w="9525" cap="flat" cmpd="sng">
                      <a:solidFill>
                        <a:srgbClr val="9E9E9E"/>
                      </a:solidFill>
                      <a:prstDash val="solid"/>
                      <a:headEnd type="none" w="med" len="med"/>
                      <a:tailEnd type="none" w="med" len="med"/>
                    </a:lnR>
                    <a:lnT w="9525" cap="flat" cmpd="sng">
                      <a:solidFill>
                        <a:srgbClr val="9E9E9E"/>
                      </a:solidFill>
                      <a:prstDash val="solid"/>
                      <a:headEnd type="none" w="med" len="med"/>
                      <a:tailEnd type="none" w="med" len="med"/>
                    </a:lnT>
                    <a:lnB w="9525" cap="flat" cmpd="sng">
                      <a:solidFill>
                        <a:srgbClr val="9E9E9E"/>
                      </a:solidFill>
                      <a:prstDash val="solid"/>
                      <a:headEnd type="none" w="med" len="med"/>
                      <a:tailEnd type="none" w="med" len="med"/>
                    </a:lnB>
                    <a:lnTlToBr>
                      <a:noFill/>
                    </a:lnTlToBr>
                    <a:lnBlToTr>
                      <a:noFill/>
                    </a:lnBlToTr>
                    <a:solidFill>
                      <a:srgbClr val="FEA4A0"/>
                    </a:solidFill>
                  </a:tcPr>
                </a:tc>
                <a:tc>
                  <a:txBody>
                    <a:bodyPr/>
                    <a:lstStyle>
                      <a:lvl1pPr marL="0" lvl="0" indent="0" algn="l" defTabSz="914400" rtl="0" eaLnBrk="0" fontAlgn="base" latinLnBrk="0" hangingPunct="0">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eaLnBrk="1" hangingPunct="1">
                        <a:lnSpc>
                          <a:spcPct val="115000"/>
                        </a:lnSpc>
                        <a:buNone/>
                      </a:pPr>
                      <a:r>
                        <a:rPr lang="en-US" altLang="x-none" sz="3200" i="1" dirty="0" err="1">
                          <a:solidFill>
                            <a:schemeClr val="tx1"/>
                          </a:solidFill>
                          <a:latin typeface="Times New Roman" panose="02020603050405020304" pitchFamily="18" charset="0"/>
                          <a:cs typeface="Times New Roman" panose="02020603050405020304" pitchFamily="18" charset="0"/>
                        </a:rPr>
                        <a:t>Trò</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chơi</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điện</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tử</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hấp</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dẫn</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nhưng</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cũng</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có</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tác</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hại</a:t>
                      </a:r>
                      <a:r>
                        <a:rPr lang="en-US" altLang="x-none" sz="3200" i="1" dirty="0">
                          <a:solidFill>
                            <a:schemeClr val="tx1"/>
                          </a:solidFill>
                          <a:latin typeface="Times New Roman" panose="02020603050405020304" pitchFamily="18" charset="0"/>
                          <a:cs typeface="Times New Roman" panose="02020603050405020304" pitchFamily="18" charset="0"/>
                        </a:rPr>
                        <a:t>.</a:t>
                      </a:r>
                      <a:endParaRPr lang="en-US" altLang="x-none" sz="3200" i="1" dirty="0">
                        <a:solidFill>
                          <a:schemeClr val="tx1"/>
                        </a:solidFill>
                        <a:latin typeface="Times New Roman" panose="02020603050405020304" pitchFamily="18" charset="0"/>
                        <a:ea typeface="Calibri" panose="020F0502020204030204" pitchFamily="34" charset="0"/>
                      </a:endParaRPr>
                    </a:p>
                  </a:txBody>
                  <a:tcPr marL="91433" marR="91433" marT="0" marB="0">
                    <a:lnL w="9525" cap="flat" cmpd="sng">
                      <a:solidFill>
                        <a:srgbClr val="9E9E9E"/>
                      </a:solidFill>
                      <a:prstDash val="solid"/>
                      <a:headEnd type="none" w="med" len="med"/>
                      <a:tailEnd type="none" w="med" len="med"/>
                    </a:lnL>
                    <a:lnR w="9525" cap="flat" cmpd="sng">
                      <a:solidFill>
                        <a:srgbClr val="9E9E9E"/>
                      </a:solidFill>
                      <a:prstDash val="solid"/>
                      <a:headEnd type="none" w="med" len="med"/>
                      <a:tailEnd type="none" w="med" len="med"/>
                    </a:lnR>
                    <a:lnT w="9525" cap="flat" cmpd="sng">
                      <a:solidFill>
                        <a:srgbClr val="9E9E9E"/>
                      </a:solidFill>
                      <a:prstDash val="solid"/>
                      <a:headEnd type="none" w="med" len="med"/>
                      <a:tailEnd type="none" w="med" len="med"/>
                    </a:lnT>
                    <a:lnB w="9525" cap="flat" cmpd="sng">
                      <a:solidFill>
                        <a:srgbClr val="9E9E9E"/>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eaLnBrk="1" hangingPunct="1">
                        <a:lnSpc>
                          <a:spcPct val="115000"/>
                        </a:lnSpc>
                        <a:buNone/>
                      </a:pPr>
                      <a:endParaRPr lang="en-US" altLang="x-none" sz="3200" i="1" dirty="0">
                        <a:solidFill>
                          <a:schemeClr val="tx1"/>
                        </a:solidFill>
                        <a:latin typeface="Times New Roman" panose="02020603050405020304" pitchFamily="18" charset="0"/>
                        <a:ea typeface="Calibri" panose="020F0502020204030204" pitchFamily="34" charset="0"/>
                      </a:endParaRPr>
                    </a:p>
                  </a:txBody>
                  <a:tcPr marL="91433" marR="91433" marT="0" marB="0">
                    <a:lnL w="9525" cap="flat" cmpd="sng">
                      <a:solidFill>
                        <a:srgbClr val="9E9E9E"/>
                      </a:solidFill>
                      <a:prstDash val="solid"/>
                      <a:headEnd type="none" w="med" len="med"/>
                      <a:tailEnd type="none" w="med" len="med"/>
                    </a:lnL>
                    <a:lnR w="9525" cap="flat" cmpd="sng">
                      <a:solidFill>
                        <a:srgbClr val="9E9E9E"/>
                      </a:solidFill>
                      <a:prstDash val="solid"/>
                      <a:headEnd type="none" w="med" len="med"/>
                      <a:tailEnd type="none" w="med" len="med"/>
                    </a:lnR>
                    <a:lnT w="9525" cap="flat" cmpd="sng">
                      <a:solidFill>
                        <a:srgbClr val="9E9E9E"/>
                      </a:solidFill>
                      <a:prstDash val="solid"/>
                      <a:headEnd type="none" w="med" len="med"/>
                      <a:tailEnd type="none" w="med" len="med"/>
                    </a:lnT>
                    <a:lnB w="9525" cap="flat" cmpd="sng">
                      <a:solidFill>
                        <a:srgbClr val="9E9E9E"/>
                      </a:solidFill>
                      <a:prstDash val="solid"/>
                      <a:headEnd type="none" w="med" len="med"/>
                      <a:tailEnd type="none" w="med" len="med"/>
                    </a:lnB>
                    <a:lnTlToBr>
                      <a:noFill/>
                    </a:lnTlToBr>
                    <a:lnBlToTr>
                      <a:noFill/>
                    </a:lnBlToTr>
                    <a:noFill/>
                  </a:tcPr>
                </a:tc>
              </a:tr>
              <a:tr h="1448844">
                <a:tc>
                  <a:txBody>
                    <a:bodyPr/>
                    <a:lstStyle>
                      <a:lvl1pPr marL="0" lvl="0" indent="0" algn="l" defTabSz="914400" rtl="0" eaLnBrk="0" fontAlgn="base" latinLnBrk="0" hangingPunct="0">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eaLnBrk="1" hangingPunct="1">
                        <a:lnSpc>
                          <a:spcPct val="115000"/>
                        </a:lnSpc>
                        <a:buNone/>
                      </a:pPr>
                      <a:r>
                        <a:rPr lang="en-US" altLang="x-none" sz="3200" i="1">
                          <a:solidFill>
                            <a:schemeClr val="tx1"/>
                          </a:solidFill>
                          <a:latin typeface="Times New Roman" panose="02020603050405020304" pitchFamily="18" charset="0"/>
                          <a:cs typeface="Times New Roman" panose="02020603050405020304" pitchFamily="18" charset="0"/>
                        </a:rPr>
                        <a:t>4</a:t>
                      </a:r>
                      <a:endParaRPr lang="en-US" altLang="x-none" sz="3200" i="1">
                        <a:solidFill>
                          <a:schemeClr val="tx1"/>
                        </a:solidFill>
                        <a:latin typeface="Times New Roman" panose="02020603050405020304" pitchFamily="18" charset="0"/>
                        <a:ea typeface="Calibri" panose="020F0502020204030204" pitchFamily="34" charset="0"/>
                      </a:endParaRPr>
                    </a:p>
                  </a:txBody>
                  <a:tcPr marL="91433" marR="91433" marT="0" marB="0">
                    <a:lnL w="9525" cap="flat" cmpd="sng">
                      <a:solidFill>
                        <a:srgbClr val="9E9E9E"/>
                      </a:solidFill>
                      <a:prstDash val="solid"/>
                      <a:headEnd type="none" w="med" len="med"/>
                      <a:tailEnd type="none" w="med" len="med"/>
                    </a:lnL>
                    <a:lnR w="9525" cap="flat" cmpd="sng">
                      <a:solidFill>
                        <a:srgbClr val="9E9E9E"/>
                      </a:solidFill>
                      <a:prstDash val="solid"/>
                      <a:headEnd type="none" w="med" len="med"/>
                      <a:tailEnd type="none" w="med" len="med"/>
                    </a:lnR>
                    <a:lnT w="9525" cap="flat" cmpd="sng">
                      <a:solidFill>
                        <a:srgbClr val="9E9E9E"/>
                      </a:solidFill>
                      <a:prstDash val="solid"/>
                      <a:headEnd type="none" w="med" len="med"/>
                      <a:tailEnd type="none" w="med" len="med"/>
                    </a:lnT>
                    <a:lnB w="9525" cap="flat" cmpd="sng">
                      <a:solidFill>
                        <a:srgbClr val="9E9E9E"/>
                      </a:solidFill>
                      <a:prstDash val="solid"/>
                      <a:headEnd type="none" w="med" len="med"/>
                      <a:tailEnd type="none" w="med" len="med"/>
                    </a:lnB>
                    <a:lnTlToBr>
                      <a:noFill/>
                    </a:lnTlToBr>
                    <a:lnBlToTr>
                      <a:noFill/>
                    </a:lnBlToTr>
                    <a:solidFill>
                      <a:srgbClr val="FEA4A0"/>
                    </a:solidFill>
                  </a:tcPr>
                </a:tc>
                <a:tc>
                  <a:txBody>
                    <a:bodyPr/>
                    <a:lstStyle>
                      <a:lvl1pPr marL="0" lvl="0" indent="0" algn="l" defTabSz="914400" rtl="0" eaLnBrk="0" fontAlgn="base" latinLnBrk="0" hangingPunct="0">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eaLnBrk="1" hangingPunct="1">
                        <a:lnSpc>
                          <a:spcPct val="115000"/>
                        </a:lnSpc>
                        <a:buNone/>
                      </a:pPr>
                      <a:r>
                        <a:rPr lang="en-US" altLang="x-none" sz="3200" i="1" dirty="0" err="1">
                          <a:solidFill>
                            <a:schemeClr val="tx1"/>
                          </a:solidFill>
                          <a:latin typeface="Times New Roman" panose="02020603050405020304" pitchFamily="18" charset="0"/>
                          <a:cs typeface="Times New Roman" panose="02020603050405020304" pitchFamily="18" charset="0"/>
                        </a:rPr>
                        <a:t>Câu</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chuyện</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Nguyễn</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Hiền</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nh</a:t>
                      </a:r>
                      <a:r>
                        <a:rPr lang="en-US" altLang="x-none" sz="3200" i="1" dirty="0" err="1">
                          <a:solidFill>
                            <a:schemeClr val="tx1"/>
                          </a:solidFill>
                          <a:latin typeface="Times New Roman" panose="02020603050405020304" pitchFamily="18" charset="0"/>
                          <a:ea typeface="Times New Roman" panose="02020603050405020304" pitchFamily="18" charset="0"/>
                        </a:rPr>
                        <a:t>à</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nghèo</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vượt</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khó</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học</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tập</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đỗ</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Trạng</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nguyên</a:t>
                      </a:r>
                      <a:r>
                        <a:rPr lang="en-US" altLang="x-none" sz="3200" i="1" dirty="0">
                          <a:solidFill>
                            <a:schemeClr val="tx1"/>
                          </a:solidFill>
                          <a:latin typeface="Times New Roman" panose="02020603050405020304" pitchFamily="18" charset="0"/>
                          <a:cs typeface="Times New Roman" panose="02020603050405020304" pitchFamily="18" charset="0"/>
                        </a:rPr>
                        <a:t>. </a:t>
                      </a:r>
                      <a:endParaRPr lang="en-US" altLang="x-none" sz="3200" i="1" dirty="0">
                        <a:solidFill>
                          <a:schemeClr val="tx1"/>
                        </a:solidFill>
                        <a:latin typeface="Times New Roman" panose="02020603050405020304" pitchFamily="18" charset="0"/>
                        <a:ea typeface="Calibri" panose="020F0502020204030204" pitchFamily="34" charset="0"/>
                      </a:endParaRPr>
                    </a:p>
                  </a:txBody>
                  <a:tcPr marL="91433" marR="91433" marT="0" marB="0">
                    <a:lnL w="9525" cap="flat" cmpd="sng">
                      <a:solidFill>
                        <a:srgbClr val="9E9E9E"/>
                      </a:solidFill>
                      <a:prstDash val="solid"/>
                      <a:headEnd type="none" w="med" len="med"/>
                      <a:tailEnd type="none" w="med" len="med"/>
                    </a:lnL>
                    <a:lnR w="9525" cap="flat" cmpd="sng">
                      <a:solidFill>
                        <a:srgbClr val="9E9E9E"/>
                      </a:solidFill>
                      <a:prstDash val="solid"/>
                      <a:headEnd type="none" w="med" len="med"/>
                      <a:tailEnd type="none" w="med" len="med"/>
                    </a:lnR>
                    <a:lnT w="9525" cap="flat" cmpd="sng">
                      <a:solidFill>
                        <a:srgbClr val="9E9E9E"/>
                      </a:solidFill>
                      <a:prstDash val="solid"/>
                      <a:headEnd type="none" w="med" len="med"/>
                      <a:tailEnd type="none" w="med" len="med"/>
                    </a:lnT>
                    <a:lnB w="9525" cap="flat" cmpd="sng">
                      <a:solidFill>
                        <a:srgbClr val="9E9E9E"/>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eaLnBrk="1" hangingPunct="1">
                        <a:lnSpc>
                          <a:spcPct val="115000"/>
                        </a:lnSpc>
                        <a:buNone/>
                      </a:pPr>
                      <a:endParaRPr lang="en-US" altLang="x-none" sz="3200" i="1" dirty="0">
                        <a:solidFill>
                          <a:schemeClr val="tx1"/>
                        </a:solidFill>
                        <a:latin typeface="Times New Roman" panose="02020603050405020304" pitchFamily="18" charset="0"/>
                        <a:ea typeface="Calibri" panose="020F0502020204030204" pitchFamily="34" charset="0"/>
                      </a:endParaRPr>
                    </a:p>
                  </a:txBody>
                  <a:tcPr marL="91433" marR="91433" marT="0" marB="0">
                    <a:lnL w="9525" cap="flat" cmpd="sng">
                      <a:solidFill>
                        <a:srgbClr val="9E9E9E"/>
                      </a:solidFill>
                      <a:prstDash val="solid"/>
                      <a:headEnd type="none" w="med" len="med"/>
                      <a:tailEnd type="none" w="med" len="med"/>
                    </a:lnL>
                    <a:lnR w="9525" cap="flat" cmpd="sng">
                      <a:solidFill>
                        <a:srgbClr val="9E9E9E"/>
                      </a:solidFill>
                      <a:prstDash val="solid"/>
                      <a:headEnd type="none" w="med" len="med"/>
                      <a:tailEnd type="none" w="med" len="med"/>
                    </a:lnR>
                    <a:lnT w="9525" cap="flat" cmpd="sng">
                      <a:solidFill>
                        <a:srgbClr val="9E9E9E"/>
                      </a:solidFill>
                      <a:prstDash val="solid"/>
                      <a:headEnd type="none" w="med" len="med"/>
                      <a:tailEnd type="none" w="med" len="med"/>
                    </a:lnT>
                    <a:lnB w="9525" cap="flat" cmpd="sng">
                      <a:solidFill>
                        <a:srgbClr val="9E9E9E"/>
                      </a:solidFill>
                      <a:prstDash val="solid"/>
                      <a:headEnd type="none" w="med" len="med"/>
                      <a:tailEnd type="none" w="med" len="med"/>
                    </a:lnB>
                    <a:lnTlToBr>
                      <a:noFill/>
                    </a:lnTlToBr>
                    <a:lnBlToTr>
                      <a:noFill/>
                    </a:lnBlToTr>
                    <a:noFill/>
                  </a:tcPr>
                </a:tc>
              </a:tr>
            </a:tbl>
          </a:graphicData>
        </a:graphic>
      </p:graphicFrame>
      <p:sp>
        <p:nvSpPr>
          <p:cNvPr id="6" name="TextBox 5"/>
          <p:cNvSpPr txBox="1"/>
          <p:nvPr/>
        </p:nvSpPr>
        <p:spPr>
          <a:xfrm>
            <a:off x="7294207" y="829021"/>
            <a:ext cx="4692346" cy="1179554"/>
          </a:xfrm>
          <a:prstGeom prst="rect">
            <a:avLst/>
          </a:prstGeom>
          <a:noFill/>
        </p:spPr>
        <p:txBody>
          <a:bodyPr wrap="square">
            <a:spAutoFit/>
          </a:bodyPr>
          <a:lstStyle/>
          <a:p>
            <a:pPr lvl="0" eaLnBrk="1" hangingPunct="1">
              <a:lnSpc>
                <a:spcPct val="115000"/>
              </a:lnSpc>
              <a:buNone/>
            </a:pPr>
            <a:r>
              <a:rPr lang="en-US" altLang="x-none" sz="3200" i="1" dirty="0" err="1">
                <a:solidFill>
                  <a:schemeClr val="tx1"/>
                </a:solidFill>
                <a:latin typeface="Times New Roman" panose="02020603050405020304" pitchFamily="18" charset="0"/>
                <a:cs typeface="Times New Roman" panose="02020603050405020304" pitchFamily="18" charset="0"/>
              </a:rPr>
              <a:t>Trình</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b</a:t>
            </a:r>
            <a:r>
              <a:rPr lang="en-US" altLang="x-none" sz="3200" i="1" dirty="0" err="1">
                <a:solidFill>
                  <a:schemeClr val="tx1"/>
                </a:solidFill>
                <a:latin typeface="Times New Roman" panose="02020603050405020304" pitchFamily="18" charset="0"/>
                <a:ea typeface="Times New Roman" panose="02020603050405020304" pitchFamily="18" charset="0"/>
              </a:rPr>
              <a:t>à</a:t>
            </a:r>
            <a:r>
              <a:rPr lang="en-US" altLang="x-none" sz="3200" i="1" dirty="0" err="1">
                <a:solidFill>
                  <a:schemeClr val="tx1"/>
                </a:solidFill>
                <a:latin typeface="Times New Roman" panose="02020603050405020304" pitchFamily="18" charset="0"/>
                <a:cs typeface="Times New Roman" panose="02020603050405020304" pitchFamily="18" charset="0"/>
              </a:rPr>
              <a:t>y</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một</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số</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tấm</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gương</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v</a:t>
            </a:r>
            <a:r>
              <a:rPr lang="en-US" altLang="x-none" sz="3200" i="1" dirty="0" err="1">
                <a:solidFill>
                  <a:schemeClr val="tx1"/>
                </a:solidFill>
                <a:latin typeface="Times New Roman" panose="02020603050405020304" pitchFamily="18" charset="0"/>
                <a:ea typeface="Times New Roman" panose="02020603050405020304" pitchFamily="18" charset="0"/>
              </a:rPr>
              <a:t>à</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nêu</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suy</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nghĩ</a:t>
            </a:r>
            <a:r>
              <a:rPr lang="en-US" altLang="x-none" sz="3200" i="1" dirty="0">
                <a:solidFill>
                  <a:schemeClr val="tx1"/>
                </a:solidFill>
                <a:latin typeface="Times New Roman" panose="02020603050405020304" pitchFamily="18" charset="0"/>
                <a:cs typeface="Times New Roman" panose="02020603050405020304" pitchFamily="18" charset="0"/>
              </a:rPr>
              <a:t>.</a:t>
            </a:r>
            <a:endParaRPr lang="en-US" altLang="x-none" sz="3200" i="1" dirty="0">
              <a:solidFill>
                <a:schemeClr val="tx1"/>
              </a:solidFill>
              <a:latin typeface="Times New Roman" panose="02020603050405020304" pitchFamily="18" charset="0"/>
              <a:ea typeface="Calibri" panose="020F0502020204030204" pitchFamily="34" charset="0"/>
            </a:endParaRPr>
          </a:p>
        </p:txBody>
      </p:sp>
      <p:sp>
        <p:nvSpPr>
          <p:cNvPr id="8" name="TextBox 7"/>
          <p:cNvSpPr txBox="1"/>
          <p:nvPr/>
        </p:nvSpPr>
        <p:spPr>
          <a:xfrm>
            <a:off x="7262931" y="2008575"/>
            <a:ext cx="4692346" cy="1179554"/>
          </a:xfrm>
          <a:prstGeom prst="rect">
            <a:avLst/>
          </a:prstGeom>
          <a:noFill/>
        </p:spPr>
        <p:txBody>
          <a:bodyPr wrap="square">
            <a:spAutoFit/>
          </a:bodyPr>
          <a:lstStyle/>
          <a:p>
            <a:pPr lvl="0" eaLnBrk="1" hangingPunct="1">
              <a:lnSpc>
                <a:spcPct val="115000"/>
              </a:lnSpc>
              <a:buNone/>
            </a:pPr>
            <a:r>
              <a:rPr lang="en-US" altLang="x-none" sz="3200" i="1" dirty="0" err="1">
                <a:solidFill>
                  <a:schemeClr val="tx1"/>
                </a:solidFill>
                <a:latin typeface="Times New Roman" panose="02020603050405020304" pitchFamily="18" charset="0"/>
                <a:cs typeface="Times New Roman" panose="02020603050405020304" pitchFamily="18" charset="0"/>
              </a:rPr>
              <a:t>Nêu</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suy</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nghĩ</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về</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các</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sự</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kiện</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đó</a:t>
            </a:r>
            <a:r>
              <a:rPr lang="en-US" altLang="x-none" sz="3200" i="1" dirty="0">
                <a:solidFill>
                  <a:schemeClr val="tx1"/>
                </a:solidFill>
                <a:latin typeface="Times New Roman" panose="02020603050405020304" pitchFamily="18" charset="0"/>
                <a:cs typeface="Times New Roman" panose="02020603050405020304" pitchFamily="18" charset="0"/>
              </a:rPr>
              <a:t>.</a:t>
            </a:r>
            <a:endParaRPr lang="en-US" altLang="x-none" sz="3200" i="1" dirty="0">
              <a:solidFill>
                <a:schemeClr val="tx1"/>
              </a:solidFill>
              <a:latin typeface="Times New Roman" panose="02020603050405020304" pitchFamily="18" charset="0"/>
              <a:ea typeface="Calibri" panose="020F0502020204030204" pitchFamily="34" charset="0"/>
            </a:endParaRPr>
          </a:p>
        </p:txBody>
      </p:sp>
      <p:sp>
        <p:nvSpPr>
          <p:cNvPr id="10" name="TextBox 9"/>
          <p:cNvSpPr txBox="1"/>
          <p:nvPr/>
        </p:nvSpPr>
        <p:spPr>
          <a:xfrm>
            <a:off x="7294207" y="3138536"/>
            <a:ext cx="4661070" cy="1179554"/>
          </a:xfrm>
          <a:prstGeom prst="rect">
            <a:avLst/>
          </a:prstGeom>
          <a:noFill/>
        </p:spPr>
        <p:txBody>
          <a:bodyPr wrap="square">
            <a:spAutoFit/>
          </a:bodyPr>
          <a:lstStyle/>
          <a:p>
            <a:pPr lvl="0" eaLnBrk="1" hangingPunct="1">
              <a:lnSpc>
                <a:spcPct val="115000"/>
              </a:lnSpc>
              <a:buNone/>
            </a:pPr>
            <a:r>
              <a:rPr lang="en-US" altLang="x-none" sz="3200" i="1" dirty="0" err="1">
                <a:solidFill>
                  <a:schemeClr val="tx1"/>
                </a:solidFill>
                <a:latin typeface="Times New Roman" panose="02020603050405020304" pitchFamily="18" charset="0"/>
                <a:cs typeface="Times New Roman" panose="02020603050405020304" pitchFamily="18" charset="0"/>
              </a:rPr>
              <a:t>Nêu</a:t>
            </a:r>
            <a:r>
              <a:rPr lang="en-US" altLang="x-none" sz="3200" i="1" dirty="0">
                <a:solidFill>
                  <a:schemeClr val="tx1"/>
                </a:solidFill>
                <a:latin typeface="Times New Roman" panose="02020603050405020304" pitchFamily="18" charset="0"/>
                <a:cs typeface="Times New Roman" panose="02020603050405020304" pitchFamily="18" charset="0"/>
              </a:rPr>
              <a:t> ý </a:t>
            </a:r>
            <a:r>
              <a:rPr lang="en-US" altLang="x-none" sz="3200" i="1" dirty="0" err="1">
                <a:solidFill>
                  <a:schemeClr val="tx1"/>
                </a:solidFill>
                <a:latin typeface="Times New Roman" panose="02020603050405020304" pitchFamily="18" charset="0"/>
                <a:cs typeface="Times New Roman" panose="02020603050405020304" pitchFamily="18" charset="0"/>
              </a:rPr>
              <a:t>kiến</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của</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em</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về</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hiện</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tượng</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đó</a:t>
            </a:r>
            <a:r>
              <a:rPr lang="en-US" altLang="x-none" sz="3200" i="1" dirty="0">
                <a:solidFill>
                  <a:schemeClr val="tx1"/>
                </a:solidFill>
                <a:latin typeface="Times New Roman" panose="02020603050405020304" pitchFamily="18" charset="0"/>
                <a:cs typeface="Times New Roman" panose="02020603050405020304" pitchFamily="18" charset="0"/>
              </a:rPr>
              <a:t>.</a:t>
            </a:r>
            <a:endParaRPr lang="en-US" altLang="x-none" sz="3200" i="1" dirty="0">
              <a:solidFill>
                <a:schemeClr val="tx1"/>
              </a:solidFill>
              <a:latin typeface="Times New Roman" panose="02020603050405020304" pitchFamily="18" charset="0"/>
              <a:ea typeface="Calibri" panose="020F0502020204030204" pitchFamily="34" charset="0"/>
            </a:endParaRPr>
          </a:p>
        </p:txBody>
      </p:sp>
      <p:sp>
        <p:nvSpPr>
          <p:cNvPr id="12" name="TextBox 11"/>
          <p:cNvSpPr txBox="1"/>
          <p:nvPr/>
        </p:nvSpPr>
        <p:spPr>
          <a:xfrm>
            <a:off x="7294207" y="4495952"/>
            <a:ext cx="4661070" cy="1179554"/>
          </a:xfrm>
          <a:prstGeom prst="rect">
            <a:avLst/>
          </a:prstGeom>
          <a:noFill/>
        </p:spPr>
        <p:txBody>
          <a:bodyPr wrap="square">
            <a:spAutoFit/>
          </a:bodyPr>
          <a:lstStyle/>
          <a:p>
            <a:pPr lvl="0" eaLnBrk="1" hangingPunct="1">
              <a:lnSpc>
                <a:spcPct val="115000"/>
              </a:lnSpc>
              <a:buNone/>
            </a:pPr>
            <a:r>
              <a:rPr lang="en-US" altLang="x-none" sz="3200" i="1" dirty="0" err="1">
                <a:solidFill>
                  <a:schemeClr val="tx1"/>
                </a:solidFill>
                <a:latin typeface="Times New Roman" panose="02020603050405020304" pitchFamily="18" charset="0"/>
                <a:cs typeface="Times New Roman" panose="02020603050405020304" pitchFamily="18" charset="0"/>
              </a:rPr>
              <a:t>Nêu</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nhận</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xét</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suy</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nghĩ</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về</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nhân</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vật</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trong</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câu</a:t>
            </a:r>
            <a:r>
              <a:rPr lang="en-US" altLang="x-none" sz="3200" i="1" dirty="0">
                <a:solidFill>
                  <a:schemeClr val="tx1"/>
                </a:solidFill>
                <a:latin typeface="Times New Roman" panose="02020603050405020304" pitchFamily="18" charset="0"/>
                <a:cs typeface="Times New Roman" panose="02020603050405020304" pitchFamily="18" charset="0"/>
              </a:rPr>
              <a:t> </a:t>
            </a:r>
            <a:r>
              <a:rPr lang="en-US" altLang="x-none" sz="3200" i="1" dirty="0" err="1">
                <a:solidFill>
                  <a:schemeClr val="tx1"/>
                </a:solidFill>
                <a:latin typeface="Times New Roman" panose="02020603050405020304" pitchFamily="18" charset="0"/>
                <a:cs typeface="Times New Roman" panose="02020603050405020304" pitchFamily="18" charset="0"/>
              </a:rPr>
              <a:t>chuyện</a:t>
            </a:r>
            <a:r>
              <a:rPr lang="en-US" altLang="x-none" sz="3200" i="1" dirty="0">
                <a:latin typeface="Times New Roman" panose="02020603050405020304" pitchFamily="18" charset="0"/>
                <a:cs typeface="Times New Roman" panose="02020603050405020304" pitchFamily="18" charset="0"/>
              </a:rPr>
              <a:t>.</a:t>
            </a:r>
            <a:endParaRPr lang="en-US" altLang="x-none" sz="3200" i="1" dirty="0">
              <a:solidFill>
                <a:schemeClr val="tx1"/>
              </a:solidFill>
              <a:latin typeface="Times New Roman" panose="02020603050405020304" pitchFamily="18" charset="0"/>
              <a:ea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9"/>
          <p:cNvSpPr txBox="1">
            <a:spLocks noChangeArrowheads="1"/>
          </p:cNvSpPr>
          <p:nvPr/>
        </p:nvSpPr>
        <p:spPr bwMode="auto">
          <a:xfrm>
            <a:off x="4285234" y="26659"/>
            <a:ext cx="2437911" cy="584775"/>
          </a:xfrm>
          <a:prstGeom prst="rect">
            <a:avLst/>
          </a:prstGeom>
          <a:noFill/>
          <a:ln>
            <a:noFill/>
          </a:ln>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a:rPr>
              <a:t>So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a:rPr>
              <a:t>sánh</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graphicFrame>
        <p:nvGraphicFramePr>
          <p:cNvPr id="5" name="Table 5"/>
          <p:cNvGraphicFramePr>
            <a:graphicFrameLocks noGrp="1"/>
          </p:cNvGraphicFramePr>
          <p:nvPr/>
        </p:nvGraphicFramePr>
        <p:xfrm>
          <a:off x="155510" y="611434"/>
          <a:ext cx="11859208" cy="5638800"/>
        </p:xfrm>
        <a:graphic>
          <a:graphicData uri="http://schemas.openxmlformats.org/drawingml/2006/table">
            <a:tbl>
              <a:tblPr firstRow="1" bandRow="1">
                <a:tableStyleId>{5C22544A-7EE6-4342-B048-85BDC9FD1C3A}</a:tableStyleId>
              </a:tblPr>
              <a:tblGrid>
                <a:gridCol w="1261748"/>
                <a:gridCol w="2726113"/>
                <a:gridCol w="2366286"/>
                <a:gridCol w="1744824"/>
                <a:gridCol w="3760237"/>
              </a:tblGrid>
              <a:tr h="370840">
                <a:tc>
                  <a:txBody>
                    <a:bodyPr/>
                    <a:lstStyle/>
                    <a:p>
                      <a:r>
                        <a:rPr lang="en-US" sz="3200" dirty="0" err="1">
                          <a:solidFill>
                            <a:schemeClr val="tx1"/>
                          </a:solidFill>
                          <a:latin typeface="Times New Roman" panose="02020603050405020304" pitchFamily="18" charset="0"/>
                          <a:cs typeface="Times New Roman" panose="02020603050405020304" pitchFamily="18" charset="0"/>
                        </a:rPr>
                        <a:t>Đề</a:t>
                      </a:r>
                      <a:endParaRPr lang="en-US"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3200" dirty="0" err="1">
                          <a:solidFill>
                            <a:schemeClr val="tx1"/>
                          </a:solidFill>
                          <a:latin typeface="Times New Roman" panose="02020603050405020304" pitchFamily="18" charset="0"/>
                          <a:cs typeface="Times New Roman" panose="02020603050405020304" pitchFamily="18" charset="0"/>
                        </a:rPr>
                        <a:t>Đề</a:t>
                      </a:r>
                      <a:r>
                        <a:rPr lang="en-US" sz="3200" dirty="0">
                          <a:solidFill>
                            <a:schemeClr val="tx1"/>
                          </a:solidFill>
                          <a:latin typeface="Times New Roman" panose="02020603050405020304" pitchFamily="18" charset="0"/>
                          <a:cs typeface="Times New Roman" panose="02020603050405020304" pitchFamily="18" charset="0"/>
                        </a:rPr>
                        <a:t> 1</a:t>
                      </a:r>
                      <a:endParaRPr lang="en-US"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3200" dirty="0" err="1">
                          <a:solidFill>
                            <a:schemeClr val="tx1"/>
                          </a:solidFill>
                          <a:latin typeface="Times New Roman" panose="02020603050405020304" pitchFamily="18" charset="0"/>
                          <a:cs typeface="Times New Roman" panose="02020603050405020304" pitchFamily="18" charset="0"/>
                        </a:rPr>
                        <a:t>Đề</a:t>
                      </a:r>
                      <a:r>
                        <a:rPr lang="en-US" sz="3200" dirty="0">
                          <a:solidFill>
                            <a:schemeClr val="tx1"/>
                          </a:solidFill>
                          <a:latin typeface="Times New Roman" panose="02020603050405020304" pitchFamily="18" charset="0"/>
                          <a:cs typeface="Times New Roman" panose="02020603050405020304" pitchFamily="18" charset="0"/>
                        </a:rPr>
                        <a:t> 2</a:t>
                      </a:r>
                      <a:endParaRPr lang="en-US"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3200" dirty="0" err="1">
                          <a:solidFill>
                            <a:schemeClr val="tx1"/>
                          </a:solidFill>
                          <a:latin typeface="Times New Roman" panose="02020603050405020304" pitchFamily="18" charset="0"/>
                          <a:cs typeface="Times New Roman" panose="02020603050405020304" pitchFamily="18" charset="0"/>
                        </a:rPr>
                        <a:t>Đề</a:t>
                      </a:r>
                      <a:r>
                        <a:rPr lang="en-US" sz="3200" dirty="0">
                          <a:solidFill>
                            <a:schemeClr val="tx1"/>
                          </a:solidFill>
                          <a:latin typeface="Times New Roman" panose="02020603050405020304" pitchFamily="18" charset="0"/>
                          <a:cs typeface="Times New Roman" panose="02020603050405020304" pitchFamily="18" charset="0"/>
                        </a:rPr>
                        <a:t> 3</a:t>
                      </a:r>
                      <a:endParaRPr lang="en-US"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3200" dirty="0" err="1">
                          <a:solidFill>
                            <a:schemeClr val="tx1"/>
                          </a:solidFill>
                          <a:latin typeface="Times New Roman" panose="02020603050405020304" pitchFamily="18" charset="0"/>
                          <a:cs typeface="Times New Roman" panose="02020603050405020304" pitchFamily="18" charset="0"/>
                        </a:rPr>
                        <a:t>Đề</a:t>
                      </a:r>
                      <a:r>
                        <a:rPr lang="en-US" sz="3200" dirty="0">
                          <a:solidFill>
                            <a:schemeClr val="tx1"/>
                          </a:solidFill>
                          <a:latin typeface="Times New Roman" panose="02020603050405020304" pitchFamily="18" charset="0"/>
                          <a:cs typeface="Times New Roman" panose="02020603050405020304" pitchFamily="18" charset="0"/>
                        </a:rPr>
                        <a:t> 4</a:t>
                      </a:r>
                      <a:endParaRPr lang="en-US"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70840">
                <a:tc>
                  <a:txBody>
                    <a:bodyPr/>
                    <a:lstStyle/>
                    <a:p>
                      <a:r>
                        <a:rPr lang="en-US" sz="3200" dirty="0" err="1">
                          <a:solidFill>
                            <a:schemeClr val="tx1"/>
                          </a:solidFill>
                          <a:latin typeface="Times New Roman" panose="02020603050405020304" pitchFamily="18" charset="0"/>
                          <a:cs typeface="Times New Roman" panose="02020603050405020304" pitchFamily="18" charset="0"/>
                        </a:rPr>
                        <a:t>Điểm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giống</a:t>
                      </a:r>
                      <a:endParaRPr lang="en-US" sz="3200" dirty="0">
                        <a:solidFill>
                          <a:schemeClr val="tx1"/>
                        </a:solidFill>
                        <a:latin typeface="Times New Roman" panose="02020603050405020304" pitchFamily="18" charset="0"/>
                        <a:cs typeface="Times New Roman" panose="02020603050405020304" pitchFamily="18" charset="0"/>
                      </a:endParaRPr>
                    </a:p>
                    <a:p>
                      <a:endParaRPr lang="en-US"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4">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cPr/>
                </a:tc>
              </a:tr>
              <a:tr h="370840">
                <a:tc>
                  <a:txBody>
                    <a:bodyPr/>
                    <a:lstStyle/>
                    <a:p>
                      <a:r>
                        <a:rPr lang="en-US" sz="3200" dirty="0" err="1">
                          <a:solidFill>
                            <a:schemeClr val="tx1"/>
                          </a:solidFill>
                          <a:latin typeface="Times New Roman" panose="02020603050405020304" pitchFamily="18" charset="0"/>
                          <a:cs typeface="Times New Roman" panose="02020603050405020304" pitchFamily="18" charset="0"/>
                        </a:rPr>
                        <a:t>Điểm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khác</a:t>
                      </a:r>
                      <a:endParaRPr lang="en-US" sz="3200" dirty="0">
                        <a:solidFill>
                          <a:schemeClr val="tx1"/>
                        </a:solidFill>
                        <a:latin typeface="Times New Roman" panose="02020603050405020304" pitchFamily="18" charset="0"/>
                        <a:cs typeface="Times New Roman" panose="02020603050405020304" pitchFamily="18" charset="0"/>
                      </a:endParaRPr>
                    </a:p>
                    <a:p>
                      <a:endParaRPr lang="en-US" sz="3200" dirty="0">
                        <a:solidFill>
                          <a:schemeClr val="tx1"/>
                        </a:solidFill>
                        <a:latin typeface="Times New Roman" panose="02020603050405020304" pitchFamily="18" charset="0"/>
                        <a:cs typeface="Times New Roman" panose="02020603050405020304" pitchFamily="18" charset="0"/>
                      </a:endParaRPr>
                    </a:p>
                    <a:p>
                      <a:endParaRPr lang="en-US" sz="3200" dirty="0">
                        <a:solidFill>
                          <a:schemeClr val="tx1"/>
                        </a:solidFill>
                        <a:latin typeface="Times New Roman" panose="02020603050405020304" pitchFamily="18" charset="0"/>
                        <a:cs typeface="Times New Roman" panose="02020603050405020304" pitchFamily="18" charset="0"/>
                      </a:endParaRPr>
                    </a:p>
                    <a:p>
                      <a:endParaRPr lang="en-US" sz="3200" dirty="0">
                        <a:solidFill>
                          <a:schemeClr val="tx1"/>
                        </a:solidFill>
                        <a:latin typeface="Times New Roman" panose="02020603050405020304" pitchFamily="18" charset="0"/>
                        <a:cs typeface="Times New Roman" panose="02020603050405020304" pitchFamily="18" charset="0"/>
                      </a:endParaRPr>
                    </a:p>
                    <a:p>
                      <a:endParaRPr lang="en-US" sz="3200" dirty="0">
                        <a:solidFill>
                          <a:schemeClr val="tx1"/>
                        </a:solidFill>
                        <a:latin typeface="Times New Roman" panose="02020603050405020304" pitchFamily="18" charset="0"/>
                        <a:cs typeface="Times New Roman" panose="02020603050405020304" pitchFamily="18" charset="0"/>
                      </a:endParaRPr>
                    </a:p>
                    <a:p>
                      <a:endParaRPr lang="en-US"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3">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US"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sp>
        <p:nvSpPr>
          <p:cNvPr id="6" name="Text Box 58"/>
          <p:cNvSpPr txBox="1">
            <a:spLocks noChangeArrowheads="1"/>
          </p:cNvSpPr>
          <p:nvPr/>
        </p:nvSpPr>
        <p:spPr bwMode="auto">
          <a:xfrm>
            <a:off x="1466734" y="1196209"/>
            <a:ext cx="10547984" cy="1569660"/>
          </a:xfrm>
          <a:prstGeom prst="rect">
            <a:avLst/>
          </a:prstGeom>
          <a:noFill/>
          <a:ln>
            <a:noFill/>
          </a:ln>
        </p:spPr>
        <p:txBody>
          <a:bodyPr wrap="square">
            <a:spAutoFit/>
          </a:bodyPr>
          <a:lstStyle>
            <a:defPPr>
              <a:defRPr lang="en-US"/>
            </a:defPPr>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vl6pPr marL="2286000" lvl="5"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6pPr>
            <a:lvl7pPr marL="2743200" lvl="6"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7pPr>
            <a:lvl8pPr marL="3200400" lvl="7"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8pPr>
            <a:lvl9pPr marL="3657600" lvl="8"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9pPr>
          </a:lstStyle>
          <a:p>
            <a:pPr>
              <a:spcBef>
                <a:spcPct val="50000"/>
              </a:spcBef>
              <a:buClrTx/>
              <a:buFontTx/>
            </a:pPr>
            <a:r>
              <a:rPr lang="en-US" altLang="x-none" sz="3200" i="1" dirty="0" err="1">
                <a:latin typeface="Times New Roman" panose="02020603050405020304" pitchFamily="18" charset="0"/>
                <a:cs typeface="Times New Roman" panose="02020603050405020304" pitchFamily="18" charset="0"/>
              </a:rPr>
              <a:t>Cả</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bốn</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đề</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đều</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có</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hai</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phần</a:t>
            </a:r>
            <a:r>
              <a:rPr lang="en-US" altLang="x-none" sz="3200" i="1" dirty="0">
                <a:latin typeface="Times New Roman" panose="02020603050405020304" pitchFamily="18" charset="0"/>
                <a:cs typeface="Times New Roman" panose="02020603050405020304" pitchFamily="18" charset="0"/>
              </a:rPr>
              <a:t>: </a:t>
            </a:r>
            <a:r>
              <a:rPr lang="en-US" altLang="x-none" sz="3200" i="1" dirty="0" err="1">
                <a:solidFill>
                  <a:srgbClr val="FF0000"/>
                </a:solidFill>
                <a:latin typeface="Times New Roman" panose="02020603050405020304" pitchFamily="18" charset="0"/>
                <a:cs typeface="Times New Roman" panose="02020603050405020304" pitchFamily="18" charset="0"/>
              </a:rPr>
              <a:t>Nêu</a:t>
            </a:r>
            <a:r>
              <a:rPr lang="en-US" altLang="x-none" sz="3200" i="1" dirty="0">
                <a:solidFill>
                  <a:srgbClr val="FF0000"/>
                </a:solidFill>
                <a:latin typeface="Times New Roman" panose="02020603050405020304" pitchFamily="18" charset="0"/>
                <a:cs typeface="Times New Roman" panose="02020603050405020304" pitchFamily="18" charset="0"/>
              </a:rPr>
              <a:t>  </a:t>
            </a:r>
            <a:r>
              <a:rPr lang="en-US" altLang="x-none" sz="3200" i="1" dirty="0" err="1">
                <a:solidFill>
                  <a:srgbClr val="FF0000"/>
                </a:solidFill>
                <a:latin typeface="Times New Roman" panose="02020603050405020304" pitchFamily="18" charset="0"/>
                <a:cs typeface="Times New Roman" panose="02020603050405020304" pitchFamily="18" charset="0"/>
              </a:rPr>
              <a:t>sự</a:t>
            </a:r>
            <a:r>
              <a:rPr lang="en-US" altLang="x-none" sz="3200" i="1" dirty="0">
                <a:solidFill>
                  <a:srgbClr val="FF0000"/>
                </a:solidFill>
                <a:latin typeface="Times New Roman" panose="02020603050405020304" pitchFamily="18" charset="0"/>
                <a:cs typeface="Times New Roman" panose="02020603050405020304" pitchFamily="18" charset="0"/>
              </a:rPr>
              <a:t> </a:t>
            </a:r>
            <a:r>
              <a:rPr lang="en-US" altLang="x-none" sz="3200" i="1" dirty="0" err="1">
                <a:solidFill>
                  <a:srgbClr val="FF0000"/>
                </a:solidFill>
                <a:latin typeface="Times New Roman" panose="02020603050405020304" pitchFamily="18" charset="0"/>
                <a:cs typeface="Times New Roman" panose="02020603050405020304" pitchFamily="18" charset="0"/>
              </a:rPr>
              <a:t>việc</a:t>
            </a:r>
            <a:r>
              <a:rPr lang="en-US" altLang="x-none" sz="3200" i="1" dirty="0">
                <a:solidFill>
                  <a:srgbClr val="FF0000"/>
                </a:solidFill>
                <a:latin typeface="Times New Roman" panose="02020603050405020304" pitchFamily="18" charset="0"/>
                <a:cs typeface="Times New Roman" panose="02020603050405020304" pitchFamily="18" charset="0"/>
              </a:rPr>
              <a:t> </a:t>
            </a:r>
            <a:r>
              <a:rPr lang="en-US" altLang="x-none" sz="3200" i="1" dirty="0" err="1">
                <a:solidFill>
                  <a:srgbClr val="FF0000"/>
                </a:solidFill>
                <a:latin typeface="Times New Roman" panose="02020603050405020304" pitchFamily="18" charset="0"/>
                <a:cs typeface="Times New Roman" panose="02020603050405020304" pitchFamily="18" charset="0"/>
              </a:rPr>
              <a:t>hiện</a:t>
            </a:r>
            <a:r>
              <a:rPr lang="en-US" altLang="x-none" sz="3200" i="1" dirty="0">
                <a:solidFill>
                  <a:srgbClr val="FF0000"/>
                </a:solidFill>
                <a:latin typeface="Times New Roman" panose="02020603050405020304" pitchFamily="18" charset="0"/>
                <a:cs typeface="Times New Roman" panose="02020603050405020304" pitchFamily="18" charset="0"/>
              </a:rPr>
              <a:t> </a:t>
            </a:r>
            <a:r>
              <a:rPr lang="en-US" altLang="x-none" sz="3200" i="1" dirty="0" err="1">
                <a:solidFill>
                  <a:srgbClr val="FF0000"/>
                </a:solidFill>
                <a:latin typeface="Times New Roman" panose="02020603050405020304" pitchFamily="18" charset="0"/>
                <a:cs typeface="Times New Roman" panose="02020603050405020304" pitchFamily="18" charset="0"/>
              </a:rPr>
              <a:t>tượng</a:t>
            </a:r>
            <a:r>
              <a:rPr lang="en-US" altLang="x-none" sz="3200" i="1" dirty="0">
                <a:solidFill>
                  <a:srgbClr val="FF0000"/>
                </a:solidFill>
                <a:latin typeface="Times New Roman" panose="02020603050405020304" pitchFamily="18" charset="0"/>
                <a:cs typeface="Times New Roman" panose="02020603050405020304" pitchFamily="18" charset="0"/>
              </a:rPr>
              <a:t> </a:t>
            </a:r>
            <a:r>
              <a:rPr lang="en-US" altLang="x-none" sz="3200" i="1" dirty="0" err="1">
                <a:solidFill>
                  <a:srgbClr val="FF0000"/>
                </a:solidFill>
                <a:latin typeface="Times New Roman" panose="02020603050405020304" pitchFamily="18" charset="0"/>
                <a:cs typeface="Times New Roman" panose="02020603050405020304" pitchFamily="18" charset="0"/>
              </a:rPr>
              <a:t>đời</a:t>
            </a:r>
            <a:r>
              <a:rPr lang="en-US" altLang="x-none" sz="3200" i="1" dirty="0">
                <a:solidFill>
                  <a:srgbClr val="FF0000"/>
                </a:solidFill>
                <a:latin typeface="Times New Roman" panose="02020603050405020304" pitchFamily="18" charset="0"/>
                <a:cs typeface="Times New Roman" panose="02020603050405020304" pitchFamily="18" charset="0"/>
              </a:rPr>
              <a:t> </a:t>
            </a:r>
            <a:r>
              <a:rPr lang="en-US" altLang="x-none" sz="3200" i="1" dirty="0" err="1">
                <a:solidFill>
                  <a:srgbClr val="FF0000"/>
                </a:solidFill>
                <a:latin typeface="Times New Roman" panose="02020603050405020304" pitchFamily="18" charset="0"/>
                <a:cs typeface="Times New Roman" panose="02020603050405020304" pitchFamily="18" charset="0"/>
              </a:rPr>
              <a:t>sống</a:t>
            </a:r>
            <a:r>
              <a:rPr lang="en-US" altLang="x-none" sz="3200" i="1" dirty="0">
                <a:solidFill>
                  <a:srgbClr val="FF0000"/>
                </a:solidFill>
                <a:latin typeface="Times New Roman" panose="02020603050405020304" pitchFamily="18" charset="0"/>
                <a:cs typeface="Times New Roman" panose="02020603050405020304" pitchFamily="18" charset="0"/>
              </a:rPr>
              <a:t> </a:t>
            </a:r>
            <a:r>
              <a:rPr lang="en-US" altLang="x-none" sz="3200" i="1" dirty="0" err="1">
                <a:solidFill>
                  <a:srgbClr val="FF0000"/>
                </a:solidFill>
                <a:latin typeface="Times New Roman" panose="02020603050405020304" pitchFamily="18" charset="0"/>
                <a:cs typeface="Times New Roman" panose="02020603050405020304" pitchFamily="18" charset="0"/>
              </a:rPr>
              <a:t>v</a:t>
            </a:r>
            <a:r>
              <a:rPr lang="en-US" altLang="x-none" sz="3200" i="1" dirty="0" err="1">
                <a:solidFill>
                  <a:srgbClr val="FF0000"/>
                </a:solidFill>
                <a:latin typeface="Times New Roman" panose="02020603050405020304" pitchFamily="18" charset="0"/>
                <a:ea typeface="Times New Roman" panose="02020603050405020304" pitchFamily="18" charset="0"/>
              </a:rPr>
              <a:t>à</a:t>
            </a:r>
            <a:r>
              <a:rPr lang="en-US" altLang="x-none" sz="3200" i="1" dirty="0">
                <a:solidFill>
                  <a:srgbClr val="FF0000"/>
                </a:solidFill>
                <a:latin typeface="Times New Roman" panose="02020603050405020304" pitchFamily="18" charset="0"/>
                <a:cs typeface="Times New Roman" panose="02020603050405020304" pitchFamily="18" charset="0"/>
              </a:rPr>
              <a:t> </a:t>
            </a:r>
            <a:r>
              <a:rPr lang="en-US" altLang="x-none" sz="3200" i="1" dirty="0" err="1">
                <a:solidFill>
                  <a:srgbClr val="FF0000"/>
                </a:solidFill>
                <a:latin typeface="Times New Roman" panose="02020603050405020304" pitchFamily="18" charset="0"/>
                <a:cs typeface="Times New Roman" panose="02020603050405020304" pitchFamily="18" charset="0"/>
              </a:rPr>
              <a:t>yêu</a:t>
            </a:r>
            <a:r>
              <a:rPr lang="en-US" altLang="x-none" sz="3200" i="1" dirty="0">
                <a:solidFill>
                  <a:srgbClr val="FF0000"/>
                </a:solidFill>
                <a:latin typeface="Times New Roman" panose="02020603050405020304" pitchFamily="18" charset="0"/>
                <a:cs typeface="Times New Roman" panose="02020603050405020304" pitchFamily="18" charset="0"/>
              </a:rPr>
              <a:t> </a:t>
            </a:r>
            <a:r>
              <a:rPr lang="en-US" altLang="x-none" sz="3200" i="1" dirty="0" err="1">
                <a:solidFill>
                  <a:srgbClr val="FF0000"/>
                </a:solidFill>
                <a:latin typeface="Times New Roman" panose="02020603050405020304" pitchFamily="18" charset="0"/>
                <a:cs typeface="Times New Roman" panose="02020603050405020304" pitchFamily="18" charset="0"/>
              </a:rPr>
              <a:t>cầu</a:t>
            </a:r>
            <a:r>
              <a:rPr lang="en-US" altLang="x-none" sz="3200" i="1" dirty="0">
                <a:solidFill>
                  <a:srgbClr val="FF0000"/>
                </a:solidFill>
                <a:latin typeface="Times New Roman" panose="02020603050405020304" pitchFamily="18" charset="0"/>
                <a:cs typeface="Times New Roman" panose="02020603050405020304" pitchFamily="18" charset="0"/>
              </a:rPr>
              <a:t> </a:t>
            </a:r>
            <a:r>
              <a:rPr lang="en-US" altLang="x-none" sz="3200" i="1" dirty="0" err="1">
                <a:solidFill>
                  <a:srgbClr val="FF0000"/>
                </a:solidFill>
                <a:latin typeface="Times New Roman" panose="02020603050405020304" pitchFamily="18" charset="0"/>
                <a:cs typeface="Times New Roman" panose="02020603050405020304" pitchFamily="18" charset="0"/>
              </a:rPr>
              <a:t>l</a:t>
            </a:r>
            <a:r>
              <a:rPr lang="en-US" altLang="x-none" sz="3200" i="1" dirty="0" err="1">
                <a:solidFill>
                  <a:srgbClr val="FF0000"/>
                </a:solidFill>
                <a:latin typeface="Times New Roman" panose="02020603050405020304" pitchFamily="18" charset="0"/>
                <a:ea typeface="Times New Roman" panose="02020603050405020304" pitchFamily="18" charset="0"/>
              </a:rPr>
              <a:t>à</a:t>
            </a:r>
            <a:r>
              <a:rPr lang="en-US" altLang="x-none" sz="3200" i="1" dirty="0" err="1">
                <a:solidFill>
                  <a:srgbClr val="FF0000"/>
                </a:solidFill>
                <a:latin typeface="Times New Roman" panose="02020603050405020304" pitchFamily="18" charset="0"/>
                <a:cs typeface="Times New Roman" panose="02020603050405020304" pitchFamily="18" charset="0"/>
              </a:rPr>
              <a:t>m</a:t>
            </a:r>
            <a:r>
              <a:rPr lang="en-US" altLang="x-none" sz="3200" i="1" dirty="0">
                <a:solidFill>
                  <a:srgbClr val="FF0000"/>
                </a:solidFill>
                <a:latin typeface="Times New Roman" panose="02020603050405020304" pitchFamily="18" charset="0"/>
                <a:cs typeface="Times New Roman" panose="02020603050405020304" pitchFamily="18" charset="0"/>
              </a:rPr>
              <a:t> </a:t>
            </a:r>
            <a:r>
              <a:rPr lang="en-US" altLang="x-none" sz="3200" i="1" dirty="0" err="1">
                <a:solidFill>
                  <a:srgbClr val="FF0000"/>
                </a:solidFill>
                <a:latin typeface="Times New Roman" panose="02020603050405020304" pitchFamily="18" charset="0"/>
                <a:cs typeface="Times New Roman" panose="02020603050405020304" pitchFamily="18" charset="0"/>
              </a:rPr>
              <a:t>b</a:t>
            </a:r>
            <a:r>
              <a:rPr lang="en-US" altLang="x-none" sz="3200" i="1" dirty="0" err="1">
                <a:solidFill>
                  <a:srgbClr val="FF0000"/>
                </a:solidFill>
                <a:latin typeface="Times New Roman" panose="02020603050405020304" pitchFamily="18" charset="0"/>
                <a:ea typeface="Times New Roman" panose="02020603050405020304" pitchFamily="18" charset="0"/>
              </a:rPr>
              <a:t>à</a:t>
            </a:r>
            <a:r>
              <a:rPr lang="en-US" altLang="x-none" sz="3200" i="1" dirty="0" err="1">
                <a:solidFill>
                  <a:srgbClr val="FF0000"/>
                </a:solidFill>
                <a:latin typeface="Times New Roman" panose="02020603050405020304" pitchFamily="18" charset="0"/>
                <a:cs typeface="Times New Roman" panose="02020603050405020304" pitchFamily="18" charset="0"/>
              </a:rPr>
              <a:t>i</a:t>
            </a:r>
            <a:r>
              <a:rPr lang="en-US" altLang="x-none" sz="3200" i="1" dirty="0">
                <a:latin typeface="Times New Roman" panose="02020603050405020304" pitchFamily="18" charset="0"/>
                <a:cs typeface="Times New Roman" panose="02020603050405020304" pitchFamily="18" charset="0"/>
              </a:rPr>
              <a:t>. </a:t>
            </a:r>
            <a:r>
              <a:rPr lang="vi-VN" altLang="en-US" sz="3200" i="1" dirty="0">
                <a:latin typeface="Times New Roman" panose="02020603050405020304" pitchFamily="18" charset="0"/>
                <a:cs typeface="Times New Roman" panose="02020603050405020304" pitchFamily="18" charset="0"/>
              </a:rPr>
              <a:t>(</a:t>
            </a:r>
            <a:r>
              <a:rPr lang="en-US" altLang="x-none" sz="3200" i="1" dirty="0" err="1">
                <a:latin typeface="Times New Roman" panose="02020603050405020304" pitchFamily="18" charset="0"/>
                <a:cs typeface="Times New Roman" panose="02020603050405020304" pitchFamily="18" charset="0"/>
              </a:rPr>
              <a:t>Sự</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việc</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hiện</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tượng</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đời</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sống</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l</a:t>
            </a:r>
            <a:r>
              <a:rPr lang="en-US" altLang="x-none" sz="3200" i="1" dirty="0" err="1">
                <a:latin typeface="Times New Roman" panose="02020603050405020304" pitchFamily="18" charset="0"/>
                <a:ea typeface="Times New Roman" panose="02020603050405020304" pitchFamily="18" charset="0"/>
              </a:rPr>
              <a:t>à</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vấn</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đề</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để</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người</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l</a:t>
            </a:r>
            <a:r>
              <a:rPr lang="en-US" altLang="x-none" sz="3200" i="1" dirty="0" err="1">
                <a:latin typeface="Times New Roman" panose="02020603050405020304" pitchFamily="18" charset="0"/>
                <a:ea typeface="Times New Roman" panose="02020603050405020304" pitchFamily="18" charset="0"/>
              </a:rPr>
              <a:t>à</a:t>
            </a:r>
            <a:r>
              <a:rPr lang="en-US" altLang="x-none" sz="3200" i="1" dirty="0" err="1">
                <a:latin typeface="Times New Roman" panose="02020603050405020304" pitchFamily="18" charset="0"/>
                <a:cs typeface="Times New Roman" panose="02020603050405020304" pitchFamily="18" charset="0"/>
              </a:rPr>
              <a:t>m</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b</a:t>
            </a:r>
            <a:r>
              <a:rPr lang="en-US" altLang="x-none" sz="3200" i="1" dirty="0" err="1">
                <a:latin typeface="Times New Roman" panose="02020603050405020304" pitchFamily="18" charset="0"/>
                <a:ea typeface="Times New Roman" panose="02020603050405020304" pitchFamily="18" charset="0"/>
              </a:rPr>
              <a:t>à</a:t>
            </a:r>
            <a:r>
              <a:rPr lang="en-US" altLang="x-none" sz="3200" i="1" dirty="0" err="1">
                <a:latin typeface="Times New Roman" panose="02020603050405020304" pitchFamily="18" charset="0"/>
                <a:cs typeface="Times New Roman" panose="02020603050405020304" pitchFamily="18" charset="0"/>
              </a:rPr>
              <a:t>i</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nêu</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suy</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nghĩ</a:t>
            </a:r>
            <a:r>
              <a:rPr lang="en-US" altLang="x-none" sz="3200" i="1" dirty="0">
                <a:latin typeface="Times New Roman" panose="02020603050405020304" pitchFamily="18" charset="0"/>
                <a:cs typeface="Times New Roman" panose="02020603050405020304" pitchFamily="18" charset="0"/>
              </a:rPr>
              <a:t>, ý </a:t>
            </a:r>
            <a:r>
              <a:rPr lang="en-US" altLang="x-none" sz="3200" i="1" dirty="0" err="1">
                <a:latin typeface="Times New Roman" panose="02020603050405020304" pitchFamily="18" charset="0"/>
                <a:cs typeface="Times New Roman" panose="02020603050405020304" pitchFamily="18" charset="0"/>
              </a:rPr>
              <a:t>kiến</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của</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mình</a:t>
            </a:r>
            <a:r>
              <a:rPr lang="vi-VN" altLang="en-US" sz="3200" i="1" dirty="0">
                <a:latin typeface="Times New Roman" panose="02020603050405020304" pitchFamily="18" charset="0"/>
                <a:cs typeface="Times New Roman" panose="02020603050405020304" pitchFamily="18" charset="0"/>
              </a:rPr>
              <a:t>)</a:t>
            </a:r>
            <a:endParaRPr lang="en-US" altLang="x-none" sz="3200" i="1" dirty="0">
              <a:latin typeface="Times New Roman" panose="02020603050405020304" pitchFamily="18" charset="0"/>
              <a:ea typeface="Times New Roman" panose="02020603050405020304" pitchFamily="18" charset="0"/>
            </a:endParaRPr>
          </a:p>
        </p:txBody>
      </p:sp>
      <p:sp>
        <p:nvSpPr>
          <p:cNvPr id="7" name="Text Box 64"/>
          <p:cNvSpPr txBox="1">
            <a:spLocks noChangeArrowheads="1"/>
          </p:cNvSpPr>
          <p:nvPr/>
        </p:nvSpPr>
        <p:spPr bwMode="auto">
          <a:xfrm>
            <a:off x="1466734" y="2780782"/>
            <a:ext cx="6874834" cy="2062103"/>
          </a:xfrm>
          <a:prstGeom prst="rect">
            <a:avLst/>
          </a:prstGeom>
          <a:noFill/>
          <a:ln>
            <a:noFill/>
          </a:ln>
        </p:spPr>
        <p:txBody>
          <a:bodyPr wrap="square">
            <a:spAutoFit/>
          </a:bodyPr>
          <a:lstStyle>
            <a:defPPr>
              <a:defRPr lang="en-US"/>
            </a:defPPr>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vl6pPr marL="2286000" lvl="5"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6pPr>
            <a:lvl7pPr marL="2743200" lvl="6"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7pPr>
            <a:lvl8pPr marL="3200400" lvl="7"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8pPr>
            <a:lvl9pPr marL="3657600" lvl="8"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9pPr>
          </a:lstStyle>
          <a:p>
            <a:pPr algn="just">
              <a:spcBef>
                <a:spcPct val="50000"/>
              </a:spcBef>
              <a:buClrTx/>
              <a:buFontTx/>
            </a:pPr>
            <a:r>
              <a:rPr lang="en-US" altLang="x-none" sz="3200" i="1" dirty="0" err="1">
                <a:latin typeface="Times New Roman" panose="02020603050405020304" pitchFamily="18" charset="0"/>
                <a:cs typeface="Times New Roman" panose="02020603050405020304" pitchFamily="18" charset="0"/>
              </a:rPr>
              <a:t>Đề</a:t>
            </a:r>
            <a:r>
              <a:rPr lang="en-US" altLang="x-none" sz="3200" i="1" dirty="0">
                <a:latin typeface="Times New Roman" panose="02020603050405020304" pitchFamily="18" charset="0"/>
                <a:cs typeface="Times New Roman" panose="02020603050405020304" pitchFamily="18" charset="0"/>
              </a:rPr>
              <a:t> 1,2,3 </a:t>
            </a:r>
            <a:r>
              <a:rPr lang="en-US" altLang="x-none" sz="3200" i="1" dirty="0" err="1">
                <a:latin typeface="Times New Roman" panose="02020603050405020304" pitchFamily="18" charset="0"/>
                <a:cs typeface="Times New Roman" panose="02020603050405020304" pitchFamily="18" charset="0"/>
              </a:rPr>
              <a:t>thì</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chỉ</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gọi</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tên</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sự</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vật</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hiện</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tượng</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người</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l</a:t>
            </a:r>
            <a:r>
              <a:rPr lang="en-US" altLang="x-none" sz="3200" i="1" dirty="0" err="1">
                <a:latin typeface="Times New Roman" panose="02020603050405020304" pitchFamily="18" charset="0"/>
                <a:ea typeface="Times New Roman" panose="02020603050405020304" pitchFamily="18" charset="0"/>
              </a:rPr>
              <a:t>à</a:t>
            </a:r>
            <a:r>
              <a:rPr lang="en-US" altLang="x-none" sz="3200" i="1" dirty="0" err="1">
                <a:latin typeface="Times New Roman" panose="02020603050405020304" pitchFamily="18" charset="0"/>
                <a:cs typeface="Times New Roman" panose="02020603050405020304" pitchFamily="18" charset="0"/>
              </a:rPr>
              <a:t>m</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b</a:t>
            </a:r>
            <a:r>
              <a:rPr lang="en-US" altLang="x-none" sz="3200" i="1" dirty="0" err="1">
                <a:latin typeface="Times New Roman" panose="02020603050405020304" pitchFamily="18" charset="0"/>
                <a:ea typeface="Times New Roman" panose="02020603050405020304" pitchFamily="18" charset="0"/>
              </a:rPr>
              <a:t>à</a:t>
            </a:r>
            <a:r>
              <a:rPr lang="en-US" altLang="x-none" sz="3200" i="1" dirty="0" err="1">
                <a:latin typeface="Times New Roman" panose="02020603050405020304" pitchFamily="18" charset="0"/>
                <a:cs typeface="Times New Roman" panose="02020603050405020304" pitchFamily="18" charset="0"/>
              </a:rPr>
              <a:t>i</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phải</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trình</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b</a:t>
            </a:r>
            <a:r>
              <a:rPr lang="en-US" altLang="x-none" sz="3200" i="1" dirty="0" err="1">
                <a:latin typeface="Times New Roman" panose="02020603050405020304" pitchFamily="18" charset="0"/>
                <a:ea typeface="Times New Roman" panose="02020603050405020304" pitchFamily="18" charset="0"/>
              </a:rPr>
              <a:t>à</a:t>
            </a:r>
            <a:r>
              <a:rPr lang="en-US" altLang="x-none" sz="3200" i="1" dirty="0" err="1">
                <a:latin typeface="Times New Roman" panose="02020603050405020304" pitchFamily="18" charset="0"/>
                <a:cs typeface="Times New Roman" panose="02020603050405020304" pitchFamily="18" charset="0"/>
              </a:rPr>
              <a:t>y</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mô</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tả</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sự</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việc</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hiện</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tượng</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đó</a:t>
            </a:r>
            <a:r>
              <a:rPr lang="vi-VN" altLang="en-US" sz="3200" i="1" dirty="0">
                <a:latin typeface="Times New Roman" panose="02020603050405020304" pitchFamily="18" charset="0"/>
                <a:cs typeface="Times New Roman" panose="02020603050405020304" pitchFamily="18" charset="0"/>
              </a:rPr>
              <a:t> để b</a:t>
            </a:r>
            <a:r>
              <a:rPr lang="vi-VN" altLang="en-US" sz="3200" i="1" dirty="0">
                <a:latin typeface="Times New Roman" panose="02020603050405020304" pitchFamily="18" charset="0"/>
                <a:ea typeface="Times New Roman" panose="02020603050405020304" pitchFamily="18" charset="0"/>
              </a:rPr>
              <a:t>à</a:t>
            </a:r>
            <a:r>
              <a:rPr lang="vi-VN" altLang="en-US" sz="3200" i="1" dirty="0">
                <a:latin typeface="Times New Roman" panose="02020603050405020304" pitchFamily="18" charset="0"/>
                <a:cs typeface="Times New Roman" panose="02020603050405020304" pitchFamily="18" charset="0"/>
              </a:rPr>
              <a:t>n luận, nêu suy nghĩ</a:t>
            </a:r>
            <a:r>
              <a:rPr lang="en-US" altLang="x-none" sz="3200" i="1" dirty="0">
                <a:latin typeface="Times New Roman" panose="02020603050405020304" pitchFamily="18" charset="0"/>
                <a:cs typeface="Times New Roman" panose="02020603050405020304" pitchFamily="18" charset="0"/>
              </a:rPr>
              <a:t>. </a:t>
            </a:r>
            <a:endParaRPr lang="en-US" altLang="x-none" sz="3200" i="1" dirty="0">
              <a:latin typeface="Times New Roman" panose="02020603050405020304" pitchFamily="18" charset="0"/>
              <a:ea typeface="Times New Roman" panose="02020603050405020304" pitchFamily="18" charset="0"/>
            </a:endParaRPr>
          </a:p>
        </p:txBody>
      </p:sp>
      <p:sp>
        <p:nvSpPr>
          <p:cNvPr id="8" name="Text Box 66"/>
          <p:cNvSpPr txBox="1">
            <a:spLocks noChangeArrowheads="1"/>
          </p:cNvSpPr>
          <p:nvPr/>
        </p:nvSpPr>
        <p:spPr bwMode="auto">
          <a:xfrm>
            <a:off x="8341568" y="2765869"/>
            <a:ext cx="3673150" cy="2554545"/>
          </a:xfrm>
          <a:prstGeom prst="rect">
            <a:avLst/>
          </a:prstGeom>
          <a:noFill/>
          <a:ln>
            <a:noFill/>
          </a:ln>
        </p:spPr>
        <p:txBody>
          <a:bodyPr wrap="square">
            <a:spAutoFit/>
          </a:bodyPr>
          <a:lstStyle>
            <a:defPPr>
              <a:defRPr lang="en-US"/>
            </a:defPPr>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vl6pPr marL="2286000" lvl="5"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6pPr>
            <a:lvl7pPr marL="2743200" lvl="6"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7pPr>
            <a:lvl8pPr marL="3200400" lvl="7"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8pPr>
            <a:lvl9pPr marL="3657600" lvl="8"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9pPr>
          </a:lstStyle>
          <a:p>
            <a:pPr algn="just">
              <a:spcBef>
                <a:spcPct val="50000"/>
              </a:spcBef>
              <a:buClrTx/>
              <a:buFontTx/>
            </a:pPr>
            <a:r>
              <a:rPr lang="en-US" altLang="x-none" sz="3200" i="1" dirty="0" err="1">
                <a:latin typeface="Times New Roman" panose="02020603050405020304" pitchFamily="18" charset="0"/>
                <a:cs typeface="Times New Roman" panose="02020603050405020304" pitchFamily="18" charset="0"/>
              </a:rPr>
              <a:t>Sự</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việc</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được</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kể</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bằng</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một</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câu</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chuyện</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người</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l</a:t>
            </a:r>
            <a:r>
              <a:rPr lang="en-US" altLang="x-none" sz="3200" i="1" dirty="0" err="1">
                <a:latin typeface="Times New Roman" panose="02020603050405020304" pitchFamily="18" charset="0"/>
                <a:ea typeface="Times New Roman" panose="02020603050405020304" pitchFamily="18" charset="0"/>
              </a:rPr>
              <a:t>à</a:t>
            </a:r>
            <a:r>
              <a:rPr lang="en-US" altLang="x-none" sz="3200" i="1" dirty="0" err="1">
                <a:latin typeface="Times New Roman" panose="02020603050405020304" pitchFamily="18" charset="0"/>
                <a:cs typeface="Times New Roman" panose="02020603050405020304" pitchFamily="18" charset="0"/>
              </a:rPr>
              <a:t>m</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b</a:t>
            </a:r>
            <a:r>
              <a:rPr lang="en-US" altLang="x-none" sz="3200" i="1" dirty="0" err="1">
                <a:latin typeface="Times New Roman" panose="02020603050405020304" pitchFamily="18" charset="0"/>
                <a:ea typeface="Times New Roman" panose="02020603050405020304" pitchFamily="18" charset="0"/>
              </a:rPr>
              <a:t>à</a:t>
            </a:r>
            <a:r>
              <a:rPr lang="en-US" altLang="x-none" sz="3200" i="1" dirty="0" err="1">
                <a:latin typeface="Times New Roman" panose="02020603050405020304" pitchFamily="18" charset="0"/>
                <a:cs typeface="Times New Roman" panose="02020603050405020304" pitchFamily="18" charset="0"/>
              </a:rPr>
              <a:t>i</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phải</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căn</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cứ</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v</a:t>
            </a:r>
            <a:r>
              <a:rPr lang="en-US" altLang="x-none" sz="3200" i="1" dirty="0" err="1">
                <a:latin typeface="Times New Roman" panose="02020603050405020304" pitchFamily="18" charset="0"/>
                <a:ea typeface="Times New Roman" panose="02020603050405020304" pitchFamily="18" charset="0"/>
              </a:rPr>
              <a:t>à</a:t>
            </a:r>
            <a:r>
              <a:rPr lang="en-US" altLang="x-none" sz="3200" i="1" dirty="0" err="1">
                <a:latin typeface="Times New Roman" panose="02020603050405020304" pitchFamily="18" charset="0"/>
                <a:cs typeface="Times New Roman" panose="02020603050405020304" pitchFamily="18" charset="0"/>
              </a:rPr>
              <a:t>o</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đó</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để</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nhận</a:t>
            </a:r>
            <a:r>
              <a:rPr lang="en-US" altLang="x-none" sz="3200" i="1" dirty="0">
                <a:latin typeface="Times New Roman" panose="02020603050405020304" pitchFamily="18" charset="0"/>
                <a:cs typeface="Times New Roman" panose="02020603050405020304" pitchFamily="18" charset="0"/>
              </a:rPr>
              <a:t> </a:t>
            </a:r>
            <a:r>
              <a:rPr lang="en-US" altLang="x-none" sz="3200" i="1" dirty="0" err="1">
                <a:latin typeface="Times New Roman" panose="02020603050405020304" pitchFamily="18" charset="0"/>
                <a:cs typeface="Times New Roman" panose="02020603050405020304" pitchFamily="18" charset="0"/>
              </a:rPr>
              <a:t>xét</a:t>
            </a:r>
            <a:r>
              <a:rPr lang="en-US" altLang="x-none" sz="3200" i="1" dirty="0">
                <a:latin typeface="Times New Roman" panose="02020603050405020304" pitchFamily="18" charset="0"/>
                <a:cs typeface="Times New Roman" panose="02020603050405020304" pitchFamily="18" charset="0"/>
              </a:rPr>
              <a:t>.</a:t>
            </a:r>
            <a:endParaRPr lang="en-US" altLang="x-none" sz="3200" i="1" dirty="0">
              <a:latin typeface="Times New Roman" panose="02020603050405020304" pitchFamily="18" charset="0"/>
              <a:ea typeface="Times New Roman" panose="02020603050405020304" pitchFamily="18" charset="0"/>
            </a:endParaRPr>
          </a:p>
        </p:txBody>
      </p:sp>
      <p:sp>
        <p:nvSpPr>
          <p:cNvPr id="9" name="Text Box 64"/>
          <p:cNvSpPr txBox="1">
            <a:spLocks noChangeArrowheads="1"/>
          </p:cNvSpPr>
          <p:nvPr/>
        </p:nvSpPr>
        <p:spPr bwMode="auto">
          <a:xfrm>
            <a:off x="3236459" y="5611836"/>
            <a:ext cx="4017806" cy="584775"/>
          </a:xfrm>
          <a:prstGeom prst="rect">
            <a:avLst/>
          </a:prstGeom>
          <a:noFill/>
          <a:ln>
            <a:noFill/>
          </a:ln>
        </p:spPr>
        <p:txBody>
          <a:bodyPr wrap="square">
            <a:spAutoFit/>
          </a:bodyPr>
          <a:lstStyle>
            <a:defPPr>
              <a:defRPr lang="en-US"/>
            </a:defPPr>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vl6pPr marL="2286000" lvl="5"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6pPr>
            <a:lvl7pPr marL="2743200" lvl="6"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7pPr>
            <a:lvl8pPr marL="3200400" lvl="7"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8pPr>
            <a:lvl9pPr marL="3657600" lvl="8"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9pPr>
          </a:lstStyle>
          <a:p>
            <a:pPr>
              <a:spcBef>
                <a:spcPct val="50000"/>
              </a:spcBef>
              <a:buClrTx/>
              <a:buFontTx/>
            </a:pPr>
            <a:r>
              <a:rPr lang="en-US" altLang="x-none" sz="3200"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3200" b="1" i="1" dirty="0" err="1">
                <a:solidFill>
                  <a:srgbClr val="FF0000"/>
                </a:solidFill>
                <a:latin typeface="Times New Roman" panose="02020603050405020304" pitchFamily="18" charset="0"/>
                <a:cs typeface="Times New Roman" panose="02020603050405020304" pitchFamily="18" charset="0"/>
              </a:rPr>
              <a:t>Trực</a:t>
            </a:r>
            <a:r>
              <a:rPr lang="en-US" altLang="x-none" sz="3200" b="1" i="1" dirty="0">
                <a:solidFill>
                  <a:srgbClr val="FF0000"/>
                </a:solidFill>
                <a:latin typeface="Times New Roman" panose="02020603050405020304" pitchFamily="18" charset="0"/>
                <a:cs typeface="Times New Roman" panose="02020603050405020304" pitchFamily="18" charset="0"/>
              </a:rPr>
              <a:t> </a:t>
            </a:r>
            <a:r>
              <a:rPr lang="en-US" altLang="x-none" sz="3200" b="1" i="1" dirty="0" err="1">
                <a:solidFill>
                  <a:srgbClr val="FF0000"/>
                </a:solidFill>
                <a:latin typeface="Times New Roman" panose="02020603050405020304" pitchFamily="18" charset="0"/>
                <a:cs typeface="Times New Roman" panose="02020603050405020304" pitchFamily="18" charset="0"/>
              </a:rPr>
              <a:t>tiếp</a:t>
            </a:r>
            <a:endParaRPr lang="en-US" altLang="x-none" sz="3200" b="1" i="1" dirty="0">
              <a:solidFill>
                <a:srgbClr val="FF0000"/>
              </a:solidFill>
              <a:latin typeface="Times New Roman" panose="02020603050405020304" pitchFamily="18" charset="0"/>
              <a:ea typeface="Times New Roman" panose="02020603050405020304" pitchFamily="18" charset="0"/>
            </a:endParaRPr>
          </a:p>
        </p:txBody>
      </p:sp>
      <p:sp>
        <p:nvSpPr>
          <p:cNvPr id="10" name="Text Box 64"/>
          <p:cNvSpPr txBox="1">
            <a:spLocks noChangeArrowheads="1"/>
          </p:cNvSpPr>
          <p:nvPr/>
        </p:nvSpPr>
        <p:spPr bwMode="auto">
          <a:xfrm>
            <a:off x="8972935" y="5369403"/>
            <a:ext cx="3063555" cy="584775"/>
          </a:xfrm>
          <a:prstGeom prst="rect">
            <a:avLst/>
          </a:prstGeom>
          <a:noFill/>
          <a:ln>
            <a:noFill/>
          </a:ln>
        </p:spPr>
        <p:txBody>
          <a:bodyPr wrap="square">
            <a:spAutoFit/>
          </a:bodyPr>
          <a:lstStyle>
            <a:defPPr>
              <a:defRPr lang="en-US"/>
            </a:defPPr>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vl6pPr marL="2286000" lvl="5"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6pPr>
            <a:lvl7pPr marL="2743200" lvl="6"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7pPr>
            <a:lvl8pPr marL="3200400" lvl="7"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8pPr>
            <a:lvl9pPr marL="3657600" lvl="8"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9pPr>
          </a:lstStyle>
          <a:p>
            <a:pPr>
              <a:spcBef>
                <a:spcPct val="50000"/>
              </a:spcBef>
              <a:buClrTx/>
              <a:buFontTx/>
            </a:pPr>
            <a:r>
              <a:rPr lang="en-US" altLang="x-none" sz="3200"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3200" b="1" i="1" dirty="0" err="1">
                <a:solidFill>
                  <a:srgbClr val="FF0000"/>
                </a:solidFill>
                <a:latin typeface="Times New Roman" panose="02020603050405020304" pitchFamily="18" charset="0"/>
                <a:cs typeface="Times New Roman" panose="02020603050405020304" pitchFamily="18" charset="0"/>
              </a:rPr>
              <a:t>Gián</a:t>
            </a:r>
            <a:r>
              <a:rPr lang="en-US" altLang="x-none" sz="3200" b="1" i="1" dirty="0">
                <a:solidFill>
                  <a:srgbClr val="FF0000"/>
                </a:solidFill>
                <a:latin typeface="Times New Roman" panose="02020603050405020304" pitchFamily="18" charset="0"/>
                <a:cs typeface="Times New Roman" panose="02020603050405020304" pitchFamily="18" charset="0"/>
              </a:rPr>
              <a:t> </a:t>
            </a:r>
            <a:r>
              <a:rPr lang="en-US" altLang="x-none" sz="3200" b="1" i="1" dirty="0" err="1">
                <a:solidFill>
                  <a:srgbClr val="FF0000"/>
                </a:solidFill>
                <a:latin typeface="Times New Roman" panose="02020603050405020304" pitchFamily="18" charset="0"/>
                <a:cs typeface="Times New Roman" panose="02020603050405020304" pitchFamily="18" charset="0"/>
              </a:rPr>
              <a:t>tiếp</a:t>
            </a:r>
            <a:endParaRPr lang="en-US" altLang="x-none" sz="3200" b="1" i="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 name="Google Shape;734;p37"/>
          <p:cNvSpPr>
            <a:spLocks noGrp="1"/>
          </p:cNvSpPr>
          <p:nvPr>
            <p:ph type="title"/>
          </p:nvPr>
        </p:nvSpPr>
        <p:spPr>
          <a:xfrm>
            <a:off x="171450" y="132715"/>
            <a:ext cx="11885930" cy="740410"/>
          </a:xfrm>
        </p:spPr>
        <p:txBody>
          <a:bodyPr spcFirstLastPara="1" vert="horz" wrap="square" lIns="121900" tIns="121900" rIns="121900" bIns="121900" rtlCol="0" anchor="ctr" anchorCtr="0">
            <a:noAutofit/>
          </a:bodyPr>
          <a:p>
            <a:pPr eaLnBrk="1" hangingPunct="1">
              <a:buClr>
                <a:srgbClr val="A578DA"/>
              </a:buClr>
              <a:buFont typeface="Montserrat" panose="00000500000000000000" charset="0"/>
              <a:buNone/>
            </a:pPr>
            <a:r>
              <a:rPr lang="en-US" alt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Montserrat" panose="00000500000000000000" charset="0"/>
              </a:rPr>
              <a:t>I. Đề bài nghị luận về một sự việc hiện tượng đời sống:</a:t>
            </a:r>
            <a:endParaRPr lang="en-US" alt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Montserrat" panose="00000500000000000000" charset="0"/>
            </a:endParaRPr>
          </a:p>
        </p:txBody>
      </p:sp>
      <p:sp>
        <p:nvSpPr>
          <p:cNvPr id="3" name="Rectangle 2"/>
          <p:cNvSpPr/>
          <p:nvPr/>
        </p:nvSpPr>
        <p:spPr>
          <a:xfrm>
            <a:off x="422275" y="759460"/>
            <a:ext cx="11469370" cy="4523105"/>
          </a:xfrm>
          <a:prstGeom prst="rect">
            <a:avLst/>
          </a:prstGeom>
          <a:noFill/>
          <a:ln w="9525">
            <a:noFill/>
          </a:ln>
        </p:spPr>
        <p:txBody>
          <a:bodyPr wrap="square">
            <a:spAutoFit/>
          </a:bodyPr>
          <a:lstStyle/>
          <a:p>
            <a:pPr algn="just">
              <a:buFontTx/>
              <a:buNone/>
            </a:pPr>
            <a:r>
              <a:rPr lang="en-US" altLang="x-none" sz="3200" dirty="0">
                <a:solidFill>
                  <a:schemeClr val="tx1"/>
                </a:solidFill>
                <a:latin typeface="Times New Roman" panose="02020603050405020304" pitchFamily="18" charset="0"/>
                <a:cs typeface="Times New Roman" panose="02020603050405020304" pitchFamily="18" charset="0"/>
              </a:rPr>
              <a:t>Kết luận:</a:t>
            </a:r>
            <a:endParaRPr lang="en-US" altLang="x-none" sz="3200" dirty="0">
              <a:solidFill>
                <a:schemeClr val="tx1"/>
              </a:solidFill>
              <a:latin typeface="Times New Roman" panose="02020603050405020304" pitchFamily="18" charset="0"/>
              <a:cs typeface="Times New Roman" panose="02020603050405020304" pitchFamily="18" charset="0"/>
            </a:endParaRPr>
          </a:p>
          <a:p>
            <a:pPr algn="just">
              <a:buFontTx/>
              <a:buNone/>
            </a:pPr>
            <a:r>
              <a:rPr lang="en-US" altLang="x-none" sz="3200" dirty="0">
                <a:solidFill>
                  <a:schemeClr val="tx1"/>
                </a:solidFill>
                <a:latin typeface="Times New Roman" panose="02020603050405020304" pitchFamily="18" charset="0"/>
                <a:cs typeface="Times New Roman" panose="02020603050405020304" pitchFamily="18" charset="0"/>
              </a:rPr>
              <a:t>-  Có đề n</a:t>
            </a:r>
            <a:r>
              <a:rPr lang="en-US" altLang="x-none" sz="3200" dirty="0" err="1">
                <a:solidFill>
                  <a:schemeClr val="tx1"/>
                </a:solidFill>
                <a:latin typeface="Times New Roman" panose="02020603050405020304" pitchFamily="18" charset="0"/>
                <a:cs typeface="Times New Roman" panose="02020603050405020304" pitchFamily="18" charset="0"/>
              </a:rPr>
              <a:t>êu</a:t>
            </a:r>
            <a:r>
              <a:rPr lang="en-US" altLang="x-none" sz="3200" dirty="0">
                <a:solidFill>
                  <a:schemeClr val="tx1"/>
                </a:solidFill>
                <a:latin typeface="Times New Roman" panose="02020603050405020304" pitchFamily="18" charset="0"/>
                <a:cs typeface="Times New Roman" panose="02020603050405020304" pitchFamily="18" charset="0"/>
              </a:rPr>
              <a:t> các </a:t>
            </a:r>
            <a:r>
              <a:rPr lang="en-US" altLang="x-none" sz="3200" dirty="0" err="1">
                <a:solidFill>
                  <a:schemeClr val="tx1"/>
                </a:solidFill>
                <a:latin typeface="Times New Roman" panose="02020603050405020304" pitchFamily="18" charset="0"/>
                <a:cs typeface="Times New Roman" panose="02020603050405020304" pitchFamily="18" charset="0"/>
              </a:rPr>
              <a:t>sự</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việc</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hiện</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tượng</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tốt</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cần</a:t>
            </a:r>
            <a:r>
              <a:rPr lang="en-US" altLang="x-none" sz="3200" dirty="0">
                <a:solidFill>
                  <a:schemeClr val="tx1"/>
                </a:solidFill>
                <a:latin typeface="Times New Roman" panose="02020603050405020304" pitchFamily="18" charset="0"/>
                <a:cs typeface="Times New Roman" panose="02020603050405020304" pitchFamily="18" charset="0"/>
              </a:rPr>
              <a:t> ca </a:t>
            </a:r>
            <a:r>
              <a:rPr lang="en-US" altLang="x-none" sz="3200" dirty="0" err="1">
                <a:solidFill>
                  <a:schemeClr val="tx1"/>
                </a:solidFill>
                <a:latin typeface="Times New Roman" panose="02020603050405020304" pitchFamily="18" charset="0"/>
                <a:cs typeface="Times New Roman" panose="02020603050405020304" pitchFamily="18" charset="0"/>
              </a:rPr>
              <a:t>ngợi</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biểu</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dương, </a:t>
            </a:r>
            <a:r>
              <a:rPr lang="en-US" altLang="x-none" sz="3200" dirty="0">
                <a:solidFill>
                  <a:schemeClr val="tx1"/>
                </a:solidFill>
                <a:latin typeface="Times New Roman" panose="02020603050405020304" pitchFamily="18" charset="0"/>
                <a:cs typeface="Times New Roman" panose="02020603050405020304" pitchFamily="18" charset="0"/>
              </a:rPr>
              <a:t> hoặc </a:t>
            </a:r>
            <a:r>
              <a:rPr lang="en-US" altLang="x-none" sz="3200" dirty="0" err="1">
                <a:solidFill>
                  <a:schemeClr val="tx1"/>
                </a:solidFill>
                <a:latin typeface="Times New Roman" panose="02020603050405020304" pitchFamily="18" charset="0"/>
                <a:cs typeface="Times New Roman" panose="02020603050405020304" pitchFamily="18" charset="0"/>
              </a:rPr>
              <a:t>hiện</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tượng</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xấu</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cần</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lưu</a:t>
            </a:r>
            <a:r>
              <a:rPr lang="en-US" altLang="x-none" sz="3200" dirty="0">
                <a:solidFill>
                  <a:schemeClr val="tx1"/>
                </a:solidFill>
                <a:latin typeface="Times New Roman" panose="02020603050405020304" pitchFamily="18" charset="0"/>
                <a:cs typeface="Times New Roman" panose="02020603050405020304" pitchFamily="18" charset="0"/>
              </a:rPr>
              <a:t> ý, </a:t>
            </a:r>
            <a:r>
              <a:rPr lang="en-US" altLang="x-none" sz="3200" dirty="0" err="1">
                <a:solidFill>
                  <a:schemeClr val="tx1"/>
                </a:solidFill>
                <a:latin typeface="Times New Roman" panose="02020603050405020304" pitchFamily="18" charset="0"/>
                <a:cs typeface="Times New Roman" panose="02020603050405020304" pitchFamily="18" charset="0"/>
              </a:rPr>
              <a:t>phê</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phán</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nhắc</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nhở</a:t>
            </a:r>
            <a:r>
              <a:rPr lang="en-US" altLang="x-none" sz="3200" dirty="0">
                <a:solidFill>
                  <a:schemeClr val="tx1"/>
                </a:solidFill>
                <a:latin typeface="Times New Roman" panose="02020603050405020304" pitchFamily="18" charset="0"/>
                <a:cs typeface="Times New Roman" panose="02020603050405020304" pitchFamily="18" charset="0"/>
              </a:rPr>
              <a:t>.</a:t>
            </a:r>
            <a:endParaRPr lang="en-US" altLang="x-none" sz="3200" dirty="0">
              <a:solidFill>
                <a:schemeClr val="tx1"/>
              </a:solidFill>
              <a:latin typeface="Times New Roman" panose="02020603050405020304" pitchFamily="18" charset="0"/>
              <a:cs typeface="Times New Roman" panose="02020603050405020304" pitchFamily="18" charset="0"/>
            </a:endParaRPr>
          </a:p>
          <a:p>
            <a:pPr algn="just">
              <a:buFontTx/>
              <a:buNone/>
            </a:pP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Có</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đề</a:t>
            </a:r>
            <a:r>
              <a:rPr lang="en-US" altLang="x-none" sz="3200" dirty="0">
                <a:solidFill>
                  <a:schemeClr val="tx1"/>
                </a:solidFill>
                <a:latin typeface="Times New Roman" panose="02020603050405020304" pitchFamily="18" charset="0"/>
                <a:cs typeface="Times New Roman" panose="02020603050405020304" pitchFamily="18" charset="0"/>
              </a:rPr>
              <a:t> còn </a:t>
            </a:r>
            <a:r>
              <a:rPr lang="en-US" altLang="x-none" sz="3200" dirty="0" err="1">
                <a:solidFill>
                  <a:schemeClr val="tx1"/>
                </a:solidFill>
                <a:latin typeface="Times New Roman" panose="02020603050405020304" pitchFamily="18" charset="0"/>
                <a:cs typeface="Times New Roman" panose="02020603050405020304" pitchFamily="18" charset="0"/>
              </a:rPr>
              <a:t>cung</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cấp</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sẵn</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sự</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việc</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hiện</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tư</a:t>
            </a:r>
            <a:r>
              <a:rPr lang="vi-VN" altLang="en-US" sz="3200" dirty="0">
                <a:solidFill>
                  <a:schemeClr val="tx1"/>
                </a:solidFill>
                <a:latin typeface="Times New Roman" panose="02020603050405020304" pitchFamily="18" charset="0"/>
                <a:cs typeface="Times New Roman" panose="02020603050405020304" pitchFamily="18" charset="0"/>
              </a:rPr>
              <a:t>ợ</a:t>
            </a:r>
            <a:r>
              <a:rPr lang="en-US" altLang="x-none" sz="3200" dirty="0">
                <a:solidFill>
                  <a:schemeClr val="tx1"/>
                </a:solidFill>
                <a:latin typeface="Times New Roman" panose="02020603050405020304" pitchFamily="18" charset="0"/>
                <a:cs typeface="Times New Roman" panose="02020603050405020304" pitchFamily="18" charset="0"/>
              </a:rPr>
              <a:t>ng </a:t>
            </a:r>
            <a:r>
              <a:rPr lang="en-US" altLang="x-none" sz="3200" dirty="0" err="1">
                <a:solidFill>
                  <a:schemeClr val="tx1"/>
                </a:solidFill>
                <a:latin typeface="Times New Roman" panose="02020603050405020304" pitchFamily="18" charset="0"/>
                <a:cs typeface="Times New Roman" panose="02020603050405020304" pitchFamily="18" charset="0"/>
              </a:rPr>
              <a:t>dưới</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dạng</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một</a:t>
            </a:r>
            <a:r>
              <a:rPr lang="en-US" altLang="x-none" sz="3200" dirty="0">
                <a:solidFill>
                  <a:schemeClr val="tx1"/>
                </a:solidFill>
                <a:latin typeface="Times New Roman" panose="02020603050405020304" pitchFamily="18" charset="0"/>
                <a:cs typeface="Times New Roman" panose="02020603050405020304" pitchFamily="18" charset="0"/>
              </a:rPr>
              <a:t> câu </a:t>
            </a:r>
            <a:r>
              <a:rPr lang="en-US" altLang="x-none" sz="3200" dirty="0" err="1">
                <a:solidFill>
                  <a:schemeClr val="tx1"/>
                </a:solidFill>
                <a:latin typeface="Times New Roman" panose="02020603050405020304" pitchFamily="18" charset="0"/>
                <a:cs typeface="Times New Roman" panose="02020603050405020304" pitchFamily="18" charset="0"/>
              </a:rPr>
              <a:t>ch</a:t>
            </a:r>
            <a:r>
              <a:rPr lang="en-US" altLang="x-none" sz="3200" dirty="0" err="1">
                <a:solidFill>
                  <a:schemeClr val="tx1"/>
                </a:solidFill>
                <a:latin typeface="Times New Roman" panose="02020603050405020304" pitchFamily="18" charset="0"/>
                <a:cs typeface="Times New Roman" panose="02020603050405020304" pitchFamily="18" charset="0"/>
              </a:rPr>
              <a:t>uyện</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một</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mẩu</a:t>
            </a:r>
            <a:r>
              <a:rPr lang="en-US" altLang="x-none" sz="3200" dirty="0">
                <a:solidFill>
                  <a:schemeClr val="tx1"/>
                </a:solidFill>
                <a:latin typeface="Times New Roman" panose="02020603050405020304" pitchFamily="18" charset="0"/>
                <a:cs typeface="Times New Roman" panose="02020603050405020304" pitchFamily="18" charset="0"/>
              </a:rPr>
              <a:t> tin </a:t>
            </a:r>
            <a:r>
              <a:rPr lang="en-US" altLang="x-none" sz="3200" dirty="0" err="1">
                <a:solidFill>
                  <a:schemeClr val="tx1"/>
                </a:solidFill>
                <a:latin typeface="Times New Roman" panose="02020603050405020304" pitchFamily="18" charset="0"/>
                <a:cs typeface="Times New Roman" panose="02020603050405020304" pitchFamily="18" charset="0"/>
              </a:rPr>
              <a:t>để</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người</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l</a:t>
            </a:r>
            <a:r>
              <a:rPr lang="en-US" altLang="x-none" sz="3200" dirty="0" err="1">
                <a:solidFill>
                  <a:schemeClr val="tx1"/>
                </a:solidFill>
                <a:latin typeface="Times New Roman" panose="02020603050405020304" pitchFamily="18" charset="0"/>
                <a:ea typeface="Times New Roman" panose="02020603050405020304" pitchFamily="18" charset="0"/>
              </a:rPr>
              <a:t>à</a:t>
            </a:r>
            <a:r>
              <a:rPr lang="en-US" altLang="x-none" sz="3200" dirty="0" err="1">
                <a:solidFill>
                  <a:schemeClr val="tx1"/>
                </a:solidFill>
                <a:latin typeface="Times New Roman" panose="02020603050405020304" pitchFamily="18" charset="0"/>
                <a:cs typeface="Times New Roman" panose="02020603050405020304" pitchFamily="18" charset="0"/>
              </a:rPr>
              <a:t>m</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b</a:t>
            </a:r>
            <a:r>
              <a:rPr lang="en-US" altLang="x-none" sz="3200" dirty="0" err="1">
                <a:solidFill>
                  <a:schemeClr val="tx1"/>
                </a:solidFill>
                <a:latin typeface="Times New Roman" panose="02020603050405020304" pitchFamily="18" charset="0"/>
                <a:ea typeface="Times New Roman" panose="02020603050405020304" pitchFamily="18" charset="0"/>
              </a:rPr>
              <a:t>à</a:t>
            </a:r>
            <a:r>
              <a:rPr lang="en-US" altLang="x-none" sz="3200" dirty="0" err="1">
                <a:solidFill>
                  <a:schemeClr val="tx1"/>
                </a:solidFill>
                <a:latin typeface="Times New Roman" panose="02020603050405020304" pitchFamily="18" charset="0"/>
                <a:cs typeface="Times New Roman" panose="02020603050405020304" pitchFamily="18" charset="0"/>
              </a:rPr>
              <a:t>i</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sử</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dụng</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có</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đề</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không</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cung</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cấp</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nội</a:t>
            </a:r>
            <a:r>
              <a:rPr lang="en-US" altLang="x-none" sz="3200" dirty="0">
                <a:solidFill>
                  <a:schemeClr val="tx1"/>
                </a:solidFill>
                <a:latin typeface="Times New Roman" panose="02020603050405020304" pitchFamily="18" charset="0"/>
                <a:cs typeface="Times New Roman" panose="02020603050405020304" pitchFamily="18" charset="0"/>
              </a:rPr>
              <a:t> dung </a:t>
            </a:r>
            <a:r>
              <a:rPr lang="en-US" altLang="x-none" sz="3200" dirty="0" err="1">
                <a:solidFill>
                  <a:schemeClr val="tx1"/>
                </a:solidFill>
                <a:latin typeface="Times New Roman" panose="02020603050405020304" pitchFamily="18" charset="0"/>
                <a:cs typeface="Times New Roman" panose="02020603050405020304" pitchFamily="18" charset="0"/>
              </a:rPr>
              <a:t>sẵn</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m</a:t>
            </a:r>
            <a:r>
              <a:rPr lang="en-US" altLang="x-none" sz="3200" dirty="0" err="1">
                <a:solidFill>
                  <a:schemeClr val="tx1"/>
                </a:solidFill>
                <a:latin typeface="Times New Roman" panose="02020603050405020304" pitchFamily="18" charset="0"/>
                <a:ea typeface="Times New Roman" panose="02020603050405020304" pitchFamily="18" charset="0"/>
              </a:rPr>
              <a:t>à</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chỉ</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gọi</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tên sự việc hiện tượng</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để</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người</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l</a:t>
            </a:r>
            <a:r>
              <a:rPr lang="en-US" altLang="x-none" sz="3200" dirty="0" err="1">
                <a:solidFill>
                  <a:schemeClr val="tx1"/>
                </a:solidFill>
                <a:latin typeface="Times New Roman" panose="02020603050405020304" pitchFamily="18" charset="0"/>
                <a:ea typeface="Times New Roman" panose="02020603050405020304" pitchFamily="18" charset="0"/>
              </a:rPr>
              <a:t>à</a:t>
            </a:r>
            <a:r>
              <a:rPr lang="en-US" altLang="x-none" sz="3200" dirty="0" err="1">
                <a:solidFill>
                  <a:schemeClr val="tx1"/>
                </a:solidFill>
                <a:latin typeface="Times New Roman" panose="02020603050405020304" pitchFamily="18" charset="0"/>
                <a:cs typeface="Times New Roman" panose="02020603050405020304" pitchFamily="18" charset="0"/>
              </a:rPr>
              <a:t>m</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b</a:t>
            </a:r>
            <a:r>
              <a:rPr lang="en-US" altLang="x-none" sz="3200" dirty="0" err="1">
                <a:solidFill>
                  <a:schemeClr val="tx1"/>
                </a:solidFill>
                <a:latin typeface="Times New Roman" panose="02020603050405020304" pitchFamily="18" charset="0"/>
                <a:ea typeface="Times New Roman" panose="02020603050405020304" pitchFamily="18" charset="0"/>
              </a:rPr>
              <a:t>à</a:t>
            </a:r>
            <a:r>
              <a:rPr lang="en-US" altLang="x-none" sz="3200" dirty="0" err="1">
                <a:solidFill>
                  <a:schemeClr val="tx1"/>
                </a:solidFill>
                <a:latin typeface="Times New Roman" panose="02020603050405020304" pitchFamily="18" charset="0"/>
                <a:cs typeface="Times New Roman" panose="02020603050405020304" pitchFamily="18" charset="0"/>
              </a:rPr>
              <a:t>i</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phải</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trình</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b</a:t>
            </a:r>
            <a:r>
              <a:rPr lang="en-US" altLang="x-none" sz="3200" dirty="0" err="1">
                <a:solidFill>
                  <a:schemeClr val="tx1"/>
                </a:solidFill>
                <a:latin typeface="Times New Roman" panose="02020603050405020304" pitchFamily="18" charset="0"/>
                <a:ea typeface="Times New Roman" panose="02020603050405020304" pitchFamily="18" charset="0"/>
              </a:rPr>
              <a:t>à</a:t>
            </a:r>
            <a:r>
              <a:rPr lang="en-US" altLang="x-none" sz="3200" dirty="0" err="1">
                <a:solidFill>
                  <a:schemeClr val="tx1"/>
                </a:solidFill>
                <a:latin typeface="Times New Roman" panose="02020603050405020304" pitchFamily="18" charset="0"/>
                <a:cs typeface="Times New Roman" panose="02020603050405020304" pitchFamily="18" charset="0"/>
              </a:rPr>
              <a:t>y</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mô</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tả</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sự</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việc</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hiện</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tượng</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đó</a:t>
            </a:r>
            <a:r>
              <a:rPr lang="en-US" altLang="x-none" sz="3200" dirty="0">
                <a:solidFill>
                  <a:schemeClr val="tx1"/>
                </a:solidFill>
                <a:latin typeface="Times New Roman" panose="02020603050405020304" pitchFamily="18" charset="0"/>
                <a:cs typeface="Times New Roman" panose="02020603050405020304" pitchFamily="18" charset="0"/>
              </a:rPr>
              <a:t>.</a:t>
            </a:r>
            <a:endParaRPr lang="en-US" altLang="x-none" sz="3200" dirty="0">
              <a:solidFill>
                <a:schemeClr val="tx1"/>
              </a:solidFill>
              <a:latin typeface="Times New Roman" panose="02020603050405020304" pitchFamily="18" charset="0"/>
              <a:cs typeface="Times New Roman" panose="02020603050405020304" pitchFamily="18" charset="0"/>
            </a:endParaRPr>
          </a:p>
          <a:p>
            <a:pPr algn="just">
              <a:buFontTx/>
              <a:buNone/>
            </a:pP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Mệnh</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lệnh</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trong</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đề</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thường</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l</a:t>
            </a:r>
            <a:r>
              <a:rPr lang="en-US" altLang="x-none" sz="3200" dirty="0" err="1">
                <a:solidFill>
                  <a:schemeClr val="tx1"/>
                </a:solidFill>
                <a:latin typeface="Times New Roman" panose="02020603050405020304" pitchFamily="18" charset="0"/>
                <a:ea typeface="Times New Roman" panose="02020603050405020304" pitchFamily="18" charset="0"/>
              </a:rPr>
              <a:t>à</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Nêu</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suy</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nghĩ</a:t>
            </a:r>
            <a:r>
              <a:rPr lang="en-US" altLang="x-none" sz="3200" dirty="0">
                <a:solidFill>
                  <a:schemeClr val="tx1"/>
                </a:solidFill>
                <a:latin typeface="Times New Roman" panose="02020603050405020304" pitchFamily="18" charset="0"/>
                <a:cs typeface="Times New Roman" panose="02020603050405020304" pitchFamily="18" charset="0"/>
              </a:rPr>
              <a:t> ”, “</a:t>
            </a:r>
            <a:r>
              <a:rPr lang="en-US" altLang="x-none" sz="3200" dirty="0" err="1">
                <a:solidFill>
                  <a:schemeClr val="tx1"/>
                </a:solidFill>
                <a:latin typeface="Times New Roman" panose="02020603050405020304" pitchFamily="18" charset="0"/>
                <a:cs typeface="Times New Roman" panose="02020603050405020304" pitchFamily="18" charset="0"/>
              </a:rPr>
              <a:t>nêu</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nhận</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xét</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nêu</a:t>
            </a:r>
            <a:r>
              <a:rPr lang="en-US" altLang="x-none" sz="3200" dirty="0">
                <a:solidFill>
                  <a:schemeClr val="tx1"/>
                </a:solidFill>
                <a:latin typeface="Times New Roman" panose="02020603050405020304" pitchFamily="18" charset="0"/>
                <a:cs typeface="Times New Roman" panose="02020603050405020304" pitchFamily="18" charset="0"/>
              </a:rPr>
              <a:t> ý </a:t>
            </a:r>
            <a:r>
              <a:rPr lang="en-US" altLang="x-none" sz="3200" dirty="0" err="1">
                <a:solidFill>
                  <a:schemeClr val="tx1"/>
                </a:solidFill>
                <a:latin typeface="Times New Roman" panose="02020603050405020304" pitchFamily="18" charset="0"/>
                <a:cs typeface="Times New Roman" panose="02020603050405020304" pitchFamily="18" charset="0"/>
              </a:rPr>
              <a:t>kiến</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thái</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độ</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của</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em</a:t>
            </a:r>
            <a:r>
              <a:rPr lang="en-US" altLang="x-none" sz="3200" dirty="0">
                <a:solidFill>
                  <a:schemeClr val="tx1"/>
                </a:solidFill>
                <a:latin typeface="Times New Roman" panose="02020603050405020304" pitchFamily="18" charset="0"/>
                <a:cs typeface="Times New Roman" panose="02020603050405020304" pitchFamily="18" charset="0"/>
              </a:rPr>
              <a:t>”... </a:t>
            </a:r>
            <a:endParaRPr lang="en-US" altLang="x-none"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306705" y="5123815"/>
            <a:ext cx="11578590" cy="1568450"/>
          </a:xfrm>
          <a:prstGeom prst="rect">
            <a:avLst/>
          </a:prstGeom>
          <a:noFill/>
          <a:ln w="9525">
            <a:noFill/>
          </a:ln>
        </p:spPr>
        <p:txBody>
          <a:bodyPr wrap="square">
            <a:spAutoFit/>
          </a:bodyPr>
          <a:lstStyle>
            <a:defPPr>
              <a:defRPr lang="en-US"/>
            </a:defPPr>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vl6pPr marL="2286000" lvl="5"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6pPr>
            <a:lvl7pPr marL="2743200" lvl="6"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7pPr>
            <a:lvl8pPr marL="3200400" lvl="7"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8pPr>
            <a:lvl9pPr marL="3657600" lvl="8"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9pPr>
          </a:lstStyle>
          <a:p>
            <a:pPr>
              <a:buNone/>
            </a:pP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Mỗi</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đề</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đều</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nêu</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lên</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một</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sự</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việc</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hoặc</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hiện</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tượng</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trong</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đời</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sống</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v</a:t>
            </a:r>
            <a:r>
              <a:rPr lang="en-US" altLang="x-none" sz="3200" dirty="0" err="1">
                <a:solidFill>
                  <a:schemeClr val="tx1"/>
                </a:solidFill>
                <a:latin typeface="Times New Roman" panose="02020603050405020304" pitchFamily="18" charset="0"/>
                <a:ea typeface="Times New Roman" panose="02020603050405020304" pitchFamily="18" charset="0"/>
              </a:rPr>
              <a:t>à</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yêu</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cầu</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người</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viết</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phân</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tích</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sự</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việc</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hiện</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tượng</a:t>
            </a:r>
            <a:r>
              <a:rPr lang="en-US" altLang="x-none" sz="3200" dirty="0">
                <a:solidFill>
                  <a:schemeClr val="tx1"/>
                </a:solidFill>
                <a:latin typeface="Times New Roman" panose="02020603050405020304" pitchFamily="18" charset="0"/>
                <a:cs typeface="Times New Roman" panose="02020603050405020304" pitchFamily="18" charset="0"/>
              </a:rPr>
              <a:t> , </a:t>
            </a:r>
            <a:r>
              <a:rPr lang="en-US" altLang="x-none" sz="3200" dirty="0" err="1">
                <a:solidFill>
                  <a:schemeClr val="tx1"/>
                </a:solidFill>
                <a:latin typeface="Times New Roman" panose="02020603050405020304" pitchFamily="18" charset="0"/>
                <a:cs typeface="Times New Roman" panose="02020603050405020304" pitchFamily="18" charset="0"/>
              </a:rPr>
              <a:t>nêu</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suy</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nghĩ</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của</a:t>
            </a:r>
            <a:r>
              <a:rPr lang="en-US" altLang="x-none" sz="3200" dirty="0">
                <a:solidFill>
                  <a:schemeClr val="tx1"/>
                </a:solidFill>
                <a:latin typeface="Times New Roman" panose="02020603050405020304" pitchFamily="18" charset="0"/>
                <a:cs typeface="Times New Roman" panose="02020603050405020304" pitchFamily="18" charset="0"/>
              </a:rPr>
              <a:t> </a:t>
            </a:r>
            <a:r>
              <a:rPr lang="en-US" altLang="x-none" sz="3200" dirty="0" err="1">
                <a:solidFill>
                  <a:schemeClr val="tx1"/>
                </a:solidFill>
                <a:latin typeface="Times New Roman" panose="02020603050405020304" pitchFamily="18" charset="0"/>
                <a:cs typeface="Times New Roman" panose="02020603050405020304" pitchFamily="18" charset="0"/>
              </a:rPr>
              <a:t>mình</a:t>
            </a:r>
            <a:r>
              <a:rPr lang="en-US" altLang="x-none" sz="3200" dirty="0">
                <a:solidFill>
                  <a:schemeClr val="tx1"/>
                </a:solidFill>
                <a:latin typeface="Times New Roman" panose="02020603050405020304" pitchFamily="18" charset="0"/>
                <a:cs typeface="Times New Roman" panose="02020603050405020304" pitchFamily="18" charset="0"/>
              </a:rPr>
              <a:t>.</a:t>
            </a:r>
            <a:endParaRPr lang="en-US" altLang="x-none"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cBhvr>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2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图片 29"/>
          <p:cNvPicPr>
            <a:picLocks noChangeAspect="1"/>
          </p:cNvPicPr>
          <p:nvPr/>
        </p:nvPicPr>
        <p:blipFill>
          <a:blip r:embed="rId1"/>
          <a:srcRect l="9779" t="18150" r="48769" b="11900"/>
          <a:stretch>
            <a:fillRect/>
          </a:stretch>
        </p:blipFill>
        <p:spPr>
          <a:xfrm>
            <a:off x="0" y="0"/>
            <a:ext cx="12192000" cy="6858000"/>
          </a:xfrm>
          <a:prstGeom prst="rect">
            <a:avLst/>
          </a:prstGeom>
          <a:noFill/>
          <a:ln w="9525">
            <a:noFill/>
          </a:ln>
        </p:spPr>
      </p:pic>
      <p:sp>
        <p:nvSpPr>
          <p:cNvPr id="6" name="Rectangle 5"/>
          <p:cNvSpPr/>
          <p:nvPr/>
        </p:nvSpPr>
        <p:spPr>
          <a:xfrm>
            <a:off x="520700" y="346075"/>
            <a:ext cx="11271250" cy="6180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lvl1pPr marL="0" lvl="0" indent="0" algn="l" defTabSz="913130" rtl="0" eaLnBrk="1" fontAlgn="base" latinLnBrk="0" hangingPunct="1">
              <a:lnSpc>
                <a:spcPct val="100000"/>
              </a:lnSpc>
              <a:spcBef>
                <a:spcPct val="0"/>
              </a:spcBef>
              <a:spcAft>
                <a:spcPct val="0"/>
              </a:spcAft>
              <a:buNone/>
              <a:defRPr sz="1900" b="0" i="0" u="none" kern="1200" baseline="0">
                <a:solidFill>
                  <a:schemeClr val="tx1"/>
                </a:solidFill>
                <a:latin typeface="等线"/>
                <a:ea typeface="等线"/>
              </a:defRPr>
            </a:lvl1pPr>
            <a:lvl2pPr marL="455930" lvl="1"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2pPr>
            <a:lvl3pPr marL="913130" lvl="2"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3pPr>
            <a:lvl4pPr marL="1370330" lvl="3"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4pPr>
            <a:lvl5pPr marL="1827530" lvl="4"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5pPr>
          </a:lstStyle>
          <a:p>
            <a:pPr lvl="0" algn="ctr">
              <a:buNone/>
            </a:pPr>
            <a:endParaRPr lang="en-US" altLang="x-none" dirty="0">
              <a:solidFill>
                <a:srgbClr val="FFFFFF"/>
              </a:solidFill>
              <a:latin typeface="等线"/>
              <a:ea typeface="等线"/>
            </a:endParaRPr>
          </a:p>
        </p:txBody>
      </p:sp>
      <p:pic>
        <p:nvPicPr>
          <p:cNvPr id="8" name="Picture 7"/>
          <p:cNvPicPr>
            <a:picLocks noChangeAspect="1"/>
          </p:cNvPicPr>
          <p:nvPr/>
        </p:nvPicPr>
        <p:blipFill>
          <a:blip r:embed="rId2"/>
          <a:stretch>
            <a:fillRect/>
          </a:stretch>
        </p:blipFill>
        <p:spPr>
          <a:xfrm>
            <a:off x="647700" y="1844675"/>
            <a:ext cx="5376863" cy="4541838"/>
          </a:xfrm>
          <a:prstGeom prst="rect">
            <a:avLst/>
          </a:prstGeom>
          <a:noFill/>
          <a:ln w="9525">
            <a:noFill/>
          </a:ln>
        </p:spPr>
      </p:pic>
      <p:sp>
        <p:nvSpPr>
          <p:cNvPr id="9" name="TextBox 8"/>
          <p:cNvSpPr txBox="1"/>
          <p:nvPr/>
        </p:nvSpPr>
        <p:spPr>
          <a:xfrm>
            <a:off x="2360613" y="441325"/>
            <a:ext cx="7856537" cy="1016000"/>
          </a:xfrm>
          <a:prstGeom prst="rect">
            <a:avLst/>
          </a:prstGeom>
          <a:noFill/>
          <a:ln w="9525">
            <a:noFill/>
          </a:ln>
        </p:spPr>
        <p:txBody>
          <a:bodyPr wrap="none" lIns="91438" tIns="45719" rIns="91438" bIns="45719">
            <a:spAutoFit/>
          </a:bodyPr>
          <a:lstStyle/>
          <a:p>
            <a:pPr>
              <a:buNone/>
            </a:pPr>
            <a:r>
              <a:rPr lang="en-US" altLang="x-none" sz="6000" b="1" i="1" dirty="0">
                <a:latin typeface="Times New Roman" panose="02020603050405020304" pitchFamily="18" charset="0"/>
                <a:ea typeface="等线"/>
                <a:cs typeface="Times New Roman" panose="02020603050405020304" pitchFamily="18" charset="0"/>
              </a:rPr>
              <a:t>Chia sẻ tình yêu thương</a:t>
            </a:r>
            <a:endParaRPr lang="en-US" altLang="x-none" sz="6000" b="1" i="1" dirty="0">
              <a:latin typeface="Times New Roman" panose="02020603050405020304" pitchFamily="18" charset="0"/>
              <a:ea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6075363" y="1844675"/>
            <a:ext cx="5641975" cy="45418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5" name="Rectangle 7"/>
          <p:cNvSpPr/>
          <p:nvPr/>
        </p:nvSpPr>
        <p:spPr>
          <a:xfrm>
            <a:off x="243205" y="128905"/>
            <a:ext cx="11815445" cy="583565"/>
          </a:xfrm>
          <a:prstGeom prst="rect">
            <a:avLst/>
          </a:prstGeom>
          <a:noFill/>
          <a:ln w="9525">
            <a:noFill/>
          </a:ln>
        </p:spPr>
        <p:txBody>
          <a:bodyPr wrap="square">
            <a:spAutoFit/>
          </a:bodyPr>
          <a:p>
            <a:pPr>
              <a:buNone/>
            </a:pPr>
            <a:r>
              <a:rPr lang="en-US" altLang="en-US" sz="3200" b="1" i="1">
                <a:solidFill>
                  <a:srgbClr val="C00000"/>
                </a:solidFill>
                <a:latin typeface="Times New Roman" panose="02020603050405020304" pitchFamily="18" charset="0"/>
                <a:cs typeface="Times New Roman" panose="02020603050405020304" pitchFamily="18" charset="0"/>
              </a:rPr>
              <a:t>II</a:t>
            </a:r>
            <a:r>
              <a:rPr lang="en-US" altLang="en-US" sz="3200" b="1">
                <a:solidFill>
                  <a:srgbClr val="C00000"/>
                </a:solidFill>
                <a:latin typeface="Times New Roman" panose="02020603050405020304" pitchFamily="18" charset="0"/>
                <a:cs typeface="Times New Roman" panose="02020603050405020304" pitchFamily="18" charset="0"/>
              </a:rPr>
              <a:t>. Cách làm bài nghị luận về một sự việc hiện tượng đời sống.</a:t>
            </a:r>
            <a:endParaRPr lang="en-US" altLang="en-US" sz="32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1"/>
          <p:cNvSpPr/>
          <p:nvPr/>
        </p:nvSpPr>
        <p:spPr>
          <a:xfrm>
            <a:off x="166370" y="591820"/>
            <a:ext cx="11891645" cy="5815965"/>
          </a:xfrm>
          <a:prstGeom prst="rect">
            <a:avLst/>
          </a:prstGeom>
        </p:spPr>
        <p:txBody>
          <a:bodyPr wrap="square">
            <a:spAutoFit/>
          </a:bodyPr>
          <a:p>
            <a:pPr fontAlgn="auto">
              <a:spcBef>
                <a:spcPts val="0"/>
              </a:spcBef>
              <a:buClrTx/>
              <a:buFontTx/>
              <a:buNone/>
            </a:pPr>
            <a:r>
              <a:rPr lang="en-US" altLang="x-none" sz="3100" b="1" u="sng">
                <a:solidFill>
                  <a:srgbClr val="FF0000"/>
                </a:solidFill>
                <a:latin typeface="Times New Roman" panose="02020603050405020304" pitchFamily="18" charset="0"/>
                <a:cs typeface="Times New Roman" panose="02020603050405020304" pitchFamily="18" charset="0"/>
              </a:rPr>
              <a:t>Cho đề b</a:t>
            </a:r>
            <a:r>
              <a:rPr lang="en-US" altLang="x-none" sz="3100" b="1" u="sng">
                <a:solidFill>
                  <a:srgbClr val="FF0000"/>
                </a:solidFill>
                <a:latin typeface="Times New Roman" panose="02020603050405020304" pitchFamily="18" charset="0"/>
                <a:ea typeface="Times New Roman" panose="02020603050405020304" pitchFamily="18" charset="0"/>
              </a:rPr>
              <a:t>à</a:t>
            </a:r>
            <a:r>
              <a:rPr lang="en-US" altLang="x-none" sz="3100" b="1" u="sng">
                <a:solidFill>
                  <a:srgbClr val="FF0000"/>
                </a:solidFill>
                <a:latin typeface="Times New Roman" panose="02020603050405020304" pitchFamily="18" charset="0"/>
                <a:cs typeface="Times New Roman" panose="02020603050405020304" pitchFamily="18" charset="0"/>
              </a:rPr>
              <a:t>i</a:t>
            </a:r>
            <a:r>
              <a:rPr lang="en-US" altLang="x-none" sz="3100">
                <a:solidFill>
                  <a:srgbClr val="FF0000"/>
                </a:solidFill>
                <a:latin typeface="Times New Roman" panose="02020603050405020304" pitchFamily="18" charset="0"/>
                <a:cs typeface="Times New Roman" panose="02020603050405020304" pitchFamily="18" charset="0"/>
              </a:rPr>
              <a:t> </a:t>
            </a:r>
            <a:r>
              <a:rPr lang="en-US" altLang="x-none" sz="3100">
                <a:solidFill>
                  <a:srgbClr val="300000"/>
                </a:solidFill>
                <a:latin typeface="Times New Roman" panose="02020603050405020304" pitchFamily="18" charset="0"/>
                <a:cs typeface="Times New Roman" panose="02020603050405020304" pitchFamily="18" charset="0"/>
              </a:rPr>
              <a:t>: Báo đưa tin : “ Bạn Phạm Văn Nghĩa, học sinh lớp 7 trường THCS Bắc Sơn, quận Gò Vấp, nh</a:t>
            </a:r>
            <a:r>
              <a:rPr lang="en-US" altLang="x-none" sz="3100">
                <a:solidFill>
                  <a:srgbClr val="300000"/>
                </a:solidFill>
                <a:latin typeface="Times New Roman" panose="02020603050405020304" pitchFamily="18" charset="0"/>
                <a:ea typeface="Times New Roman" panose="02020603050405020304" pitchFamily="18" charset="0"/>
              </a:rPr>
              <a:t>à</a:t>
            </a:r>
            <a:r>
              <a:rPr lang="en-US" altLang="x-none" sz="3100">
                <a:solidFill>
                  <a:srgbClr val="300000"/>
                </a:solidFill>
                <a:latin typeface="Times New Roman" panose="02020603050405020304" pitchFamily="18" charset="0"/>
                <a:cs typeface="Times New Roman" panose="02020603050405020304" pitchFamily="18" charset="0"/>
              </a:rPr>
              <a:t> ở Hóc môn. Nghĩa thường ra đồng giúp mẹ trồng trọt </a:t>
            </a:r>
            <a:endParaRPr lang="en-US" altLang="x-none" sz="3100">
              <a:solidFill>
                <a:srgbClr val="300000"/>
              </a:solidFill>
              <a:latin typeface="Times New Roman" panose="02020603050405020304" pitchFamily="18" charset="0"/>
              <a:cs typeface="Times New Roman" panose="02020603050405020304" pitchFamily="18" charset="0"/>
            </a:endParaRPr>
          </a:p>
          <a:p>
            <a:pPr fontAlgn="auto">
              <a:spcBef>
                <a:spcPts val="0"/>
              </a:spcBef>
              <a:buClrTx/>
              <a:buFontTx/>
              <a:buNone/>
            </a:pPr>
            <a:r>
              <a:rPr lang="en-US" altLang="x-none" sz="3100">
                <a:solidFill>
                  <a:srgbClr val="300000"/>
                </a:solidFill>
                <a:latin typeface="Times New Roman" panose="02020603050405020304" pitchFamily="18" charset="0"/>
                <a:cs typeface="Times New Roman" panose="02020603050405020304" pitchFamily="18" charset="0"/>
              </a:rPr>
              <a:t>  Một hôm, mẹ thấy Nghĩa cầm tờ giấy hứng cái gì, mẹ hỏi :</a:t>
            </a:r>
            <a:endParaRPr lang="en-US" altLang="x-none" sz="3100">
              <a:solidFill>
                <a:srgbClr val="300000"/>
              </a:solidFill>
              <a:latin typeface="Times New Roman" panose="02020603050405020304" pitchFamily="18" charset="0"/>
              <a:cs typeface="Times New Roman" panose="02020603050405020304" pitchFamily="18" charset="0"/>
            </a:endParaRPr>
          </a:p>
          <a:p>
            <a:pPr fontAlgn="auto">
              <a:spcBef>
                <a:spcPts val="0"/>
              </a:spcBef>
              <a:buClrTx/>
              <a:buFontTx/>
              <a:buNone/>
            </a:pPr>
            <a:r>
              <a:rPr lang="en-US" altLang="x-none" sz="3100">
                <a:solidFill>
                  <a:srgbClr val="300000"/>
                </a:solidFill>
                <a:latin typeface="Times New Roman" panose="02020603050405020304" pitchFamily="18" charset="0"/>
                <a:cs typeface="Times New Roman" panose="02020603050405020304" pitchFamily="18" charset="0"/>
              </a:rPr>
              <a:t> “ Con l</a:t>
            </a:r>
            <a:r>
              <a:rPr lang="en-US" altLang="x-none" sz="3100">
                <a:solidFill>
                  <a:srgbClr val="300000"/>
                </a:solidFill>
                <a:latin typeface="Times New Roman" panose="02020603050405020304" pitchFamily="18" charset="0"/>
                <a:ea typeface="Times New Roman" panose="02020603050405020304" pitchFamily="18" charset="0"/>
              </a:rPr>
              <a:t>à</a:t>
            </a:r>
            <a:r>
              <a:rPr lang="en-US" altLang="x-none" sz="3100">
                <a:solidFill>
                  <a:srgbClr val="300000"/>
                </a:solidFill>
                <a:latin typeface="Times New Roman" panose="02020603050405020304" pitchFamily="18" charset="0"/>
                <a:cs typeface="Times New Roman" panose="02020603050405020304" pitchFamily="18" charset="0"/>
              </a:rPr>
              <a:t>m gì đấy ?”. Nghĩa trả lời : “ Con thụ phấn cho bắp”. Vụ ấy ruộng bắp nh</a:t>
            </a:r>
            <a:r>
              <a:rPr lang="en-US" altLang="x-none" sz="3100">
                <a:solidFill>
                  <a:srgbClr val="300000"/>
                </a:solidFill>
                <a:latin typeface="Times New Roman" panose="02020603050405020304" pitchFamily="18" charset="0"/>
                <a:ea typeface="Times New Roman" panose="02020603050405020304" pitchFamily="18" charset="0"/>
              </a:rPr>
              <a:t>à</a:t>
            </a:r>
            <a:r>
              <a:rPr lang="en-US" altLang="x-none" sz="3100">
                <a:solidFill>
                  <a:srgbClr val="300000"/>
                </a:solidFill>
                <a:latin typeface="Times New Roman" panose="02020603050405020304" pitchFamily="18" charset="0"/>
                <a:cs typeface="Times New Roman" panose="02020603050405020304" pitchFamily="18" charset="0"/>
              </a:rPr>
              <a:t> Nghĩa năng suất cao hơn mọi năm.</a:t>
            </a:r>
            <a:endParaRPr lang="en-US" altLang="x-none" sz="3100">
              <a:solidFill>
                <a:srgbClr val="300000"/>
              </a:solidFill>
              <a:latin typeface="Times New Roman" panose="02020603050405020304" pitchFamily="18" charset="0"/>
              <a:cs typeface="Times New Roman" panose="02020603050405020304" pitchFamily="18" charset="0"/>
            </a:endParaRPr>
          </a:p>
          <a:p>
            <a:pPr fontAlgn="auto">
              <a:spcBef>
                <a:spcPts val="0"/>
              </a:spcBef>
              <a:buClrTx/>
              <a:buFontTx/>
              <a:buNone/>
            </a:pPr>
            <a:r>
              <a:rPr lang="en-US" altLang="x-none" sz="3100">
                <a:solidFill>
                  <a:srgbClr val="300000"/>
                </a:solidFill>
                <a:latin typeface="Times New Roman" panose="02020603050405020304" pitchFamily="18" charset="0"/>
                <a:cs typeface="Times New Roman" panose="02020603050405020304" pitchFamily="18" charset="0"/>
              </a:rPr>
              <a:t> Ở nh</a:t>
            </a:r>
            <a:r>
              <a:rPr lang="en-US" altLang="x-none" sz="3100">
                <a:solidFill>
                  <a:srgbClr val="300000"/>
                </a:solidFill>
                <a:latin typeface="Times New Roman" panose="02020603050405020304" pitchFamily="18" charset="0"/>
                <a:ea typeface="Times New Roman" panose="02020603050405020304" pitchFamily="18" charset="0"/>
              </a:rPr>
              <a:t>à</a:t>
            </a:r>
            <a:r>
              <a:rPr lang="en-US" altLang="x-none" sz="3100">
                <a:solidFill>
                  <a:srgbClr val="300000"/>
                </a:solidFill>
                <a:latin typeface="Times New Roman" panose="02020603050405020304" pitchFamily="18" charset="0"/>
                <a:cs typeface="Times New Roman" panose="02020603050405020304" pitchFamily="18" charset="0"/>
              </a:rPr>
              <a:t> Nghĩa còn nuôi g</a:t>
            </a:r>
            <a:r>
              <a:rPr lang="en-US" altLang="x-none" sz="3100">
                <a:solidFill>
                  <a:srgbClr val="300000"/>
                </a:solidFill>
                <a:latin typeface="Times New Roman" panose="02020603050405020304" pitchFamily="18" charset="0"/>
                <a:ea typeface="Times New Roman" panose="02020603050405020304" pitchFamily="18" charset="0"/>
              </a:rPr>
              <a:t>à</a:t>
            </a:r>
            <a:r>
              <a:rPr lang="en-US" altLang="x-none" sz="3100">
                <a:solidFill>
                  <a:srgbClr val="300000"/>
                </a:solidFill>
                <a:latin typeface="Times New Roman" panose="02020603050405020304" pitchFamily="18" charset="0"/>
                <a:cs typeface="Times New Roman" panose="02020603050405020304" pitchFamily="18" charset="0"/>
              </a:rPr>
              <a:t>, nuôi heo. Em còn l</a:t>
            </a:r>
            <a:r>
              <a:rPr lang="en-US" altLang="x-none" sz="3100">
                <a:solidFill>
                  <a:srgbClr val="300000"/>
                </a:solidFill>
                <a:latin typeface="Times New Roman" panose="02020603050405020304" pitchFamily="18" charset="0"/>
                <a:ea typeface="Times New Roman" panose="02020603050405020304" pitchFamily="18" charset="0"/>
              </a:rPr>
              <a:t>à</a:t>
            </a:r>
            <a:r>
              <a:rPr lang="en-US" altLang="x-none" sz="3100">
                <a:solidFill>
                  <a:srgbClr val="300000"/>
                </a:solidFill>
                <a:latin typeface="Times New Roman" panose="02020603050405020304" pitchFamily="18" charset="0"/>
                <a:cs typeface="Times New Roman" panose="02020603050405020304" pitchFamily="18" charset="0"/>
              </a:rPr>
              <a:t>m một cái tời để mẹ kéo nước đỡ mệt.</a:t>
            </a:r>
            <a:endParaRPr lang="en-US" altLang="x-none" sz="3100">
              <a:solidFill>
                <a:srgbClr val="300000"/>
              </a:solidFill>
              <a:latin typeface="Times New Roman" panose="02020603050405020304" pitchFamily="18" charset="0"/>
              <a:cs typeface="Times New Roman" panose="02020603050405020304" pitchFamily="18" charset="0"/>
            </a:endParaRPr>
          </a:p>
          <a:p>
            <a:pPr fontAlgn="auto">
              <a:spcBef>
                <a:spcPts val="0"/>
              </a:spcBef>
              <a:buClrTx/>
              <a:buFontTx/>
              <a:buNone/>
            </a:pPr>
            <a:r>
              <a:rPr lang="en-US" altLang="x-none" sz="3100">
                <a:solidFill>
                  <a:srgbClr val="300000"/>
                </a:solidFill>
                <a:latin typeface="Times New Roman" panose="02020603050405020304" pitchFamily="18" charset="0"/>
                <a:cs typeface="Times New Roman" panose="02020603050405020304" pitchFamily="18" charset="0"/>
              </a:rPr>
              <a:t>  Th</a:t>
            </a:r>
            <a:r>
              <a:rPr lang="en-US" altLang="x-none" sz="3100">
                <a:solidFill>
                  <a:srgbClr val="300000"/>
                </a:solidFill>
                <a:latin typeface="Times New Roman" panose="02020603050405020304" pitchFamily="18" charset="0"/>
                <a:ea typeface="Times New Roman" panose="02020603050405020304" pitchFamily="18" charset="0"/>
              </a:rPr>
              <a:t>à</a:t>
            </a:r>
            <a:r>
              <a:rPr lang="en-US" altLang="x-none" sz="3100">
                <a:solidFill>
                  <a:srgbClr val="300000"/>
                </a:solidFill>
                <a:latin typeface="Times New Roman" panose="02020603050405020304" pitchFamily="18" charset="0"/>
                <a:cs typeface="Times New Roman" panose="02020603050405020304" pitchFamily="18" charset="0"/>
              </a:rPr>
              <a:t>nh đo</a:t>
            </a:r>
            <a:r>
              <a:rPr lang="en-US" altLang="x-none" sz="3100">
                <a:solidFill>
                  <a:srgbClr val="300000"/>
                </a:solidFill>
                <a:latin typeface="Times New Roman" panose="02020603050405020304" pitchFamily="18" charset="0"/>
                <a:ea typeface="Times New Roman" panose="02020603050405020304" pitchFamily="18" charset="0"/>
              </a:rPr>
              <a:t>à</a:t>
            </a:r>
            <a:r>
              <a:rPr lang="en-US" altLang="x-none" sz="3100">
                <a:solidFill>
                  <a:srgbClr val="300000"/>
                </a:solidFill>
                <a:latin typeface="Times New Roman" panose="02020603050405020304" pitchFamily="18" charset="0"/>
                <a:cs typeface="Times New Roman" panose="02020603050405020304" pitchFamily="18" charset="0"/>
              </a:rPr>
              <a:t>n Th</a:t>
            </a:r>
            <a:r>
              <a:rPr lang="en-US" altLang="x-none" sz="3100">
                <a:solidFill>
                  <a:srgbClr val="300000"/>
                </a:solidFill>
                <a:latin typeface="Times New Roman" panose="02020603050405020304" pitchFamily="18" charset="0"/>
                <a:ea typeface="Times New Roman" panose="02020603050405020304" pitchFamily="18" charset="0"/>
              </a:rPr>
              <a:t>à</a:t>
            </a:r>
            <a:r>
              <a:rPr lang="en-US" altLang="x-none" sz="3100">
                <a:solidFill>
                  <a:srgbClr val="300000"/>
                </a:solidFill>
                <a:latin typeface="Times New Roman" panose="02020603050405020304" pitchFamily="18" charset="0"/>
                <a:cs typeface="Times New Roman" panose="02020603050405020304" pitchFamily="18" charset="0"/>
              </a:rPr>
              <a:t>nh phố Hồ Chí Minh đã phát động phong tr</a:t>
            </a:r>
            <a:r>
              <a:rPr lang="en-US" altLang="x-none" sz="3100">
                <a:solidFill>
                  <a:srgbClr val="300000"/>
                </a:solidFill>
                <a:latin typeface="Times New Roman" panose="02020603050405020304" pitchFamily="18" charset="0"/>
                <a:ea typeface="Times New Roman" panose="02020603050405020304" pitchFamily="18" charset="0"/>
              </a:rPr>
              <a:t>à</a:t>
            </a:r>
            <a:r>
              <a:rPr lang="en-US" altLang="x-none" sz="3100">
                <a:solidFill>
                  <a:srgbClr val="300000"/>
                </a:solidFill>
                <a:latin typeface="Times New Roman" panose="02020603050405020304" pitchFamily="18" charset="0"/>
                <a:cs typeface="Times New Roman" panose="02020603050405020304" pitchFamily="18" charset="0"/>
              </a:rPr>
              <a:t>o “ Học tập Phạm Văn Nghĩa”. Phong tr</a:t>
            </a:r>
            <a:r>
              <a:rPr lang="en-US" altLang="x-none" sz="3100">
                <a:solidFill>
                  <a:srgbClr val="300000"/>
                </a:solidFill>
                <a:latin typeface="Times New Roman" panose="02020603050405020304" pitchFamily="18" charset="0"/>
                <a:ea typeface="Times New Roman" panose="02020603050405020304" pitchFamily="18" charset="0"/>
              </a:rPr>
              <a:t>à</a:t>
            </a:r>
            <a:r>
              <a:rPr lang="en-US" altLang="x-none" sz="3100">
                <a:solidFill>
                  <a:srgbClr val="300000"/>
                </a:solidFill>
                <a:latin typeface="Times New Roman" panose="02020603050405020304" pitchFamily="18" charset="0"/>
                <a:cs typeface="Times New Roman" panose="02020603050405020304" pitchFamily="18" charset="0"/>
              </a:rPr>
              <a:t>o ấy được các bạn học sinh nhiệt liệt hưởng ứng”.</a:t>
            </a:r>
            <a:endParaRPr lang="en-US" altLang="x-none" sz="3100">
              <a:solidFill>
                <a:srgbClr val="300000"/>
              </a:solidFill>
              <a:latin typeface="Times New Roman" panose="02020603050405020304" pitchFamily="18" charset="0"/>
              <a:cs typeface="Times New Roman" panose="02020603050405020304" pitchFamily="18" charset="0"/>
            </a:endParaRPr>
          </a:p>
          <a:p>
            <a:pPr>
              <a:buClrTx/>
              <a:buFontTx/>
              <a:buNone/>
            </a:pPr>
            <a:r>
              <a:rPr lang="en-US" altLang="x-none" sz="3100" i="1">
                <a:solidFill>
                  <a:srgbClr val="FF0000"/>
                </a:solidFill>
                <a:latin typeface="Times New Roman" panose="02020603050405020304" pitchFamily="18" charset="0"/>
                <a:cs typeface="Times New Roman" panose="02020603050405020304" pitchFamily="18" charset="0"/>
              </a:rPr>
              <a:t>  Em hãy nêu suy nghĩ của mình về hiện tượng ấy.</a:t>
            </a:r>
            <a:endParaRPr lang="en-US" altLang="x-none" sz="3100" i="1">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 Box 6"/>
          <p:cNvSpPr txBox="1">
            <a:spLocks noChangeArrowheads="1"/>
          </p:cNvSpPr>
          <p:nvPr/>
        </p:nvSpPr>
        <p:spPr bwMode="auto">
          <a:xfrm>
            <a:off x="243417" y="507365"/>
            <a:ext cx="10871200" cy="583565"/>
          </a:xfrm>
          <a:prstGeom prst="rect">
            <a:avLst/>
          </a:prstGeom>
          <a:noFill/>
          <a:ln>
            <a:noFill/>
          </a:ln>
        </p:spPr>
        <p:txBody>
          <a:bodyPr>
            <a:spAutoFit/>
          </a:bodyPr>
          <a:p>
            <a:pPr>
              <a:spcBef>
                <a:spcPct val="50000"/>
              </a:spcBef>
              <a:buClrTx/>
              <a:buFontTx/>
              <a:buNone/>
            </a:pPr>
            <a:r>
              <a:rPr lang="en-US" altLang="x-none" sz="3200" b="1" i="1" u="sng">
                <a:solidFill>
                  <a:srgbClr val="300000"/>
                </a:solidFill>
                <a:latin typeface="Times New Roman" panose="02020603050405020304" pitchFamily="18" charset="0"/>
                <a:cs typeface="Times New Roman" panose="02020603050405020304" pitchFamily="18" charset="0"/>
              </a:rPr>
              <a:t>1. Tìm hiểu đề v</a:t>
            </a:r>
            <a:r>
              <a:rPr lang="en-US" altLang="x-none" sz="3200" b="1" i="1" u="sng">
                <a:solidFill>
                  <a:srgbClr val="300000"/>
                </a:solidFill>
                <a:latin typeface="Times New Roman" panose="02020603050405020304" pitchFamily="18" charset="0"/>
                <a:ea typeface="Times New Roman" panose="02020603050405020304" pitchFamily="18" charset="0"/>
              </a:rPr>
              <a:t>à</a:t>
            </a:r>
            <a:r>
              <a:rPr lang="en-US" altLang="x-none" sz="3200" b="1" i="1" u="sng">
                <a:solidFill>
                  <a:srgbClr val="300000"/>
                </a:solidFill>
                <a:latin typeface="Times New Roman" panose="02020603050405020304" pitchFamily="18" charset="0"/>
                <a:cs typeface="Times New Roman" panose="02020603050405020304" pitchFamily="18" charset="0"/>
              </a:rPr>
              <a:t> tìm ý</a:t>
            </a:r>
            <a:endParaRPr lang="en-US" altLang="x-none" sz="3200" b="1" i="1" u="sng">
              <a:solidFill>
                <a:srgbClr val="300000"/>
              </a:solidFill>
              <a:latin typeface="Times New Roman" panose="02020603050405020304" pitchFamily="18" charset="0"/>
              <a:ea typeface="Times New Roman" panose="02020603050405020304" pitchFamily="18" charset="0"/>
            </a:endParaRPr>
          </a:p>
        </p:txBody>
      </p:sp>
      <p:sp>
        <p:nvSpPr>
          <p:cNvPr id="7" name="Text Box 8"/>
          <p:cNvSpPr txBox="1">
            <a:spLocks noChangeArrowheads="1"/>
          </p:cNvSpPr>
          <p:nvPr/>
        </p:nvSpPr>
        <p:spPr bwMode="auto">
          <a:xfrm>
            <a:off x="494030" y="1529715"/>
            <a:ext cx="11273155" cy="1568450"/>
          </a:xfrm>
          <a:prstGeom prst="rect">
            <a:avLst/>
          </a:prstGeom>
          <a:noFill/>
          <a:ln>
            <a:noFill/>
          </a:ln>
        </p:spPr>
        <p:txBody>
          <a:bodyPr wrap="square">
            <a:spAutoFit/>
          </a:bodyPr>
          <a:p>
            <a:pPr fontAlgn="auto">
              <a:spcBef>
                <a:spcPts val="0"/>
              </a:spcBef>
              <a:buClrTx/>
              <a:buFontTx/>
              <a:buChar char="-"/>
            </a:pPr>
            <a:r>
              <a:rPr lang="en-US" altLang="x-none" sz="3200" i="1">
                <a:solidFill>
                  <a:srgbClr val="180000"/>
                </a:solidFill>
                <a:latin typeface="Times New Roman" panose="02020603050405020304" pitchFamily="18" charset="0"/>
                <a:cs typeface="Times New Roman" panose="02020603050405020304" pitchFamily="18" charset="0"/>
              </a:rPr>
              <a:t> Đề thuộc loại nghị luận về một sự việc, hiện tượng đời sống.</a:t>
            </a:r>
            <a:endParaRPr lang="en-US" altLang="x-none" sz="3200" i="1">
              <a:solidFill>
                <a:srgbClr val="180000"/>
              </a:solidFill>
              <a:latin typeface="Times New Roman" panose="02020603050405020304" pitchFamily="18" charset="0"/>
              <a:cs typeface="Times New Roman" panose="02020603050405020304" pitchFamily="18" charset="0"/>
            </a:endParaRPr>
          </a:p>
          <a:p>
            <a:pPr fontAlgn="auto">
              <a:spcBef>
                <a:spcPts val="0"/>
              </a:spcBef>
              <a:buClrTx/>
              <a:buFontTx/>
              <a:buChar char="-"/>
            </a:pPr>
            <a:r>
              <a:rPr lang="en-US" altLang="x-none" sz="3200" i="1">
                <a:solidFill>
                  <a:srgbClr val="180000"/>
                </a:solidFill>
                <a:latin typeface="Times New Roman" panose="02020603050405020304" pitchFamily="18" charset="0"/>
                <a:cs typeface="Times New Roman" panose="02020603050405020304" pitchFamily="18" charset="0"/>
              </a:rPr>
              <a:t> Nội dung: nêu lên hiện tượng người tốt việc tốt.</a:t>
            </a:r>
            <a:endParaRPr lang="en-US" altLang="x-none" sz="3200" i="1">
              <a:solidFill>
                <a:srgbClr val="180000"/>
              </a:solidFill>
              <a:latin typeface="Times New Roman" panose="02020603050405020304" pitchFamily="18" charset="0"/>
              <a:cs typeface="Times New Roman" panose="02020603050405020304" pitchFamily="18" charset="0"/>
            </a:endParaRPr>
          </a:p>
          <a:p>
            <a:pPr fontAlgn="auto">
              <a:spcBef>
                <a:spcPts val="0"/>
              </a:spcBef>
              <a:buClrTx/>
              <a:buFontTx/>
              <a:buChar char="-"/>
            </a:pPr>
            <a:r>
              <a:rPr lang="en-US" altLang="x-none" sz="3200" i="1">
                <a:solidFill>
                  <a:srgbClr val="180000"/>
                </a:solidFill>
                <a:latin typeface="Times New Roman" panose="02020603050405020304" pitchFamily="18" charset="0"/>
                <a:cs typeface="Times New Roman" panose="02020603050405020304" pitchFamily="18" charset="0"/>
              </a:rPr>
              <a:t> Yêu cầu của đề : Nêu lên suy nghĩ về các hiện tượng đó.</a:t>
            </a:r>
            <a:endParaRPr lang="en-US" altLang="x-none" sz="3200" i="1">
              <a:solidFill>
                <a:srgbClr val="180000"/>
              </a:solidFill>
              <a:latin typeface="Times New Roman" panose="02020603050405020304" pitchFamily="18" charset="0"/>
              <a:ea typeface="Times New Roman" panose="02020603050405020304" pitchFamily="18" charset="0"/>
            </a:endParaRPr>
          </a:p>
        </p:txBody>
      </p:sp>
      <p:sp>
        <p:nvSpPr>
          <p:cNvPr id="8" name="Text Box 9"/>
          <p:cNvSpPr txBox="1">
            <a:spLocks noChangeArrowheads="1"/>
          </p:cNvSpPr>
          <p:nvPr/>
        </p:nvSpPr>
        <p:spPr bwMode="auto">
          <a:xfrm>
            <a:off x="339090" y="1018540"/>
            <a:ext cx="3744595" cy="583565"/>
          </a:xfrm>
          <a:prstGeom prst="rect">
            <a:avLst/>
          </a:prstGeom>
          <a:noFill/>
          <a:ln>
            <a:noFill/>
          </a:ln>
        </p:spPr>
        <p:txBody>
          <a:bodyPr wrap="square">
            <a:spAutoFit/>
          </a:bodyPr>
          <a:p>
            <a:pPr algn="l">
              <a:spcBef>
                <a:spcPct val="50000"/>
              </a:spcBef>
              <a:buClrTx/>
              <a:buFontTx/>
            </a:pPr>
            <a:r>
              <a:rPr lang="en-US" altLang="x-none" sz="3200" b="1" i="1" u="sng">
                <a:solidFill>
                  <a:srgbClr val="FF0000"/>
                </a:solidFill>
                <a:latin typeface="Times New Roman" panose="02020603050405020304" pitchFamily="18" charset="0"/>
                <a:cs typeface="Times New Roman" panose="02020603050405020304" pitchFamily="18" charset="0"/>
              </a:rPr>
              <a:t> a.Tìm hiểu đề :</a:t>
            </a:r>
            <a:endParaRPr lang="en-US" altLang="x-none" sz="3200" b="1" i="1" u="sng">
              <a:solidFill>
                <a:srgbClr val="FF0000"/>
              </a:solidFill>
              <a:latin typeface="Times New Roman" panose="02020603050405020304" pitchFamily="18" charset="0"/>
              <a:ea typeface="Times New Roman" panose="02020603050405020304" pitchFamily="18" charset="0"/>
            </a:endParaRPr>
          </a:p>
        </p:txBody>
      </p:sp>
      <p:sp>
        <p:nvSpPr>
          <p:cNvPr id="38915" name="Rectangle 7"/>
          <p:cNvSpPr/>
          <p:nvPr/>
        </p:nvSpPr>
        <p:spPr>
          <a:xfrm>
            <a:off x="243205" y="56515"/>
            <a:ext cx="11815445" cy="583565"/>
          </a:xfrm>
          <a:prstGeom prst="rect">
            <a:avLst/>
          </a:prstGeom>
          <a:noFill/>
          <a:ln w="9525">
            <a:noFill/>
          </a:ln>
        </p:spPr>
        <p:txBody>
          <a:bodyPr wrap="square">
            <a:spAutoFit/>
          </a:bodyPr>
          <a:p>
            <a:pPr>
              <a:buNone/>
            </a:pPr>
            <a:r>
              <a:rPr lang="en-US" altLang="en-US" sz="3200" b="1" i="1">
                <a:solidFill>
                  <a:srgbClr val="C00000"/>
                </a:solidFill>
                <a:latin typeface="Times New Roman" panose="02020603050405020304" pitchFamily="18" charset="0"/>
                <a:cs typeface="Times New Roman" panose="02020603050405020304" pitchFamily="18" charset="0"/>
              </a:rPr>
              <a:t>II</a:t>
            </a:r>
            <a:r>
              <a:rPr lang="en-US" altLang="en-US" sz="3200" b="1">
                <a:solidFill>
                  <a:srgbClr val="C00000"/>
                </a:solidFill>
                <a:latin typeface="Times New Roman" panose="02020603050405020304" pitchFamily="18" charset="0"/>
                <a:cs typeface="Times New Roman" panose="02020603050405020304" pitchFamily="18" charset="0"/>
              </a:rPr>
              <a:t>. Cách làm bài nghị luận về một sự việc hiện tượng đời sống.</a:t>
            </a:r>
            <a:endParaRPr lang="en-US" altLang="en-US" sz="32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 Box 9"/>
          <p:cNvSpPr txBox="1">
            <a:spLocks noChangeArrowheads="1"/>
          </p:cNvSpPr>
          <p:nvPr/>
        </p:nvSpPr>
        <p:spPr bwMode="auto">
          <a:xfrm>
            <a:off x="494030" y="2961005"/>
            <a:ext cx="2959735" cy="583565"/>
          </a:xfrm>
          <a:prstGeom prst="rect">
            <a:avLst/>
          </a:prstGeom>
          <a:noFill/>
          <a:ln>
            <a:noFill/>
          </a:ln>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sz="3200" b="1" i="1" u="sng"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a:rPr>
              <a:t>b. Tìm ý:</a:t>
            </a:r>
            <a:endParaRPr kumimoji="0" lang="en-US" sz="3200" b="1" i="1" u="sng"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sp>
        <p:nvSpPr>
          <p:cNvPr id="5" name="Rectangle 1"/>
          <p:cNvSpPr/>
          <p:nvPr/>
        </p:nvSpPr>
        <p:spPr>
          <a:xfrm>
            <a:off x="243205" y="3387725"/>
            <a:ext cx="11708130" cy="3538220"/>
          </a:xfrm>
          <a:prstGeom prst="rect">
            <a:avLst/>
          </a:prstGeom>
        </p:spPr>
        <p:txBody>
          <a:bodyPr wrap="square">
            <a:spAutoFit/>
          </a:bodyPr>
          <a:p>
            <a:pPr fontAlgn="auto">
              <a:spcBef>
                <a:spcPts val="0"/>
              </a:spcBef>
              <a:buClrTx/>
              <a:buFontTx/>
              <a:buChar char="-"/>
            </a:pPr>
            <a:r>
              <a:rPr lang="en-US" altLang="x-none" sz="3200" i="1">
                <a:solidFill>
                  <a:srgbClr val="300000"/>
                </a:solidFill>
                <a:latin typeface="Times New Roman" panose="02020603050405020304" pitchFamily="18" charset="0"/>
                <a:cs typeface="Times New Roman" panose="02020603050405020304" pitchFamily="18" charset="0"/>
              </a:rPr>
              <a:t> Việc l</a:t>
            </a:r>
            <a:r>
              <a:rPr lang="en-US" altLang="x-none" sz="3200" i="1">
                <a:solidFill>
                  <a:srgbClr val="300000"/>
                </a:solidFill>
                <a:latin typeface="Times New Roman" panose="02020603050405020304" pitchFamily="18" charset="0"/>
                <a:ea typeface="Times New Roman" panose="02020603050405020304" pitchFamily="18" charset="0"/>
              </a:rPr>
              <a:t>à</a:t>
            </a:r>
            <a:r>
              <a:rPr lang="en-US" altLang="x-none" sz="3200" i="1">
                <a:solidFill>
                  <a:srgbClr val="300000"/>
                </a:solidFill>
                <a:latin typeface="Times New Roman" panose="02020603050405020304" pitchFamily="18" charset="0"/>
                <a:cs typeface="Times New Roman" panose="02020603050405020304" pitchFamily="18" charset="0"/>
              </a:rPr>
              <a:t>m của Nghĩa cho ta thấy : Muốn sống có ích thì con người bắt đầu với công việc bình thường nhưng có hiệu quả.</a:t>
            </a:r>
            <a:endParaRPr lang="en-US" altLang="x-none" sz="3200" i="1">
              <a:solidFill>
                <a:srgbClr val="300000"/>
              </a:solidFill>
              <a:latin typeface="Times New Roman" panose="02020603050405020304" pitchFamily="18" charset="0"/>
              <a:cs typeface="Times New Roman" panose="02020603050405020304" pitchFamily="18" charset="0"/>
            </a:endParaRPr>
          </a:p>
          <a:p>
            <a:pPr fontAlgn="auto">
              <a:spcBef>
                <a:spcPts val="0"/>
              </a:spcBef>
              <a:buClrTx/>
              <a:buFontTx/>
              <a:buChar char="-"/>
            </a:pPr>
            <a:r>
              <a:rPr lang="en-US" altLang="x-none" sz="3200" i="1">
                <a:solidFill>
                  <a:srgbClr val="300000"/>
                </a:solidFill>
                <a:latin typeface="Times New Roman" panose="02020603050405020304" pitchFamily="18" charset="0"/>
                <a:cs typeface="Times New Roman" panose="02020603050405020304" pitchFamily="18" charset="0"/>
              </a:rPr>
              <a:t> Th</a:t>
            </a:r>
            <a:r>
              <a:rPr lang="en-US" altLang="x-none" sz="3200" i="1">
                <a:solidFill>
                  <a:srgbClr val="300000"/>
                </a:solidFill>
                <a:latin typeface="Times New Roman" panose="02020603050405020304" pitchFamily="18" charset="0"/>
                <a:ea typeface="Times New Roman" panose="02020603050405020304" pitchFamily="18" charset="0"/>
              </a:rPr>
              <a:t>à</a:t>
            </a:r>
            <a:r>
              <a:rPr lang="en-US" altLang="x-none" sz="3200" i="1">
                <a:solidFill>
                  <a:srgbClr val="300000"/>
                </a:solidFill>
                <a:latin typeface="Times New Roman" panose="02020603050405020304" pitchFamily="18" charset="0"/>
                <a:cs typeface="Times New Roman" panose="02020603050405020304" pitchFamily="18" charset="0"/>
              </a:rPr>
              <a:t>nh đo</a:t>
            </a:r>
            <a:r>
              <a:rPr lang="en-US" altLang="x-none" sz="3200" i="1">
                <a:solidFill>
                  <a:srgbClr val="300000"/>
                </a:solidFill>
                <a:latin typeface="Times New Roman" panose="02020603050405020304" pitchFamily="18" charset="0"/>
                <a:ea typeface="Times New Roman" panose="02020603050405020304" pitchFamily="18" charset="0"/>
              </a:rPr>
              <a:t>à</a:t>
            </a:r>
            <a:r>
              <a:rPr lang="en-US" altLang="x-none" sz="3200" i="1">
                <a:solidFill>
                  <a:srgbClr val="300000"/>
                </a:solidFill>
                <a:latin typeface="Times New Roman" panose="02020603050405020304" pitchFamily="18" charset="0"/>
                <a:cs typeface="Times New Roman" panose="02020603050405020304" pitchFamily="18" charset="0"/>
              </a:rPr>
              <a:t>n phát động: việc l</a:t>
            </a:r>
            <a:r>
              <a:rPr lang="en-US" altLang="x-none" sz="3200" i="1">
                <a:solidFill>
                  <a:srgbClr val="300000"/>
                </a:solidFill>
                <a:latin typeface="Times New Roman" panose="02020603050405020304" pitchFamily="18" charset="0"/>
                <a:ea typeface="Times New Roman" panose="02020603050405020304" pitchFamily="18" charset="0"/>
              </a:rPr>
              <a:t>à</a:t>
            </a:r>
            <a:r>
              <a:rPr lang="en-US" altLang="x-none" sz="3200" i="1">
                <a:solidFill>
                  <a:srgbClr val="300000"/>
                </a:solidFill>
                <a:latin typeface="Times New Roman" panose="02020603050405020304" pitchFamily="18" charset="0"/>
                <a:cs typeface="Times New Roman" panose="02020603050405020304" pitchFamily="18" charset="0"/>
              </a:rPr>
              <a:t>m đó giản dị, có thể ai cũng l</a:t>
            </a:r>
            <a:r>
              <a:rPr lang="en-US" altLang="x-none" sz="3200" i="1">
                <a:solidFill>
                  <a:srgbClr val="300000"/>
                </a:solidFill>
                <a:latin typeface="Times New Roman" panose="02020603050405020304" pitchFamily="18" charset="0"/>
                <a:ea typeface="Times New Roman" panose="02020603050405020304" pitchFamily="18" charset="0"/>
              </a:rPr>
              <a:t>à</a:t>
            </a:r>
            <a:r>
              <a:rPr lang="en-US" altLang="x-none" sz="3200" i="1">
                <a:solidFill>
                  <a:srgbClr val="300000"/>
                </a:solidFill>
                <a:latin typeface="Times New Roman" panose="02020603050405020304" pitchFamily="18" charset="0"/>
                <a:cs typeface="Times New Roman" panose="02020603050405020304" pitchFamily="18" charset="0"/>
              </a:rPr>
              <a:t>m được, cụ thể như : </a:t>
            </a:r>
            <a:endParaRPr lang="en-US" altLang="x-none" sz="3200" i="1">
              <a:solidFill>
                <a:srgbClr val="300000"/>
              </a:solidFill>
              <a:latin typeface="Times New Roman" panose="02020603050405020304" pitchFamily="18" charset="0"/>
              <a:cs typeface="Times New Roman" panose="02020603050405020304" pitchFamily="18" charset="0"/>
            </a:endParaRPr>
          </a:p>
          <a:p>
            <a:pPr fontAlgn="auto">
              <a:spcBef>
                <a:spcPts val="0"/>
              </a:spcBef>
              <a:buClrTx/>
              <a:buFontTx/>
              <a:buNone/>
            </a:pPr>
            <a:r>
              <a:rPr lang="en-US" altLang="x-none" sz="3200" i="1">
                <a:solidFill>
                  <a:srgbClr val="300000"/>
                </a:solidFill>
                <a:latin typeface="Times New Roman" panose="02020603050405020304" pitchFamily="18" charset="0"/>
                <a:cs typeface="Times New Roman" panose="02020603050405020304" pitchFamily="18" charset="0"/>
              </a:rPr>
              <a:t> + Nghĩa l</a:t>
            </a:r>
            <a:r>
              <a:rPr lang="en-US" altLang="x-none" sz="3200" i="1">
                <a:solidFill>
                  <a:srgbClr val="300000"/>
                </a:solidFill>
                <a:latin typeface="Times New Roman" panose="02020603050405020304" pitchFamily="18" charset="0"/>
                <a:ea typeface="Times New Roman" panose="02020603050405020304" pitchFamily="18" charset="0"/>
              </a:rPr>
              <a:t>à</a:t>
            </a:r>
            <a:r>
              <a:rPr lang="en-US" altLang="x-none" sz="3200" i="1">
                <a:solidFill>
                  <a:srgbClr val="300000"/>
                </a:solidFill>
                <a:latin typeface="Times New Roman" panose="02020603050405020304" pitchFamily="18" charset="0"/>
                <a:cs typeface="Times New Roman" panose="02020603050405020304" pitchFamily="18" charset="0"/>
              </a:rPr>
              <a:t> người con biết thương mẹ, giúp đỡ mẹ.</a:t>
            </a:r>
            <a:endParaRPr lang="en-US" altLang="x-none" sz="3200" i="1">
              <a:solidFill>
                <a:srgbClr val="300000"/>
              </a:solidFill>
              <a:latin typeface="Times New Roman" panose="02020603050405020304" pitchFamily="18" charset="0"/>
              <a:cs typeface="Times New Roman" panose="02020603050405020304" pitchFamily="18" charset="0"/>
            </a:endParaRPr>
          </a:p>
          <a:p>
            <a:pPr fontAlgn="auto">
              <a:spcBef>
                <a:spcPts val="0"/>
              </a:spcBef>
              <a:buClrTx/>
              <a:buFontTx/>
              <a:buNone/>
            </a:pPr>
            <a:r>
              <a:rPr lang="en-US" altLang="x-none" sz="3200" i="1">
                <a:solidFill>
                  <a:srgbClr val="300000"/>
                </a:solidFill>
                <a:latin typeface="Times New Roman" panose="02020603050405020304" pitchFamily="18" charset="0"/>
                <a:cs typeface="Times New Roman" panose="02020603050405020304" pitchFamily="18" charset="0"/>
              </a:rPr>
              <a:t> + Nghĩa l</a:t>
            </a:r>
            <a:r>
              <a:rPr lang="en-US" altLang="x-none" sz="3200" i="1">
                <a:solidFill>
                  <a:srgbClr val="300000"/>
                </a:solidFill>
                <a:latin typeface="Times New Roman" panose="02020603050405020304" pitchFamily="18" charset="0"/>
                <a:ea typeface="Times New Roman" panose="02020603050405020304" pitchFamily="18" charset="0"/>
              </a:rPr>
              <a:t>à</a:t>
            </a:r>
            <a:r>
              <a:rPr lang="en-US" altLang="x-none" sz="3200" i="1">
                <a:solidFill>
                  <a:srgbClr val="300000"/>
                </a:solidFill>
                <a:latin typeface="Times New Roman" panose="02020603050405020304" pitchFamily="18" charset="0"/>
                <a:cs typeface="Times New Roman" panose="02020603050405020304" pitchFamily="18" charset="0"/>
              </a:rPr>
              <a:t> học sinh biết kết hợp học với h</a:t>
            </a:r>
            <a:r>
              <a:rPr lang="en-US" altLang="x-none" sz="3200" i="1">
                <a:solidFill>
                  <a:srgbClr val="300000"/>
                </a:solidFill>
                <a:latin typeface="Times New Roman" panose="02020603050405020304" pitchFamily="18" charset="0"/>
                <a:ea typeface="Times New Roman" panose="02020603050405020304" pitchFamily="18" charset="0"/>
              </a:rPr>
              <a:t>à</a:t>
            </a:r>
            <a:r>
              <a:rPr lang="en-US" altLang="x-none" sz="3200" i="1">
                <a:solidFill>
                  <a:srgbClr val="300000"/>
                </a:solidFill>
                <a:latin typeface="Times New Roman" panose="02020603050405020304" pitchFamily="18" charset="0"/>
                <a:cs typeface="Times New Roman" panose="02020603050405020304" pitchFamily="18" charset="0"/>
              </a:rPr>
              <a:t>nh.</a:t>
            </a:r>
            <a:endParaRPr lang="en-US" altLang="x-none" sz="3200" i="1">
              <a:solidFill>
                <a:srgbClr val="300000"/>
              </a:solidFill>
              <a:latin typeface="Times New Roman" panose="02020603050405020304" pitchFamily="18" charset="0"/>
              <a:cs typeface="Times New Roman" panose="02020603050405020304" pitchFamily="18" charset="0"/>
            </a:endParaRPr>
          </a:p>
          <a:p>
            <a:pPr fontAlgn="auto">
              <a:spcBef>
                <a:spcPts val="0"/>
              </a:spcBef>
              <a:buClrTx/>
              <a:buFontTx/>
              <a:buNone/>
            </a:pPr>
            <a:r>
              <a:rPr lang="en-US" altLang="x-none" sz="3200" i="1">
                <a:solidFill>
                  <a:srgbClr val="300000"/>
                </a:solidFill>
                <a:latin typeface="Times New Roman" panose="02020603050405020304" pitchFamily="18" charset="0"/>
                <a:cs typeface="Times New Roman" panose="02020603050405020304" pitchFamily="18" charset="0"/>
              </a:rPr>
              <a:t> + L</a:t>
            </a:r>
            <a:r>
              <a:rPr lang="en-US" altLang="x-none" sz="3200" i="1">
                <a:solidFill>
                  <a:srgbClr val="300000"/>
                </a:solidFill>
                <a:latin typeface="Times New Roman" panose="02020603050405020304" pitchFamily="18" charset="0"/>
                <a:ea typeface="Times New Roman" panose="02020603050405020304" pitchFamily="18" charset="0"/>
              </a:rPr>
              <a:t>à</a:t>
            </a:r>
            <a:r>
              <a:rPr lang="en-US" altLang="x-none" sz="3200" i="1">
                <a:solidFill>
                  <a:srgbClr val="300000"/>
                </a:solidFill>
                <a:latin typeface="Times New Roman" panose="02020603050405020304" pitchFamily="18" charset="0"/>
                <a:cs typeface="Times New Roman" panose="02020603050405020304" pitchFamily="18" charset="0"/>
              </a:rPr>
              <a:t> học sinh có đầu óc sáng tạo.</a:t>
            </a:r>
            <a:endParaRPr lang="en-US" altLang="x-none" sz="3200" i="1">
              <a:solidFill>
                <a:srgbClr val="300000"/>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7">
                                            <p:txEl>
                                              <p:charRg st="0" end="62"/>
                                            </p:txEl>
                                          </p:spTgt>
                                        </p:tgtEl>
                                        <p:attrNameLst>
                                          <p:attrName>style.visibility</p:attrName>
                                        </p:attrNameLst>
                                      </p:cBhvr>
                                      <p:to>
                                        <p:strVal val="visible"/>
                                      </p:to>
                                    </p:set>
                                    <p:animEffect transition="in" filter="wheel(1)">
                                      <p:cBhvr>
                                        <p:cTn id="21" dur="2000"/>
                                        <p:tgtEl>
                                          <p:spTgt spid="7">
                                            <p:txEl>
                                              <p:charRg st="0" end="6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7">
                                            <p:txEl>
                                              <p:charRg st="62" end="102"/>
                                            </p:txEl>
                                          </p:spTgt>
                                        </p:tgtEl>
                                        <p:attrNameLst>
                                          <p:attrName>style.visibility</p:attrName>
                                        </p:attrNameLst>
                                      </p:cBhvr>
                                      <p:to>
                                        <p:strVal val="visible"/>
                                      </p:to>
                                    </p:set>
                                    <p:animEffect transition="in" filter="wheel(1)">
                                      <p:cBhvr>
                                        <p:cTn id="26" dur="2000"/>
                                        <p:tgtEl>
                                          <p:spTgt spid="7">
                                            <p:txEl>
                                              <p:charRg st="62" end="10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7">
                                            <p:txEl>
                                              <p:charRg st="102" end="159"/>
                                            </p:txEl>
                                          </p:spTgt>
                                        </p:tgtEl>
                                        <p:attrNameLst>
                                          <p:attrName>style.visibility</p:attrName>
                                        </p:attrNameLst>
                                      </p:cBhvr>
                                      <p:to>
                                        <p:strVal val="visible"/>
                                      </p:to>
                                    </p:set>
                                    <p:animEffect transition="in" filter="wheel(1)">
                                      <p:cBhvr>
                                        <p:cTn id="31" dur="2000"/>
                                        <p:tgtEl>
                                          <p:spTgt spid="7">
                                            <p:txEl>
                                              <p:charRg st="102" end="15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5">
                                            <p:txEl>
                                              <p:charRg st="0" end="118"/>
                                            </p:txEl>
                                          </p:spTgt>
                                        </p:tgtEl>
                                        <p:attrNameLst>
                                          <p:attrName>style.visibility</p:attrName>
                                        </p:attrNameLst>
                                      </p:cBhvr>
                                      <p:to>
                                        <p:strVal val="visible"/>
                                      </p:to>
                                    </p:set>
                                    <p:animEffect transition="in" filter="wheel(1)">
                                      <p:cBhvr>
                                        <p:cTn id="43" dur="2000"/>
                                        <p:tgtEl>
                                          <p:spTgt spid="5">
                                            <p:txEl>
                                              <p:charRg st="0" end="11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5">
                                            <p:txEl>
                                              <p:charRg st="118" end="202"/>
                                            </p:txEl>
                                          </p:spTgt>
                                        </p:tgtEl>
                                        <p:attrNameLst>
                                          <p:attrName>style.visibility</p:attrName>
                                        </p:attrNameLst>
                                      </p:cBhvr>
                                      <p:to>
                                        <p:strVal val="visible"/>
                                      </p:to>
                                    </p:set>
                                    <p:animEffect transition="in" filter="wheel(1)">
                                      <p:cBhvr>
                                        <p:cTn id="48" dur="2000"/>
                                        <p:tgtEl>
                                          <p:spTgt spid="5">
                                            <p:txEl>
                                              <p:charRg st="118" end="20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5">
                                            <p:txEl>
                                              <p:charRg st="202" end="252"/>
                                            </p:txEl>
                                          </p:spTgt>
                                        </p:tgtEl>
                                        <p:attrNameLst>
                                          <p:attrName>style.visibility</p:attrName>
                                        </p:attrNameLst>
                                      </p:cBhvr>
                                      <p:to>
                                        <p:strVal val="visible"/>
                                      </p:to>
                                    </p:set>
                                    <p:animEffect transition="in" filter="wheel(1)">
                                      <p:cBhvr>
                                        <p:cTn id="53" dur="2000"/>
                                        <p:tgtEl>
                                          <p:spTgt spid="5">
                                            <p:txEl>
                                              <p:charRg st="202" end="25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nodeType="clickEffect">
                                  <p:stCondLst>
                                    <p:cond delay="0"/>
                                  </p:stCondLst>
                                  <p:childTnLst>
                                    <p:set>
                                      <p:cBhvr>
                                        <p:cTn id="57" dur="1" fill="hold">
                                          <p:stCondLst>
                                            <p:cond delay="0"/>
                                          </p:stCondLst>
                                        </p:cTn>
                                        <p:tgtEl>
                                          <p:spTgt spid="5">
                                            <p:txEl>
                                              <p:charRg st="252" end="300"/>
                                            </p:txEl>
                                          </p:spTgt>
                                        </p:tgtEl>
                                        <p:attrNameLst>
                                          <p:attrName>style.visibility</p:attrName>
                                        </p:attrNameLst>
                                      </p:cBhvr>
                                      <p:to>
                                        <p:strVal val="visible"/>
                                      </p:to>
                                    </p:set>
                                    <p:animEffect transition="in" filter="wheel(1)">
                                      <p:cBhvr>
                                        <p:cTn id="58" dur="2000"/>
                                        <p:tgtEl>
                                          <p:spTgt spid="5">
                                            <p:txEl>
                                              <p:charRg st="252" end="30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nodeType="clickEffect">
                                  <p:stCondLst>
                                    <p:cond delay="0"/>
                                  </p:stCondLst>
                                  <p:childTnLst>
                                    <p:set>
                                      <p:cBhvr>
                                        <p:cTn id="62" dur="1" fill="hold">
                                          <p:stCondLst>
                                            <p:cond delay="0"/>
                                          </p:stCondLst>
                                        </p:cTn>
                                        <p:tgtEl>
                                          <p:spTgt spid="5">
                                            <p:txEl>
                                              <p:charRg st="300" end="335"/>
                                            </p:txEl>
                                          </p:spTgt>
                                        </p:tgtEl>
                                        <p:attrNameLst>
                                          <p:attrName>style.visibility</p:attrName>
                                        </p:attrNameLst>
                                      </p:cBhvr>
                                      <p:to>
                                        <p:strVal val="visible"/>
                                      </p:to>
                                    </p:set>
                                    <p:animEffect transition="in" filter="wheel(1)">
                                      <p:cBhvr>
                                        <p:cTn id="63" dur="2000"/>
                                        <p:tgtEl>
                                          <p:spTgt spid="5">
                                            <p:txEl>
                                              <p:charRg st="300" end="33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 Box 6"/>
          <p:cNvSpPr txBox="1">
            <a:spLocks noChangeArrowheads="1"/>
          </p:cNvSpPr>
          <p:nvPr/>
        </p:nvSpPr>
        <p:spPr bwMode="auto">
          <a:xfrm>
            <a:off x="243417" y="507365"/>
            <a:ext cx="10871200" cy="583565"/>
          </a:xfrm>
          <a:prstGeom prst="rect">
            <a:avLst/>
          </a:prstGeom>
          <a:noFill/>
          <a:ln>
            <a:noFill/>
          </a:ln>
        </p:spPr>
        <p:txBody>
          <a:bodyPr>
            <a:spAutoFit/>
          </a:bodyPr>
          <a:p>
            <a:pPr>
              <a:spcBef>
                <a:spcPct val="50000"/>
              </a:spcBef>
              <a:buClrTx/>
              <a:buFontTx/>
              <a:buNone/>
            </a:pPr>
            <a:r>
              <a:rPr lang="en-US" altLang="x-none" sz="3200" b="1" i="1" u="sng">
                <a:solidFill>
                  <a:srgbClr val="300000"/>
                </a:solidFill>
                <a:latin typeface="Times New Roman" panose="02020603050405020304" pitchFamily="18" charset="0"/>
                <a:cs typeface="Times New Roman" panose="02020603050405020304" pitchFamily="18" charset="0"/>
              </a:rPr>
              <a:t>1. Tìm hiểu đề v</a:t>
            </a:r>
            <a:r>
              <a:rPr lang="en-US" altLang="x-none" sz="3200" b="1" i="1" u="sng">
                <a:solidFill>
                  <a:srgbClr val="300000"/>
                </a:solidFill>
                <a:latin typeface="Times New Roman" panose="02020603050405020304" pitchFamily="18" charset="0"/>
                <a:ea typeface="Times New Roman" panose="02020603050405020304" pitchFamily="18" charset="0"/>
              </a:rPr>
              <a:t>à</a:t>
            </a:r>
            <a:r>
              <a:rPr lang="en-US" altLang="x-none" sz="3200" b="1" i="1" u="sng">
                <a:solidFill>
                  <a:srgbClr val="300000"/>
                </a:solidFill>
                <a:latin typeface="Times New Roman" panose="02020603050405020304" pitchFamily="18" charset="0"/>
                <a:cs typeface="Times New Roman" panose="02020603050405020304" pitchFamily="18" charset="0"/>
              </a:rPr>
              <a:t> tìm ý</a:t>
            </a:r>
            <a:endParaRPr lang="en-US" altLang="x-none" sz="3200" b="1" i="1" u="sng">
              <a:solidFill>
                <a:srgbClr val="300000"/>
              </a:solidFill>
              <a:latin typeface="Times New Roman" panose="02020603050405020304" pitchFamily="18" charset="0"/>
              <a:ea typeface="Times New Roman" panose="02020603050405020304" pitchFamily="18" charset="0"/>
            </a:endParaRPr>
          </a:p>
        </p:txBody>
      </p:sp>
      <p:sp>
        <p:nvSpPr>
          <p:cNvPr id="38915" name="Rectangle 7"/>
          <p:cNvSpPr/>
          <p:nvPr/>
        </p:nvSpPr>
        <p:spPr>
          <a:xfrm>
            <a:off x="243205" y="56515"/>
            <a:ext cx="11815445" cy="583565"/>
          </a:xfrm>
          <a:prstGeom prst="rect">
            <a:avLst/>
          </a:prstGeom>
          <a:noFill/>
          <a:ln w="9525">
            <a:noFill/>
          </a:ln>
        </p:spPr>
        <p:txBody>
          <a:bodyPr wrap="square">
            <a:spAutoFit/>
          </a:bodyPr>
          <a:p>
            <a:pPr>
              <a:buNone/>
            </a:pPr>
            <a:r>
              <a:rPr lang="en-US" altLang="en-US" sz="3200" b="1" i="1">
                <a:solidFill>
                  <a:srgbClr val="C00000"/>
                </a:solidFill>
                <a:latin typeface="Times New Roman" panose="02020603050405020304" pitchFamily="18" charset="0"/>
                <a:cs typeface="Times New Roman" panose="02020603050405020304" pitchFamily="18" charset="0"/>
              </a:rPr>
              <a:t>II</a:t>
            </a:r>
            <a:r>
              <a:rPr lang="en-US" altLang="en-US" sz="3200" b="1">
                <a:solidFill>
                  <a:srgbClr val="C00000"/>
                </a:solidFill>
                <a:latin typeface="Times New Roman" panose="02020603050405020304" pitchFamily="18" charset="0"/>
                <a:cs typeface="Times New Roman" panose="02020603050405020304" pitchFamily="18" charset="0"/>
              </a:rPr>
              <a:t>. Cách làm bài nghị luận về một sự việc hiện tượng đời sống.</a:t>
            </a:r>
            <a:endParaRPr lang="en-US" altLang="en-US" sz="32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 Box 9"/>
          <p:cNvSpPr txBox="1">
            <a:spLocks noChangeArrowheads="1"/>
          </p:cNvSpPr>
          <p:nvPr/>
        </p:nvSpPr>
        <p:spPr bwMode="auto">
          <a:xfrm>
            <a:off x="397510" y="1090930"/>
            <a:ext cx="2959735" cy="583565"/>
          </a:xfrm>
          <a:prstGeom prst="rect">
            <a:avLst/>
          </a:prstGeom>
          <a:noFill/>
          <a:ln>
            <a:noFill/>
          </a:ln>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sz="3200" b="1" i="1" u="sng"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a:rPr>
              <a:t>b. Tìm ý:</a:t>
            </a:r>
            <a:endParaRPr kumimoji="0" lang="en-US" sz="3200" b="1" i="1" u="sng"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sp>
        <p:nvSpPr>
          <p:cNvPr id="5" name="Text Box 4"/>
          <p:cNvSpPr txBox="1"/>
          <p:nvPr/>
        </p:nvSpPr>
        <p:spPr>
          <a:xfrm>
            <a:off x="243205" y="1674495"/>
            <a:ext cx="11815445" cy="2553335"/>
          </a:xfrm>
          <a:prstGeom prst="rect">
            <a:avLst/>
          </a:prstGeom>
          <a:noFill/>
        </p:spPr>
        <p:txBody>
          <a:bodyPr wrap="square" rtlCol="0" anchor="t">
            <a:spAutoFit/>
          </a:bodyPr>
          <a:p>
            <a:r>
              <a:rPr lang="en-US" sz="3200">
                <a:latin typeface="Times New Roman" panose="02020603050405020304" pitchFamily="18" charset="0"/>
                <a:cs typeface="Times New Roman" panose="02020603050405020304" pitchFamily="18" charset="0"/>
              </a:rPr>
              <a:t>-&gt; Học tập Nghĩa là học tập tấm gương hiếu thảo, yêu cha mẹ, học tập và lao động, học cách kết hợp học với hành, học sáng tạo,làm những việc nhỏ mà có ý nghĩa lớn. Nếu mọi người đều làm được như bạn Nghĩa thì đời sống sẽ vo cùng tốt đẹp bởi sẽ không còn học sinh lười biếng, hư hỏng hoặc thậm chí là không còn kẻ phạm tội.</a:t>
            </a:r>
            <a:endParaRPr lang="en-US" sz="32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Text Box 6"/>
          <p:cNvSpPr txBox="1">
            <a:spLocks noChangeArrowheads="1"/>
          </p:cNvSpPr>
          <p:nvPr/>
        </p:nvSpPr>
        <p:spPr bwMode="auto">
          <a:xfrm>
            <a:off x="243205" y="510540"/>
            <a:ext cx="4829175" cy="583565"/>
          </a:xfrm>
          <a:prstGeom prst="rect">
            <a:avLst/>
          </a:prstGeom>
          <a:noFill/>
          <a:ln>
            <a:noFill/>
          </a:ln>
        </p:spPr>
        <p:txBody>
          <a:bodyPr wrap="square">
            <a:spAutoFit/>
          </a:bodyPr>
          <a:p>
            <a:pPr>
              <a:spcBef>
                <a:spcPct val="50000"/>
              </a:spcBef>
              <a:buClrTx/>
              <a:buFontTx/>
            </a:pPr>
            <a:r>
              <a:rPr lang="en-US" altLang="x-none" sz="3200" b="1" i="1" u="sng">
                <a:solidFill>
                  <a:srgbClr val="300000"/>
                </a:solidFill>
                <a:latin typeface="Times New Roman" panose="02020603050405020304" pitchFamily="18" charset="0"/>
                <a:cs typeface="Times New Roman" panose="02020603050405020304" pitchFamily="18" charset="0"/>
              </a:rPr>
              <a:t>2. Lập d</a:t>
            </a:r>
            <a:r>
              <a:rPr lang="en-US" altLang="x-none" sz="3200" b="1" i="1" u="sng">
                <a:solidFill>
                  <a:srgbClr val="300000"/>
                </a:solidFill>
                <a:latin typeface="Times New Roman" panose="02020603050405020304" pitchFamily="18" charset="0"/>
                <a:ea typeface="Times New Roman" panose="02020603050405020304" pitchFamily="18" charset="0"/>
              </a:rPr>
              <a:t>à</a:t>
            </a:r>
            <a:r>
              <a:rPr lang="en-US" altLang="x-none" sz="3200" b="1" i="1" u="sng">
                <a:solidFill>
                  <a:srgbClr val="300000"/>
                </a:solidFill>
                <a:latin typeface="Times New Roman" panose="02020603050405020304" pitchFamily="18" charset="0"/>
                <a:cs typeface="Times New Roman" panose="02020603050405020304" pitchFamily="18" charset="0"/>
              </a:rPr>
              <a:t>n b</a:t>
            </a:r>
            <a:r>
              <a:rPr lang="en-US" altLang="x-none" sz="3200" b="1" i="1" u="sng">
                <a:solidFill>
                  <a:srgbClr val="300000"/>
                </a:solidFill>
                <a:latin typeface="Times New Roman" panose="02020603050405020304" pitchFamily="18" charset="0"/>
                <a:ea typeface="Times New Roman" panose="02020603050405020304" pitchFamily="18" charset="0"/>
              </a:rPr>
              <a:t>à</a:t>
            </a:r>
            <a:r>
              <a:rPr lang="en-US" altLang="x-none" sz="3200" b="1" i="1" u="sng">
                <a:solidFill>
                  <a:srgbClr val="300000"/>
                </a:solidFill>
                <a:latin typeface="Times New Roman" panose="02020603050405020304" pitchFamily="18" charset="0"/>
                <a:cs typeface="Times New Roman" panose="02020603050405020304" pitchFamily="18" charset="0"/>
              </a:rPr>
              <a:t>i</a:t>
            </a:r>
            <a:endParaRPr lang="en-US" altLang="x-none" sz="3200" b="1" i="1" u="sng">
              <a:solidFill>
                <a:srgbClr val="300000"/>
              </a:solidFill>
              <a:latin typeface="Times New Roman" panose="02020603050405020304" pitchFamily="18" charset="0"/>
              <a:ea typeface="Times New Roman" panose="02020603050405020304" pitchFamily="18" charset="0"/>
            </a:endParaRPr>
          </a:p>
        </p:txBody>
      </p:sp>
      <p:sp>
        <p:nvSpPr>
          <p:cNvPr id="38915" name="Rectangle 7"/>
          <p:cNvSpPr/>
          <p:nvPr/>
        </p:nvSpPr>
        <p:spPr>
          <a:xfrm>
            <a:off x="243205" y="56515"/>
            <a:ext cx="11815445" cy="583565"/>
          </a:xfrm>
          <a:prstGeom prst="rect">
            <a:avLst/>
          </a:prstGeom>
          <a:noFill/>
          <a:ln w="9525">
            <a:noFill/>
          </a:ln>
        </p:spPr>
        <p:txBody>
          <a:bodyPr wrap="square">
            <a:spAutoFit/>
          </a:bodyPr>
          <a:p>
            <a:pPr>
              <a:buNone/>
            </a:pPr>
            <a:r>
              <a:rPr lang="en-US" altLang="en-US" sz="3200" b="1" i="1">
                <a:solidFill>
                  <a:srgbClr val="C00000"/>
                </a:solidFill>
                <a:latin typeface="Times New Roman" panose="02020603050405020304" pitchFamily="18" charset="0"/>
                <a:cs typeface="Times New Roman" panose="02020603050405020304" pitchFamily="18" charset="0"/>
              </a:rPr>
              <a:t>II</a:t>
            </a:r>
            <a:r>
              <a:rPr lang="en-US" altLang="en-US" sz="3200" b="1">
                <a:solidFill>
                  <a:srgbClr val="C00000"/>
                </a:solidFill>
                <a:latin typeface="Times New Roman" panose="02020603050405020304" pitchFamily="18" charset="0"/>
                <a:cs typeface="Times New Roman" panose="02020603050405020304" pitchFamily="18" charset="0"/>
              </a:rPr>
              <a:t>. Cách làm bài nghị luận về một sự việc hiện tượng đời sống.</a:t>
            </a:r>
            <a:endParaRPr lang="en-US" altLang="en-US" sz="32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5" name="Text Box 9"/>
          <p:cNvSpPr txBox="1">
            <a:spLocks noChangeArrowheads="1"/>
          </p:cNvSpPr>
          <p:nvPr/>
        </p:nvSpPr>
        <p:spPr bwMode="auto">
          <a:xfrm>
            <a:off x="157480" y="1014730"/>
            <a:ext cx="2114550" cy="583565"/>
          </a:xfrm>
          <a:prstGeom prst="rect">
            <a:avLst/>
          </a:prstGeom>
          <a:noFill/>
          <a:ln>
            <a:noFill/>
          </a:ln>
        </p:spPr>
        <p:txBody>
          <a:bodyPr wrap="square">
            <a:spAutoFit/>
          </a:bodyPr>
          <a:p>
            <a:pPr algn="l">
              <a:spcBef>
                <a:spcPct val="50000"/>
              </a:spcBef>
              <a:buClrTx/>
              <a:buFontTx/>
            </a:pPr>
            <a:r>
              <a:rPr lang="en-US" altLang="x-none" sz="3200" b="1" i="1" u="sng">
                <a:solidFill>
                  <a:srgbClr val="FF0000"/>
                </a:solidFill>
                <a:latin typeface="Times New Roman" panose="02020603050405020304" pitchFamily="18" charset="0"/>
                <a:cs typeface="Times New Roman" panose="02020603050405020304" pitchFamily="18" charset="0"/>
              </a:rPr>
              <a:t>a. Mở b</a:t>
            </a:r>
            <a:r>
              <a:rPr lang="en-US" altLang="x-none" sz="3200" b="1" i="1" u="sng">
                <a:solidFill>
                  <a:srgbClr val="FF0000"/>
                </a:solidFill>
                <a:latin typeface="Times New Roman" panose="02020603050405020304" pitchFamily="18" charset="0"/>
                <a:ea typeface="Times New Roman" panose="02020603050405020304" pitchFamily="18" charset="0"/>
              </a:rPr>
              <a:t>à</a:t>
            </a:r>
            <a:r>
              <a:rPr lang="en-US" altLang="x-none" sz="3200" b="1" i="1" u="sng">
                <a:solidFill>
                  <a:srgbClr val="FF0000"/>
                </a:solidFill>
                <a:latin typeface="Times New Roman" panose="02020603050405020304" pitchFamily="18" charset="0"/>
                <a:cs typeface="Times New Roman" panose="02020603050405020304" pitchFamily="18" charset="0"/>
              </a:rPr>
              <a:t>i</a:t>
            </a:r>
            <a:endParaRPr lang="en-US" altLang="x-none" sz="3200" b="1" i="1" u="sng">
              <a:solidFill>
                <a:srgbClr val="FF0000"/>
              </a:solidFill>
              <a:latin typeface="Times New Roman" panose="02020603050405020304" pitchFamily="18" charset="0"/>
              <a:ea typeface="Times New Roman" panose="02020603050405020304" pitchFamily="18" charset="0"/>
            </a:endParaRPr>
          </a:p>
        </p:txBody>
      </p:sp>
      <p:sp>
        <p:nvSpPr>
          <p:cNvPr id="4" name="Rectangle 1"/>
          <p:cNvSpPr/>
          <p:nvPr/>
        </p:nvSpPr>
        <p:spPr>
          <a:xfrm>
            <a:off x="157480" y="1560195"/>
            <a:ext cx="11900535" cy="1568450"/>
          </a:xfrm>
          <a:prstGeom prst="rect">
            <a:avLst/>
          </a:prstGeom>
        </p:spPr>
        <p:txBody>
          <a:bodyPr wrap="square">
            <a:spAutoFit/>
          </a:bodyPr>
          <a:p>
            <a:pPr>
              <a:buClrTx/>
              <a:buFontTx/>
              <a:buChar char="-"/>
            </a:pPr>
            <a:r>
              <a:rPr lang="en-US" altLang="x-none" sz="3200" i="1">
                <a:latin typeface="Times New Roman" panose="02020603050405020304" pitchFamily="18" charset="0"/>
                <a:cs typeface="Times New Roman" panose="02020603050405020304" pitchFamily="18" charset="0"/>
              </a:rPr>
              <a:t> Giới thiệu hiện tượng Phạm Văn Nghĩa.</a:t>
            </a:r>
            <a:endParaRPr lang="en-US" altLang="x-none" sz="3200" i="1">
              <a:latin typeface="Times New Roman" panose="02020603050405020304" pitchFamily="18" charset="0"/>
              <a:cs typeface="Times New Roman" panose="02020603050405020304" pitchFamily="18" charset="0"/>
            </a:endParaRPr>
          </a:p>
          <a:p>
            <a:pPr>
              <a:buClrTx/>
              <a:buFontTx/>
              <a:buNone/>
            </a:pPr>
            <a:r>
              <a:rPr lang="en-US" altLang="x-none" sz="3200" i="1">
                <a:latin typeface="Times New Roman" panose="02020603050405020304" pitchFamily="18" charset="0"/>
                <a:cs typeface="Times New Roman" panose="02020603050405020304" pitchFamily="18" charset="0"/>
              </a:rPr>
              <a:t>- Nêu nhận định: đây l</a:t>
            </a:r>
            <a:r>
              <a:rPr lang="en-US" altLang="x-none" sz="3200" i="1">
                <a:latin typeface="Times New Roman" panose="02020603050405020304" pitchFamily="18" charset="0"/>
                <a:ea typeface="Times New Roman" panose="02020603050405020304" pitchFamily="18" charset="0"/>
              </a:rPr>
              <a:t>à</a:t>
            </a:r>
            <a:r>
              <a:rPr lang="en-US" altLang="x-none" sz="3200" i="1">
                <a:latin typeface="Times New Roman" panose="02020603050405020304" pitchFamily="18" charset="0"/>
                <a:cs typeface="Times New Roman" panose="02020603050405020304" pitchFamily="18" charset="0"/>
              </a:rPr>
              <a:t> tấm gương tiêu biểu về một học sinh chăm học, yêu quý cha mẹ.</a:t>
            </a:r>
            <a:endParaRPr lang="en-US" altLang="x-none" sz="3200" i="1">
              <a:latin typeface="Times New Roman" panose="02020603050405020304" pitchFamily="18" charset="0"/>
              <a:ea typeface="Times New Roman" panose="02020603050405020304" pitchFamily="18" charset="0"/>
            </a:endParaRPr>
          </a:p>
        </p:txBody>
      </p:sp>
      <p:sp>
        <p:nvSpPr>
          <p:cNvPr id="16" name="Text Box 9"/>
          <p:cNvSpPr txBox="1">
            <a:spLocks noChangeArrowheads="1"/>
          </p:cNvSpPr>
          <p:nvPr/>
        </p:nvSpPr>
        <p:spPr bwMode="auto">
          <a:xfrm>
            <a:off x="243205" y="2943860"/>
            <a:ext cx="3938905" cy="583565"/>
          </a:xfrm>
          <a:prstGeom prst="rect">
            <a:avLst/>
          </a:prstGeom>
          <a:noFill/>
          <a:ln>
            <a:noFill/>
          </a:ln>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sz="3200" b="1" i="1" u="sng"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a:rPr>
              <a:t>b.Thân bài</a:t>
            </a:r>
            <a:endParaRPr kumimoji="0" lang="en-US" sz="3200" b="1" i="1" u="sng"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sp>
        <p:nvSpPr>
          <p:cNvPr id="6" name="Text Box 5"/>
          <p:cNvSpPr txBox="1"/>
          <p:nvPr/>
        </p:nvSpPr>
        <p:spPr>
          <a:xfrm>
            <a:off x="335915" y="3438525"/>
            <a:ext cx="10054590" cy="2061210"/>
          </a:xfrm>
          <a:prstGeom prst="rect">
            <a:avLst/>
          </a:prstGeom>
          <a:noFill/>
        </p:spPr>
        <p:txBody>
          <a:bodyPr wrap="none" rtlCol="0" anchor="t">
            <a:spAutoFit/>
          </a:bodyPr>
          <a:p>
            <a:pPr indent="0" algn="l">
              <a:buClrTx/>
              <a:buFont typeface="Wingdings" panose="05000000000000000000" pitchFamily="2" charset="2"/>
              <a:buNone/>
            </a:pPr>
            <a:r>
              <a:rPr lang="en-US" altLang="x-none" sz="3200" i="1">
                <a:latin typeface="Times New Roman" panose="02020603050405020304" pitchFamily="18" charset="0"/>
                <a:cs typeface="Times New Roman" panose="02020603050405020304" pitchFamily="18" charset="0"/>
                <a:sym typeface="+mn-ea"/>
              </a:rPr>
              <a:t>- Những biểu hiện về việc l</a:t>
            </a:r>
            <a:r>
              <a:rPr lang="en-US" altLang="x-none" sz="3200" i="1">
                <a:latin typeface="Times New Roman" panose="02020603050405020304" pitchFamily="18" charset="0"/>
                <a:ea typeface="Times New Roman" panose="02020603050405020304" pitchFamily="18" charset="0"/>
                <a:sym typeface="+mn-ea"/>
              </a:rPr>
              <a:t>à</a:t>
            </a:r>
            <a:r>
              <a:rPr lang="en-US" altLang="x-none" sz="3200" i="1">
                <a:latin typeface="Times New Roman" panose="02020603050405020304" pitchFamily="18" charset="0"/>
                <a:cs typeface="Times New Roman" panose="02020603050405020304" pitchFamily="18" charset="0"/>
                <a:sym typeface="+mn-ea"/>
              </a:rPr>
              <a:t>m của Nghĩa:</a:t>
            </a:r>
            <a:endParaRPr lang="en-US" altLang="x-none" sz="3200" i="1">
              <a:latin typeface="Times New Roman" panose="02020603050405020304" pitchFamily="18" charset="0"/>
              <a:cs typeface="Times New Roman" panose="02020603050405020304" pitchFamily="18" charset="0"/>
              <a:sym typeface="+mn-ea"/>
            </a:endParaRPr>
          </a:p>
          <a:p>
            <a:pPr indent="0" algn="l">
              <a:buClrTx/>
              <a:buFont typeface="Wingdings" panose="05000000000000000000" pitchFamily="2" charset="2"/>
              <a:buNone/>
            </a:pPr>
            <a:r>
              <a:rPr lang="en-US" altLang="x-none" sz="3200" i="1">
                <a:latin typeface="Times New Roman" panose="02020603050405020304" pitchFamily="18" charset="0"/>
                <a:cs typeface="Times New Roman" panose="02020603050405020304" pitchFamily="18" charset="0"/>
                <a:sym typeface="+mn-ea"/>
              </a:rPr>
              <a:t>- Phân tích ý nghĩa về những việc l</a:t>
            </a:r>
            <a:r>
              <a:rPr lang="en-US" altLang="x-none" sz="3200" i="1">
                <a:latin typeface="Times New Roman" panose="02020603050405020304" pitchFamily="18" charset="0"/>
                <a:ea typeface="Times New Roman" panose="02020603050405020304" pitchFamily="18" charset="0"/>
                <a:sym typeface="+mn-ea"/>
              </a:rPr>
              <a:t>à</a:t>
            </a:r>
            <a:r>
              <a:rPr lang="en-US" altLang="x-none" sz="3200" i="1">
                <a:latin typeface="Times New Roman" panose="02020603050405020304" pitchFamily="18" charset="0"/>
                <a:cs typeface="Times New Roman" panose="02020603050405020304" pitchFamily="18" charset="0"/>
                <a:sym typeface="+mn-ea"/>
              </a:rPr>
              <a:t>m của Phạm Văn Nghĩa.</a:t>
            </a:r>
            <a:endParaRPr lang="en-US" altLang="x-none" sz="3200" i="1">
              <a:latin typeface="Times New Roman" panose="02020603050405020304" pitchFamily="18" charset="0"/>
              <a:cs typeface="Times New Roman" panose="02020603050405020304" pitchFamily="18" charset="0"/>
              <a:sym typeface="+mn-ea"/>
            </a:endParaRPr>
          </a:p>
          <a:p>
            <a:pPr indent="0" algn="l">
              <a:buClrTx/>
              <a:buFont typeface="Wingdings" panose="05000000000000000000" pitchFamily="2" charset="2"/>
              <a:buNone/>
            </a:pPr>
            <a:r>
              <a:rPr lang="en-US" altLang="x-none" sz="3200" i="1">
                <a:latin typeface="Times New Roman" panose="02020603050405020304" pitchFamily="18" charset="0"/>
                <a:cs typeface="Times New Roman" panose="02020603050405020304" pitchFamily="18" charset="0"/>
                <a:sym typeface="+mn-ea"/>
              </a:rPr>
              <a:t>- Đánh giá việc l</a:t>
            </a:r>
            <a:r>
              <a:rPr lang="en-US" altLang="x-none" sz="3200" i="1">
                <a:latin typeface="Times New Roman" panose="02020603050405020304" pitchFamily="18" charset="0"/>
                <a:ea typeface="Times New Roman" panose="02020603050405020304" pitchFamily="18" charset="0"/>
                <a:sym typeface="+mn-ea"/>
              </a:rPr>
              <a:t>à</a:t>
            </a:r>
            <a:r>
              <a:rPr lang="en-US" altLang="x-none" sz="3200" i="1">
                <a:latin typeface="Times New Roman" panose="02020603050405020304" pitchFamily="18" charset="0"/>
                <a:cs typeface="Times New Roman" panose="02020603050405020304" pitchFamily="18" charset="0"/>
                <a:sym typeface="+mn-ea"/>
              </a:rPr>
              <a:t>m của Phạm Văn Nghĩa: Tốt, có ích...</a:t>
            </a:r>
            <a:endParaRPr lang="en-US" altLang="x-none" sz="3200" i="1">
              <a:latin typeface="Times New Roman" panose="02020603050405020304" pitchFamily="18" charset="0"/>
              <a:cs typeface="Times New Roman" panose="02020603050405020304" pitchFamily="18" charset="0"/>
              <a:sym typeface="+mn-ea"/>
            </a:endParaRPr>
          </a:p>
          <a:p>
            <a:pPr indent="0" algn="l">
              <a:buClrTx/>
              <a:buFont typeface="Wingdings" panose="05000000000000000000" pitchFamily="2" charset="2"/>
              <a:buNone/>
            </a:pPr>
            <a:endParaRPr lang="en-US" altLang="x-none" sz="3200" i="1">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barn(inVertical)">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to="" calcmode="lin" valueType="num">
                                      <p:cBhvr>
                                        <p:cTn id="35" dur="1" fill="hold"/>
                                        <p:tgtEl>
                                          <p:spTgt spid="6">
                                            <p:txEl>
                                              <p:pRg st="1" end="1"/>
                                            </p:txEl>
                                          </p:spTgt>
                                        </p:tgtEl>
                                      </p:cBhvr>
                                    </p:anim>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box(in)">
                                      <p:cBhvr>
                                        <p:cTn id="40"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5" grpId="0"/>
      <p:bldP spid="4"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79730" y="2094230"/>
            <a:ext cx="11431905" cy="3046095"/>
          </a:xfrm>
          <a:prstGeom prst="rect">
            <a:avLst/>
          </a:prstGeom>
          <a:noFill/>
        </p:spPr>
        <p:txBody>
          <a:bodyPr wrap="square" rtlCol="0" anchor="t">
            <a:spAutoFit/>
          </a:bodyPr>
          <a:p>
            <a:r>
              <a:rPr lang="en-US" sz="3200">
                <a:latin typeface="Times New Roman" panose="02020603050405020304" pitchFamily="18" charset="0"/>
                <a:cs typeface="Times New Roman" panose="02020603050405020304" pitchFamily="18" charset="0"/>
              </a:rPr>
              <a:t> + Học tập Nghĩa là học tập tấm gương hiếu thảo, yêu cha mẹ, học tập và lao động, học cách kết hợp học với hành, học sáng tạo,làm những việc nhỏ mà có ý nghĩa lớn.</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 Tấm gương đời thường, bình thường ai cũng có thể làm dược</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 Từ 1 gương có thể nhiều người tốt -&gt; xã hội tốt</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Tấm gương bình thường nhưng có ý nghĩa lớn</a:t>
            </a:r>
            <a:endParaRPr lang="en-US" sz="3200">
              <a:latin typeface="Times New Roman" panose="02020603050405020304" pitchFamily="18" charset="0"/>
              <a:cs typeface="Times New Roman" panose="02020603050405020304" pitchFamily="18" charset="0"/>
            </a:endParaRPr>
          </a:p>
        </p:txBody>
      </p:sp>
      <p:sp>
        <p:nvSpPr>
          <p:cNvPr id="11" name="Text Box 6"/>
          <p:cNvSpPr txBox="1">
            <a:spLocks noChangeArrowheads="1"/>
          </p:cNvSpPr>
          <p:nvPr/>
        </p:nvSpPr>
        <p:spPr bwMode="auto">
          <a:xfrm>
            <a:off x="219075" y="579120"/>
            <a:ext cx="4829175" cy="583565"/>
          </a:xfrm>
          <a:prstGeom prst="rect">
            <a:avLst/>
          </a:prstGeom>
          <a:noFill/>
          <a:ln>
            <a:noFill/>
          </a:ln>
        </p:spPr>
        <p:txBody>
          <a:bodyPr wrap="square">
            <a:spAutoFit/>
          </a:bodyPr>
          <a:p>
            <a:pPr>
              <a:spcBef>
                <a:spcPct val="50000"/>
              </a:spcBef>
              <a:buClrTx/>
              <a:buFontTx/>
            </a:pPr>
            <a:r>
              <a:rPr lang="en-US" altLang="x-none" sz="3200" b="1" i="1" u="sng">
                <a:solidFill>
                  <a:srgbClr val="300000"/>
                </a:solidFill>
                <a:latin typeface="Times New Roman" panose="02020603050405020304" pitchFamily="18" charset="0"/>
                <a:cs typeface="Times New Roman" panose="02020603050405020304" pitchFamily="18" charset="0"/>
              </a:rPr>
              <a:t>2. Lập d</a:t>
            </a:r>
            <a:r>
              <a:rPr lang="en-US" altLang="x-none" sz="3200" b="1" i="1" u="sng">
                <a:solidFill>
                  <a:srgbClr val="300000"/>
                </a:solidFill>
                <a:latin typeface="Times New Roman" panose="02020603050405020304" pitchFamily="18" charset="0"/>
                <a:ea typeface="Times New Roman" panose="02020603050405020304" pitchFamily="18" charset="0"/>
              </a:rPr>
              <a:t>à</a:t>
            </a:r>
            <a:r>
              <a:rPr lang="en-US" altLang="x-none" sz="3200" b="1" i="1" u="sng">
                <a:solidFill>
                  <a:srgbClr val="300000"/>
                </a:solidFill>
                <a:latin typeface="Times New Roman" panose="02020603050405020304" pitchFamily="18" charset="0"/>
                <a:cs typeface="Times New Roman" panose="02020603050405020304" pitchFamily="18" charset="0"/>
              </a:rPr>
              <a:t>n b</a:t>
            </a:r>
            <a:r>
              <a:rPr lang="en-US" altLang="x-none" sz="3200" b="1" i="1" u="sng">
                <a:solidFill>
                  <a:srgbClr val="300000"/>
                </a:solidFill>
                <a:latin typeface="Times New Roman" panose="02020603050405020304" pitchFamily="18" charset="0"/>
                <a:ea typeface="Times New Roman" panose="02020603050405020304" pitchFamily="18" charset="0"/>
              </a:rPr>
              <a:t>à</a:t>
            </a:r>
            <a:r>
              <a:rPr lang="en-US" altLang="x-none" sz="3200" b="1" i="1" u="sng">
                <a:solidFill>
                  <a:srgbClr val="300000"/>
                </a:solidFill>
                <a:latin typeface="Times New Roman" panose="02020603050405020304" pitchFamily="18" charset="0"/>
                <a:cs typeface="Times New Roman" panose="02020603050405020304" pitchFamily="18" charset="0"/>
              </a:rPr>
              <a:t>i</a:t>
            </a:r>
            <a:endParaRPr lang="en-US" altLang="x-none" sz="3200" b="1" i="1" u="sng">
              <a:solidFill>
                <a:srgbClr val="300000"/>
              </a:solidFill>
              <a:latin typeface="Times New Roman" panose="02020603050405020304" pitchFamily="18" charset="0"/>
              <a:ea typeface="Times New Roman" panose="02020603050405020304" pitchFamily="18" charset="0"/>
            </a:endParaRPr>
          </a:p>
        </p:txBody>
      </p:sp>
      <p:sp>
        <p:nvSpPr>
          <p:cNvPr id="38915" name="Rectangle 7"/>
          <p:cNvSpPr/>
          <p:nvPr/>
        </p:nvSpPr>
        <p:spPr>
          <a:xfrm>
            <a:off x="219075" y="125095"/>
            <a:ext cx="11815445" cy="583565"/>
          </a:xfrm>
          <a:prstGeom prst="rect">
            <a:avLst/>
          </a:prstGeom>
          <a:noFill/>
          <a:ln w="9525">
            <a:noFill/>
          </a:ln>
        </p:spPr>
        <p:txBody>
          <a:bodyPr wrap="square">
            <a:spAutoFit/>
          </a:bodyPr>
          <a:p>
            <a:pPr>
              <a:buNone/>
            </a:pPr>
            <a:r>
              <a:rPr lang="en-US" altLang="en-US" sz="3200" b="1" i="1">
                <a:solidFill>
                  <a:srgbClr val="C00000"/>
                </a:solidFill>
                <a:latin typeface="Times New Roman" panose="02020603050405020304" pitchFamily="18" charset="0"/>
                <a:cs typeface="Times New Roman" panose="02020603050405020304" pitchFamily="18" charset="0"/>
              </a:rPr>
              <a:t>II</a:t>
            </a:r>
            <a:r>
              <a:rPr lang="en-US" altLang="en-US" sz="3200" b="1">
                <a:solidFill>
                  <a:srgbClr val="C00000"/>
                </a:solidFill>
                <a:latin typeface="Times New Roman" panose="02020603050405020304" pitchFamily="18" charset="0"/>
                <a:cs typeface="Times New Roman" panose="02020603050405020304" pitchFamily="18" charset="0"/>
              </a:rPr>
              <a:t>. Cách làm bài nghị luận về một sự việc hiện tượng đời sống.</a:t>
            </a:r>
            <a:endParaRPr lang="en-US" altLang="en-US" sz="32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Text Box 9"/>
          <p:cNvSpPr txBox="1">
            <a:spLocks noChangeArrowheads="1"/>
          </p:cNvSpPr>
          <p:nvPr/>
        </p:nvSpPr>
        <p:spPr bwMode="auto">
          <a:xfrm>
            <a:off x="379730" y="1162685"/>
            <a:ext cx="3938905" cy="583565"/>
          </a:xfrm>
          <a:prstGeom prst="rect">
            <a:avLst/>
          </a:prstGeom>
          <a:noFill/>
          <a:ln>
            <a:noFill/>
          </a:ln>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sz="3200" b="1" i="1" u="sng"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a:rPr>
              <a:t>b.Thân bài</a:t>
            </a:r>
            <a:endParaRPr kumimoji="0" lang="en-US" sz="3200" b="1" i="1" u="sng"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sp>
        <p:nvSpPr>
          <p:cNvPr id="6" name="Text Box 5"/>
          <p:cNvSpPr txBox="1"/>
          <p:nvPr/>
        </p:nvSpPr>
        <p:spPr>
          <a:xfrm>
            <a:off x="259080" y="1646555"/>
            <a:ext cx="11775440" cy="583565"/>
          </a:xfrm>
          <a:prstGeom prst="rect">
            <a:avLst/>
          </a:prstGeom>
          <a:noFill/>
        </p:spPr>
        <p:txBody>
          <a:bodyPr wrap="none" rtlCol="0" anchor="t">
            <a:spAutoFit/>
          </a:bodyPr>
          <a:p>
            <a:pPr indent="0" algn="l">
              <a:buClrTx/>
              <a:buFont typeface="Wingdings" panose="05000000000000000000" pitchFamily="2" charset="2"/>
              <a:buNone/>
            </a:pPr>
            <a:r>
              <a:rPr lang="en-US" altLang="x-none" sz="3200" i="1">
                <a:latin typeface="Times New Roman" panose="02020603050405020304" pitchFamily="18" charset="0"/>
                <a:cs typeface="Times New Roman" panose="02020603050405020304" pitchFamily="18" charset="0"/>
                <a:sym typeface="+mn-ea"/>
              </a:rPr>
              <a:t>- Nêu ý nghĩa của việc phát động phong tr</a:t>
            </a:r>
            <a:r>
              <a:rPr lang="en-US" altLang="x-none" sz="3200" i="1">
                <a:latin typeface="Times New Roman" panose="02020603050405020304" pitchFamily="18" charset="0"/>
                <a:ea typeface="Times New Roman" panose="02020603050405020304" pitchFamily="18" charset="0"/>
                <a:sym typeface="+mn-ea"/>
              </a:rPr>
              <a:t>à</a:t>
            </a:r>
            <a:r>
              <a:rPr lang="en-US" altLang="x-none" sz="3200" i="1">
                <a:latin typeface="Times New Roman" panose="02020603050405020304" pitchFamily="18" charset="0"/>
                <a:cs typeface="Times New Roman" panose="02020603050405020304" pitchFamily="18" charset="0"/>
                <a:sym typeface="+mn-ea"/>
              </a:rPr>
              <a:t>o học tập Phạm Văn Nghĩa.</a:t>
            </a:r>
            <a:endParaRPr lang="en-US" altLang="x-none" sz="3200" i="1">
              <a:latin typeface="Times New Roman" panose="02020603050405020304" pitchFamily="18" charset="0"/>
              <a:cs typeface="Times New Roman" panose="02020603050405020304" pitchFamily="18" charset="0"/>
              <a:sym typeface="+mn-ea"/>
            </a:endParaRPr>
          </a:p>
        </p:txBody>
      </p:sp>
      <p:sp>
        <p:nvSpPr>
          <p:cNvPr id="7" name="Text Box 9"/>
          <p:cNvSpPr txBox="1">
            <a:spLocks noChangeArrowheads="1"/>
          </p:cNvSpPr>
          <p:nvPr/>
        </p:nvSpPr>
        <p:spPr bwMode="auto">
          <a:xfrm>
            <a:off x="219075" y="5027295"/>
            <a:ext cx="2802255" cy="583565"/>
          </a:xfrm>
          <a:prstGeom prst="rect">
            <a:avLst/>
          </a:prstGeom>
          <a:noFill/>
          <a:ln>
            <a:noFill/>
          </a:ln>
        </p:spPr>
        <p:txBody>
          <a:bodyPr wrap="square">
            <a:spAutoFit/>
          </a:bodyPr>
          <a:p>
            <a:pPr algn="l">
              <a:spcBef>
                <a:spcPct val="50000"/>
              </a:spcBef>
              <a:buClrTx/>
              <a:buFontTx/>
            </a:pPr>
            <a:r>
              <a:rPr lang="en-US" altLang="x-none" sz="3200" b="1" i="1" u="sng">
                <a:solidFill>
                  <a:srgbClr val="FF0000"/>
                </a:solidFill>
                <a:latin typeface="Times New Roman" panose="02020603050405020304" pitchFamily="18" charset="0"/>
                <a:cs typeface="Times New Roman" panose="02020603050405020304" pitchFamily="18" charset="0"/>
              </a:rPr>
              <a:t>c. Kết b</a:t>
            </a:r>
            <a:r>
              <a:rPr lang="en-US" altLang="x-none" sz="3200" b="1" i="1" u="sng">
                <a:solidFill>
                  <a:srgbClr val="FF0000"/>
                </a:solidFill>
                <a:latin typeface="Times New Roman" panose="02020603050405020304" pitchFamily="18" charset="0"/>
                <a:ea typeface="Times New Roman" panose="02020603050405020304" pitchFamily="18" charset="0"/>
              </a:rPr>
              <a:t>à</a:t>
            </a:r>
            <a:r>
              <a:rPr lang="en-US" altLang="x-none" sz="3200" b="1" i="1" u="sng">
                <a:solidFill>
                  <a:srgbClr val="FF0000"/>
                </a:solidFill>
                <a:latin typeface="Times New Roman" panose="02020603050405020304" pitchFamily="18" charset="0"/>
                <a:cs typeface="Times New Roman" panose="02020603050405020304" pitchFamily="18" charset="0"/>
              </a:rPr>
              <a:t>i</a:t>
            </a:r>
            <a:endParaRPr lang="en-US" altLang="x-none" sz="3200" b="1" i="1" u="sng">
              <a:solidFill>
                <a:srgbClr val="FF0000"/>
              </a:solidFill>
              <a:latin typeface="Times New Roman" panose="02020603050405020304" pitchFamily="18" charset="0"/>
              <a:ea typeface="Times New Roman" panose="02020603050405020304" pitchFamily="18" charset="0"/>
            </a:endParaRPr>
          </a:p>
        </p:txBody>
      </p:sp>
      <p:sp>
        <p:nvSpPr>
          <p:cNvPr id="8" name="Rectangle 2"/>
          <p:cNvSpPr/>
          <p:nvPr/>
        </p:nvSpPr>
        <p:spPr>
          <a:xfrm>
            <a:off x="397510" y="5450205"/>
            <a:ext cx="10389235" cy="1076325"/>
          </a:xfrm>
          <a:prstGeom prst="rect">
            <a:avLst/>
          </a:prstGeom>
        </p:spPr>
        <p:txBody>
          <a:bodyPr wrap="square">
            <a:spAutoFit/>
          </a:bodyPr>
          <a:p>
            <a:pPr>
              <a:buClrTx/>
              <a:buFontTx/>
              <a:buNone/>
            </a:pPr>
            <a:r>
              <a:rPr lang="en-US" altLang="x-none" sz="3200" i="1">
                <a:latin typeface="Times New Roman" panose="02020603050405020304" pitchFamily="18" charset="0"/>
                <a:cs typeface="Times New Roman" panose="02020603050405020304" pitchFamily="18" charset="0"/>
              </a:rPr>
              <a:t>- Nêu ý nghĩa giáo dục của tấm gương Phạm Văn Nghĩa.</a:t>
            </a:r>
            <a:endParaRPr lang="en-US" altLang="x-none" sz="3200" i="1">
              <a:latin typeface="Times New Roman" panose="02020603050405020304" pitchFamily="18" charset="0"/>
              <a:cs typeface="Times New Roman" panose="02020603050405020304" pitchFamily="18" charset="0"/>
            </a:endParaRPr>
          </a:p>
          <a:p>
            <a:pPr>
              <a:buClrTx/>
              <a:buFontTx/>
              <a:buNone/>
            </a:pPr>
            <a:r>
              <a:rPr lang="en-US" altLang="x-none" sz="3200" i="1">
                <a:latin typeface="Times New Roman" panose="02020603050405020304" pitchFamily="18" charset="0"/>
                <a:cs typeface="Times New Roman" panose="02020603050405020304" pitchFamily="18" charset="0"/>
              </a:rPr>
              <a:t>- Rút ra b</a:t>
            </a:r>
            <a:r>
              <a:rPr lang="en-US" altLang="x-none" sz="3200" i="1">
                <a:latin typeface="Times New Roman" panose="02020603050405020304" pitchFamily="18" charset="0"/>
                <a:ea typeface="Times New Roman" panose="02020603050405020304" pitchFamily="18" charset="0"/>
              </a:rPr>
              <a:t>à</a:t>
            </a:r>
            <a:r>
              <a:rPr lang="en-US" altLang="x-none" sz="3200" i="1">
                <a:latin typeface="Times New Roman" panose="02020603050405020304" pitchFamily="18" charset="0"/>
                <a:cs typeface="Times New Roman" panose="02020603050405020304" pitchFamily="18" charset="0"/>
              </a:rPr>
              <a:t>i học cho bản thân.</a:t>
            </a:r>
            <a:endParaRPr lang="en-US" altLang="x-none" sz="3200" i="1">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P spid="8" grpId="0"/>
      <p:bldP spid="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5" name="Rectangle 7"/>
          <p:cNvSpPr/>
          <p:nvPr/>
        </p:nvSpPr>
        <p:spPr>
          <a:xfrm>
            <a:off x="243205" y="56515"/>
            <a:ext cx="11815445" cy="583565"/>
          </a:xfrm>
          <a:prstGeom prst="rect">
            <a:avLst/>
          </a:prstGeom>
          <a:noFill/>
          <a:ln w="9525">
            <a:noFill/>
          </a:ln>
        </p:spPr>
        <p:txBody>
          <a:bodyPr wrap="square">
            <a:spAutoFit/>
          </a:bodyPr>
          <a:p>
            <a:pPr>
              <a:buNone/>
            </a:pPr>
            <a:r>
              <a:rPr lang="en-US" altLang="en-US" sz="3200" b="1" i="1">
                <a:solidFill>
                  <a:srgbClr val="C00000"/>
                </a:solidFill>
                <a:latin typeface="Times New Roman" panose="02020603050405020304" pitchFamily="18" charset="0"/>
                <a:cs typeface="Times New Roman" panose="02020603050405020304" pitchFamily="18" charset="0"/>
              </a:rPr>
              <a:t>II</a:t>
            </a:r>
            <a:r>
              <a:rPr lang="en-US" altLang="en-US" sz="3200" b="1">
                <a:solidFill>
                  <a:srgbClr val="C00000"/>
                </a:solidFill>
                <a:latin typeface="Times New Roman" panose="02020603050405020304" pitchFamily="18" charset="0"/>
                <a:cs typeface="Times New Roman" panose="02020603050405020304" pitchFamily="18" charset="0"/>
              </a:rPr>
              <a:t>. Cách làm bài nghị luận về một sự việc hiện tượng đời sống.</a:t>
            </a:r>
            <a:endParaRPr lang="en-US" altLang="en-US" sz="32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 Box 6"/>
          <p:cNvSpPr txBox="1">
            <a:spLocks noChangeArrowheads="1"/>
          </p:cNvSpPr>
          <p:nvPr/>
        </p:nvSpPr>
        <p:spPr bwMode="auto">
          <a:xfrm>
            <a:off x="365337" y="639869"/>
            <a:ext cx="10871200" cy="583565"/>
          </a:xfrm>
          <a:prstGeom prst="rect">
            <a:avLst/>
          </a:prstGeom>
          <a:noFill/>
          <a:ln>
            <a:noFill/>
          </a:ln>
        </p:spPr>
        <p:txBody>
          <a:bodyPr>
            <a:spAutoFit/>
          </a:bodyPr>
          <a:p>
            <a:pPr>
              <a:spcBef>
                <a:spcPct val="50000"/>
              </a:spcBef>
              <a:buClrTx/>
              <a:buFontTx/>
            </a:pPr>
            <a:r>
              <a:rPr lang="en-US" altLang="x-none" sz="3200" b="1" i="1" u="sng">
                <a:solidFill>
                  <a:srgbClr val="300000"/>
                </a:solidFill>
                <a:latin typeface="Times New Roman" panose="02020603050405020304" pitchFamily="18" charset="0"/>
                <a:cs typeface="Times New Roman" panose="02020603050405020304" pitchFamily="18" charset="0"/>
              </a:rPr>
              <a:t>3. Viết b</a:t>
            </a:r>
            <a:r>
              <a:rPr lang="en-US" altLang="x-none" sz="3200" b="1" i="1" u="sng">
                <a:solidFill>
                  <a:srgbClr val="300000"/>
                </a:solidFill>
                <a:latin typeface="Times New Roman" panose="02020603050405020304" pitchFamily="18" charset="0"/>
                <a:ea typeface="Times New Roman" panose="02020603050405020304" pitchFamily="18" charset="0"/>
              </a:rPr>
              <a:t>à</a:t>
            </a:r>
            <a:r>
              <a:rPr lang="en-US" altLang="x-none" sz="3200" b="1" i="1" u="sng">
                <a:solidFill>
                  <a:srgbClr val="300000"/>
                </a:solidFill>
                <a:latin typeface="Times New Roman" panose="02020603050405020304" pitchFamily="18" charset="0"/>
                <a:cs typeface="Times New Roman" panose="02020603050405020304" pitchFamily="18" charset="0"/>
              </a:rPr>
              <a:t>i</a:t>
            </a:r>
            <a:endParaRPr lang="en-US" altLang="x-none" sz="3200" b="1" i="1" u="sng">
              <a:solidFill>
                <a:srgbClr val="300000"/>
              </a:solidFill>
              <a:latin typeface="Times New Roman" panose="02020603050405020304" pitchFamily="18" charset="0"/>
              <a:ea typeface="Times New Roman" panose="02020603050405020304" pitchFamily="18" charset="0"/>
            </a:endParaRPr>
          </a:p>
        </p:txBody>
      </p:sp>
      <p:sp>
        <p:nvSpPr>
          <p:cNvPr id="6" name="TextBox 5"/>
          <p:cNvSpPr txBox="1">
            <a:spLocks noChangeArrowheads="1"/>
          </p:cNvSpPr>
          <p:nvPr/>
        </p:nvSpPr>
        <p:spPr bwMode="auto">
          <a:xfrm>
            <a:off x="365125" y="1106805"/>
            <a:ext cx="11341100" cy="583565"/>
          </a:xfrm>
          <a:prstGeom prst="rect">
            <a:avLst/>
          </a:prstGeom>
          <a:noFill/>
          <a:ln>
            <a:noFill/>
          </a:ln>
        </p:spPr>
        <p:txBody>
          <a:bodyPr wrap="square">
            <a:spAutoFit/>
          </a:bodyPr>
          <a:p>
            <a:pPr eaLnBrk="0" hangingPunct="0">
              <a:buClrTx/>
              <a:buFontTx/>
            </a:pPr>
            <a:r>
              <a:rPr lang="en-US" altLang="x-none" sz="3200" b="1" i="1">
                <a:solidFill>
                  <a:srgbClr val="180000"/>
                </a:solidFill>
                <a:latin typeface="Times New Roman" panose="02020603050405020304" pitchFamily="18" charset="0"/>
                <a:cs typeface="Times New Roman" panose="02020603050405020304" pitchFamily="18" charset="0"/>
              </a:rPr>
              <a:t>a. Viết đoạn MB : </a:t>
            </a:r>
            <a:r>
              <a:rPr lang="en-US" altLang="x-none" sz="3200" i="1">
                <a:solidFill>
                  <a:srgbClr val="180000"/>
                </a:solidFill>
                <a:latin typeface="Times New Roman" panose="02020603050405020304" pitchFamily="18" charset="0"/>
                <a:cs typeface="Times New Roman" panose="02020603050405020304" pitchFamily="18" charset="0"/>
                <a:sym typeface="+mn-ea"/>
              </a:rPr>
              <a:t>có thể bằng nhiều cách</a:t>
            </a:r>
            <a:r>
              <a:rPr lang="en-US" altLang="x-none" sz="3200" i="1">
                <a:solidFill>
                  <a:srgbClr val="180000"/>
                </a:solidFill>
                <a:latin typeface="Times New Roman" panose="02020603050405020304" pitchFamily="18" charset="0"/>
                <a:cs typeface="Times New Roman" panose="02020603050405020304" pitchFamily="18" charset="0"/>
              </a:rPr>
              <a:t> </a:t>
            </a:r>
            <a:endParaRPr lang="en-US" altLang="x-none" sz="3200" b="1" i="1">
              <a:solidFill>
                <a:srgbClr val="FF0000"/>
              </a:solidFill>
              <a:latin typeface="Times New Roman" panose="02020603050405020304" pitchFamily="18" charset="0"/>
              <a:ea typeface="Times New Roman" panose="02020603050405020304" pitchFamily="18" charset="0"/>
            </a:endParaRPr>
          </a:p>
        </p:txBody>
      </p:sp>
      <p:sp>
        <p:nvSpPr>
          <p:cNvPr id="7" name="TextBox 6"/>
          <p:cNvSpPr txBox="1"/>
          <p:nvPr/>
        </p:nvSpPr>
        <p:spPr>
          <a:xfrm>
            <a:off x="243205" y="1529715"/>
            <a:ext cx="11816080" cy="1568450"/>
          </a:xfrm>
          <a:prstGeom prst="rect">
            <a:avLst/>
          </a:prstGeom>
          <a:noFill/>
        </p:spPr>
        <p:txBody>
          <a:bodyPr wrap="square">
            <a:spAutoFit/>
          </a:bodyPr>
          <a:p>
            <a:pPr eaLnBrk="0" hangingPunct="0">
              <a:buClrTx/>
              <a:buFontTx/>
              <a:buNone/>
            </a:pPr>
            <a:r>
              <a:rPr lang="en-US" altLang="x-none" sz="3200" i="1">
                <a:solidFill>
                  <a:srgbClr val="180000"/>
                </a:solidFill>
                <a:latin typeface="Times New Roman" panose="02020603050405020304" pitchFamily="18" charset="0"/>
                <a:cs typeface="Times New Roman" panose="02020603050405020304" pitchFamily="18" charset="0"/>
              </a:rPr>
              <a:t>Mở b</a:t>
            </a:r>
            <a:r>
              <a:rPr lang="en-US" altLang="x-none" sz="3200" i="1">
                <a:solidFill>
                  <a:srgbClr val="180000"/>
                </a:solidFill>
                <a:latin typeface="Times New Roman" panose="02020603050405020304" pitchFamily="18" charset="0"/>
                <a:ea typeface="Times New Roman" panose="02020603050405020304" pitchFamily="18" charset="0"/>
              </a:rPr>
              <a:t>à</a:t>
            </a:r>
            <a:r>
              <a:rPr lang="en-US" altLang="x-none" sz="3200" i="1">
                <a:solidFill>
                  <a:srgbClr val="180000"/>
                </a:solidFill>
                <a:latin typeface="Times New Roman" panose="02020603050405020304" pitchFamily="18" charset="0"/>
                <a:cs typeface="Times New Roman" panose="02020603050405020304" pitchFamily="18" charset="0"/>
              </a:rPr>
              <a:t>i trực tiếp hoặc gián tiếp nêu vấn đề; Mượn cách dẫn dắt từ sự việc chung đến sự việc riêng để nêu vấn đề; Dùng phép đối lập tương phản hoặc tương đồng, phép so sánh</a:t>
            </a:r>
            <a:r>
              <a:rPr lang="en-US" altLang="x-none" sz="3200" i="1">
                <a:solidFill>
                  <a:srgbClr val="180000"/>
                </a:solidFill>
                <a:latin typeface="Times New Roman" panose="02020603050405020304" pitchFamily="18" charset="0"/>
                <a:ea typeface="Times New Roman" panose="02020603050405020304" pitchFamily="18" charset="0"/>
              </a:rPr>
              <a:t>…</a:t>
            </a:r>
            <a:r>
              <a:rPr lang="en-US" altLang="x-none" sz="3200" i="1">
                <a:solidFill>
                  <a:srgbClr val="180000"/>
                </a:solidFill>
                <a:latin typeface="Times New Roman" panose="02020603050405020304" pitchFamily="18" charset="0"/>
                <a:cs typeface="Times New Roman" panose="02020603050405020304" pitchFamily="18" charset="0"/>
              </a:rPr>
              <a:t> để nêu vấn đề.</a:t>
            </a:r>
            <a:endParaRPr lang="en-US" altLang="x-none" sz="3200" i="1">
              <a:solidFill>
                <a:srgbClr val="180000"/>
              </a:solidFill>
              <a:latin typeface="Times New Roman" panose="02020603050405020304" pitchFamily="18" charset="0"/>
              <a:ea typeface="Times New Roman" panose="02020603050405020304" pitchFamily="18" charset="0"/>
            </a:endParaRPr>
          </a:p>
        </p:txBody>
      </p:sp>
      <p:sp>
        <p:nvSpPr>
          <p:cNvPr id="12" name="TextBox 11"/>
          <p:cNvSpPr txBox="1">
            <a:spLocks noChangeArrowheads="1"/>
          </p:cNvSpPr>
          <p:nvPr/>
        </p:nvSpPr>
        <p:spPr bwMode="auto">
          <a:xfrm>
            <a:off x="243417" y="2998894"/>
            <a:ext cx="10769600" cy="583565"/>
          </a:xfrm>
          <a:prstGeom prst="rect">
            <a:avLst/>
          </a:prstGeom>
          <a:noFill/>
          <a:ln>
            <a:noFill/>
          </a:ln>
        </p:spPr>
        <p:txBody>
          <a:bodyPr>
            <a:spAutoFit/>
          </a:bodyPr>
          <a:p>
            <a:pPr eaLnBrk="0" hangingPunct="0">
              <a:buClrTx/>
              <a:buFontTx/>
            </a:pPr>
            <a:r>
              <a:rPr lang="en-US" altLang="x-none" sz="3200" b="1" i="1">
                <a:solidFill>
                  <a:srgbClr val="180000"/>
                </a:solidFill>
                <a:latin typeface="Times New Roman" panose="02020603050405020304" pitchFamily="18" charset="0"/>
                <a:cs typeface="Times New Roman" panose="02020603050405020304" pitchFamily="18" charset="0"/>
              </a:rPr>
              <a:t>b.Viết phần thân b</a:t>
            </a:r>
            <a:r>
              <a:rPr lang="en-US" altLang="x-none" sz="3200" b="1" i="1">
                <a:solidFill>
                  <a:srgbClr val="180000"/>
                </a:solidFill>
                <a:latin typeface="Times New Roman" panose="02020603050405020304" pitchFamily="18" charset="0"/>
                <a:ea typeface="Times New Roman" panose="02020603050405020304" pitchFamily="18" charset="0"/>
              </a:rPr>
              <a:t>à</a:t>
            </a:r>
            <a:r>
              <a:rPr lang="en-US" altLang="x-none" sz="3200" b="1" i="1">
                <a:solidFill>
                  <a:srgbClr val="180000"/>
                </a:solidFill>
                <a:latin typeface="Times New Roman" panose="02020603050405020304" pitchFamily="18" charset="0"/>
                <a:cs typeface="Times New Roman" panose="02020603050405020304" pitchFamily="18" charset="0"/>
              </a:rPr>
              <a:t>i : </a:t>
            </a:r>
            <a:endParaRPr lang="en-US" altLang="x-none" sz="3200" i="1">
              <a:solidFill>
                <a:srgbClr val="180000"/>
              </a:solidFill>
              <a:latin typeface="Times New Roman" panose="02020603050405020304" pitchFamily="18" charset="0"/>
              <a:ea typeface="Times New Roman" panose="02020603050405020304" pitchFamily="18" charset="0"/>
            </a:endParaRPr>
          </a:p>
        </p:txBody>
      </p:sp>
      <p:sp>
        <p:nvSpPr>
          <p:cNvPr id="13" name="TextBox 12"/>
          <p:cNvSpPr txBox="1">
            <a:spLocks noChangeArrowheads="1"/>
          </p:cNvSpPr>
          <p:nvPr/>
        </p:nvSpPr>
        <p:spPr bwMode="auto">
          <a:xfrm>
            <a:off x="243205" y="3458845"/>
            <a:ext cx="11816080" cy="1076325"/>
          </a:xfrm>
          <a:prstGeom prst="rect">
            <a:avLst/>
          </a:prstGeom>
          <a:noFill/>
          <a:ln>
            <a:noFill/>
          </a:ln>
        </p:spPr>
        <p:txBody>
          <a:bodyPr wrap="square">
            <a:spAutoFit/>
          </a:bodyPr>
          <a:p>
            <a:pPr marL="285750" indent="-285750" eaLnBrk="0" hangingPunct="0">
              <a:buClrTx/>
              <a:buFontTx/>
              <a:buChar char="-"/>
            </a:pPr>
            <a:r>
              <a:rPr lang="en-US" altLang="x-none" sz="3200" i="1">
                <a:solidFill>
                  <a:srgbClr val="180000"/>
                </a:solidFill>
                <a:latin typeface="Times New Roman" panose="02020603050405020304" pitchFamily="18" charset="0"/>
                <a:cs typeface="Times New Roman" panose="02020603050405020304" pitchFamily="18" charset="0"/>
              </a:rPr>
              <a:t>Nêu biểu hiện;Phân tích nguyên nhân; Đánh giá lợi ích về sự việc, hiện tượng; nêu ý nghĩa của vấn đề; Hướng noi theo.</a:t>
            </a:r>
            <a:endParaRPr lang="en-US" altLang="x-none" sz="3200" i="1">
              <a:solidFill>
                <a:srgbClr val="180000"/>
              </a:solidFill>
              <a:latin typeface="Times New Roman" panose="02020603050405020304" pitchFamily="18" charset="0"/>
              <a:ea typeface="Times New Roman" panose="02020603050405020304" pitchFamily="18" charset="0"/>
            </a:endParaRPr>
          </a:p>
        </p:txBody>
      </p:sp>
      <p:sp>
        <p:nvSpPr>
          <p:cNvPr id="8" name="TextBox 7"/>
          <p:cNvSpPr txBox="1">
            <a:spLocks noChangeArrowheads="1"/>
          </p:cNvSpPr>
          <p:nvPr/>
        </p:nvSpPr>
        <p:spPr bwMode="auto">
          <a:xfrm>
            <a:off x="219075" y="4385733"/>
            <a:ext cx="11988800" cy="583565"/>
          </a:xfrm>
          <a:prstGeom prst="rect">
            <a:avLst/>
          </a:prstGeom>
          <a:noFill/>
          <a:ln>
            <a:noFill/>
          </a:ln>
        </p:spPr>
        <p:txBody>
          <a:bodyPr>
            <a:spAutoFit/>
          </a:bodyPr>
          <a:p>
            <a:pPr eaLnBrk="0" hangingPunct="0">
              <a:buClrTx/>
              <a:buFontTx/>
              <a:buNone/>
            </a:pPr>
            <a:r>
              <a:rPr lang="en-US" altLang="x-none" sz="3200" b="1" i="1">
                <a:solidFill>
                  <a:srgbClr val="180000"/>
                </a:solidFill>
                <a:latin typeface="Times New Roman" panose="02020603050405020304" pitchFamily="18" charset="0"/>
                <a:cs typeface="Times New Roman" panose="02020603050405020304" pitchFamily="18" charset="0"/>
              </a:rPr>
              <a:t>c. Viết đoạn KB : </a:t>
            </a:r>
            <a:r>
              <a:rPr lang="en-US" altLang="x-none" sz="3200" i="1">
                <a:solidFill>
                  <a:srgbClr val="180000"/>
                </a:solidFill>
                <a:latin typeface="Times New Roman" panose="02020603050405020304" pitchFamily="18" charset="0"/>
                <a:cs typeface="Times New Roman" panose="02020603050405020304" pitchFamily="18" charset="0"/>
                <a:sym typeface="+mn-ea"/>
              </a:rPr>
              <a:t>có thể bằng nhiều cách</a:t>
            </a:r>
            <a:r>
              <a:rPr lang="en-US" altLang="x-none" sz="3200" b="1" i="1">
                <a:solidFill>
                  <a:srgbClr val="180000"/>
                </a:solidFill>
                <a:latin typeface="Times New Roman" panose="02020603050405020304" pitchFamily="18" charset="0"/>
                <a:cs typeface="Times New Roman" panose="02020603050405020304" pitchFamily="18" charset="0"/>
              </a:rPr>
              <a:t> </a:t>
            </a:r>
            <a:endParaRPr lang="en-US" altLang="x-none" sz="3200" b="1" i="1">
              <a:solidFill>
                <a:srgbClr val="18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p:cNvSpPr txBox="1">
            <a:spLocks noChangeArrowheads="1"/>
          </p:cNvSpPr>
          <p:nvPr/>
        </p:nvSpPr>
        <p:spPr bwMode="auto">
          <a:xfrm>
            <a:off x="242993" y="4841240"/>
            <a:ext cx="9652000" cy="1568450"/>
          </a:xfrm>
          <a:prstGeom prst="rect">
            <a:avLst/>
          </a:prstGeom>
          <a:noFill/>
          <a:ln>
            <a:noFill/>
          </a:ln>
        </p:spPr>
        <p:txBody>
          <a:bodyPr>
            <a:spAutoFit/>
          </a:bodyPr>
          <a:p>
            <a:pPr marL="285750" indent="-285750" eaLnBrk="0" hangingPunct="0">
              <a:buClrTx/>
              <a:buFontTx/>
              <a:buChar char="-"/>
            </a:pPr>
            <a:r>
              <a:rPr lang="en-US" altLang="x-none" sz="3200" i="1">
                <a:solidFill>
                  <a:srgbClr val="180000"/>
                </a:solidFill>
                <a:latin typeface="Times New Roman" panose="02020603050405020304" pitchFamily="18" charset="0"/>
                <a:cs typeface="Times New Roman" panose="02020603050405020304" pitchFamily="18" charset="0"/>
              </a:rPr>
              <a:t>Kết b</a:t>
            </a:r>
            <a:r>
              <a:rPr lang="en-US" altLang="x-none" sz="3200" i="1">
                <a:solidFill>
                  <a:srgbClr val="180000"/>
                </a:solidFill>
                <a:latin typeface="Times New Roman" panose="02020603050405020304" pitchFamily="18" charset="0"/>
                <a:ea typeface="Times New Roman" panose="02020603050405020304" pitchFamily="18" charset="0"/>
              </a:rPr>
              <a:t>à</a:t>
            </a:r>
            <a:r>
              <a:rPr lang="en-US" altLang="x-none" sz="3200" i="1">
                <a:solidFill>
                  <a:srgbClr val="180000"/>
                </a:solidFill>
                <a:latin typeface="Times New Roman" panose="02020603050405020304" pitchFamily="18" charset="0"/>
                <a:cs typeface="Times New Roman" panose="02020603050405020304" pitchFamily="18" charset="0"/>
              </a:rPr>
              <a:t>i theo lối tóm lượt.</a:t>
            </a:r>
            <a:endParaRPr lang="en-US" altLang="x-none" sz="3200" i="1">
              <a:solidFill>
                <a:srgbClr val="180000"/>
              </a:solidFill>
              <a:latin typeface="Times New Roman" panose="02020603050405020304" pitchFamily="18" charset="0"/>
              <a:cs typeface="Times New Roman" panose="02020603050405020304" pitchFamily="18" charset="0"/>
            </a:endParaRPr>
          </a:p>
          <a:p>
            <a:pPr marL="285750" indent="-285750" eaLnBrk="0" hangingPunct="0">
              <a:buClrTx/>
              <a:buFontTx/>
              <a:buChar char="-"/>
            </a:pPr>
            <a:r>
              <a:rPr lang="en-US" altLang="x-none" sz="3200" i="1">
                <a:solidFill>
                  <a:srgbClr val="180000"/>
                </a:solidFill>
                <a:latin typeface="Times New Roman" panose="02020603050405020304" pitchFamily="18" charset="0"/>
                <a:cs typeface="Times New Roman" panose="02020603050405020304" pitchFamily="18" charset="0"/>
              </a:rPr>
              <a:t>Kết b</a:t>
            </a:r>
            <a:r>
              <a:rPr lang="en-US" altLang="x-none" sz="3200" i="1">
                <a:solidFill>
                  <a:srgbClr val="180000"/>
                </a:solidFill>
                <a:latin typeface="Times New Roman" panose="02020603050405020304" pitchFamily="18" charset="0"/>
                <a:ea typeface="Times New Roman" panose="02020603050405020304" pitchFamily="18" charset="0"/>
              </a:rPr>
              <a:t>à</a:t>
            </a:r>
            <a:r>
              <a:rPr lang="en-US" altLang="x-none" sz="3200" i="1">
                <a:solidFill>
                  <a:srgbClr val="180000"/>
                </a:solidFill>
                <a:latin typeface="Times New Roman" panose="02020603050405020304" pitchFamily="18" charset="0"/>
                <a:cs typeface="Times New Roman" panose="02020603050405020304" pitchFamily="18" charset="0"/>
              </a:rPr>
              <a:t>i theo lối khẳng định, nhấn mạnh.</a:t>
            </a:r>
            <a:endParaRPr lang="en-US" altLang="x-none" sz="3200" i="1">
              <a:solidFill>
                <a:srgbClr val="180000"/>
              </a:solidFill>
              <a:latin typeface="Times New Roman" panose="02020603050405020304" pitchFamily="18" charset="0"/>
              <a:cs typeface="Times New Roman" panose="02020603050405020304" pitchFamily="18" charset="0"/>
            </a:endParaRPr>
          </a:p>
          <a:p>
            <a:pPr marL="285750" indent="-285750" eaLnBrk="0" hangingPunct="0">
              <a:buClrTx/>
              <a:buFontTx/>
              <a:buChar char="-"/>
            </a:pPr>
            <a:r>
              <a:rPr lang="en-US" altLang="x-none" sz="3200" i="1">
                <a:solidFill>
                  <a:srgbClr val="180000"/>
                </a:solidFill>
                <a:latin typeface="Times New Roman" panose="02020603050405020304" pitchFamily="18" charset="0"/>
                <a:cs typeface="Times New Roman" panose="02020603050405020304" pitchFamily="18" charset="0"/>
              </a:rPr>
              <a:t>Kết b</a:t>
            </a:r>
            <a:r>
              <a:rPr lang="en-US" altLang="x-none" sz="3200" i="1">
                <a:solidFill>
                  <a:srgbClr val="180000"/>
                </a:solidFill>
                <a:latin typeface="Times New Roman" panose="02020603050405020304" pitchFamily="18" charset="0"/>
                <a:ea typeface="Times New Roman" panose="02020603050405020304" pitchFamily="18" charset="0"/>
              </a:rPr>
              <a:t>à</a:t>
            </a:r>
            <a:r>
              <a:rPr lang="en-US" altLang="x-none" sz="3200" i="1">
                <a:solidFill>
                  <a:srgbClr val="180000"/>
                </a:solidFill>
                <a:latin typeface="Times New Roman" panose="02020603050405020304" pitchFamily="18" charset="0"/>
                <a:cs typeface="Times New Roman" panose="02020603050405020304" pitchFamily="18" charset="0"/>
              </a:rPr>
              <a:t>i theo lối mở rộng, nâng cao</a:t>
            </a:r>
            <a:r>
              <a:rPr lang="en-US" altLang="x-none" sz="3200" i="1">
                <a:solidFill>
                  <a:srgbClr val="180000"/>
                </a:solidFill>
                <a:latin typeface="Times New Roman" panose="02020603050405020304" pitchFamily="18" charset="0"/>
                <a:ea typeface="Times New Roman" panose="02020603050405020304" pitchFamily="18" charset="0"/>
              </a:rPr>
              <a:t>…</a:t>
            </a:r>
            <a:endParaRPr lang="en-US" altLang="x-none" sz="3200" i="1">
              <a:solidFill>
                <a:srgbClr val="180000"/>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charRg st="0" end="32"/>
                                            </p:txEl>
                                          </p:spTgt>
                                        </p:tgtEl>
                                        <p:attrNameLst>
                                          <p:attrName>style.visibility</p:attrName>
                                        </p:attrNameLst>
                                      </p:cBhvr>
                                      <p:to>
                                        <p:strVal val="visible"/>
                                      </p:to>
                                    </p:set>
                                    <p:animEffect transition="in" filter="barn(inVertical)">
                                      <p:cBhvr>
                                        <p:cTn id="17" dur="500"/>
                                        <p:tgtEl>
                                          <p:spTgt spid="7">
                                            <p:txEl>
                                              <p:charRg st="0" end="3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2">
                                            <p:txEl>
                                              <p:charRg st="0" end="43"/>
                                            </p:txEl>
                                          </p:spTgt>
                                        </p:tgtEl>
                                        <p:attrNameLst>
                                          <p:attrName>style.visibility</p:attrName>
                                        </p:attrNameLst>
                                      </p:cBhvr>
                                      <p:to>
                                        <p:strVal val="visible"/>
                                      </p:to>
                                    </p:set>
                                    <p:anim calcmode="lin" valueType="num">
                                      <p:cBhvr>
                                        <p:cTn id="22" dur="500" fill="hold"/>
                                        <p:tgtEl>
                                          <p:spTgt spid="12">
                                            <p:txEl>
                                              <p:charRg st="0" end="43"/>
                                            </p:txEl>
                                          </p:spTgt>
                                        </p:tgtEl>
                                        <p:attrNameLst>
                                          <p:attrName>ppt_w</p:attrName>
                                        </p:attrNameLst>
                                      </p:cBhvr>
                                      <p:tavLst>
                                        <p:tav tm="0">
                                          <p:val>
                                            <p:fltVal val="0.000000"/>
                                          </p:val>
                                        </p:tav>
                                        <p:tav tm="100000">
                                          <p:val>
                                            <p:strVal val="#ppt_w"/>
                                          </p:val>
                                        </p:tav>
                                      </p:tavLst>
                                    </p:anim>
                                    <p:anim calcmode="lin" valueType="num">
                                      <p:cBhvr>
                                        <p:cTn id="23" dur="500" fill="hold"/>
                                        <p:tgtEl>
                                          <p:spTgt spid="12">
                                            <p:txEl>
                                              <p:charRg st="0" end="43"/>
                                            </p:txEl>
                                          </p:spTgt>
                                        </p:tgtEl>
                                        <p:attrNameLst>
                                          <p:attrName>ppt_h</p:attrName>
                                        </p:attrNameLst>
                                      </p:cBhvr>
                                      <p:tavLst>
                                        <p:tav tm="0">
                                          <p:val>
                                            <p:fltVal val="0.000000"/>
                                          </p:val>
                                        </p:tav>
                                        <p:tav tm="100000">
                                          <p:val>
                                            <p:strVal val="#ppt_h"/>
                                          </p:val>
                                        </p:tav>
                                      </p:tavLst>
                                    </p:anim>
                                    <p:animEffect transition="in" filter="fade">
                                      <p:cBhvr>
                                        <p:cTn id="24" dur="500"/>
                                        <p:tgtEl>
                                          <p:spTgt spid="12">
                                            <p:txEl>
                                              <p:charRg st="0" end="4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3">
                                            <p:txEl>
                                              <p:charRg st="0" end="70"/>
                                            </p:txEl>
                                          </p:spTgt>
                                        </p:tgtEl>
                                        <p:attrNameLst>
                                          <p:attrName>style.visibility</p:attrName>
                                        </p:attrNameLst>
                                      </p:cBhvr>
                                      <p:to>
                                        <p:strVal val="visible"/>
                                      </p:to>
                                    </p:set>
                                    <p:animEffect transition="in" filter="wheel(1)">
                                      <p:cBhvr>
                                        <p:cTn id="29" dur="2000"/>
                                        <p:tgtEl>
                                          <p:spTgt spid="13">
                                            <p:txEl>
                                              <p:charRg st="0" end="7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8">
                                            <p:txEl>
                                              <p:charRg st="0" end="50"/>
                                            </p:txEl>
                                          </p:spTgt>
                                        </p:tgtEl>
                                        <p:attrNameLst>
                                          <p:attrName>style.visibility</p:attrName>
                                        </p:attrNameLst>
                                      </p:cBhvr>
                                      <p:to>
                                        <p:strVal val="visible"/>
                                      </p:to>
                                    </p:set>
                                    <p:animEffect transition="in" filter="wipe(down)">
                                      <p:cBhvr>
                                        <p:cTn id="34" dur="500"/>
                                        <p:tgtEl>
                                          <p:spTgt spid="8">
                                            <p:txEl>
                                              <p:charRg st="0" end="5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4">
                                            <p:txEl>
                                              <p:charRg st="0" end="27"/>
                                            </p:txEl>
                                          </p:spTgt>
                                        </p:tgtEl>
                                        <p:attrNameLst>
                                          <p:attrName>style.visibility</p:attrName>
                                        </p:attrNameLst>
                                      </p:cBhvr>
                                      <p:to>
                                        <p:strVal val="visible"/>
                                      </p:to>
                                    </p:set>
                                    <p:animEffect transition="in" filter="wipe(down)">
                                      <p:cBhvr>
                                        <p:cTn id="39" dur="580">
                                          <p:stCondLst>
                                            <p:cond delay="0"/>
                                          </p:stCondLst>
                                        </p:cTn>
                                        <p:tgtEl>
                                          <p:spTgt spid="14">
                                            <p:txEl>
                                              <p:charRg st="0" end="27"/>
                                            </p:txEl>
                                          </p:spTgt>
                                        </p:tgtEl>
                                      </p:cBhvr>
                                    </p:animEffect>
                                    <p:anim calcmode="lin" valueType="num">
                                      <p:cBhvr>
                                        <p:cTn id="40" dur="1822" tmFilter="0,0; 0.14,0.36; 0.43,0.73; 0.71,0.91; 1.0,1.0">
                                          <p:stCondLst>
                                            <p:cond delay="0"/>
                                          </p:stCondLst>
                                        </p:cTn>
                                        <p:tgtEl>
                                          <p:spTgt spid="14">
                                            <p:txEl>
                                              <p:charRg st="0" end="27"/>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4">
                                            <p:txEl>
                                              <p:charRg st="0" end="27"/>
                                            </p:txEl>
                                          </p:spTgt>
                                        </p:tgtEl>
                                        <p:attrNameLst>
                                          <p:attrName>ppt_y</p:attrName>
                                        </p:attrNameLst>
                                      </p:cBhvr>
                                      <p:tavLst>
                                        <p:tav tm="0" fmla="#ppt_y-sin(pi*$)/3">
                                          <p:val>
                                            <p:fltVal val="0.500000"/>
                                          </p:val>
                                        </p:tav>
                                        <p:tav tm="100000">
                                          <p:val>
                                            <p:fltVal val="1.000000"/>
                                          </p:val>
                                        </p:tav>
                                      </p:tavLst>
                                    </p:anim>
                                    <p:anim calcmode="lin" valueType="num">
                                      <p:cBhvr>
                                        <p:cTn id="42" dur="664" tmFilter="0, 0; 0.125,0.2665; 0.25,0.4; 0.375,0.465; 0.5,0.5;  0.625,0.535; 0.75,0.6; 0.875,0.7335; 1,1">
                                          <p:stCondLst>
                                            <p:cond delay="664"/>
                                          </p:stCondLst>
                                        </p:cTn>
                                        <p:tgtEl>
                                          <p:spTgt spid="14">
                                            <p:txEl>
                                              <p:charRg st="0" end="27"/>
                                            </p:txEl>
                                          </p:spTgt>
                                        </p:tgtEl>
                                        <p:attrNameLst>
                                          <p:attrName>ppt_y</p:attrName>
                                        </p:attrNameLst>
                                      </p:cBhvr>
                                      <p:tavLst>
                                        <p:tav tm="0" fmla="#ppt_y-sin(pi*$)/9">
                                          <p:val>
                                            <p:fltVal val="0.000000"/>
                                          </p:val>
                                        </p:tav>
                                        <p:tav tm="100000">
                                          <p:val>
                                            <p:fltVal val="1.000000"/>
                                          </p:val>
                                        </p:tav>
                                      </p:tavLst>
                                    </p:anim>
                                    <p:anim calcmode="lin" valueType="num">
                                      <p:cBhvr>
                                        <p:cTn id="43" dur="332" tmFilter="0, 0; 0.125,0.2665; 0.25,0.4; 0.375,0.465; 0.5,0.5;  0.625,0.535; 0.75,0.6; 0.875,0.7335; 1,1">
                                          <p:stCondLst>
                                            <p:cond delay="1324"/>
                                          </p:stCondLst>
                                        </p:cTn>
                                        <p:tgtEl>
                                          <p:spTgt spid="14">
                                            <p:txEl>
                                              <p:charRg st="0" end="27"/>
                                            </p:txEl>
                                          </p:spTgt>
                                        </p:tgtEl>
                                        <p:attrNameLst>
                                          <p:attrName>ppt_y</p:attrName>
                                        </p:attrNameLst>
                                      </p:cBhvr>
                                      <p:tavLst>
                                        <p:tav tm="0" fmla="#ppt_y-sin(pi*$)/27">
                                          <p:val>
                                            <p:fltVal val="0.000000"/>
                                          </p:val>
                                        </p:tav>
                                        <p:tav tm="100000">
                                          <p:val>
                                            <p:fltVal val="1.000000"/>
                                          </p:val>
                                        </p:tav>
                                      </p:tavLst>
                                    </p:anim>
                                    <p:anim calcmode="lin" valueType="num">
                                      <p:cBhvr>
                                        <p:cTn id="44" dur="164" tmFilter="0, 0; 0.125,0.2665; 0.25,0.4; 0.375,0.465; 0.5,0.5;  0.625,0.535; 0.75,0.6; 0.875,0.7335; 1,1">
                                          <p:stCondLst>
                                            <p:cond delay="1656"/>
                                          </p:stCondLst>
                                        </p:cTn>
                                        <p:tgtEl>
                                          <p:spTgt spid="14">
                                            <p:txEl>
                                              <p:charRg st="0" end="27"/>
                                            </p:txEl>
                                          </p:spTgt>
                                        </p:tgtEl>
                                        <p:attrNameLst>
                                          <p:attrName>ppt_y</p:attrName>
                                        </p:attrNameLst>
                                      </p:cBhvr>
                                      <p:tavLst>
                                        <p:tav tm="0" fmla="#ppt_y-sin(pi*$)/81">
                                          <p:val>
                                            <p:fltVal val="0.000000"/>
                                          </p:val>
                                        </p:tav>
                                        <p:tav tm="100000">
                                          <p:val>
                                            <p:fltVal val="1.000000"/>
                                          </p:val>
                                        </p:tav>
                                      </p:tavLst>
                                    </p:anim>
                                    <p:animScale>
                                      <p:cBhvr>
                                        <p:cTn id="45" dur="26">
                                          <p:stCondLst>
                                            <p:cond delay="650"/>
                                          </p:stCondLst>
                                        </p:cTn>
                                        <p:tgtEl>
                                          <p:spTgt spid="14">
                                            <p:txEl>
                                              <p:charRg st="0" end="27"/>
                                            </p:txEl>
                                          </p:spTgt>
                                        </p:tgtEl>
                                      </p:cBhvr>
                                      <p:to x="100000" y="60000"/>
                                    </p:animScale>
                                    <p:animScale>
                                      <p:cBhvr>
                                        <p:cTn id="46" dur="166" decel="50000">
                                          <p:stCondLst>
                                            <p:cond delay="676"/>
                                          </p:stCondLst>
                                        </p:cTn>
                                        <p:tgtEl>
                                          <p:spTgt spid="14">
                                            <p:txEl>
                                              <p:charRg st="0" end="27"/>
                                            </p:txEl>
                                          </p:spTgt>
                                        </p:tgtEl>
                                      </p:cBhvr>
                                      <p:to x="100000" y="100000"/>
                                    </p:animScale>
                                    <p:animScale>
                                      <p:cBhvr>
                                        <p:cTn id="47" dur="26">
                                          <p:stCondLst>
                                            <p:cond delay="1312"/>
                                          </p:stCondLst>
                                        </p:cTn>
                                        <p:tgtEl>
                                          <p:spTgt spid="14">
                                            <p:txEl>
                                              <p:charRg st="0" end="27"/>
                                            </p:txEl>
                                          </p:spTgt>
                                        </p:tgtEl>
                                      </p:cBhvr>
                                      <p:to x="100000" y="80000"/>
                                    </p:animScale>
                                    <p:animScale>
                                      <p:cBhvr>
                                        <p:cTn id="48" dur="166" decel="50000">
                                          <p:stCondLst>
                                            <p:cond delay="1338"/>
                                          </p:stCondLst>
                                        </p:cTn>
                                        <p:tgtEl>
                                          <p:spTgt spid="14">
                                            <p:txEl>
                                              <p:charRg st="0" end="27"/>
                                            </p:txEl>
                                          </p:spTgt>
                                        </p:tgtEl>
                                      </p:cBhvr>
                                      <p:to x="100000" y="100000"/>
                                    </p:animScale>
                                    <p:animScale>
                                      <p:cBhvr>
                                        <p:cTn id="49" dur="26">
                                          <p:stCondLst>
                                            <p:cond delay="1642"/>
                                          </p:stCondLst>
                                        </p:cTn>
                                        <p:tgtEl>
                                          <p:spTgt spid="14">
                                            <p:txEl>
                                              <p:charRg st="0" end="27"/>
                                            </p:txEl>
                                          </p:spTgt>
                                        </p:tgtEl>
                                      </p:cBhvr>
                                      <p:to x="100000" y="90000"/>
                                    </p:animScale>
                                    <p:animScale>
                                      <p:cBhvr>
                                        <p:cTn id="50" dur="166" decel="50000">
                                          <p:stCondLst>
                                            <p:cond delay="1668"/>
                                          </p:stCondLst>
                                        </p:cTn>
                                        <p:tgtEl>
                                          <p:spTgt spid="14">
                                            <p:txEl>
                                              <p:charRg st="0" end="27"/>
                                            </p:txEl>
                                          </p:spTgt>
                                        </p:tgtEl>
                                      </p:cBhvr>
                                      <p:to x="100000" y="100000"/>
                                    </p:animScale>
                                    <p:animScale>
                                      <p:cBhvr>
                                        <p:cTn id="51" dur="26">
                                          <p:stCondLst>
                                            <p:cond delay="1808"/>
                                          </p:stCondLst>
                                        </p:cTn>
                                        <p:tgtEl>
                                          <p:spTgt spid="14">
                                            <p:txEl>
                                              <p:charRg st="0" end="27"/>
                                            </p:txEl>
                                          </p:spTgt>
                                        </p:tgtEl>
                                      </p:cBhvr>
                                      <p:to x="100000" y="95000"/>
                                    </p:animScale>
                                    <p:animScale>
                                      <p:cBhvr>
                                        <p:cTn id="52" dur="166" decel="50000">
                                          <p:stCondLst>
                                            <p:cond delay="1834"/>
                                          </p:stCondLst>
                                        </p:cTn>
                                        <p:tgtEl>
                                          <p:spTgt spid="14">
                                            <p:txEl>
                                              <p:charRg st="0" end="27"/>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4">
                                            <p:txEl>
                                              <p:charRg st="27" end="67"/>
                                            </p:txEl>
                                          </p:spTgt>
                                        </p:tgtEl>
                                        <p:attrNameLst>
                                          <p:attrName>style.visibility</p:attrName>
                                        </p:attrNameLst>
                                      </p:cBhvr>
                                      <p:to>
                                        <p:strVal val="visible"/>
                                      </p:to>
                                    </p:set>
                                    <p:animEffect transition="in" filter="wipe(down)">
                                      <p:cBhvr>
                                        <p:cTn id="55" dur="580">
                                          <p:stCondLst>
                                            <p:cond delay="0"/>
                                          </p:stCondLst>
                                        </p:cTn>
                                        <p:tgtEl>
                                          <p:spTgt spid="14">
                                            <p:txEl>
                                              <p:charRg st="27" end="67"/>
                                            </p:txEl>
                                          </p:spTgt>
                                        </p:tgtEl>
                                      </p:cBhvr>
                                    </p:animEffect>
                                    <p:anim calcmode="lin" valueType="num">
                                      <p:cBhvr>
                                        <p:cTn id="56" dur="1822" tmFilter="0,0; 0.14,0.36; 0.43,0.73; 0.71,0.91; 1.0,1.0">
                                          <p:stCondLst>
                                            <p:cond delay="0"/>
                                          </p:stCondLst>
                                        </p:cTn>
                                        <p:tgtEl>
                                          <p:spTgt spid="14">
                                            <p:txEl>
                                              <p:charRg st="27" end="67"/>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4">
                                            <p:txEl>
                                              <p:charRg st="27" end="67"/>
                                            </p:txEl>
                                          </p:spTgt>
                                        </p:tgtEl>
                                        <p:attrNameLst>
                                          <p:attrName>ppt_y</p:attrName>
                                        </p:attrNameLst>
                                      </p:cBhvr>
                                      <p:tavLst>
                                        <p:tav tm="0" fmla="#ppt_y-sin(pi*$)/3">
                                          <p:val>
                                            <p:fltVal val="0.500000"/>
                                          </p:val>
                                        </p:tav>
                                        <p:tav tm="100000">
                                          <p:val>
                                            <p:fltVal val="1.000000"/>
                                          </p:val>
                                        </p:tav>
                                      </p:tavLst>
                                    </p:anim>
                                    <p:anim calcmode="lin" valueType="num">
                                      <p:cBhvr>
                                        <p:cTn id="58" dur="664" tmFilter="0, 0; 0.125,0.2665; 0.25,0.4; 0.375,0.465; 0.5,0.5;  0.625,0.535; 0.75,0.6; 0.875,0.7335; 1,1">
                                          <p:stCondLst>
                                            <p:cond delay="664"/>
                                          </p:stCondLst>
                                        </p:cTn>
                                        <p:tgtEl>
                                          <p:spTgt spid="14">
                                            <p:txEl>
                                              <p:charRg st="27" end="67"/>
                                            </p:txEl>
                                          </p:spTgt>
                                        </p:tgtEl>
                                        <p:attrNameLst>
                                          <p:attrName>ppt_y</p:attrName>
                                        </p:attrNameLst>
                                      </p:cBhvr>
                                      <p:tavLst>
                                        <p:tav tm="0" fmla="#ppt_y-sin(pi*$)/9">
                                          <p:val>
                                            <p:fltVal val="0.000000"/>
                                          </p:val>
                                        </p:tav>
                                        <p:tav tm="100000">
                                          <p:val>
                                            <p:fltVal val="1.000000"/>
                                          </p:val>
                                        </p:tav>
                                      </p:tavLst>
                                    </p:anim>
                                    <p:anim calcmode="lin" valueType="num">
                                      <p:cBhvr>
                                        <p:cTn id="59" dur="332" tmFilter="0, 0; 0.125,0.2665; 0.25,0.4; 0.375,0.465; 0.5,0.5;  0.625,0.535; 0.75,0.6; 0.875,0.7335; 1,1">
                                          <p:stCondLst>
                                            <p:cond delay="1324"/>
                                          </p:stCondLst>
                                        </p:cTn>
                                        <p:tgtEl>
                                          <p:spTgt spid="14">
                                            <p:txEl>
                                              <p:charRg st="27" end="67"/>
                                            </p:txEl>
                                          </p:spTgt>
                                        </p:tgtEl>
                                        <p:attrNameLst>
                                          <p:attrName>ppt_y</p:attrName>
                                        </p:attrNameLst>
                                      </p:cBhvr>
                                      <p:tavLst>
                                        <p:tav tm="0" fmla="#ppt_y-sin(pi*$)/27">
                                          <p:val>
                                            <p:fltVal val="0.000000"/>
                                          </p:val>
                                        </p:tav>
                                        <p:tav tm="100000">
                                          <p:val>
                                            <p:fltVal val="1.000000"/>
                                          </p:val>
                                        </p:tav>
                                      </p:tavLst>
                                    </p:anim>
                                    <p:anim calcmode="lin" valueType="num">
                                      <p:cBhvr>
                                        <p:cTn id="60" dur="164" tmFilter="0, 0; 0.125,0.2665; 0.25,0.4; 0.375,0.465; 0.5,0.5;  0.625,0.535; 0.75,0.6; 0.875,0.7335; 1,1">
                                          <p:stCondLst>
                                            <p:cond delay="1656"/>
                                          </p:stCondLst>
                                        </p:cTn>
                                        <p:tgtEl>
                                          <p:spTgt spid="14">
                                            <p:txEl>
                                              <p:charRg st="27" end="67"/>
                                            </p:txEl>
                                          </p:spTgt>
                                        </p:tgtEl>
                                        <p:attrNameLst>
                                          <p:attrName>ppt_y</p:attrName>
                                        </p:attrNameLst>
                                      </p:cBhvr>
                                      <p:tavLst>
                                        <p:tav tm="0" fmla="#ppt_y-sin(pi*$)/81">
                                          <p:val>
                                            <p:fltVal val="0.000000"/>
                                          </p:val>
                                        </p:tav>
                                        <p:tav tm="100000">
                                          <p:val>
                                            <p:fltVal val="1.000000"/>
                                          </p:val>
                                        </p:tav>
                                      </p:tavLst>
                                    </p:anim>
                                    <p:animScale>
                                      <p:cBhvr>
                                        <p:cTn id="61" dur="26">
                                          <p:stCondLst>
                                            <p:cond delay="650"/>
                                          </p:stCondLst>
                                        </p:cTn>
                                        <p:tgtEl>
                                          <p:spTgt spid="14">
                                            <p:txEl>
                                              <p:charRg st="27" end="67"/>
                                            </p:txEl>
                                          </p:spTgt>
                                        </p:tgtEl>
                                      </p:cBhvr>
                                      <p:to x="100000" y="60000"/>
                                    </p:animScale>
                                    <p:animScale>
                                      <p:cBhvr>
                                        <p:cTn id="62" dur="166" decel="50000">
                                          <p:stCondLst>
                                            <p:cond delay="676"/>
                                          </p:stCondLst>
                                        </p:cTn>
                                        <p:tgtEl>
                                          <p:spTgt spid="14">
                                            <p:txEl>
                                              <p:charRg st="27" end="67"/>
                                            </p:txEl>
                                          </p:spTgt>
                                        </p:tgtEl>
                                      </p:cBhvr>
                                      <p:to x="100000" y="100000"/>
                                    </p:animScale>
                                    <p:animScale>
                                      <p:cBhvr>
                                        <p:cTn id="63" dur="26">
                                          <p:stCondLst>
                                            <p:cond delay="1312"/>
                                          </p:stCondLst>
                                        </p:cTn>
                                        <p:tgtEl>
                                          <p:spTgt spid="14">
                                            <p:txEl>
                                              <p:charRg st="27" end="67"/>
                                            </p:txEl>
                                          </p:spTgt>
                                        </p:tgtEl>
                                      </p:cBhvr>
                                      <p:to x="100000" y="80000"/>
                                    </p:animScale>
                                    <p:animScale>
                                      <p:cBhvr>
                                        <p:cTn id="64" dur="166" decel="50000">
                                          <p:stCondLst>
                                            <p:cond delay="1338"/>
                                          </p:stCondLst>
                                        </p:cTn>
                                        <p:tgtEl>
                                          <p:spTgt spid="14">
                                            <p:txEl>
                                              <p:charRg st="27" end="67"/>
                                            </p:txEl>
                                          </p:spTgt>
                                        </p:tgtEl>
                                      </p:cBhvr>
                                      <p:to x="100000" y="100000"/>
                                    </p:animScale>
                                    <p:animScale>
                                      <p:cBhvr>
                                        <p:cTn id="65" dur="26">
                                          <p:stCondLst>
                                            <p:cond delay="1642"/>
                                          </p:stCondLst>
                                        </p:cTn>
                                        <p:tgtEl>
                                          <p:spTgt spid="14">
                                            <p:txEl>
                                              <p:charRg st="27" end="67"/>
                                            </p:txEl>
                                          </p:spTgt>
                                        </p:tgtEl>
                                      </p:cBhvr>
                                      <p:to x="100000" y="90000"/>
                                    </p:animScale>
                                    <p:animScale>
                                      <p:cBhvr>
                                        <p:cTn id="66" dur="166" decel="50000">
                                          <p:stCondLst>
                                            <p:cond delay="1668"/>
                                          </p:stCondLst>
                                        </p:cTn>
                                        <p:tgtEl>
                                          <p:spTgt spid="14">
                                            <p:txEl>
                                              <p:charRg st="27" end="67"/>
                                            </p:txEl>
                                          </p:spTgt>
                                        </p:tgtEl>
                                      </p:cBhvr>
                                      <p:to x="100000" y="100000"/>
                                    </p:animScale>
                                    <p:animScale>
                                      <p:cBhvr>
                                        <p:cTn id="67" dur="26">
                                          <p:stCondLst>
                                            <p:cond delay="1808"/>
                                          </p:stCondLst>
                                        </p:cTn>
                                        <p:tgtEl>
                                          <p:spTgt spid="14">
                                            <p:txEl>
                                              <p:charRg st="27" end="67"/>
                                            </p:txEl>
                                          </p:spTgt>
                                        </p:tgtEl>
                                      </p:cBhvr>
                                      <p:to x="100000" y="95000"/>
                                    </p:animScale>
                                    <p:animScale>
                                      <p:cBhvr>
                                        <p:cTn id="68" dur="166" decel="50000">
                                          <p:stCondLst>
                                            <p:cond delay="1834"/>
                                          </p:stCondLst>
                                        </p:cTn>
                                        <p:tgtEl>
                                          <p:spTgt spid="14">
                                            <p:txEl>
                                              <p:charRg st="27" end="67"/>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14">
                                            <p:txEl>
                                              <p:charRg st="67" end="103"/>
                                            </p:txEl>
                                          </p:spTgt>
                                        </p:tgtEl>
                                        <p:attrNameLst>
                                          <p:attrName>style.visibility</p:attrName>
                                        </p:attrNameLst>
                                      </p:cBhvr>
                                      <p:to>
                                        <p:strVal val="visible"/>
                                      </p:to>
                                    </p:set>
                                    <p:animEffect transition="in" filter="wipe(down)">
                                      <p:cBhvr>
                                        <p:cTn id="71" dur="580">
                                          <p:stCondLst>
                                            <p:cond delay="0"/>
                                          </p:stCondLst>
                                        </p:cTn>
                                        <p:tgtEl>
                                          <p:spTgt spid="14">
                                            <p:txEl>
                                              <p:charRg st="67" end="103"/>
                                            </p:txEl>
                                          </p:spTgt>
                                        </p:tgtEl>
                                      </p:cBhvr>
                                    </p:animEffect>
                                    <p:anim calcmode="lin" valueType="num">
                                      <p:cBhvr>
                                        <p:cTn id="72" dur="1822" tmFilter="0,0; 0.14,0.36; 0.43,0.73; 0.71,0.91; 1.0,1.0">
                                          <p:stCondLst>
                                            <p:cond delay="0"/>
                                          </p:stCondLst>
                                        </p:cTn>
                                        <p:tgtEl>
                                          <p:spTgt spid="14">
                                            <p:txEl>
                                              <p:charRg st="67" end="103"/>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4">
                                            <p:txEl>
                                              <p:charRg st="67" end="103"/>
                                            </p:txEl>
                                          </p:spTgt>
                                        </p:tgtEl>
                                        <p:attrNameLst>
                                          <p:attrName>ppt_y</p:attrName>
                                        </p:attrNameLst>
                                      </p:cBhvr>
                                      <p:tavLst>
                                        <p:tav tm="0" fmla="#ppt_y-sin(pi*$)/3">
                                          <p:val>
                                            <p:fltVal val="0.500000"/>
                                          </p:val>
                                        </p:tav>
                                        <p:tav tm="100000">
                                          <p:val>
                                            <p:fltVal val="1.000000"/>
                                          </p:val>
                                        </p:tav>
                                      </p:tavLst>
                                    </p:anim>
                                    <p:anim calcmode="lin" valueType="num">
                                      <p:cBhvr>
                                        <p:cTn id="74" dur="664" tmFilter="0, 0; 0.125,0.2665; 0.25,0.4; 0.375,0.465; 0.5,0.5;  0.625,0.535; 0.75,0.6; 0.875,0.7335; 1,1">
                                          <p:stCondLst>
                                            <p:cond delay="664"/>
                                          </p:stCondLst>
                                        </p:cTn>
                                        <p:tgtEl>
                                          <p:spTgt spid="14">
                                            <p:txEl>
                                              <p:charRg st="67" end="103"/>
                                            </p:txEl>
                                          </p:spTgt>
                                        </p:tgtEl>
                                        <p:attrNameLst>
                                          <p:attrName>ppt_y</p:attrName>
                                        </p:attrNameLst>
                                      </p:cBhvr>
                                      <p:tavLst>
                                        <p:tav tm="0" fmla="#ppt_y-sin(pi*$)/9">
                                          <p:val>
                                            <p:fltVal val="0.000000"/>
                                          </p:val>
                                        </p:tav>
                                        <p:tav tm="100000">
                                          <p:val>
                                            <p:fltVal val="1.000000"/>
                                          </p:val>
                                        </p:tav>
                                      </p:tavLst>
                                    </p:anim>
                                    <p:anim calcmode="lin" valueType="num">
                                      <p:cBhvr>
                                        <p:cTn id="75" dur="332" tmFilter="0, 0; 0.125,0.2665; 0.25,0.4; 0.375,0.465; 0.5,0.5;  0.625,0.535; 0.75,0.6; 0.875,0.7335; 1,1">
                                          <p:stCondLst>
                                            <p:cond delay="1324"/>
                                          </p:stCondLst>
                                        </p:cTn>
                                        <p:tgtEl>
                                          <p:spTgt spid="14">
                                            <p:txEl>
                                              <p:charRg st="67" end="103"/>
                                            </p:txEl>
                                          </p:spTgt>
                                        </p:tgtEl>
                                        <p:attrNameLst>
                                          <p:attrName>ppt_y</p:attrName>
                                        </p:attrNameLst>
                                      </p:cBhvr>
                                      <p:tavLst>
                                        <p:tav tm="0" fmla="#ppt_y-sin(pi*$)/27">
                                          <p:val>
                                            <p:fltVal val="0.000000"/>
                                          </p:val>
                                        </p:tav>
                                        <p:tav tm="100000">
                                          <p:val>
                                            <p:fltVal val="1.000000"/>
                                          </p:val>
                                        </p:tav>
                                      </p:tavLst>
                                    </p:anim>
                                    <p:anim calcmode="lin" valueType="num">
                                      <p:cBhvr>
                                        <p:cTn id="76" dur="164" tmFilter="0, 0; 0.125,0.2665; 0.25,0.4; 0.375,0.465; 0.5,0.5;  0.625,0.535; 0.75,0.6; 0.875,0.7335; 1,1">
                                          <p:stCondLst>
                                            <p:cond delay="1656"/>
                                          </p:stCondLst>
                                        </p:cTn>
                                        <p:tgtEl>
                                          <p:spTgt spid="14">
                                            <p:txEl>
                                              <p:charRg st="67" end="103"/>
                                            </p:txEl>
                                          </p:spTgt>
                                        </p:tgtEl>
                                        <p:attrNameLst>
                                          <p:attrName>ppt_y</p:attrName>
                                        </p:attrNameLst>
                                      </p:cBhvr>
                                      <p:tavLst>
                                        <p:tav tm="0" fmla="#ppt_y-sin(pi*$)/81">
                                          <p:val>
                                            <p:fltVal val="0.000000"/>
                                          </p:val>
                                        </p:tav>
                                        <p:tav tm="100000">
                                          <p:val>
                                            <p:fltVal val="1.000000"/>
                                          </p:val>
                                        </p:tav>
                                      </p:tavLst>
                                    </p:anim>
                                    <p:animScale>
                                      <p:cBhvr>
                                        <p:cTn id="77" dur="26">
                                          <p:stCondLst>
                                            <p:cond delay="650"/>
                                          </p:stCondLst>
                                        </p:cTn>
                                        <p:tgtEl>
                                          <p:spTgt spid="14">
                                            <p:txEl>
                                              <p:charRg st="67" end="103"/>
                                            </p:txEl>
                                          </p:spTgt>
                                        </p:tgtEl>
                                      </p:cBhvr>
                                      <p:to x="100000" y="60000"/>
                                    </p:animScale>
                                    <p:animScale>
                                      <p:cBhvr>
                                        <p:cTn id="78" dur="166" decel="50000">
                                          <p:stCondLst>
                                            <p:cond delay="676"/>
                                          </p:stCondLst>
                                        </p:cTn>
                                        <p:tgtEl>
                                          <p:spTgt spid="14">
                                            <p:txEl>
                                              <p:charRg st="67" end="103"/>
                                            </p:txEl>
                                          </p:spTgt>
                                        </p:tgtEl>
                                      </p:cBhvr>
                                      <p:to x="100000" y="100000"/>
                                    </p:animScale>
                                    <p:animScale>
                                      <p:cBhvr>
                                        <p:cTn id="79" dur="26">
                                          <p:stCondLst>
                                            <p:cond delay="1312"/>
                                          </p:stCondLst>
                                        </p:cTn>
                                        <p:tgtEl>
                                          <p:spTgt spid="14">
                                            <p:txEl>
                                              <p:charRg st="67" end="103"/>
                                            </p:txEl>
                                          </p:spTgt>
                                        </p:tgtEl>
                                      </p:cBhvr>
                                      <p:to x="100000" y="80000"/>
                                    </p:animScale>
                                    <p:animScale>
                                      <p:cBhvr>
                                        <p:cTn id="80" dur="166" decel="50000">
                                          <p:stCondLst>
                                            <p:cond delay="1338"/>
                                          </p:stCondLst>
                                        </p:cTn>
                                        <p:tgtEl>
                                          <p:spTgt spid="14">
                                            <p:txEl>
                                              <p:charRg st="67" end="103"/>
                                            </p:txEl>
                                          </p:spTgt>
                                        </p:tgtEl>
                                      </p:cBhvr>
                                      <p:to x="100000" y="100000"/>
                                    </p:animScale>
                                    <p:animScale>
                                      <p:cBhvr>
                                        <p:cTn id="81" dur="26">
                                          <p:stCondLst>
                                            <p:cond delay="1642"/>
                                          </p:stCondLst>
                                        </p:cTn>
                                        <p:tgtEl>
                                          <p:spTgt spid="14">
                                            <p:txEl>
                                              <p:charRg st="67" end="103"/>
                                            </p:txEl>
                                          </p:spTgt>
                                        </p:tgtEl>
                                      </p:cBhvr>
                                      <p:to x="100000" y="90000"/>
                                    </p:animScale>
                                    <p:animScale>
                                      <p:cBhvr>
                                        <p:cTn id="82" dur="166" decel="50000">
                                          <p:stCondLst>
                                            <p:cond delay="1668"/>
                                          </p:stCondLst>
                                        </p:cTn>
                                        <p:tgtEl>
                                          <p:spTgt spid="14">
                                            <p:txEl>
                                              <p:charRg st="67" end="103"/>
                                            </p:txEl>
                                          </p:spTgt>
                                        </p:tgtEl>
                                      </p:cBhvr>
                                      <p:to x="100000" y="100000"/>
                                    </p:animScale>
                                    <p:animScale>
                                      <p:cBhvr>
                                        <p:cTn id="83" dur="26">
                                          <p:stCondLst>
                                            <p:cond delay="1808"/>
                                          </p:stCondLst>
                                        </p:cTn>
                                        <p:tgtEl>
                                          <p:spTgt spid="14">
                                            <p:txEl>
                                              <p:charRg st="67" end="103"/>
                                            </p:txEl>
                                          </p:spTgt>
                                        </p:tgtEl>
                                      </p:cBhvr>
                                      <p:to x="100000" y="95000"/>
                                    </p:animScale>
                                    <p:animScale>
                                      <p:cBhvr>
                                        <p:cTn id="84" dur="166" decel="50000">
                                          <p:stCondLst>
                                            <p:cond delay="1834"/>
                                          </p:stCondLst>
                                        </p:cTn>
                                        <p:tgtEl>
                                          <p:spTgt spid="14">
                                            <p:txEl>
                                              <p:charRg st="67" end="10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5" name="Rectangle 7"/>
          <p:cNvSpPr/>
          <p:nvPr/>
        </p:nvSpPr>
        <p:spPr>
          <a:xfrm>
            <a:off x="243205" y="56515"/>
            <a:ext cx="11815445" cy="583565"/>
          </a:xfrm>
          <a:prstGeom prst="rect">
            <a:avLst/>
          </a:prstGeom>
          <a:noFill/>
          <a:ln w="9525">
            <a:noFill/>
          </a:ln>
        </p:spPr>
        <p:txBody>
          <a:bodyPr wrap="square">
            <a:spAutoFit/>
          </a:bodyPr>
          <a:p>
            <a:pPr>
              <a:buNone/>
            </a:pPr>
            <a:r>
              <a:rPr lang="en-US" altLang="en-US" sz="3200" b="1" i="1">
                <a:solidFill>
                  <a:srgbClr val="C00000"/>
                </a:solidFill>
                <a:latin typeface="Times New Roman" panose="02020603050405020304" pitchFamily="18" charset="0"/>
                <a:cs typeface="Times New Roman" panose="02020603050405020304" pitchFamily="18" charset="0"/>
              </a:rPr>
              <a:t>II</a:t>
            </a:r>
            <a:r>
              <a:rPr lang="en-US" altLang="en-US" sz="3200" b="1">
                <a:solidFill>
                  <a:srgbClr val="C00000"/>
                </a:solidFill>
                <a:latin typeface="Times New Roman" panose="02020603050405020304" pitchFamily="18" charset="0"/>
                <a:cs typeface="Times New Roman" panose="02020603050405020304" pitchFamily="18" charset="0"/>
              </a:rPr>
              <a:t>. Cách làm bài nghị luận về một sự việc hiện tượng đời sống.</a:t>
            </a:r>
            <a:endParaRPr lang="en-US" altLang="en-US" sz="32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 Box 6"/>
          <p:cNvSpPr txBox="1">
            <a:spLocks noChangeArrowheads="1"/>
          </p:cNvSpPr>
          <p:nvPr/>
        </p:nvSpPr>
        <p:spPr bwMode="auto">
          <a:xfrm>
            <a:off x="243417" y="528109"/>
            <a:ext cx="10871200" cy="583565"/>
          </a:xfrm>
          <a:prstGeom prst="rect">
            <a:avLst/>
          </a:prstGeom>
          <a:noFill/>
          <a:ln>
            <a:noFill/>
          </a:ln>
        </p:spPr>
        <p:txBody>
          <a:bodyPr>
            <a:spAutoFit/>
          </a:bodyPr>
          <a:p>
            <a:pPr>
              <a:spcBef>
                <a:spcPct val="50000"/>
              </a:spcBef>
              <a:buClrTx/>
              <a:buFontTx/>
            </a:pPr>
            <a:r>
              <a:rPr lang="en-US" altLang="x-none" sz="3200" b="1" i="1" u="sng">
                <a:solidFill>
                  <a:srgbClr val="300000"/>
                </a:solidFill>
                <a:latin typeface="Times New Roman" panose="02020603050405020304" pitchFamily="18" charset="0"/>
                <a:cs typeface="Times New Roman" panose="02020603050405020304" pitchFamily="18" charset="0"/>
              </a:rPr>
              <a:t>4. Đọc lại v</a:t>
            </a:r>
            <a:r>
              <a:rPr lang="en-US" altLang="x-none" sz="3200" b="1" i="1" u="sng">
                <a:solidFill>
                  <a:srgbClr val="300000"/>
                </a:solidFill>
                <a:latin typeface="Times New Roman" panose="02020603050405020304" pitchFamily="18" charset="0"/>
                <a:ea typeface="Times New Roman" panose="02020603050405020304" pitchFamily="18" charset="0"/>
              </a:rPr>
              <a:t>à</a:t>
            </a:r>
            <a:r>
              <a:rPr lang="en-US" altLang="x-none" sz="3200" b="1" i="1" u="sng">
                <a:solidFill>
                  <a:srgbClr val="300000"/>
                </a:solidFill>
                <a:latin typeface="Times New Roman" panose="02020603050405020304" pitchFamily="18" charset="0"/>
                <a:cs typeface="Times New Roman" panose="02020603050405020304" pitchFamily="18" charset="0"/>
              </a:rPr>
              <a:t> sửa chữa</a:t>
            </a:r>
            <a:endParaRPr lang="en-US" altLang="x-none" sz="3200" b="1" i="1" u="sng">
              <a:solidFill>
                <a:srgbClr val="300000"/>
              </a:solidFill>
              <a:latin typeface="Times New Roman" panose="02020603050405020304" pitchFamily="18" charset="0"/>
              <a:ea typeface="Times New Roman" panose="02020603050405020304" pitchFamily="18" charset="0"/>
            </a:endParaRPr>
          </a:p>
        </p:txBody>
      </p:sp>
      <p:sp>
        <p:nvSpPr>
          <p:cNvPr id="8" name="淘宝网chenying0907出品 10"/>
          <p:cNvSpPr/>
          <p:nvPr/>
        </p:nvSpPr>
        <p:spPr>
          <a:xfrm>
            <a:off x="1564217" y="1514476"/>
            <a:ext cx="1803400" cy="910167"/>
          </a:xfrm>
          <a:custGeom>
            <a:avLst/>
            <a:gdLst>
              <a:gd name="txL" fmla="*/ 0 w 1600200"/>
              <a:gd name="txT" fmla="*/ 0 h 552450"/>
              <a:gd name="txR" fmla="*/ 1600200 w 1600200"/>
              <a:gd name="txB" fmla="*/ 552450 h 552450"/>
            </a:gdLst>
            <a:ahLst/>
            <a:cxnLst>
              <a:cxn ang="0">
                <a:pos x="0" y="682609"/>
              </a:cxn>
              <a:cxn ang="0">
                <a:pos x="144875" y="0"/>
              </a:cxn>
              <a:cxn ang="0">
                <a:pos x="1352170" y="0"/>
              </a:cxn>
            </a:cxnLst>
            <a:rect l="txL" t="txT" r="txR" b="txB"/>
            <a:pathLst>
              <a:path w="1600200" h="552450">
                <a:moveTo>
                  <a:pt x="0" y="552450"/>
                </a:moveTo>
                <a:lnTo>
                  <a:pt x="171450" y="0"/>
                </a:lnTo>
                <a:lnTo>
                  <a:pt x="1600200" y="0"/>
                </a:lnTo>
              </a:path>
            </a:pathLst>
          </a:custGeom>
          <a:noFill/>
          <a:ln w="19050" cap="flat" cmpd="sng">
            <a:solidFill>
              <a:srgbClr val="180000"/>
            </a:solidFill>
            <a:prstDash val="sysDot"/>
            <a:round/>
            <a:headEnd type="oval" w="med" len="med"/>
            <a:tailEnd type="triangle" w="med" len="med"/>
          </a:ln>
        </p:spPr>
        <p:txBody>
          <a:bodyPr anchor="ctr" anchorCtr="0"/>
          <a:p>
            <a:pPr>
              <a:buClrTx/>
              <a:buNone/>
            </a:pPr>
            <a:endParaRPr lang="zh-CN" altLang="en-US" sz="3200">
              <a:solidFill>
                <a:srgbClr val="180000"/>
              </a:solidFill>
              <a:latin typeface="Arial" panose="020B0604020202020204" pitchFamily="34" charset="0"/>
              <a:ea typeface="SimSun" panose="02010600030101010101" pitchFamily="2" charset="-122"/>
            </a:endParaRPr>
          </a:p>
        </p:txBody>
      </p:sp>
      <p:sp>
        <p:nvSpPr>
          <p:cNvPr id="10" name="Rectangle 9"/>
          <p:cNvSpPr/>
          <p:nvPr/>
        </p:nvSpPr>
        <p:spPr>
          <a:xfrm>
            <a:off x="3350684" y="1226609"/>
            <a:ext cx="6887633" cy="2061210"/>
          </a:xfrm>
          <a:prstGeom prst="rect">
            <a:avLst/>
          </a:prstGeom>
        </p:spPr>
        <p:txBody>
          <a:bodyPr wrap="square">
            <a:spAutoFit/>
          </a:bodyPr>
          <a:p>
            <a:pPr marL="400050" indent="-400050">
              <a:buClrTx/>
              <a:buFontTx/>
              <a:buNone/>
            </a:pPr>
            <a:r>
              <a:rPr lang="en-US" altLang="x-none" sz="3200">
                <a:solidFill>
                  <a:srgbClr val="180000"/>
                </a:solidFill>
                <a:latin typeface="Times New Roman" panose="02020603050405020304" pitchFamily="18" charset="0"/>
                <a:cs typeface="Times New Roman" panose="02020603050405020304" pitchFamily="18" charset="0"/>
              </a:rPr>
              <a:t>Hình thức: đầy đủ bố cục 3 phần </a:t>
            </a:r>
            <a:endParaRPr lang="en-US" altLang="x-none" sz="3200">
              <a:solidFill>
                <a:srgbClr val="180000"/>
              </a:solidFill>
              <a:latin typeface="Times New Roman" panose="02020603050405020304" pitchFamily="18" charset="0"/>
              <a:cs typeface="Times New Roman" panose="02020603050405020304" pitchFamily="18" charset="0"/>
            </a:endParaRPr>
          </a:p>
          <a:p>
            <a:pPr marL="400050" indent="-400050">
              <a:buClrTx/>
              <a:buFontTx/>
              <a:buNone/>
            </a:pPr>
            <a:r>
              <a:rPr lang="en-US" altLang="x-none" sz="3200">
                <a:solidFill>
                  <a:srgbClr val="180000"/>
                </a:solidFill>
                <a:latin typeface="Times New Roman" panose="02020603050405020304" pitchFamily="18" charset="0"/>
                <a:cs typeface="Times New Roman" panose="02020603050405020304" pitchFamily="18" charset="0"/>
              </a:rPr>
              <a:t>- Mở b</a:t>
            </a:r>
            <a:r>
              <a:rPr lang="en-US" altLang="x-none" sz="3200">
                <a:solidFill>
                  <a:srgbClr val="180000"/>
                </a:solidFill>
                <a:latin typeface="Times New Roman" panose="02020603050405020304" pitchFamily="18" charset="0"/>
                <a:ea typeface="Times New Roman" panose="02020603050405020304" pitchFamily="18" charset="0"/>
              </a:rPr>
              <a:t>à</a:t>
            </a:r>
            <a:r>
              <a:rPr lang="en-US" altLang="x-none" sz="3200">
                <a:solidFill>
                  <a:srgbClr val="180000"/>
                </a:solidFill>
                <a:latin typeface="Times New Roman" panose="02020603050405020304" pitchFamily="18" charset="0"/>
                <a:cs typeface="Times New Roman" panose="02020603050405020304" pitchFamily="18" charset="0"/>
              </a:rPr>
              <a:t>i</a:t>
            </a:r>
            <a:endParaRPr lang="en-US" altLang="x-none" sz="3200">
              <a:solidFill>
                <a:srgbClr val="180000"/>
              </a:solidFill>
              <a:latin typeface="Times New Roman" panose="02020603050405020304" pitchFamily="18" charset="0"/>
              <a:cs typeface="Times New Roman" panose="02020603050405020304" pitchFamily="18" charset="0"/>
            </a:endParaRPr>
          </a:p>
          <a:p>
            <a:pPr marL="400050" indent="-400050">
              <a:buClrTx/>
              <a:buFontTx/>
              <a:buNone/>
            </a:pPr>
            <a:r>
              <a:rPr lang="en-US" altLang="x-none" sz="3200">
                <a:solidFill>
                  <a:srgbClr val="180000"/>
                </a:solidFill>
                <a:latin typeface="Times New Roman" panose="02020603050405020304" pitchFamily="18" charset="0"/>
                <a:cs typeface="Times New Roman" panose="02020603050405020304" pitchFamily="18" charset="0"/>
              </a:rPr>
              <a:t>- Thân b</a:t>
            </a:r>
            <a:r>
              <a:rPr lang="en-US" altLang="x-none" sz="3200">
                <a:solidFill>
                  <a:srgbClr val="180000"/>
                </a:solidFill>
                <a:latin typeface="Times New Roman" panose="02020603050405020304" pitchFamily="18" charset="0"/>
                <a:ea typeface="Times New Roman" panose="02020603050405020304" pitchFamily="18" charset="0"/>
              </a:rPr>
              <a:t>à</a:t>
            </a:r>
            <a:r>
              <a:rPr lang="en-US" altLang="x-none" sz="3200">
                <a:solidFill>
                  <a:srgbClr val="180000"/>
                </a:solidFill>
                <a:latin typeface="Times New Roman" panose="02020603050405020304" pitchFamily="18" charset="0"/>
                <a:cs typeface="Times New Roman" panose="02020603050405020304" pitchFamily="18" charset="0"/>
              </a:rPr>
              <a:t>i</a:t>
            </a:r>
            <a:endParaRPr lang="en-US" altLang="x-none" sz="3200">
              <a:solidFill>
                <a:srgbClr val="180000"/>
              </a:solidFill>
              <a:latin typeface="Times New Roman" panose="02020603050405020304" pitchFamily="18" charset="0"/>
              <a:cs typeface="Times New Roman" panose="02020603050405020304" pitchFamily="18" charset="0"/>
            </a:endParaRPr>
          </a:p>
          <a:p>
            <a:pPr marL="400050" indent="-400050">
              <a:buClrTx/>
              <a:buFontTx/>
              <a:buNone/>
            </a:pPr>
            <a:r>
              <a:rPr lang="en-US" altLang="x-none" sz="3200">
                <a:solidFill>
                  <a:srgbClr val="180000"/>
                </a:solidFill>
                <a:latin typeface="Times New Roman" panose="02020603050405020304" pitchFamily="18" charset="0"/>
                <a:cs typeface="Times New Roman" panose="02020603050405020304" pitchFamily="18" charset="0"/>
              </a:rPr>
              <a:t>- Kết b</a:t>
            </a:r>
            <a:r>
              <a:rPr lang="en-US" altLang="x-none" sz="3200">
                <a:solidFill>
                  <a:srgbClr val="180000"/>
                </a:solidFill>
                <a:latin typeface="Times New Roman" panose="02020603050405020304" pitchFamily="18" charset="0"/>
                <a:ea typeface="Times New Roman" panose="02020603050405020304" pitchFamily="18" charset="0"/>
              </a:rPr>
              <a:t>à</a:t>
            </a:r>
            <a:r>
              <a:rPr lang="en-US" altLang="x-none" sz="3200">
                <a:solidFill>
                  <a:srgbClr val="180000"/>
                </a:solidFill>
                <a:latin typeface="Times New Roman" panose="02020603050405020304" pitchFamily="18" charset="0"/>
                <a:cs typeface="Times New Roman" panose="02020603050405020304" pitchFamily="18" charset="0"/>
              </a:rPr>
              <a:t>i</a:t>
            </a:r>
            <a:endParaRPr lang="en-US" altLang="x-none" sz="3200">
              <a:solidFill>
                <a:srgbClr val="180000"/>
              </a:solidFill>
              <a:latin typeface="Times New Roman" panose="02020603050405020304" pitchFamily="18" charset="0"/>
              <a:ea typeface="Times New Roman" panose="02020603050405020304" pitchFamily="18" charset="0"/>
            </a:endParaRPr>
          </a:p>
        </p:txBody>
      </p:sp>
      <p:sp>
        <p:nvSpPr>
          <p:cNvPr id="12" name="淘宝网chenying0907出品 10"/>
          <p:cNvSpPr/>
          <p:nvPr/>
        </p:nvSpPr>
        <p:spPr>
          <a:xfrm flipV="1">
            <a:off x="1748367" y="3645958"/>
            <a:ext cx="2578100" cy="309033"/>
          </a:xfrm>
          <a:custGeom>
            <a:avLst/>
            <a:gdLst>
              <a:gd name="txL" fmla="*/ 0 w 1600200"/>
              <a:gd name="txT" fmla="*/ 0 h 552450"/>
              <a:gd name="txR" fmla="*/ 1600200 w 1600200"/>
              <a:gd name="txB" fmla="*/ 552450 h 552450"/>
            </a:gdLst>
            <a:ahLst/>
            <a:cxnLst>
              <a:cxn ang="0">
                <a:pos x="0" y="231748"/>
              </a:cxn>
              <a:cxn ang="0">
                <a:pos x="207309" y="0"/>
              </a:cxn>
              <a:cxn ang="0">
                <a:pos x="1934885" y="0"/>
              </a:cxn>
            </a:cxnLst>
            <a:rect l="txL" t="txT" r="txR" b="txB"/>
            <a:pathLst>
              <a:path w="1600200" h="552450">
                <a:moveTo>
                  <a:pt x="0" y="552450"/>
                </a:moveTo>
                <a:lnTo>
                  <a:pt x="171450" y="0"/>
                </a:lnTo>
                <a:lnTo>
                  <a:pt x="1600200" y="0"/>
                </a:lnTo>
              </a:path>
            </a:pathLst>
          </a:custGeom>
          <a:noFill/>
          <a:ln w="19050" cap="flat" cmpd="sng">
            <a:solidFill>
              <a:srgbClr val="180000"/>
            </a:solidFill>
            <a:prstDash val="sysDot"/>
            <a:round/>
            <a:headEnd type="oval" w="med" len="med"/>
            <a:tailEnd type="triangle" w="med" len="med"/>
          </a:ln>
        </p:spPr>
        <p:txBody>
          <a:bodyPr anchor="ctr" anchorCtr="0"/>
          <a:p>
            <a:pPr>
              <a:buClrTx/>
              <a:buNone/>
            </a:pPr>
            <a:endParaRPr lang="zh-CN" altLang="en-US" sz="3200">
              <a:solidFill>
                <a:srgbClr val="180000"/>
              </a:solidFill>
              <a:latin typeface="Arial" panose="020B0604020202020204" pitchFamily="34" charset="0"/>
              <a:ea typeface="SimSun" panose="02010600030101010101" pitchFamily="2" charset="-122"/>
            </a:endParaRPr>
          </a:p>
        </p:txBody>
      </p:sp>
      <p:sp>
        <p:nvSpPr>
          <p:cNvPr id="13" name="Rectangle 12"/>
          <p:cNvSpPr/>
          <p:nvPr/>
        </p:nvSpPr>
        <p:spPr>
          <a:xfrm>
            <a:off x="4447117" y="3724276"/>
            <a:ext cx="6889751" cy="1076325"/>
          </a:xfrm>
          <a:prstGeom prst="rect">
            <a:avLst/>
          </a:prstGeom>
        </p:spPr>
        <p:txBody>
          <a:bodyPr wrap="square">
            <a:spAutoFit/>
          </a:bodyPr>
          <a:p>
            <a:pPr>
              <a:buClrTx/>
              <a:buFontTx/>
            </a:pPr>
            <a:r>
              <a:rPr lang="en-US" altLang="x-none" sz="3200">
                <a:solidFill>
                  <a:srgbClr val="180000"/>
                </a:solidFill>
                <a:latin typeface="Times New Roman" panose="02020603050405020304" pitchFamily="18" charset="0"/>
                <a:cs typeface="Times New Roman" panose="02020603050405020304" pitchFamily="18" charset="0"/>
              </a:rPr>
              <a:t>Nội dung: đảm bảo các yêu cầu, đủ các bước, các ý đã xây dựng</a:t>
            </a:r>
            <a:endParaRPr lang="en-US" altLang="x-none" sz="3200">
              <a:solidFill>
                <a:srgbClr val="18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2233" name="Google Shape;833;p44"/>
          <p:cNvPicPr preferRelativeResize="0">
            <a:picLocks noChangeAspect="1"/>
          </p:cNvPicPr>
          <p:nvPr/>
        </p:nvPicPr>
        <p:blipFill>
          <a:blip r:embed="rId1"/>
          <a:stretch>
            <a:fillRect/>
          </a:stretch>
        </p:blipFill>
        <p:spPr>
          <a:xfrm>
            <a:off x="681567" y="1969558"/>
            <a:ext cx="2131484" cy="2118784"/>
          </a:xfrm>
          <a:prstGeom prst="rect">
            <a:avLst/>
          </a:prstGeom>
          <a:noFill/>
          <a:ln w="9525">
            <a:noFill/>
          </a:ln>
        </p:spPr>
      </p:pic>
      <p:sp>
        <p:nvSpPr>
          <p:cNvPr id="11" name="Rectangle 10"/>
          <p:cNvSpPr/>
          <p:nvPr/>
        </p:nvSpPr>
        <p:spPr>
          <a:xfrm>
            <a:off x="2442210" y="4800600"/>
            <a:ext cx="6472555" cy="859155"/>
          </a:xfrm>
          <a:prstGeom prst="rect">
            <a:avLst/>
          </a:prstGeom>
          <a:noFill/>
          <a:ln w="9525">
            <a:noFill/>
          </a:ln>
        </p:spPr>
        <p:txBody>
          <a:bodyPr wrap="square" lIns="121917" tIns="60958" rIns="121917" bIns="60958">
            <a:spAutoFit/>
          </a:bodyPr>
          <a:p>
            <a:pPr algn="ctr">
              <a:buNone/>
            </a:pPr>
            <a:r>
              <a:rPr lang="en-US" altLang="x-none" sz="4800" b="1" i="1" u="sng">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GHI NHỚ SGK</a:t>
            </a:r>
            <a:endParaRPr lang="en-US" altLang="x-none" sz="4800" b="1" u="sng">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ldLvl="0" animBg="1"/>
      <p:bldP spid="10" grpId="0"/>
      <p:bldP spid="12" grpId="0" bldLvl="0" animBg="1"/>
      <p:bldP spid="13"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5" name="Rectangle 11"/>
          <p:cNvSpPr/>
          <p:nvPr/>
        </p:nvSpPr>
        <p:spPr>
          <a:xfrm>
            <a:off x="147321" y="62230"/>
            <a:ext cx="10703983" cy="583565"/>
          </a:xfrm>
          <a:prstGeom prst="rect">
            <a:avLst/>
          </a:prstGeom>
          <a:noFill/>
          <a:ln w="9525">
            <a:noFill/>
          </a:ln>
        </p:spPr>
        <p:txBody>
          <a:bodyPr>
            <a:spAutoFit/>
          </a:bodyPr>
          <a:p>
            <a:pPr>
              <a:buNone/>
            </a:pPr>
            <a:r>
              <a:rPr lang="en-US" altLang="en-US" sz="3200" b="1" i="1">
                <a:solidFill>
                  <a:srgbClr val="300000"/>
                </a:solidFill>
                <a:latin typeface="Times New Roman" panose="02020603050405020304" pitchFamily="18" charset="0"/>
                <a:cs typeface="Times New Roman" panose="02020603050405020304" pitchFamily="18" charset="0"/>
              </a:rPr>
              <a:t>III. LUYỆN TẬP</a:t>
            </a:r>
            <a:endParaRPr lang="en-US" altLang="en-US" sz="3200" b="1" i="1">
              <a:solidFill>
                <a:srgbClr val="3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p:cNvSpPr>
            <a:spLocks noChangeArrowheads="1"/>
          </p:cNvSpPr>
          <p:nvPr/>
        </p:nvSpPr>
        <p:spPr bwMode="auto">
          <a:xfrm>
            <a:off x="474345" y="528532"/>
            <a:ext cx="6502400" cy="583565"/>
          </a:xfrm>
          <a:prstGeom prst="rect">
            <a:avLst/>
          </a:prstGeom>
          <a:noFill/>
          <a:ln>
            <a:noFill/>
          </a:ln>
        </p:spPr>
        <p:txBody>
          <a:bodyPr>
            <a:spAutoFit/>
          </a:bodyPr>
          <a:p>
            <a:pPr eaLnBrk="0" hangingPunct="0">
              <a:buClrTx/>
              <a:buFontTx/>
            </a:pPr>
            <a:r>
              <a:rPr lang="en-US" altLang="x-none" sz="3200" b="1" i="1">
                <a:solidFill>
                  <a:srgbClr val="FF0000"/>
                </a:solidFill>
                <a:latin typeface="Times New Roman" panose="02020603050405020304" pitchFamily="18" charset="0"/>
                <a:cs typeface="Times New Roman" panose="02020603050405020304" pitchFamily="18" charset="0"/>
              </a:rPr>
              <a:t>Lập d</a:t>
            </a:r>
            <a:r>
              <a:rPr lang="en-US" altLang="x-none" sz="3200" b="1" i="1">
                <a:solidFill>
                  <a:srgbClr val="FF0000"/>
                </a:solidFill>
                <a:latin typeface="Times New Roman" panose="02020603050405020304" pitchFamily="18" charset="0"/>
                <a:ea typeface="Times New Roman" panose="02020603050405020304" pitchFamily="18" charset="0"/>
              </a:rPr>
              <a:t>à</a:t>
            </a:r>
            <a:r>
              <a:rPr lang="en-US" altLang="x-none" sz="3200" b="1" i="1">
                <a:solidFill>
                  <a:srgbClr val="FF0000"/>
                </a:solidFill>
                <a:latin typeface="Times New Roman" panose="02020603050405020304" pitchFamily="18" charset="0"/>
                <a:cs typeface="Times New Roman" panose="02020603050405020304" pitchFamily="18" charset="0"/>
              </a:rPr>
              <a:t>n b</a:t>
            </a:r>
            <a:r>
              <a:rPr lang="en-US" altLang="x-none" sz="3200" b="1" i="1">
                <a:solidFill>
                  <a:srgbClr val="FF0000"/>
                </a:solidFill>
                <a:latin typeface="Times New Roman" panose="02020603050405020304" pitchFamily="18" charset="0"/>
                <a:ea typeface="Times New Roman" panose="02020603050405020304" pitchFamily="18" charset="0"/>
              </a:rPr>
              <a:t>à</a:t>
            </a:r>
            <a:r>
              <a:rPr lang="en-US" altLang="x-none" sz="3200" b="1" i="1">
                <a:solidFill>
                  <a:srgbClr val="FF0000"/>
                </a:solidFill>
                <a:latin typeface="Times New Roman" panose="02020603050405020304" pitchFamily="18" charset="0"/>
                <a:cs typeface="Times New Roman" panose="02020603050405020304" pitchFamily="18" charset="0"/>
              </a:rPr>
              <a:t>i cho đề 4, mục I Sgk</a:t>
            </a:r>
            <a:endParaRPr lang="en-US" altLang="x-none" sz="3200" b="1" i="1">
              <a:solidFill>
                <a:srgbClr val="FF0000"/>
              </a:solidFill>
              <a:latin typeface="Times New Roman" panose="02020603050405020304" pitchFamily="18" charset="0"/>
              <a:ea typeface="Times New Roman" panose="02020603050405020304" pitchFamily="18" charset="0"/>
            </a:endParaRPr>
          </a:p>
        </p:txBody>
      </p:sp>
      <p:sp>
        <p:nvSpPr>
          <p:cNvPr id="15" name="TextBox 14"/>
          <p:cNvSpPr txBox="1"/>
          <p:nvPr/>
        </p:nvSpPr>
        <p:spPr>
          <a:xfrm>
            <a:off x="2603500" y="1111885"/>
            <a:ext cx="9270365" cy="2553335"/>
          </a:xfrm>
          <a:prstGeom prst="rect">
            <a:avLst/>
          </a:prstGeom>
          <a:noFill/>
        </p:spPr>
        <p:txBody>
          <a:bodyPr wrap="square">
            <a:spAutoFit/>
          </a:bodyPr>
          <a:p>
            <a:pPr eaLnBrk="0" hangingPunct="0">
              <a:buClrTx/>
              <a:buFontTx/>
              <a:buNone/>
            </a:pPr>
            <a:r>
              <a:rPr lang="en-US" altLang="x-none" sz="3200" b="1" i="1">
                <a:solidFill>
                  <a:srgbClr val="180000"/>
                </a:solidFill>
                <a:latin typeface="Times New Roman" panose="02020603050405020304" pitchFamily="18" charset="0"/>
                <a:cs typeface="Times New Roman" panose="02020603050405020304" pitchFamily="18" charset="0"/>
              </a:rPr>
              <a:t>1, Tìm hiểu đề :</a:t>
            </a:r>
            <a:endParaRPr lang="en-US" altLang="x-none" sz="3200" b="1" i="1">
              <a:solidFill>
                <a:srgbClr val="180000"/>
              </a:solidFill>
              <a:latin typeface="Times New Roman" panose="02020603050405020304" pitchFamily="18" charset="0"/>
              <a:cs typeface="Times New Roman" panose="02020603050405020304" pitchFamily="18" charset="0"/>
            </a:endParaRPr>
          </a:p>
          <a:p>
            <a:pPr eaLnBrk="0" hangingPunct="0">
              <a:buClrTx/>
              <a:buFontTx/>
              <a:buChar char="-"/>
            </a:pPr>
            <a:r>
              <a:rPr lang="en-US" altLang="x-none" sz="3200" i="1">
                <a:solidFill>
                  <a:srgbClr val="180000"/>
                </a:solidFill>
                <a:latin typeface="Times New Roman" panose="02020603050405020304" pitchFamily="18" charset="0"/>
                <a:cs typeface="Times New Roman" panose="02020603050405020304" pitchFamily="18" charset="0"/>
              </a:rPr>
              <a:t>Đề thuộc loại gì ? </a:t>
            </a:r>
            <a:endParaRPr lang="en-US" altLang="x-none" sz="3200" i="1">
              <a:solidFill>
                <a:srgbClr val="180000"/>
              </a:solidFill>
              <a:latin typeface="Times New Roman" panose="02020603050405020304" pitchFamily="18" charset="0"/>
              <a:cs typeface="Times New Roman" panose="02020603050405020304" pitchFamily="18" charset="0"/>
            </a:endParaRPr>
          </a:p>
          <a:p>
            <a:pPr eaLnBrk="0" hangingPunct="0">
              <a:buClrTx/>
              <a:buFontTx/>
              <a:buChar char="-"/>
            </a:pPr>
            <a:endParaRPr lang="en-US" altLang="x-none" sz="3200" i="1">
              <a:solidFill>
                <a:srgbClr val="180000"/>
              </a:solidFill>
              <a:latin typeface="Times New Roman" panose="02020603050405020304" pitchFamily="18" charset="0"/>
              <a:cs typeface="Times New Roman" panose="02020603050405020304" pitchFamily="18" charset="0"/>
            </a:endParaRPr>
          </a:p>
          <a:p>
            <a:pPr eaLnBrk="0" hangingPunct="0">
              <a:buClrTx/>
              <a:buFontTx/>
              <a:buChar char="-"/>
            </a:pPr>
            <a:endParaRPr lang="en-US" altLang="x-none" sz="3200" i="1">
              <a:solidFill>
                <a:srgbClr val="180000"/>
              </a:solidFill>
              <a:latin typeface="Times New Roman" panose="02020603050405020304" pitchFamily="18" charset="0"/>
              <a:cs typeface="Times New Roman" panose="02020603050405020304" pitchFamily="18" charset="0"/>
            </a:endParaRPr>
          </a:p>
          <a:p>
            <a:pPr eaLnBrk="0" hangingPunct="0">
              <a:buClrTx/>
              <a:buFontTx/>
              <a:buChar char="-"/>
            </a:pPr>
            <a:r>
              <a:rPr lang="en-US" altLang="x-none" sz="3200" i="1">
                <a:solidFill>
                  <a:srgbClr val="180000"/>
                </a:solidFill>
                <a:latin typeface="Times New Roman" panose="02020603050405020304" pitchFamily="18" charset="0"/>
                <a:cs typeface="Times New Roman" panose="02020603050405020304" pitchFamily="18" charset="0"/>
              </a:rPr>
              <a:t>Yêu cầu l</a:t>
            </a:r>
            <a:r>
              <a:rPr lang="en-US" altLang="x-none" sz="3200" i="1">
                <a:solidFill>
                  <a:srgbClr val="180000"/>
                </a:solidFill>
                <a:latin typeface="Times New Roman" panose="02020603050405020304" pitchFamily="18" charset="0"/>
                <a:ea typeface="Times New Roman" panose="02020603050405020304" pitchFamily="18" charset="0"/>
              </a:rPr>
              <a:t>à</a:t>
            </a:r>
            <a:r>
              <a:rPr lang="en-US" altLang="x-none" sz="3200" i="1">
                <a:solidFill>
                  <a:srgbClr val="180000"/>
                </a:solidFill>
                <a:latin typeface="Times New Roman" panose="02020603050405020304" pitchFamily="18" charset="0"/>
                <a:cs typeface="Times New Roman" panose="02020603050405020304" pitchFamily="18" charset="0"/>
              </a:rPr>
              <a:t>m b</a:t>
            </a:r>
            <a:r>
              <a:rPr lang="en-US" altLang="x-none" sz="3200" i="1">
                <a:solidFill>
                  <a:srgbClr val="180000"/>
                </a:solidFill>
                <a:latin typeface="Times New Roman" panose="02020603050405020304" pitchFamily="18" charset="0"/>
                <a:ea typeface="Times New Roman" panose="02020603050405020304" pitchFamily="18" charset="0"/>
              </a:rPr>
              <a:t>à</a:t>
            </a:r>
            <a:r>
              <a:rPr lang="en-US" altLang="x-none" sz="3200" i="1">
                <a:solidFill>
                  <a:srgbClr val="180000"/>
                </a:solidFill>
                <a:latin typeface="Times New Roman" panose="02020603050405020304" pitchFamily="18" charset="0"/>
                <a:cs typeface="Times New Roman" panose="02020603050405020304" pitchFamily="18" charset="0"/>
              </a:rPr>
              <a:t>i ? </a:t>
            </a:r>
            <a:endParaRPr lang="en-US" altLang="x-none" sz="3200" i="1">
              <a:solidFill>
                <a:srgbClr val="180000"/>
              </a:solidFill>
              <a:latin typeface="Times New Roman" panose="02020603050405020304" pitchFamily="18" charset="0"/>
              <a:ea typeface="Times New Roman" panose="02020603050405020304" pitchFamily="18" charset="0"/>
            </a:endParaRPr>
          </a:p>
        </p:txBody>
      </p:sp>
      <p:pic>
        <p:nvPicPr>
          <p:cNvPr id="54278" name="Google Shape;833;p44"/>
          <p:cNvPicPr preferRelativeResize="0">
            <a:picLocks noChangeAspect="1"/>
          </p:cNvPicPr>
          <p:nvPr/>
        </p:nvPicPr>
        <p:blipFill>
          <a:blip r:embed="rId1"/>
          <a:stretch>
            <a:fillRect/>
          </a:stretch>
        </p:blipFill>
        <p:spPr>
          <a:xfrm>
            <a:off x="264372" y="1227878"/>
            <a:ext cx="2131484" cy="2118784"/>
          </a:xfrm>
          <a:prstGeom prst="rect">
            <a:avLst/>
          </a:prstGeom>
          <a:noFill/>
          <a:ln w="9525">
            <a:noFill/>
          </a:ln>
        </p:spPr>
      </p:pic>
      <p:sp>
        <p:nvSpPr>
          <p:cNvPr id="2" name="TextBox 14"/>
          <p:cNvSpPr txBox="1"/>
          <p:nvPr/>
        </p:nvSpPr>
        <p:spPr>
          <a:xfrm>
            <a:off x="2701290" y="3639185"/>
            <a:ext cx="9270365" cy="1076325"/>
          </a:xfrm>
          <a:prstGeom prst="rect">
            <a:avLst/>
          </a:prstGeom>
          <a:noFill/>
        </p:spPr>
        <p:txBody>
          <a:bodyPr wrap="square">
            <a:spAutoFit/>
          </a:bodyPr>
          <a:p>
            <a:pPr eaLnBrk="0" hangingPunct="0">
              <a:buClrTx/>
              <a:buFontTx/>
              <a:buNone/>
            </a:pPr>
            <a:r>
              <a:rPr lang="en-US" altLang="x-none" sz="3200" i="1">
                <a:solidFill>
                  <a:srgbClr val="180000"/>
                </a:solidFill>
                <a:latin typeface="Times New Roman" panose="02020603050405020304" pitchFamily="18" charset="0"/>
                <a:cs typeface="Times New Roman" panose="02020603050405020304" pitchFamily="18" charset="0"/>
              </a:rPr>
              <a:t> </a:t>
            </a:r>
            <a:r>
              <a:rPr lang="en-US" altLang="x-none" sz="3200" i="1">
                <a:solidFill>
                  <a:srgbClr val="18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x-none" sz="3200" i="1">
                <a:solidFill>
                  <a:srgbClr val="180000"/>
                </a:solidFill>
                <a:latin typeface="Times New Roman" panose="02020603050405020304" pitchFamily="18" charset="0"/>
                <a:cs typeface="Times New Roman" panose="02020603050405020304" pitchFamily="18" charset="0"/>
              </a:rPr>
              <a:t> Nêu những nhận xét, suy nghĩ của em về con người v</a:t>
            </a:r>
            <a:r>
              <a:rPr lang="en-US" altLang="x-none" sz="3200" i="1">
                <a:solidFill>
                  <a:srgbClr val="180000"/>
                </a:solidFill>
                <a:latin typeface="Times New Roman" panose="02020603050405020304" pitchFamily="18" charset="0"/>
                <a:ea typeface="Times New Roman" panose="02020603050405020304" pitchFamily="18" charset="0"/>
              </a:rPr>
              <a:t>à</a:t>
            </a:r>
            <a:r>
              <a:rPr lang="en-US" altLang="x-none" sz="3200" i="1">
                <a:solidFill>
                  <a:srgbClr val="180000"/>
                </a:solidFill>
                <a:latin typeface="Times New Roman" panose="02020603050405020304" pitchFamily="18" charset="0"/>
                <a:cs typeface="Times New Roman" panose="02020603050405020304" pitchFamily="18" charset="0"/>
              </a:rPr>
              <a:t> thái độ học tập của nhân vật. </a:t>
            </a:r>
            <a:endParaRPr lang="en-US" altLang="x-none" sz="3200" i="1">
              <a:solidFill>
                <a:srgbClr val="180000"/>
              </a:solidFill>
              <a:latin typeface="Times New Roman" panose="02020603050405020304" pitchFamily="18" charset="0"/>
              <a:ea typeface="Times New Roman" panose="02020603050405020304" pitchFamily="18" charset="0"/>
            </a:endParaRPr>
          </a:p>
        </p:txBody>
      </p:sp>
      <p:sp>
        <p:nvSpPr>
          <p:cNvPr id="3" name="Text Box 2"/>
          <p:cNvSpPr txBox="1"/>
          <p:nvPr/>
        </p:nvSpPr>
        <p:spPr>
          <a:xfrm>
            <a:off x="2603500" y="2055495"/>
            <a:ext cx="9271000" cy="1076325"/>
          </a:xfrm>
          <a:prstGeom prst="rect">
            <a:avLst/>
          </a:prstGeom>
          <a:noFill/>
        </p:spPr>
        <p:txBody>
          <a:bodyPr wrap="square" rtlCol="0" anchor="t">
            <a:spAutoFit/>
          </a:bodyPr>
          <a:p>
            <a:pPr indent="0" eaLnBrk="0" hangingPunct="0">
              <a:buClrTx/>
              <a:buFontTx/>
              <a:buNone/>
            </a:pPr>
            <a:r>
              <a:rPr lang="en-US" altLang="x-none" sz="3200" i="1">
                <a:solidFill>
                  <a:srgbClr val="18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x-none" sz="3200" i="1">
                <a:solidFill>
                  <a:srgbClr val="180000"/>
                </a:solidFill>
                <a:latin typeface="Times New Roman" panose="02020603050405020304" pitchFamily="18" charset="0"/>
                <a:cs typeface="Times New Roman" panose="02020603050405020304" pitchFamily="18" charset="0"/>
                <a:sym typeface="+mn-ea"/>
              </a:rPr>
              <a:t> Nghị luận về một hiện tượng đời sống: câu chuyện Trạng Hiền vượt khó học giỏi.</a:t>
            </a:r>
            <a:endParaRPr lang="en-US" altLang="x-none" sz="3200" i="1">
              <a:solidFill>
                <a:srgbClr val="180000"/>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xEl>
                                              <p:charRg st="0" end="32"/>
                                            </p:txEl>
                                          </p:spTgt>
                                        </p:tgtEl>
                                        <p:attrNameLst>
                                          <p:attrName>style.visibility</p:attrName>
                                        </p:attrNameLst>
                                      </p:cBhvr>
                                      <p:to>
                                        <p:strVal val="visible"/>
                                      </p:to>
                                    </p:set>
                                    <p:animEffect transition="in" filter="circle(in)">
                                      <p:cBhvr>
                                        <p:cTn id="7" dur="2000"/>
                                        <p:tgtEl>
                                          <p:spTgt spid="14">
                                            <p:txEl>
                                              <p:charRg st="0" end="3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xEl>
                                              <p:charRg st="0" end="17"/>
                                            </p:txEl>
                                          </p:spTgt>
                                        </p:tgtEl>
                                        <p:attrNameLst>
                                          <p:attrName>style.visibility</p:attrName>
                                        </p:attrNameLst>
                                      </p:cBhvr>
                                      <p:to>
                                        <p:strVal val="visible"/>
                                      </p:to>
                                    </p:set>
                                    <p:animEffect transition="in" filter="circle(in)">
                                      <p:cBhvr>
                                        <p:cTn id="12" dur="2000"/>
                                        <p:tgtEl>
                                          <p:spTgt spid="15">
                                            <p:txEl>
                                              <p:charRg st="0" end="1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5">
                                            <p:txEl>
                                              <p:charRg st="17" end="117"/>
                                            </p:txEl>
                                          </p:spTgt>
                                        </p:tgtEl>
                                        <p:attrNameLst>
                                          <p:attrName>style.visibility</p:attrName>
                                        </p:attrNameLst>
                                      </p:cBhvr>
                                      <p:to>
                                        <p:strVal val="visible"/>
                                      </p:to>
                                    </p:set>
                                    <p:anim calcmode="lin" valueType="num">
                                      <p:cBhvr>
                                        <p:cTn id="17" dur="500" fill="hold"/>
                                        <p:tgtEl>
                                          <p:spTgt spid="15">
                                            <p:txEl>
                                              <p:charRg st="17" end="117"/>
                                            </p:txEl>
                                          </p:spTgt>
                                        </p:tgtEl>
                                        <p:attrNameLst>
                                          <p:attrName>ppt_w</p:attrName>
                                        </p:attrNameLst>
                                      </p:cBhvr>
                                      <p:tavLst>
                                        <p:tav tm="0">
                                          <p:val>
                                            <p:fltVal val="0.000000"/>
                                          </p:val>
                                        </p:tav>
                                        <p:tav tm="100000">
                                          <p:val>
                                            <p:strVal val="#ppt_w"/>
                                          </p:val>
                                        </p:tav>
                                      </p:tavLst>
                                    </p:anim>
                                    <p:anim calcmode="lin" valueType="num">
                                      <p:cBhvr>
                                        <p:cTn id="18" dur="500" fill="hold"/>
                                        <p:tgtEl>
                                          <p:spTgt spid="15">
                                            <p:txEl>
                                              <p:charRg st="17" end="117"/>
                                            </p:txEl>
                                          </p:spTgt>
                                        </p:tgtEl>
                                        <p:attrNameLst>
                                          <p:attrName>ppt_h</p:attrName>
                                        </p:attrNameLst>
                                      </p:cBhvr>
                                      <p:tavLst>
                                        <p:tav tm="0">
                                          <p:val>
                                            <p:fltVal val="0.000000"/>
                                          </p:val>
                                        </p:tav>
                                        <p:tav tm="100000">
                                          <p:val>
                                            <p:strVal val="#ppt_h"/>
                                          </p:val>
                                        </p:tav>
                                      </p:tavLst>
                                    </p:anim>
                                    <p:animEffect transition="in" filter="fade">
                                      <p:cBhvr>
                                        <p:cTn id="19" dur="500"/>
                                        <p:tgtEl>
                                          <p:spTgt spid="15">
                                            <p:txEl>
                                              <p:charRg st="17" end="11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5">
                                            <p:txEl>
                                              <p:charRg st="2" end="2"/>
                                            </p:txEl>
                                          </p:spTgt>
                                        </p:tgtEl>
                                        <p:attrNameLst>
                                          <p:attrName>style.visibility</p:attrName>
                                        </p:attrNameLst>
                                      </p:cBhvr>
                                      <p:to>
                                        <p:strVal val="visible"/>
                                      </p:to>
                                    </p:set>
                                    <p:anim calcmode="lin" valueType="num">
                                      <p:cBhvr>
                                        <p:cTn id="24" dur="500" fill="hold"/>
                                        <p:tgtEl>
                                          <p:spTgt spid="15">
                                            <p:txEl>
                                              <p:charRg st="2" end="2"/>
                                            </p:txEl>
                                          </p:spTgt>
                                        </p:tgtEl>
                                        <p:attrNameLst>
                                          <p:attrName>ppt_w</p:attrName>
                                        </p:attrNameLst>
                                      </p:cBhvr>
                                      <p:tavLst>
                                        <p:tav tm="0">
                                          <p:val>
                                            <p:fltVal val="0.000000"/>
                                          </p:val>
                                        </p:tav>
                                        <p:tav tm="100000">
                                          <p:val>
                                            <p:strVal val="#ppt_w"/>
                                          </p:val>
                                        </p:tav>
                                      </p:tavLst>
                                    </p:anim>
                                    <p:anim calcmode="lin" valueType="num">
                                      <p:cBhvr>
                                        <p:cTn id="25" dur="500" fill="hold"/>
                                        <p:tgtEl>
                                          <p:spTgt spid="15">
                                            <p:txEl>
                                              <p:charRg st="2" end="2"/>
                                            </p:txEl>
                                          </p:spTgt>
                                        </p:tgtEl>
                                        <p:attrNameLst>
                                          <p:attrName>ppt_h</p:attrName>
                                        </p:attrNameLst>
                                      </p:cBhvr>
                                      <p:tavLst>
                                        <p:tav tm="0">
                                          <p:val>
                                            <p:fltVal val="0.000000"/>
                                          </p:val>
                                        </p:tav>
                                        <p:tav tm="100000">
                                          <p:val>
                                            <p:strVal val="#ppt_h"/>
                                          </p:val>
                                        </p:tav>
                                      </p:tavLst>
                                    </p:anim>
                                    <p:animEffect transition="in" filter="fade">
                                      <p:cBhvr>
                                        <p:cTn id="26" dur="500"/>
                                        <p:tgtEl>
                                          <p:spTgt spid="15">
                                            <p:txEl>
                                              <p:char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 to="" calcmode="lin" valueType="num">
                                      <p:cBhvr>
                                        <p:cTn id="36" dur="1" fill="hold"/>
                                        <p:tgtEl>
                                          <p:spTgt spid="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9" name="Rectangle 11"/>
          <p:cNvSpPr/>
          <p:nvPr/>
        </p:nvSpPr>
        <p:spPr>
          <a:xfrm>
            <a:off x="654051" y="17780"/>
            <a:ext cx="10703983" cy="583565"/>
          </a:xfrm>
          <a:prstGeom prst="rect">
            <a:avLst/>
          </a:prstGeom>
          <a:noFill/>
          <a:ln w="9525">
            <a:noFill/>
          </a:ln>
        </p:spPr>
        <p:txBody>
          <a:bodyPr>
            <a:spAutoFit/>
          </a:bodyPr>
          <a:p>
            <a:pPr>
              <a:buNone/>
            </a:pPr>
            <a:r>
              <a:rPr lang="en-US" altLang="en-US" sz="3200" b="1" i="1">
                <a:solidFill>
                  <a:srgbClr val="300000"/>
                </a:solidFill>
                <a:latin typeface="Times New Roman" panose="02020603050405020304" pitchFamily="18" charset="0"/>
                <a:cs typeface="Times New Roman" panose="02020603050405020304" pitchFamily="18" charset="0"/>
              </a:rPr>
              <a:t>III. LUYỆN TẬP</a:t>
            </a:r>
            <a:endParaRPr lang="en-US" altLang="en-US" sz="3200" b="1" i="1">
              <a:solidFill>
                <a:srgbClr val="3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p:cNvSpPr>
            <a:spLocks noChangeArrowheads="1"/>
          </p:cNvSpPr>
          <p:nvPr/>
        </p:nvSpPr>
        <p:spPr bwMode="auto">
          <a:xfrm>
            <a:off x="529802" y="519218"/>
            <a:ext cx="6502400" cy="583565"/>
          </a:xfrm>
          <a:prstGeom prst="rect">
            <a:avLst/>
          </a:prstGeom>
          <a:noFill/>
          <a:ln>
            <a:noFill/>
          </a:ln>
        </p:spPr>
        <p:txBody>
          <a:bodyPr>
            <a:spAutoFit/>
          </a:bodyPr>
          <a:p>
            <a:pPr eaLnBrk="0" hangingPunct="0">
              <a:buClrTx/>
              <a:buFontTx/>
            </a:pPr>
            <a:r>
              <a:rPr lang="en-US" altLang="x-none" sz="3200" b="1" i="1">
                <a:solidFill>
                  <a:srgbClr val="FF0000"/>
                </a:solidFill>
                <a:latin typeface="Times New Roman" panose="02020603050405020304" pitchFamily="18" charset="0"/>
                <a:cs typeface="Times New Roman" panose="02020603050405020304" pitchFamily="18" charset="0"/>
              </a:rPr>
              <a:t>Lập d</a:t>
            </a:r>
            <a:r>
              <a:rPr lang="en-US" altLang="x-none" sz="3200" b="1" i="1">
                <a:solidFill>
                  <a:srgbClr val="FF0000"/>
                </a:solidFill>
                <a:latin typeface="Times New Roman" panose="02020603050405020304" pitchFamily="18" charset="0"/>
                <a:ea typeface="Times New Roman" panose="02020603050405020304" pitchFamily="18" charset="0"/>
              </a:rPr>
              <a:t>à</a:t>
            </a:r>
            <a:r>
              <a:rPr lang="en-US" altLang="x-none" sz="3200" b="1" i="1">
                <a:solidFill>
                  <a:srgbClr val="FF0000"/>
                </a:solidFill>
                <a:latin typeface="Times New Roman" panose="02020603050405020304" pitchFamily="18" charset="0"/>
                <a:cs typeface="Times New Roman" panose="02020603050405020304" pitchFamily="18" charset="0"/>
              </a:rPr>
              <a:t>n b</a:t>
            </a:r>
            <a:r>
              <a:rPr lang="en-US" altLang="x-none" sz="3200" b="1" i="1">
                <a:solidFill>
                  <a:srgbClr val="FF0000"/>
                </a:solidFill>
                <a:latin typeface="Times New Roman" panose="02020603050405020304" pitchFamily="18" charset="0"/>
                <a:ea typeface="Times New Roman" panose="02020603050405020304" pitchFamily="18" charset="0"/>
              </a:rPr>
              <a:t>à</a:t>
            </a:r>
            <a:r>
              <a:rPr lang="en-US" altLang="x-none" sz="3200" b="1" i="1">
                <a:solidFill>
                  <a:srgbClr val="FF0000"/>
                </a:solidFill>
                <a:latin typeface="Times New Roman" panose="02020603050405020304" pitchFamily="18" charset="0"/>
                <a:cs typeface="Times New Roman" panose="02020603050405020304" pitchFamily="18" charset="0"/>
              </a:rPr>
              <a:t>i cho đề 4, mục I Sgk</a:t>
            </a:r>
            <a:endParaRPr lang="en-US" altLang="x-none" sz="3200" b="1" i="1">
              <a:solidFill>
                <a:srgbClr val="FF0000"/>
              </a:solidFill>
              <a:latin typeface="Times New Roman" panose="02020603050405020304" pitchFamily="18" charset="0"/>
              <a:ea typeface="Times New Roman" panose="02020603050405020304" pitchFamily="18" charset="0"/>
            </a:endParaRPr>
          </a:p>
        </p:txBody>
      </p:sp>
      <p:sp>
        <p:nvSpPr>
          <p:cNvPr id="2" name="Rectangle 1"/>
          <p:cNvSpPr/>
          <p:nvPr/>
        </p:nvSpPr>
        <p:spPr>
          <a:xfrm>
            <a:off x="146685" y="986790"/>
            <a:ext cx="12044680" cy="5015865"/>
          </a:xfrm>
          <a:prstGeom prst="rect">
            <a:avLst/>
          </a:prstGeom>
        </p:spPr>
        <p:txBody>
          <a:bodyPr wrap="square">
            <a:spAutoFit/>
          </a:bodyPr>
          <a:p>
            <a:pPr eaLnBrk="0" hangingPunct="0">
              <a:buClrTx/>
              <a:buFontTx/>
              <a:buNone/>
            </a:pPr>
            <a:r>
              <a:rPr lang="en-US" altLang="x-none" sz="3200" b="1" i="1">
                <a:solidFill>
                  <a:srgbClr val="C00000"/>
                </a:solidFill>
                <a:latin typeface="Times New Roman" panose="02020603050405020304" pitchFamily="18" charset="0"/>
                <a:cs typeface="Times New Roman" panose="02020603050405020304" pitchFamily="18" charset="0"/>
              </a:rPr>
              <a:t>2, Tìm ý : </a:t>
            </a:r>
            <a:r>
              <a:rPr lang="en-US" altLang="x-none" sz="3200" i="1">
                <a:solidFill>
                  <a:srgbClr val="C00000"/>
                </a:solidFill>
                <a:latin typeface="Times New Roman" panose="02020603050405020304" pitchFamily="18" charset="0"/>
                <a:cs typeface="Times New Roman" panose="02020603050405020304" pitchFamily="18" charset="0"/>
              </a:rPr>
              <a:t>( trả lời các câu hỏi gợi ý m</a:t>
            </a:r>
            <a:r>
              <a:rPr lang="en-US" altLang="x-none" sz="3200" i="1">
                <a:solidFill>
                  <a:srgbClr val="C00000"/>
                </a:solidFill>
                <a:latin typeface="Times New Roman" panose="02020603050405020304" pitchFamily="18" charset="0"/>
                <a:ea typeface="Times New Roman" panose="02020603050405020304" pitchFamily="18" charset="0"/>
              </a:rPr>
              <a:t>à</a:t>
            </a:r>
            <a:r>
              <a:rPr lang="en-US" altLang="x-none" sz="3200" i="1">
                <a:solidFill>
                  <a:srgbClr val="C00000"/>
                </a:solidFill>
                <a:latin typeface="Times New Roman" panose="02020603050405020304" pitchFamily="18" charset="0"/>
                <a:cs typeface="Times New Roman" panose="02020603050405020304" pitchFamily="18" charset="0"/>
              </a:rPr>
              <a:t> Sgk đã nêu )</a:t>
            </a:r>
            <a:endParaRPr lang="en-US" altLang="x-none" sz="3200" i="1">
              <a:solidFill>
                <a:srgbClr val="C00000"/>
              </a:solidFill>
              <a:latin typeface="Times New Roman" panose="02020603050405020304" pitchFamily="18" charset="0"/>
              <a:cs typeface="Times New Roman" panose="02020603050405020304" pitchFamily="18" charset="0"/>
            </a:endParaRPr>
          </a:p>
          <a:p>
            <a:pPr eaLnBrk="0" hangingPunct="0">
              <a:buClrTx/>
              <a:buFontTx/>
              <a:buChar char="-"/>
            </a:pPr>
            <a:r>
              <a:rPr lang="en-US" altLang="x-none" sz="3200" i="1">
                <a:solidFill>
                  <a:srgbClr val="C00000"/>
                </a:solidFill>
                <a:latin typeface="Times New Roman" panose="02020603050405020304" pitchFamily="18" charset="0"/>
                <a:cs typeface="Times New Roman" panose="02020603050405020304" pitchFamily="18" charset="0"/>
              </a:rPr>
              <a:t>Ho</a:t>
            </a:r>
            <a:r>
              <a:rPr lang="en-US" altLang="x-none" sz="3200" i="1">
                <a:solidFill>
                  <a:srgbClr val="C00000"/>
                </a:solidFill>
                <a:latin typeface="Times New Roman" panose="02020603050405020304" pitchFamily="18" charset="0"/>
                <a:ea typeface="Times New Roman" panose="02020603050405020304" pitchFamily="18" charset="0"/>
              </a:rPr>
              <a:t>à</a:t>
            </a:r>
            <a:r>
              <a:rPr lang="en-US" altLang="x-none" sz="3200" i="1">
                <a:solidFill>
                  <a:srgbClr val="C00000"/>
                </a:solidFill>
                <a:latin typeface="Times New Roman" panose="02020603050405020304" pitchFamily="18" charset="0"/>
                <a:cs typeface="Times New Roman" panose="02020603050405020304" pitchFamily="18" charset="0"/>
              </a:rPr>
              <a:t>n cảnh của Nguyễn Hiền có gì đặc biệt ? </a:t>
            </a:r>
            <a:endParaRPr lang="en-US" altLang="x-none" sz="3200" i="1">
              <a:solidFill>
                <a:srgbClr val="C00000"/>
              </a:solidFill>
              <a:latin typeface="Times New Roman" panose="02020603050405020304" pitchFamily="18" charset="0"/>
              <a:cs typeface="Times New Roman" panose="02020603050405020304" pitchFamily="18" charset="0"/>
            </a:endParaRPr>
          </a:p>
          <a:p>
            <a:pPr eaLnBrk="0" hangingPunct="0">
              <a:buClrTx/>
              <a:buFontTx/>
              <a:buChar char="-"/>
            </a:pPr>
            <a:endParaRPr lang="en-US" altLang="x-none" sz="3200" i="1">
              <a:solidFill>
                <a:srgbClr val="C00000"/>
              </a:solidFill>
              <a:latin typeface="Times New Roman" panose="02020603050405020304" pitchFamily="18" charset="0"/>
              <a:cs typeface="Times New Roman" panose="02020603050405020304" pitchFamily="18" charset="0"/>
            </a:endParaRPr>
          </a:p>
          <a:p>
            <a:pPr eaLnBrk="0" hangingPunct="0">
              <a:buClrTx/>
              <a:buFontTx/>
              <a:buChar char="-"/>
            </a:pPr>
            <a:r>
              <a:rPr lang="en-US" altLang="x-none" sz="3200" i="1">
                <a:solidFill>
                  <a:srgbClr val="C00000"/>
                </a:solidFill>
                <a:latin typeface="Times New Roman" panose="02020603050405020304" pitchFamily="18" charset="0"/>
                <a:cs typeface="Times New Roman" panose="02020603050405020304" pitchFamily="18" charset="0"/>
              </a:rPr>
              <a:t>Tinh thần ham học v</a:t>
            </a:r>
            <a:r>
              <a:rPr lang="en-US" altLang="x-none" sz="3200" i="1">
                <a:solidFill>
                  <a:srgbClr val="C00000"/>
                </a:solidFill>
                <a:latin typeface="Times New Roman" panose="02020603050405020304" pitchFamily="18" charset="0"/>
                <a:ea typeface="Times New Roman" panose="02020603050405020304" pitchFamily="18" charset="0"/>
              </a:rPr>
              <a:t>à</a:t>
            </a:r>
            <a:r>
              <a:rPr lang="en-US" altLang="x-none" sz="3200" i="1">
                <a:solidFill>
                  <a:srgbClr val="C00000"/>
                </a:solidFill>
                <a:latin typeface="Times New Roman" panose="02020603050405020304" pitchFamily="18" charset="0"/>
                <a:cs typeface="Times New Roman" panose="02020603050405020304" pitchFamily="18" charset="0"/>
              </a:rPr>
              <a:t> chủ động học tập của Nguyễn Hiền như thế n</a:t>
            </a:r>
            <a:r>
              <a:rPr lang="en-US" altLang="x-none" sz="3200" i="1">
                <a:solidFill>
                  <a:srgbClr val="C00000"/>
                </a:solidFill>
                <a:latin typeface="Times New Roman" panose="02020603050405020304" pitchFamily="18" charset="0"/>
                <a:ea typeface="Times New Roman" panose="02020603050405020304" pitchFamily="18" charset="0"/>
              </a:rPr>
              <a:t>à</a:t>
            </a:r>
            <a:r>
              <a:rPr lang="en-US" altLang="x-none" sz="3200" i="1">
                <a:solidFill>
                  <a:srgbClr val="C00000"/>
                </a:solidFill>
                <a:latin typeface="Times New Roman" panose="02020603050405020304" pitchFamily="18" charset="0"/>
                <a:cs typeface="Times New Roman" panose="02020603050405020304" pitchFamily="18" charset="0"/>
              </a:rPr>
              <a:t>o? </a:t>
            </a:r>
            <a:endParaRPr lang="en-US" altLang="x-none" sz="3200" i="1">
              <a:solidFill>
                <a:srgbClr val="C00000"/>
              </a:solidFill>
              <a:latin typeface="Times New Roman" panose="02020603050405020304" pitchFamily="18" charset="0"/>
              <a:cs typeface="Times New Roman" panose="02020603050405020304" pitchFamily="18" charset="0"/>
            </a:endParaRPr>
          </a:p>
          <a:p>
            <a:pPr eaLnBrk="0" hangingPunct="0">
              <a:buClrTx/>
              <a:buFontTx/>
              <a:buChar char="-"/>
            </a:pPr>
            <a:endParaRPr lang="en-US" altLang="x-none" sz="3200" i="1">
              <a:solidFill>
                <a:srgbClr val="C00000"/>
              </a:solidFill>
              <a:latin typeface="Times New Roman" panose="02020603050405020304" pitchFamily="18" charset="0"/>
              <a:cs typeface="Times New Roman" panose="02020603050405020304" pitchFamily="18" charset="0"/>
            </a:endParaRPr>
          </a:p>
          <a:p>
            <a:pPr eaLnBrk="0" hangingPunct="0">
              <a:buClrTx/>
              <a:buFontTx/>
              <a:buChar char="-"/>
            </a:pPr>
            <a:endParaRPr lang="en-US" altLang="x-none" sz="3200" i="1">
              <a:solidFill>
                <a:srgbClr val="C00000"/>
              </a:solidFill>
              <a:latin typeface="Times New Roman" panose="02020603050405020304" pitchFamily="18" charset="0"/>
              <a:cs typeface="Times New Roman" panose="02020603050405020304" pitchFamily="18" charset="0"/>
            </a:endParaRPr>
          </a:p>
          <a:p>
            <a:pPr eaLnBrk="0" hangingPunct="0">
              <a:buClrTx/>
              <a:buFontTx/>
              <a:buChar char="-"/>
            </a:pPr>
            <a:endParaRPr lang="en-US" altLang="x-none" sz="3200" i="1">
              <a:solidFill>
                <a:srgbClr val="C00000"/>
              </a:solidFill>
              <a:latin typeface="Times New Roman" panose="02020603050405020304" pitchFamily="18" charset="0"/>
              <a:cs typeface="Times New Roman" panose="02020603050405020304" pitchFamily="18" charset="0"/>
            </a:endParaRPr>
          </a:p>
          <a:p>
            <a:pPr eaLnBrk="0" hangingPunct="0">
              <a:buClrTx/>
              <a:buFontTx/>
              <a:buChar char="-"/>
            </a:pPr>
            <a:r>
              <a:rPr lang="en-US" altLang="x-none" sz="3200" i="1">
                <a:solidFill>
                  <a:srgbClr val="C00000"/>
                </a:solidFill>
                <a:latin typeface="Times New Roman" panose="02020603050405020304" pitchFamily="18" charset="0"/>
                <a:cs typeface="Times New Roman" panose="02020603050405020304" pitchFamily="18" charset="0"/>
              </a:rPr>
              <a:t>Ý thức tự trọng của Nguyễn Hiền ra sao? </a:t>
            </a:r>
            <a:endParaRPr lang="en-US" altLang="x-none" sz="3200" i="1">
              <a:solidFill>
                <a:srgbClr val="C00000"/>
              </a:solidFill>
              <a:latin typeface="Times New Roman" panose="02020603050405020304" pitchFamily="18" charset="0"/>
              <a:cs typeface="Times New Roman" panose="02020603050405020304" pitchFamily="18" charset="0"/>
            </a:endParaRPr>
          </a:p>
          <a:p>
            <a:pPr eaLnBrk="0" hangingPunct="0">
              <a:buClrTx/>
              <a:buFontTx/>
              <a:buChar char="-"/>
            </a:pPr>
            <a:endParaRPr lang="en-US" altLang="x-none" sz="3200" i="1">
              <a:solidFill>
                <a:srgbClr val="C00000"/>
              </a:solidFill>
              <a:latin typeface="Times New Roman" panose="02020603050405020304" pitchFamily="18" charset="0"/>
              <a:cs typeface="Times New Roman" panose="02020603050405020304" pitchFamily="18" charset="0"/>
            </a:endParaRPr>
          </a:p>
          <a:p>
            <a:pPr eaLnBrk="0" hangingPunct="0">
              <a:buClrTx/>
              <a:buFontTx/>
              <a:buChar char="-"/>
            </a:pPr>
            <a:r>
              <a:rPr lang="en-US" altLang="x-none" sz="3200" i="1">
                <a:solidFill>
                  <a:srgbClr val="C00000"/>
                </a:solidFill>
                <a:latin typeface="Times New Roman" panose="02020603050405020304" pitchFamily="18" charset="0"/>
                <a:cs typeface="Times New Roman" panose="02020603050405020304" pitchFamily="18" charset="0"/>
              </a:rPr>
              <a:t>Em học tập Nguyễn Hiền ở những điểm n</a:t>
            </a:r>
            <a:r>
              <a:rPr lang="en-US" altLang="x-none" sz="3200" i="1">
                <a:solidFill>
                  <a:srgbClr val="C00000"/>
                </a:solidFill>
                <a:latin typeface="Times New Roman" panose="02020603050405020304" pitchFamily="18" charset="0"/>
                <a:ea typeface="Times New Roman" panose="02020603050405020304" pitchFamily="18" charset="0"/>
              </a:rPr>
              <a:t>à</a:t>
            </a:r>
            <a:r>
              <a:rPr lang="en-US" altLang="x-none" sz="3200" i="1">
                <a:solidFill>
                  <a:srgbClr val="C00000"/>
                </a:solidFill>
                <a:latin typeface="Times New Roman" panose="02020603050405020304" pitchFamily="18" charset="0"/>
                <a:cs typeface="Times New Roman" panose="02020603050405020304" pitchFamily="18" charset="0"/>
              </a:rPr>
              <a:t>o ?</a:t>
            </a:r>
            <a:endParaRPr lang="en-US" altLang="x-none" sz="32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1"/>
          <p:cNvSpPr/>
          <p:nvPr/>
        </p:nvSpPr>
        <p:spPr>
          <a:xfrm>
            <a:off x="73660" y="5781675"/>
            <a:ext cx="12044680" cy="1076325"/>
          </a:xfrm>
          <a:prstGeom prst="rect">
            <a:avLst/>
          </a:prstGeom>
        </p:spPr>
        <p:txBody>
          <a:bodyPr wrap="square">
            <a:spAutoFit/>
          </a:bodyPr>
          <a:p>
            <a:pPr eaLnBrk="0" hangingPunct="0">
              <a:buClrTx/>
              <a:buFontTx/>
              <a:buNone/>
            </a:pPr>
            <a:r>
              <a:rPr lang="en-US" altLang="x-none" sz="3200" i="1">
                <a:solidFill>
                  <a:srgbClr val="180000"/>
                </a:solidFill>
                <a:latin typeface="Times New Roman" panose="02020603050405020304" pitchFamily="18" charset="0"/>
                <a:cs typeface="Times New Roman" panose="02020603050405020304" pitchFamily="18" charset="0"/>
              </a:rPr>
              <a:t>( Vượt khó để học giỏi, ham học v</a:t>
            </a:r>
            <a:r>
              <a:rPr lang="en-US" altLang="x-none" sz="3200" i="1">
                <a:solidFill>
                  <a:srgbClr val="180000"/>
                </a:solidFill>
                <a:latin typeface="Times New Roman" panose="02020603050405020304" pitchFamily="18" charset="0"/>
                <a:ea typeface="Times New Roman" panose="02020603050405020304" pitchFamily="18" charset="0"/>
              </a:rPr>
              <a:t>à</a:t>
            </a:r>
            <a:r>
              <a:rPr lang="en-US" altLang="x-none" sz="3200" i="1">
                <a:solidFill>
                  <a:srgbClr val="180000"/>
                </a:solidFill>
                <a:latin typeface="Times New Roman" panose="02020603050405020304" pitchFamily="18" charset="0"/>
                <a:cs typeface="Times New Roman" panose="02020603050405020304" pitchFamily="18" charset="0"/>
              </a:rPr>
              <a:t> chủ động, sáng tạo trong học tập, có ý thức tự trọng</a:t>
            </a:r>
            <a:r>
              <a:rPr lang="en-US" altLang="x-none" sz="3200" i="1">
                <a:solidFill>
                  <a:srgbClr val="180000"/>
                </a:solidFill>
                <a:latin typeface="Times New Roman" panose="02020603050405020304" pitchFamily="18" charset="0"/>
                <a:ea typeface="Times New Roman" panose="02020603050405020304" pitchFamily="18" charset="0"/>
              </a:rPr>
              <a:t>…</a:t>
            </a:r>
            <a:r>
              <a:rPr lang="en-US" altLang="x-none" sz="3200" i="1">
                <a:solidFill>
                  <a:srgbClr val="180000"/>
                </a:solidFill>
                <a:latin typeface="Times New Roman" panose="02020603050405020304" pitchFamily="18" charset="0"/>
                <a:cs typeface="Times New Roman" panose="02020603050405020304" pitchFamily="18" charset="0"/>
              </a:rPr>
              <a:t>)</a:t>
            </a:r>
            <a:endParaRPr lang="en-US" altLang="x-none" sz="3200" i="1">
              <a:solidFill>
                <a:srgbClr val="180000"/>
              </a:solidFill>
              <a:latin typeface="Times New Roman" panose="02020603050405020304" pitchFamily="18" charset="0"/>
              <a:ea typeface="Times New Roman" panose="02020603050405020304" pitchFamily="18" charset="0"/>
            </a:endParaRPr>
          </a:p>
        </p:txBody>
      </p:sp>
      <p:sp>
        <p:nvSpPr>
          <p:cNvPr id="5" name="Text Box 4"/>
          <p:cNvSpPr txBox="1"/>
          <p:nvPr/>
        </p:nvSpPr>
        <p:spPr>
          <a:xfrm>
            <a:off x="291465" y="1985010"/>
            <a:ext cx="7854315" cy="583565"/>
          </a:xfrm>
          <a:prstGeom prst="rect">
            <a:avLst/>
          </a:prstGeom>
          <a:noFill/>
        </p:spPr>
        <p:txBody>
          <a:bodyPr wrap="none" rtlCol="0" anchor="t">
            <a:spAutoFit/>
          </a:bodyPr>
          <a:p>
            <a:pPr indent="0" eaLnBrk="0" hangingPunct="0">
              <a:buClrTx/>
              <a:buFontTx/>
              <a:buNone/>
            </a:pPr>
            <a:r>
              <a:rPr lang="en-US" altLang="x-none" sz="3200" i="1">
                <a:solidFill>
                  <a:srgbClr val="180000"/>
                </a:solidFill>
                <a:latin typeface="Times New Roman" panose="02020603050405020304" pitchFamily="18" charset="0"/>
                <a:cs typeface="Times New Roman" panose="02020603050405020304" pitchFamily="18" charset="0"/>
                <a:sym typeface="+mn-ea"/>
              </a:rPr>
              <a:t>( nh</a:t>
            </a:r>
            <a:r>
              <a:rPr lang="en-US" altLang="x-none" sz="3200" i="1">
                <a:solidFill>
                  <a:srgbClr val="180000"/>
                </a:solidFill>
                <a:latin typeface="Times New Roman" panose="02020603050405020304" pitchFamily="18" charset="0"/>
                <a:ea typeface="Times New Roman" panose="02020603050405020304" pitchFamily="18" charset="0"/>
                <a:sym typeface="+mn-ea"/>
              </a:rPr>
              <a:t>à</a:t>
            </a:r>
            <a:r>
              <a:rPr lang="en-US" altLang="x-none" sz="3200" i="1">
                <a:solidFill>
                  <a:srgbClr val="180000"/>
                </a:solidFill>
                <a:latin typeface="Times New Roman" panose="02020603050405020304" pitchFamily="18" charset="0"/>
                <a:cs typeface="Times New Roman" panose="02020603050405020304" pitchFamily="18" charset="0"/>
                <a:sym typeface="+mn-ea"/>
              </a:rPr>
              <a:t> nghèo, phải xin l</a:t>
            </a:r>
            <a:r>
              <a:rPr lang="en-US" altLang="x-none" sz="3200" i="1">
                <a:solidFill>
                  <a:srgbClr val="180000"/>
                </a:solidFill>
                <a:latin typeface="Times New Roman" panose="02020603050405020304" pitchFamily="18" charset="0"/>
                <a:ea typeface="Times New Roman" panose="02020603050405020304" pitchFamily="18" charset="0"/>
                <a:sym typeface="+mn-ea"/>
              </a:rPr>
              <a:t>à</a:t>
            </a:r>
            <a:r>
              <a:rPr lang="en-US" altLang="x-none" sz="3200" i="1">
                <a:solidFill>
                  <a:srgbClr val="180000"/>
                </a:solidFill>
                <a:latin typeface="Times New Roman" panose="02020603050405020304" pitchFamily="18" charset="0"/>
                <a:cs typeface="Times New Roman" panose="02020603050405020304" pitchFamily="18" charset="0"/>
                <a:sym typeface="+mn-ea"/>
              </a:rPr>
              <a:t>m chú tiểu trong chùa )</a:t>
            </a:r>
            <a:endParaRPr lang="en-US" altLang="x-none" sz="3200" i="1">
              <a:solidFill>
                <a:srgbClr val="180000"/>
              </a:solidFill>
              <a:latin typeface="Times New Roman" panose="02020603050405020304" pitchFamily="18" charset="0"/>
              <a:cs typeface="Times New Roman" panose="02020603050405020304" pitchFamily="18" charset="0"/>
              <a:sym typeface="+mn-ea"/>
            </a:endParaRPr>
          </a:p>
        </p:txBody>
      </p:sp>
      <p:sp>
        <p:nvSpPr>
          <p:cNvPr id="6" name="Text Box 5"/>
          <p:cNvSpPr txBox="1"/>
          <p:nvPr/>
        </p:nvSpPr>
        <p:spPr>
          <a:xfrm>
            <a:off x="291465" y="2922270"/>
            <a:ext cx="11769090" cy="1568450"/>
          </a:xfrm>
          <a:prstGeom prst="rect">
            <a:avLst/>
          </a:prstGeom>
          <a:noFill/>
        </p:spPr>
        <p:txBody>
          <a:bodyPr wrap="square" rtlCol="0" anchor="t">
            <a:spAutoFit/>
          </a:bodyPr>
          <a:p>
            <a:pPr eaLnBrk="0" hangingPunct="0">
              <a:buClrTx/>
              <a:buFontTx/>
              <a:buChar char="-"/>
            </a:pPr>
            <a:r>
              <a:rPr lang="en-US" altLang="x-none" sz="3200" i="1">
                <a:solidFill>
                  <a:srgbClr val="180000"/>
                </a:solidFill>
                <a:latin typeface="Times New Roman" panose="02020603050405020304" pitchFamily="18" charset="0"/>
                <a:cs typeface="Times New Roman" panose="02020603050405020304" pitchFamily="18" charset="0"/>
                <a:sym typeface="+mn-ea"/>
              </a:rPr>
              <a:t>( nép bên cửa nghe thầy giảng kinh, chữ n</a:t>
            </a:r>
            <a:r>
              <a:rPr lang="en-US" altLang="x-none" sz="3200" i="1">
                <a:solidFill>
                  <a:srgbClr val="180000"/>
                </a:solidFill>
                <a:latin typeface="Times New Roman" panose="02020603050405020304" pitchFamily="18" charset="0"/>
                <a:ea typeface="Times New Roman" panose="02020603050405020304" pitchFamily="18" charset="0"/>
                <a:sym typeface="+mn-ea"/>
              </a:rPr>
              <a:t>à</a:t>
            </a:r>
            <a:r>
              <a:rPr lang="en-US" altLang="x-none" sz="3200" i="1">
                <a:solidFill>
                  <a:srgbClr val="180000"/>
                </a:solidFill>
                <a:latin typeface="Times New Roman" panose="02020603050405020304" pitchFamily="18" charset="0"/>
                <a:cs typeface="Times New Roman" panose="02020603050405020304" pitchFamily="18" charset="0"/>
                <a:sym typeface="+mn-ea"/>
              </a:rPr>
              <a:t>o chưa hiểu hỏi thầy giảng thêm; lấy lá viết chữ; lấy que xâu th</a:t>
            </a:r>
            <a:r>
              <a:rPr lang="en-US" altLang="x-none" sz="3200" i="1">
                <a:solidFill>
                  <a:srgbClr val="180000"/>
                </a:solidFill>
                <a:latin typeface="Times New Roman" panose="02020603050405020304" pitchFamily="18" charset="0"/>
                <a:ea typeface="Times New Roman" panose="02020603050405020304" pitchFamily="18" charset="0"/>
                <a:sym typeface="+mn-ea"/>
              </a:rPr>
              <a:t>à</a:t>
            </a:r>
            <a:r>
              <a:rPr lang="en-US" altLang="x-none" sz="3200" i="1">
                <a:solidFill>
                  <a:srgbClr val="180000"/>
                </a:solidFill>
                <a:latin typeface="Times New Roman" panose="02020603050405020304" pitchFamily="18" charset="0"/>
                <a:cs typeface="Times New Roman" panose="02020603050405020304" pitchFamily="18" charset="0"/>
                <a:sym typeface="+mn-ea"/>
              </a:rPr>
              <a:t>nh từng xâu; chủ động xin thầy cho đi thi để thử sức</a:t>
            </a:r>
            <a:r>
              <a:rPr lang="en-US" altLang="x-none" sz="3200" i="1">
                <a:solidFill>
                  <a:srgbClr val="180000"/>
                </a:solidFill>
                <a:latin typeface="Times New Roman" panose="02020603050405020304" pitchFamily="18" charset="0"/>
                <a:ea typeface="Times New Roman" panose="02020603050405020304" pitchFamily="18" charset="0"/>
                <a:sym typeface="+mn-ea"/>
              </a:rPr>
              <a:t>…</a:t>
            </a:r>
            <a:r>
              <a:rPr lang="en-US" altLang="x-none" sz="3200" i="1">
                <a:solidFill>
                  <a:srgbClr val="180000"/>
                </a:solidFill>
                <a:latin typeface="Times New Roman" panose="02020603050405020304" pitchFamily="18" charset="0"/>
                <a:cs typeface="Times New Roman" panose="02020603050405020304" pitchFamily="18" charset="0"/>
                <a:sym typeface="+mn-ea"/>
              </a:rPr>
              <a:t>)</a:t>
            </a:r>
            <a:endParaRPr lang="en-US" altLang="x-none" sz="3200" i="1">
              <a:solidFill>
                <a:srgbClr val="180000"/>
              </a:solidFill>
              <a:latin typeface="Times New Roman" panose="02020603050405020304" pitchFamily="18" charset="0"/>
              <a:cs typeface="Times New Roman" panose="02020603050405020304" pitchFamily="18" charset="0"/>
              <a:sym typeface="+mn-ea"/>
            </a:endParaRPr>
          </a:p>
        </p:txBody>
      </p:sp>
      <p:sp>
        <p:nvSpPr>
          <p:cNvPr id="7" name="Text Box 6"/>
          <p:cNvSpPr txBox="1"/>
          <p:nvPr/>
        </p:nvSpPr>
        <p:spPr>
          <a:xfrm>
            <a:off x="291465" y="4844415"/>
            <a:ext cx="6864350" cy="583565"/>
          </a:xfrm>
          <a:prstGeom prst="rect">
            <a:avLst/>
          </a:prstGeom>
          <a:noFill/>
        </p:spPr>
        <p:txBody>
          <a:bodyPr wrap="none" rtlCol="0" anchor="t">
            <a:spAutoFit/>
          </a:bodyPr>
          <a:p>
            <a:pPr eaLnBrk="0" hangingPunct="0">
              <a:buClrTx/>
              <a:buFontTx/>
              <a:buChar char="-"/>
            </a:pPr>
            <a:r>
              <a:rPr lang="en-US" altLang="x-none" sz="3200" i="1">
                <a:solidFill>
                  <a:srgbClr val="180000"/>
                </a:solidFill>
                <a:latin typeface="Times New Roman" panose="02020603050405020304" pitchFamily="18" charset="0"/>
                <a:cs typeface="Times New Roman" panose="02020603050405020304" pitchFamily="18" charset="0"/>
                <a:sym typeface="+mn-ea"/>
              </a:rPr>
              <a:t>( Đón Trạng nguyên phải có võng lọng.)</a:t>
            </a:r>
            <a:endParaRPr lang="en-US" altLang="x-none" sz="3200" i="1">
              <a:solidFill>
                <a:srgbClr val="180000"/>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xEl>
                                              <p:charRg st="0" end="32"/>
                                            </p:txEl>
                                          </p:spTgt>
                                        </p:tgtEl>
                                        <p:attrNameLst>
                                          <p:attrName>style.visibility</p:attrName>
                                        </p:attrNameLst>
                                      </p:cBhvr>
                                      <p:to>
                                        <p:strVal val="visible"/>
                                      </p:to>
                                    </p:set>
                                    <p:animEffect transition="in" filter="circle(in)">
                                      <p:cBhvr>
                                        <p:cTn id="7" dur="2000"/>
                                        <p:tgtEl>
                                          <p:spTgt spid="14">
                                            <p:txEl>
                                              <p:charRg st="0" end="3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cBhvr>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6" grpId="0"/>
      <p:bldP spid="6" grpId="1"/>
      <p:bldP spid="7" grpId="0"/>
      <p:bldP spid="7" grpId="1"/>
      <p:bldP spid="3" grpId="0"/>
      <p:bldP spid="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3" name="Rectangle 11"/>
          <p:cNvSpPr/>
          <p:nvPr/>
        </p:nvSpPr>
        <p:spPr>
          <a:xfrm>
            <a:off x="231141" y="0"/>
            <a:ext cx="10703983" cy="583565"/>
          </a:xfrm>
          <a:prstGeom prst="rect">
            <a:avLst/>
          </a:prstGeom>
          <a:noFill/>
          <a:ln w="9525">
            <a:noFill/>
          </a:ln>
        </p:spPr>
        <p:txBody>
          <a:bodyPr>
            <a:spAutoFit/>
          </a:bodyPr>
          <a:p>
            <a:pPr>
              <a:buNone/>
            </a:pPr>
            <a:r>
              <a:rPr lang="en-US" altLang="en-US" sz="3200" b="1" i="1">
                <a:solidFill>
                  <a:srgbClr val="300000"/>
                </a:solidFill>
                <a:latin typeface="Times New Roman" panose="02020603050405020304" pitchFamily="18" charset="0"/>
                <a:cs typeface="Times New Roman" panose="02020603050405020304" pitchFamily="18" charset="0"/>
              </a:rPr>
              <a:t>III. LUYỆN TẬP</a:t>
            </a:r>
            <a:endParaRPr lang="en-US" altLang="en-US" sz="3200" b="1" i="1">
              <a:solidFill>
                <a:srgbClr val="3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p:cNvSpPr>
            <a:spLocks noChangeArrowheads="1"/>
          </p:cNvSpPr>
          <p:nvPr/>
        </p:nvSpPr>
        <p:spPr bwMode="auto">
          <a:xfrm>
            <a:off x="231140" y="361950"/>
            <a:ext cx="6748780" cy="583565"/>
          </a:xfrm>
          <a:prstGeom prst="rect">
            <a:avLst/>
          </a:prstGeom>
          <a:noFill/>
          <a:ln>
            <a:noFill/>
          </a:ln>
        </p:spPr>
        <p:txBody>
          <a:bodyPr wrap="square">
            <a:spAutoFit/>
          </a:bodyPr>
          <a:p>
            <a:pPr eaLnBrk="0" hangingPunct="0">
              <a:buClrTx/>
              <a:buFontTx/>
            </a:pPr>
            <a:r>
              <a:rPr lang="en-US" altLang="x-none" sz="3200" b="1" i="1">
                <a:solidFill>
                  <a:srgbClr val="FF0000"/>
                </a:solidFill>
                <a:latin typeface="Times New Roman" panose="02020603050405020304" pitchFamily="18" charset="0"/>
                <a:cs typeface="Times New Roman" panose="02020603050405020304" pitchFamily="18" charset="0"/>
              </a:rPr>
              <a:t>Lập d</a:t>
            </a:r>
            <a:r>
              <a:rPr lang="en-US" altLang="x-none" sz="3200" b="1" i="1">
                <a:solidFill>
                  <a:srgbClr val="FF0000"/>
                </a:solidFill>
                <a:latin typeface="Times New Roman" panose="02020603050405020304" pitchFamily="18" charset="0"/>
                <a:ea typeface="Times New Roman" panose="02020603050405020304" pitchFamily="18" charset="0"/>
              </a:rPr>
              <a:t>à</a:t>
            </a:r>
            <a:r>
              <a:rPr lang="en-US" altLang="x-none" sz="3200" b="1" i="1">
                <a:solidFill>
                  <a:srgbClr val="FF0000"/>
                </a:solidFill>
                <a:latin typeface="Times New Roman" panose="02020603050405020304" pitchFamily="18" charset="0"/>
                <a:cs typeface="Times New Roman" panose="02020603050405020304" pitchFamily="18" charset="0"/>
              </a:rPr>
              <a:t>n b</a:t>
            </a:r>
            <a:r>
              <a:rPr lang="en-US" altLang="x-none" sz="3200" b="1" i="1">
                <a:solidFill>
                  <a:srgbClr val="FF0000"/>
                </a:solidFill>
                <a:latin typeface="Times New Roman" panose="02020603050405020304" pitchFamily="18" charset="0"/>
                <a:ea typeface="Times New Roman" panose="02020603050405020304" pitchFamily="18" charset="0"/>
              </a:rPr>
              <a:t>à</a:t>
            </a:r>
            <a:r>
              <a:rPr lang="en-US" altLang="x-none" sz="3200" b="1" i="1">
                <a:solidFill>
                  <a:srgbClr val="FF0000"/>
                </a:solidFill>
                <a:latin typeface="Times New Roman" panose="02020603050405020304" pitchFamily="18" charset="0"/>
                <a:cs typeface="Times New Roman" panose="02020603050405020304" pitchFamily="18" charset="0"/>
              </a:rPr>
              <a:t>i cho đề 4, mục I Sgk</a:t>
            </a:r>
            <a:endParaRPr lang="en-US" altLang="x-none" sz="3200" b="1" i="1">
              <a:solidFill>
                <a:srgbClr val="FF0000"/>
              </a:solidFill>
              <a:latin typeface="Times New Roman" panose="02020603050405020304" pitchFamily="18" charset="0"/>
              <a:ea typeface="Times New Roman" panose="02020603050405020304" pitchFamily="18" charset="0"/>
            </a:endParaRPr>
          </a:p>
        </p:txBody>
      </p:sp>
      <p:sp>
        <p:nvSpPr>
          <p:cNvPr id="2" name="Rectangle 1"/>
          <p:cNvSpPr/>
          <p:nvPr/>
        </p:nvSpPr>
        <p:spPr>
          <a:xfrm>
            <a:off x="114300" y="887095"/>
            <a:ext cx="12077700" cy="5507990"/>
          </a:xfrm>
          <a:prstGeom prst="rect">
            <a:avLst/>
          </a:prstGeom>
        </p:spPr>
        <p:txBody>
          <a:bodyPr wrap="square">
            <a:spAutoFit/>
          </a:bodyPr>
          <a:p>
            <a:pPr eaLnBrk="0" hangingPunct="0">
              <a:buClrTx/>
              <a:buFontTx/>
              <a:buNone/>
            </a:pPr>
            <a:r>
              <a:rPr lang="en-US" altLang="x-none" sz="3200">
                <a:solidFill>
                  <a:srgbClr val="180000"/>
                </a:solidFill>
                <a:latin typeface="Times New Roman" panose="02020603050405020304" pitchFamily="18" charset="0"/>
                <a:cs typeface="Times New Roman" panose="02020603050405020304" pitchFamily="18" charset="0"/>
              </a:rPr>
              <a:t>1</a:t>
            </a:r>
            <a:r>
              <a:rPr lang="en-US" altLang="x-none" sz="3200" u="sng">
                <a:solidFill>
                  <a:srgbClr val="180000"/>
                </a:solidFill>
                <a:latin typeface="Times New Roman" panose="02020603050405020304" pitchFamily="18" charset="0"/>
                <a:cs typeface="Times New Roman" panose="02020603050405020304" pitchFamily="18" charset="0"/>
              </a:rPr>
              <a:t>. MB </a:t>
            </a:r>
            <a:r>
              <a:rPr lang="en-US" altLang="x-none" sz="3200">
                <a:solidFill>
                  <a:srgbClr val="180000"/>
                </a:solidFill>
                <a:latin typeface="Times New Roman" panose="02020603050405020304" pitchFamily="18" charset="0"/>
                <a:cs typeface="Times New Roman" panose="02020603050405020304" pitchFamily="18" charset="0"/>
              </a:rPr>
              <a:t>: Giới thiệu chung về N/Hiền, một tấm gương vượt khó học giỏi.</a:t>
            </a:r>
            <a:endParaRPr lang="en-US" altLang="x-none" sz="3200">
              <a:solidFill>
                <a:srgbClr val="180000"/>
              </a:solidFill>
              <a:latin typeface="Times New Roman" panose="02020603050405020304" pitchFamily="18" charset="0"/>
              <a:cs typeface="Times New Roman" panose="02020603050405020304" pitchFamily="18" charset="0"/>
            </a:endParaRPr>
          </a:p>
          <a:p>
            <a:pPr eaLnBrk="0" hangingPunct="0">
              <a:buClrTx/>
              <a:buFontTx/>
              <a:buNone/>
            </a:pPr>
            <a:r>
              <a:rPr lang="en-US" altLang="x-none" sz="3200">
                <a:solidFill>
                  <a:srgbClr val="180000"/>
                </a:solidFill>
                <a:latin typeface="Times New Roman" panose="02020603050405020304" pitchFamily="18" charset="0"/>
                <a:cs typeface="Times New Roman" panose="02020603050405020304" pitchFamily="18" charset="0"/>
              </a:rPr>
              <a:t>2</a:t>
            </a:r>
            <a:r>
              <a:rPr lang="en-US" altLang="x-none" sz="3200" u="sng">
                <a:solidFill>
                  <a:srgbClr val="180000"/>
                </a:solidFill>
                <a:latin typeface="Times New Roman" panose="02020603050405020304" pitchFamily="18" charset="0"/>
                <a:cs typeface="Times New Roman" panose="02020603050405020304" pitchFamily="18" charset="0"/>
              </a:rPr>
              <a:t>.TB </a:t>
            </a:r>
            <a:r>
              <a:rPr lang="en-US" altLang="x-none" sz="3200">
                <a:solidFill>
                  <a:srgbClr val="180000"/>
                </a:solidFill>
                <a:latin typeface="Times New Roman" panose="02020603050405020304" pitchFamily="18" charset="0"/>
                <a:cs typeface="Times New Roman" panose="02020603050405020304" pitchFamily="18" charset="0"/>
              </a:rPr>
              <a:t> : * Nhận xét về nhân vật :</a:t>
            </a:r>
            <a:endParaRPr lang="en-US" altLang="x-none" sz="3200">
              <a:solidFill>
                <a:srgbClr val="180000"/>
              </a:solidFill>
              <a:latin typeface="Times New Roman" panose="02020603050405020304" pitchFamily="18" charset="0"/>
              <a:cs typeface="Times New Roman" panose="02020603050405020304" pitchFamily="18" charset="0"/>
            </a:endParaRPr>
          </a:p>
          <a:p>
            <a:pPr eaLnBrk="0" hangingPunct="0">
              <a:buClrTx/>
              <a:buFontTx/>
              <a:buNone/>
            </a:pPr>
            <a:r>
              <a:rPr lang="en-US" altLang="x-none" sz="3200">
                <a:solidFill>
                  <a:srgbClr val="180000"/>
                </a:solidFill>
                <a:latin typeface="Times New Roman" panose="02020603050405020304" pitchFamily="18" charset="0"/>
                <a:cs typeface="Times New Roman" panose="02020603050405020304" pitchFamily="18" charset="0"/>
              </a:rPr>
              <a:t>  - Ho</a:t>
            </a:r>
            <a:r>
              <a:rPr lang="en-US" altLang="x-none" sz="3200">
                <a:solidFill>
                  <a:srgbClr val="180000"/>
                </a:solidFill>
                <a:latin typeface="Times New Roman" panose="02020603050405020304" pitchFamily="18" charset="0"/>
                <a:ea typeface="Times New Roman" panose="02020603050405020304" pitchFamily="18" charset="0"/>
              </a:rPr>
              <a:t>à</a:t>
            </a:r>
            <a:r>
              <a:rPr lang="en-US" altLang="x-none" sz="3200">
                <a:solidFill>
                  <a:srgbClr val="180000"/>
                </a:solidFill>
                <a:latin typeface="Times New Roman" panose="02020603050405020304" pitchFamily="18" charset="0"/>
                <a:cs typeface="Times New Roman" panose="02020603050405020304" pitchFamily="18" charset="0"/>
              </a:rPr>
              <a:t>n cảnh của Nguyễn Hiền: Nhà nghèo...</a:t>
            </a:r>
            <a:endParaRPr lang="en-US" altLang="x-none" sz="3200">
              <a:solidFill>
                <a:srgbClr val="180000"/>
              </a:solidFill>
              <a:latin typeface="Times New Roman" panose="02020603050405020304" pitchFamily="18" charset="0"/>
              <a:cs typeface="Times New Roman" panose="02020603050405020304" pitchFamily="18" charset="0"/>
            </a:endParaRPr>
          </a:p>
          <a:p>
            <a:pPr eaLnBrk="0" hangingPunct="0">
              <a:buClrTx/>
              <a:buFontTx/>
              <a:buNone/>
            </a:pPr>
            <a:r>
              <a:rPr lang="en-US" altLang="x-none" sz="3200">
                <a:solidFill>
                  <a:srgbClr val="180000"/>
                </a:solidFill>
                <a:latin typeface="Times New Roman" panose="02020603050405020304" pitchFamily="18" charset="0"/>
                <a:cs typeface="Times New Roman" panose="02020603050405020304" pitchFamily="18" charset="0"/>
              </a:rPr>
              <a:t>  - Tinh thần ham học tập, vượt khó:</a:t>
            </a:r>
            <a:r>
              <a:rPr lang="en-US" altLang="x-none" sz="3200" i="1">
                <a:solidFill>
                  <a:srgbClr val="180000"/>
                </a:solidFill>
                <a:latin typeface="Times New Roman" panose="02020603050405020304" pitchFamily="18" charset="0"/>
                <a:cs typeface="Times New Roman" panose="02020603050405020304" pitchFamily="18" charset="0"/>
                <a:sym typeface="+mn-ea"/>
              </a:rPr>
              <a:t>nép bên cửa nghe thầy giảng kinh..</a:t>
            </a:r>
            <a:r>
              <a:rPr lang="en-US" altLang="x-none" sz="3200">
                <a:solidFill>
                  <a:srgbClr val="180000"/>
                </a:solidFill>
                <a:latin typeface="Times New Roman" panose="02020603050405020304" pitchFamily="18" charset="0"/>
                <a:cs typeface="Times New Roman" panose="02020603050405020304" pitchFamily="18" charset="0"/>
              </a:rPr>
              <a:t>.</a:t>
            </a:r>
            <a:endParaRPr lang="en-US" altLang="x-none" sz="3200">
              <a:solidFill>
                <a:srgbClr val="180000"/>
              </a:solidFill>
              <a:latin typeface="Times New Roman" panose="02020603050405020304" pitchFamily="18" charset="0"/>
              <a:cs typeface="Times New Roman" panose="02020603050405020304" pitchFamily="18" charset="0"/>
            </a:endParaRPr>
          </a:p>
          <a:p>
            <a:pPr eaLnBrk="0" hangingPunct="0">
              <a:buClrTx/>
              <a:buFontTx/>
              <a:buNone/>
            </a:pPr>
            <a:r>
              <a:rPr lang="en-US" altLang="x-none" sz="3200">
                <a:solidFill>
                  <a:srgbClr val="180000"/>
                </a:solidFill>
                <a:latin typeface="Times New Roman" panose="02020603050405020304" pitchFamily="18" charset="0"/>
                <a:cs typeface="Times New Roman" panose="02020603050405020304" pitchFamily="18" charset="0"/>
              </a:rPr>
              <a:t>  - Ý thức tự trọng: đề nghị vua đón mình đúng nghi thức trạng nguyên .</a:t>
            </a:r>
            <a:endParaRPr lang="en-US" altLang="x-none" sz="3200">
              <a:solidFill>
                <a:srgbClr val="180000"/>
              </a:solidFill>
              <a:latin typeface="Times New Roman" panose="02020603050405020304" pitchFamily="18" charset="0"/>
              <a:cs typeface="Times New Roman" panose="02020603050405020304" pitchFamily="18" charset="0"/>
            </a:endParaRPr>
          </a:p>
          <a:p>
            <a:pPr eaLnBrk="0" hangingPunct="0">
              <a:buClrTx/>
              <a:buFontTx/>
              <a:buNone/>
            </a:pPr>
            <a:r>
              <a:rPr lang="en-US" altLang="x-none" sz="3200">
                <a:solidFill>
                  <a:srgbClr val="180000"/>
                </a:solidFill>
                <a:latin typeface="Times New Roman" panose="02020603050405020304" pitchFamily="18" charset="0"/>
                <a:cs typeface="Times New Roman" panose="02020603050405020304" pitchFamily="18" charset="0"/>
              </a:rPr>
              <a:t>  - Kết quả sự th</a:t>
            </a:r>
            <a:r>
              <a:rPr lang="en-US" altLang="x-none" sz="3200">
                <a:solidFill>
                  <a:srgbClr val="180000"/>
                </a:solidFill>
                <a:latin typeface="Times New Roman" panose="02020603050405020304" pitchFamily="18" charset="0"/>
                <a:ea typeface="Times New Roman" panose="02020603050405020304" pitchFamily="18" charset="0"/>
              </a:rPr>
              <a:t>à</a:t>
            </a:r>
            <a:r>
              <a:rPr lang="en-US" altLang="x-none" sz="3200">
                <a:solidFill>
                  <a:srgbClr val="180000"/>
                </a:solidFill>
                <a:latin typeface="Times New Roman" panose="02020603050405020304" pitchFamily="18" charset="0"/>
                <a:cs typeface="Times New Roman" panose="02020603050405020304" pitchFamily="18" charset="0"/>
              </a:rPr>
              <a:t>nh đạt của ông.</a:t>
            </a:r>
            <a:endParaRPr lang="en-US" altLang="x-none" sz="3200">
              <a:solidFill>
                <a:srgbClr val="180000"/>
              </a:solidFill>
              <a:latin typeface="Times New Roman" panose="02020603050405020304" pitchFamily="18" charset="0"/>
              <a:cs typeface="Times New Roman" panose="02020603050405020304" pitchFamily="18" charset="0"/>
            </a:endParaRPr>
          </a:p>
          <a:p>
            <a:pPr eaLnBrk="0" hangingPunct="0">
              <a:buClrTx/>
              <a:buFontTx/>
              <a:buNone/>
            </a:pPr>
            <a:r>
              <a:rPr lang="en-US" altLang="x-none" sz="3200">
                <a:solidFill>
                  <a:srgbClr val="180000"/>
                </a:solidFill>
                <a:latin typeface="Times New Roman" panose="02020603050405020304" pitchFamily="18" charset="0"/>
                <a:cs typeface="Times New Roman" panose="02020603050405020304" pitchFamily="18" charset="0"/>
              </a:rPr>
              <a:t>  * Suy nghĩ về nhân vật :</a:t>
            </a:r>
            <a:endParaRPr lang="en-US" altLang="x-none" sz="3200">
              <a:solidFill>
                <a:srgbClr val="180000"/>
              </a:solidFill>
              <a:latin typeface="Times New Roman" panose="02020603050405020304" pitchFamily="18" charset="0"/>
              <a:cs typeface="Times New Roman" panose="02020603050405020304" pitchFamily="18" charset="0"/>
            </a:endParaRPr>
          </a:p>
          <a:p>
            <a:pPr eaLnBrk="0" hangingPunct="0">
              <a:buClrTx/>
              <a:buFontTx/>
              <a:buNone/>
            </a:pPr>
            <a:r>
              <a:rPr lang="en-US" altLang="x-none" sz="3200">
                <a:solidFill>
                  <a:srgbClr val="180000"/>
                </a:solidFill>
                <a:latin typeface="Times New Roman" panose="02020603050405020304" pitchFamily="18" charset="0"/>
                <a:cs typeface="Times New Roman" panose="02020603050405020304" pitchFamily="18" charset="0"/>
              </a:rPr>
              <a:t>- L</a:t>
            </a:r>
            <a:r>
              <a:rPr lang="en-US" altLang="x-none" sz="3200">
                <a:solidFill>
                  <a:srgbClr val="180000"/>
                </a:solidFill>
                <a:latin typeface="Times New Roman" panose="02020603050405020304" pitchFamily="18" charset="0"/>
                <a:ea typeface="Times New Roman" panose="02020603050405020304" pitchFamily="18" charset="0"/>
              </a:rPr>
              <a:t>à</a:t>
            </a:r>
            <a:r>
              <a:rPr lang="en-US" altLang="x-none" sz="3200">
                <a:solidFill>
                  <a:srgbClr val="180000"/>
                </a:solidFill>
                <a:latin typeface="Times New Roman" panose="02020603050405020304" pitchFamily="18" charset="0"/>
                <a:cs typeface="Times New Roman" panose="02020603050405020304" pitchFamily="18" charset="0"/>
              </a:rPr>
              <a:t> một hiện tượng xuất chúng hiếm có</a:t>
            </a:r>
            <a:r>
              <a:rPr lang="en-US" altLang="x-none" sz="3200">
                <a:solidFill>
                  <a:srgbClr val="180000"/>
                </a:solidFill>
                <a:latin typeface="Times New Roman" panose="02020603050405020304" pitchFamily="18" charset="0"/>
                <a:ea typeface="Times New Roman" panose="02020603050405020304" pitchFamily="18" charset="0"/>
              </a:rPr>
              <a:t>…</a:t>
            </a:r>
            <a:endParaRPr lang="en-US" altLang="x-none" sz="3200">
              <a:solidFill>
                <a:srgbClr val="180000"/>
              </a:solidFill>
              <a:latin typeface="Times New Roman" panose="02020603050405020304" pitchFamily="18" charset="0"/>
              <a:cs typeface="Times New Roman" panose="02020603050405020304" pitchFamily="18" charset="0"/>
            </a:endParaRPr>
          </a:p>
          <a:p>
            <a:pPr eaLnBrk="0" hangingPunct="0">
              <a:buClrTx/>
              <a:buFontTx/>
              <a:buNone/>
            </a:pPr>
            <a:r>
              <a:rPr lang="en-US" altLang="x-none" sz="3200">
                <a:solidFill>
                  <a:srgbClr val="180000"/>
                </a:solidFill>
                <a:latin typeface="Times New Roman" panose="02020603050405020304" pitchFamily="18" charset="0"/>
                <a:cs typeface="Times New Roman" panose="02020603050405020304" pitchFamily="18" charset="0"/>
              </a:rPr>
              <a:t>- L</a:t>
            </a:r>
            <a:r>
              <a:rPr lang="en-US" altLang="x-none" sz="3200">
                <a:solidFill>
                  <a:srgbClr val="180000"/>
                </a:solidFill>
                <a:latin typeface="Times New Roman" panose="02020603050405020304" pitchFamily="18" charset="0"/>
                <a:ea typeface="Times New Roman" panose="02020603050405020304" pitchFamily="18" charset="0"/>
              </a:rPr>
              <a:t>à</a:t>
            </a:r>
            <a:r>
              <a:rPr lang="en-US" altLang="x-none" sz="3200">
                <a:solidFill>
                  <a:srgbClr val="180000"/>
                </a:solidFill>
                <a:latin typeface="Times New Roman" panose="02020603050405020304" pitchFamily="18" charset="0"/>
                <a:cs typeface="Times New Roman" panose="02020603050405020304" pitchFamily="18" charset="0"/>
              </a:rPr>
              <a:t> tấm gương sáng người vượt khó học giỏi... ta cần học hỏi</a:t>
            </a:r>
            <a:endParaRPr lang="en-US" altLang="x-none" sz="3200">
              <a:solidFill>
                <a:srgbClr val="180000"/>
              </a:solidFill>
              <a:latin typeface="Times New Roman" panose="02020603050405020304" pitchFamily="18" charset="0"/>
              <a:cs typeface="Times New Roman" panose="02020603050405020304" pitchFamily="18" charset="0"/>
            </a:endParaRPr>
          </a:p>
          <a:p>
            <a:pPr eaLnBrk="0" hangingPunct="0">
              <a:buClrTx/>
              <a:buFontTx/>
              <a:buNone/>
            </a:pPr>
            <a:r>
              <a:rPr lang="en-US" altLang="x-none" sz="3200">
                <a:solidFill>
                  <a:srgbClr val="180000"/>
                </a:solidFill>
                <a:latin typeface="Times New Roman" panose="02020603050405020304" pitchFamily="18" charset="0"/>
                <a:cs typeface="Times New Roman" panose="02020603050405020304" pitchFamily="18" charset="0"/>
              </a:rPr>
              <a:t>3. </a:t>
            </a:r>
            <a:r>
              <a:rPr lang="en-US" altLang="x-none" sz="3200" u="sng">
                <a:solidFill>
                  <a:srgbClr val="180000"/>
                </a:solidFill>
                <a:latin typeface="Times New Roman" panose="02020603050405020304" pitchFamily="18" charset="0"/>
                <a:cs typeface="Times New Roman" panose="02020603050405020304" pitchFamily="18" charset="0"/>
              </a:rPr>
              <a:t>KB</a:t>
            </a:r>
            <a:r>
              <a:rPr lang="en-US" altLang="x-none" sz="3200">
                <a:solidFill>
                  <a:srgbClr val="180000"/>
                </a:solidFill>
                <a:latin typeface="Times New Roman" panose="02020603050405020304" pitchFamily="18" charset="0"/>
                <a:cs typeface="Times New Roman" panose="02020603050405020304" pitchFamily="18" charset="0"/>
              </a:rPr>
              <a:t>: Khẳng định tấm gương Trạng Hiền trong truyền thống hiếu học của dân tộc. rút ra bài học cho bản thân.</a:t>
            </a:r>
            <a:endParaRPr lang="en-US" altLang="x-none" sz="3200">
              <a:solidFill>
                <a:srgbClr val="180000"/>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charRg st="0" end="74"/>
                                            </p:txEl>
                                          </p:spTgt>
                                        </p:tgtEl>
                                        <p:attrNameLst>
                                          <p:attrName>style.visibility</p:attrName>
                                        </p:attrNameLst>
                                      </p:cBhvr>
                                      <p:to>
                                        <p:strVal val="visible"/>
                                      </p:to>
                                    </p:set>
                                    <p:animEffect transition="in" filter="barn(inVertical)">
                                      <p:cBhvr>
                                        <p:cTn id="7" dur="500"/>
                                        <p:tgtEl>
                                          <p:spTgt spid="2">
                                            <p:txEl>
                                              <p:charRg st="0" end="7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charRg st="74" end="107"/>
                                            </p:txEl>
                                          </p:spTgt>
                                        </p:tgtEl>
                                        <p:attrNameLst>
                                          <p:attrName>style.visibility</p:attrName>
                                        </p:attrNameLst>
                                      </p:cBhvr>
                                      <p:to>
                                        <p:strVal val="visible"/>
                                      </p:to>
                                    </p:set>
                                    <p:animEffect transition="in" filter="barn(inVertical)">
                                      <p:cBhvr>
                                        <p:cTn id="12" dur="500"/>
                                        <p:tgtEl>
                                          <p:spTgt spid="2">
                                            <p:txEl>
                                              <p:charRg st="74" end="10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charRg st="107" end="153"/>
                                            </p:txEl>
                                          </p:spTgt>
                                        </p:tgtEl>
                                        <p:attrNameLst>
                                          <p:attrName>style.visibility</p:attrName>
                                        </p:attrNameLst>
                                      </p:cBhvr>
                                      <p:to>
                                        <p:strVal val="visible"/>
                                      </p:to>
                                    </p:set>
                                    <p:animEffect transition="in" filter="barn(inVertical)">
                                      <p:cBhvr>
                                        <p:cTn id="17" dur="500"/>
                                        <p:tgtEl>
                                          <p:spTgt spid="2">
                                            <p:txEl>
                                              <p:charRg st="107" end="15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charRg st="153" end="206"/>
                                            </p:txEl>
                                          </p:spTgt>
                                        </p:tgtEl>
                                        <p:attrNameLst>
                                          <p:attrName>style.visibility</p:attrName>
                                        </p:attrNameLst>
                                      </p:cBhvr>
                                      <p:to>
                                        <p:strVal val="visible"/>
                                      </p:to>
                                    </p:set>
                                    <p:animEffect transition="in" filter="wipe(down)">
                                      <p:cBhvr>
                                        <p:cTn id="22" dur="500"/>
                                        <p:tgtEl>
                                          <p:spTgt spid="2">
                                            <p:txEl>
                                              <p:charRg st="153" end="20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charRg st="206" end="243"/>
                                            </p:txEl>
                                          </p:spTgt>
                                        </p:tgtEl>
                                        <p:attrNameLst>
                                          <p:attrName>style.visibility</p:attrName>
                                        </p:attrNameLst>
                                      </p:cBhvr>
                                      <p:to>
                                        <p:strVal val="visible"/>
                                      </p:to>
                                    </p:set>
                                    <p:animEffect transition="in" filter="wipe(down)">
                                      <p:cBhvr>
                                        <p:cTn id="27" dur="500"/>
                                        <p:tgtEl>
                                          <p:spTgt spid="2">
                                            <p:txEl>
                                              <p:charRg st="206" end="24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charRg st="243" end="292"/>
                                            </p:txEl>
                                          </p:spTgt>
                                        </p:tgtEl>
                                        <p:attrNameLst>
                                          <p:attrName>style.visibility</p:attrName>
                                        </p:attrNameLst>
                                      </p:cBhvr>
                                      <p:to>
                                        <p:strVal val="visible"/>
                                      </p:to>
                                    </p:set>
                                    <p:animEffect transition="in" filter="wipe(down)">
                                      <p:cBhvr>
                                        <p:cTn id="32" dur="500"/>
                                        <p:tgtEl>
                                          <p:spTgt spid="2">
                                            <p:txEl>
                                              <p:charRg st="243" end="29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charRg st="292" end="329"/>
                                            </p:txEl>
                                          </p:spTgt>
                                        </p:tgtEl>
                                        <p:attrNameLst>
                                          <p:attrName>style.visibility</p:attrName>
                                        </p:attrNameLst>
                                      </p:cBhvr>
                                      <p:to>
                                        <p:strVal val="visible"/>
                                      </p:to>
                                    </p:set>
                                    <p:animEffect transition="in" filter="wipe(down)">
                                      <p:cBhvr>
                                        <p:cTn id="37" dur="500"/>
                                        <p:tgtEl>
                                          <p:spTgt spid="2">
                                            <p:txEl>
                                              <p:charRg st="292" end="32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charRg st="7" end="7"/>
                                            </p:txEl>
                                          </p:spTgt>
                                        </p:tgtEl>
                                        <p:attrNameLst>
                                          <p:attrName>style.visibility</p:attrName>
                                        </p:attrNameLst>
                                      </p:cBhvr>
                                      <p:to>
                                        <p:strVal val="visible"/>
                                      </p:to>
                                    </p:set>
                                    <p:animEffect transition="in" filter="wipe(down)">
                                      <p:cBhvr>
                                        <p:cTn id="42" dur="500"/>
                                        <p:tgtEl>
                                          <p:spTgt spid="2">
                                            <p:txEl>
                                              <p:char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charRg st="386" end="450"/>
                                            </p:txEl>
                                          </p:spTgt>
                                        </p:tgtEl>
                                        <p:attrNameLst>
                                          <p:attrName>style.visibility</p:attrName>
                                        </p:attrNameLst>
                                      </p:cBhvr>
                                      <p:to>
                                        <p:strVal val="visible"/>
                                      </p:to>
                                    </p:set>
                                    <p:animEffect transition="in" filter="barn(inVertical)">
                                      <p:cBhvr>
                                        <p:cTn id="47" dur="500"/>
                                        <p:tgtEl>
                                          <p:spTgt spid="2">
                                            <p:txEl>
                                              <p:charRg st="386" end="45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charRg st="450" end="532"/>
                                            </p:txEl>
                                          </p:spTgt>
                                        </p:tgtEl>
                                        <p:attrNameLst>
                                          <p:attrName>style.visibility</p:attrName>
                                        </p:attrNameLst>
                                      </p:cBhvr>
                                      <p:to>
                                        <p:strVal val="visible"/>
                                      </p:to>
                                    </p:set>
                                    <p:animEffect transition="in" filter="barn(inVertical)">
                                      <p:cBhvr>
                                        <p:cTn id="52" dur="500"/>
                                        <p:tgtEl>
                                          <p:spTgt spid="2">
                                            <p:txEl>
                                              <p:charRg st="450" end="53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图片 29"/>
          <p:cNvPicPr>
            <a:picLocks noChangeAspect="1"/>
          </p:cNvPicPr>
          <p:nvPr/>
        </p:nvPicPr>
        <p:blipFill>
          <a:blip r:embed="rId1"/>
          <a:srcRect l="9779" t="18150" r="48769" b="11900"/>
          <a:stretch>
            <a:fillRect/>
          </a:stretch>
        </p:blipFill>
        <p:spPr>
          <a:xfrm>
            <a:off x="0" y="0"/>
            <a:ext cx="12192000" cy="6858000"/>
          </a:xfrm>
          <a:prstGeom prst="rect">
            <a:avLst/>
          </a:prstGeom>
          <a:noFill/>
          <a:ln w="9525">
            <a:noFill/>
          </a:ln>
        </p:spPr>
      </p:pic>
      <p:sp>
        <p:nvSpPr>
          <p:cNvPr id="8" name="Rectangle 7"/>
          <p:cNvSpPr/>
          <p:nvPr/>
        </p:nvSpPr>
        <p:spPr>
          <a:xfrm>
            <a:off x="520700" y="346075"/>
            <a:ext cx="11271250" cy="6180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lvl1pPr marL="0" lvl="0" indent="0" algn="l" defTabSz="913130" rtl="0" eaLnBrk="1" fontAlgn="base" latinLnBrk="0" hangingPunct="1">
              <a:lnSpc>
                <a:spcPct val="100000"/>
              </a:lnSpc>
              <a:spcBef>
                <a:spcPct val="0"/>
              </a:spcBef>
              <a:spcAft>
                <a:spcPct val="0"/>
              </a:spcAft>
              <a:buNone/>
              <a:defRPr sz="1900" b="0" i="0" u="none" kern="1200" baseline="0">
                <a:solidFill>
                  <a:schemeClr val="tx1"/>
                </a:solidFill>
                <a:latin typeface="等线"/>
                <a:ea typeface="等线"/>
              </a:defRPr>
            </a:lvl1pPr>
            <a:lvl2pPr marL="455930" lvl="1"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2pPr>
            <a:lvl3pPr marL="913130" lvl="2"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3pPr>
            <a:lvl4pPr marL="1370330" lvl="3"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4pPr>
            <a:lvl5pPr marL="1827530" lvl="4"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5pPr>
          </a:lstStyle>
          <a:p>
            <a:pPr lvl="0" algn="ctr">
              <a:buNone/>
            </a:pPr>
            <a:endParaRPr lang="en-US" altLang="x-none" dirty="0">
              <a:solidFill>
                <a:srgbClr val="FFFFFF"/>
              </a:solidFill>
              <a:latin typeface="Calibri" panose="020F0502020204030204" pitchFamily="34" charset="0"/>
              <a:ea typeface="等线"/>
            </a:endParaRPr>
          </a:p>
        </p:txBody>
      </p:sp>
      <p:sp>
        <p:nvSpPr>
          <p:cNvPr id="5133" name="Rectangle 13"/>
          <p:cNvSpPr>
            <a:spLocks noGrp="1" noChangeArrowheads="1"/>
          </p:cNvSpPr>
          <p:nvPr>
            <p:ph type="title"/>
          </p:nvPr>
        </p:nvSpPr>
        <p:spPr>
          <a:xfrm>
            <a:off x="4191000" y="247650"/>
            <a:ext cx="4267200" cy="1078230"/>
          </a:xfrm>
        </p:spPr>
        <p:txBody>
          <a:bodyPr vert="horz" lIns="91438" tIns="45719" rIns="91438" bIns="45719" rtlCol="0" anchor="ctr">
            <a:normAutofit fontScale="90000"/>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vi-VN" sz="5500" b="1" i="1"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Xả </a:t>
            </a:r>
            <a:r>
              <a:rPr kumimoji="0" lang="en-US" altLang="vi-VN" sz="5500" b="1" i="1"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rác</a:t>
            </a:r>
            <a:r>
              <a:rPr kumimoji="0" lang="en-US" altLang="vi-VN" sz="5500" b="1" i="1"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altLang="vi-VN" sz="5500" b="1" i="1"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bừa</a:t>
            </a:r>
            <a:r>
              <a:rPr kumimoji="0" lang="en-US" altLang="vi-VN" sz="5500" b="1" i="1"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altLang="vi-VN" sz="5500" b="1" i="1"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bãi</a:t>
            </a:r>
            <a:endParaRPr kumimoji="0" lang="en-US" altLang="vi-VN" sz="5500" b="1" i="1"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p:txBody>
      </p:sp>
      <p:pic>
        <p:nvPicPr>
          <p:cNvPr id="5132" name="Picture 12" descr="rac4"/>
          <p:cNvPicPr>
            <a:picLocks noGrp="1" noChangeAspect="1"/>
          </p:cNvPicPr>
          <p:nvPr>
            <p:ph sz="half" idx="2"/>
          </p:nvPr>
        </p:nvPicPr>
        <p:blipFill>
          <a:blip r:embed="rId2"/>
          <a:srcRect/>
          <a:stretch>
            <a:fillRect/>
          </a:stretch>
        </p:blipFill>
        <p:spPr>
          <a:xfrm>
            <a:off x="6450013" y="1214438"/>
            <a:ext cx="5137150" cy="4902200"/>
          </a:xfrm>
          <a:ln>
            <a:solidFill>
              <a:schemeClr val="tx1">
                <a:alpha val="100000"/>
              </a:schemeClr>
            </a:solidFill>
            <a:miter lim="800000"/>
            <a:headEnd/>
            <a:tailEnd/>
          </a:ln>
        </p:spPr>
      </p:pic>
      <p:sp>
        <p:nvSpPr>
          <p:cNvPr id="29702" name="Text Box 15"/>
          <p:cNvSpPr txBox="1"/>
          <p:nvPr/>
        </p:nvSpPr>
        <p:spPr>
          <a:xfrm>
            <a:off x="10118725" y="157163"/>
            <a:ext cx="320675" cy="384175"/>
          </a:xfrm>
          <a:prstGeom prst="rect">
            <a:avLst/>
          </a:prstGeom>
          <a:noFill/>
          <a:ln w="9525" cap="flat" cmpd="sng">
            <a:solidFill>
              <a:schemeClr val="tx1"/>
            </a:solidFill>
            <a:prstDash val="solid"/>
            <a:miter/>
            <a:headEnd type="none" w="med" len="med"/>
            <a:tailEnd type="none" w="med" len="med"/>
          </a:ln>
        </p:spPr>
        <p:txBody>
          <a:bodyPr wrap="none" lIns="91438" tIns="45719" rIns="91438" bIns="45719">
            <a:spAutoFit/>
          </a:bodyPr>
          <a:lstStyle/>
          <a:p>
            <a:pPr>
              <a:buNone/>
            </a:pPr>
            <a:r>
              <a:rPr lang="en-US" altLang="vi-VN" dirty="0">
                <a:solidFill>
                  <a:srgbClr val="000000"/>
                </a:solidFill>
                <a:latin typeface="Arial" panose="020B0604020202020204" pitchFamily="34" charset="0"/>
                <a:ea typeface="等线"/>
              </a:rPr>
              <a:t>2</a:t>
            </a:r>
            <a:endParaRPr lang="en-US" altLang="vi-VN" dirty="0">
              <a:solidFill>
                <a:srgbClr val="000000"/>
              </a:solidFill>
              <a:latin typeface="Arial" panose="020B0604020202020204" pitchFamily="34" charset="0"/>
              <a:ea typeface="等线"/>
            </a:endParaRPr>
          </a:p>
        </p:txBody>
      </p:sp>
      <p:pic>
        <p:nvPicPr>
          <p:cNvPr id="7" name="Picture 6"/>
          <p:cNvPicPr>
            <a:picLocks noChangeAspect="1"/>
          </p:cNvPicPr>
          <p:nvPr/>
        </p:nvPicPr>
        <p:blipFill>
          <a:blip r:embed="rId3"/>
          <a:stretch>
            <a:fillRect/>
          </a:stretch>
        </p:blipFill>
        <p:spPr>
          <a:xfrm>
            <a:off x="646113" y="1214438"/>
            <a:ext cx="5486400" cy="490220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132"/>
                                        </p:tgtEl>
                                        <p:attrNameLst>
                                          <p:attrName>style.visibility</p:attrName>
                                        </p:attrNameLst>
                                      </p:cBhvr>
                                      <p:to>
                                        <p:strVal val="visible"/>
                                      </p:to>
                                    </p:set>
                                    <p:animEffect transition="in" filter="barn(inVertical)">
                                      <p:cBhvr>
                                        <p:cTn id="10" dur="500"/>
                                        <p:tgtEl>
                                          <p:spTgt spid="513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133"/>
                                        </p:tgtEl>
                                        <p:attrNameLst>
                                          <p:attrName>style.visibility</p:attrName>
                                        </p:attrNameLst>
                                      </p:cBhvr>
                                      <p:to>
                                        <p:strVal val="visible"/>
                                      </p:to>
                                    </p:set>
                                    <p:animEffect transition="in" filter="barn(inVertical)">
                                      <p:cBhvr>
                                        <p:cTn id="15" dur="5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ình nền màu hồng - Tổng hợp ảnh nền, wallpaper màu hồng đẹp nhấ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415"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70865" y="967413"/>
            <a:ext cx="10450297" cy="1446550"/>
          </a:xfrm>
          <a:prstGeom prst="rect">
            <a:avLst/>
          </a:prstGeom>
          <a:noFill/>
        </p:spPr>
        <p:txBody>
          <a:bodyPr wrap="none" lIns="91440" tIns="45720" rIns="91440" bIns="45720">
            <a:spAutoFit/>
          </a:bodyPr>
          <a:lstStyle/>
          <a:p>
            <a:pPr algn="ctr"/>
            <a:r>
              <a:rPr lang="en-US" sz="4400" b="1" cap="none" spc="0" dirty="0" err="1">
                <a:ln w="12700">
                  <a:solidFill>
                    <a:schemeClr val="accent5"/>
                  </a:solidFill>
                  <a:prstDash val="solid"/>
                </a:ln>
                <a:solidFill>
                  <a:srgbClr val="7030A0"/>
                </a:solidFill>
                <a:effectLst/>
                <a:latin typeface="Times New Roman" panose="02020603050405020304" pitchFamily="18" charset="0"/>
                <a:cs typeface="Times New Roman" panose="02020603050405020304" pitchFamily="18" charset="0"/>
              </a:rPr>
              <a:t>Chủ</a:t>
            </a:r>
            <a:r>
              <a:rPr lang="en-US" sz="4400" b="1" cap="none" spc="0" dirty="0">
                <a:ln w="12700">
                  <a:solidFill>
                    <a:schemeClr val="accent5"/>
                  </a:solidFill>
                  <a:prstDash val="solid"/>
                </a:ln>
                <a:solidFill>
                  <a:srgbClr val="7030A0"/>
                </a:solidFill>
                <a:effectLst/>
                <a:latin typeface="Times New Roman" panose="02020603050405020304" pitchFamily="18" charset="0"/>
                <a:cs typeface="Times New Roman" panose="02020603050405020304" pitchFamily="18" charset="0"/>
              </a:rPr>
              <a:t> </a:t>
            </a:r>
            <a:r>
              <a:rPr lang="en-US" sz="4400" b="1" cap="none" spc="0" dirty="0" err="1">
                <a:ln w="12700">
                  <a:solidFill>
                    <a:schemeClr val="accent5"/>
                  </a:solidFill>
                  <a:prstDash val="solid"/>
                </a:ln>
                <a:solidFill>
                  <a:srgbClr val="7030A0"/>
                </a:solidFill>
                <a:effectLst/>
                <a:latin typeface="Times New Roman" panose="02020603050405020304" pitchFamily="18" charset="0"/>
                <a:cs typeface="Times New Roman" panose="02020603050405020304" pitchFamily="18" charset="0"/>
              </a:rPr>
              <a:t>đề</a:t>
            </a:r>
            <a:r>
              <a:rPr lang="en-US" sz="4400" b="1" cap="none" spc="0" dirty="0">
                <a:ln w="12700">
                  <a:solidFill>
                    <a:schemeClr val="accent5"/>
                  </a:solidFill>
                  <a:prstDash val="solid"/>
                </a:ln>
                <a:solidFill>
                  <a:srgbClr val="7030A0"/>
                </a:solidFill>
                <a:effectLst/>
                <a:latin typeface="Times New Roman" panose="02020603050405020304" pitchFamily="18" charset="0"/>
                <a:cs typeface="Times New Roman" panose="02020603050405020304" pitchFamily="18" charset="0"/>
              </a:rPr>
              <a:t> 27: NGHỊ LUẬN XÃ HỘI, </a:t>
            </a:r>
            <a:endParaRPr lang="en-US" sz="4400" b="1" cap="none" spc="0" dirty="0">
              <a:ln w="12700">
                <a:solidFill>
                  <a:schemeClr val="accent5"/>
                </a:solidFill>
                <a:prstDash val="solid"/>
              </a:ln>
              <a:solidFill>
                <a:srgbClr val="7030A0"/>
              </a:solidFill>
              <a:effectLst/>
              <a:latin typeface="Times New Roman" panose="02020603050405020304" pitchFamily="18" charset="0"/>
              <a:cs typeface="Times New Roman" panose="02020603050405020304" pitchFamily="18" charset="0"/>
            </a:endParaRPr>
          </a:p>
          <a:p>
            <a:pPr algn="ctr"/>
            <a:r>
              <a:rPr lang="en-US" sz="4400" b="1" cap="none" spc="0" dirty="0">
                <a:ln w="12700">
                  <a:solidFill>
                    <a:schemeClr val="accent5"/>
                  </a:solidFill>
                  <a:prstDash val="solid"/>
                </a:ln>
                <a:solidFill>
                  <a:srgbClr val="7030A0"/>
                </a:solidFill>
                <a:effectLst/>
                <a:latin typeface="Times New Roman" panose="02020603050405020304" pitchFamily="18" charset="0"/>
                <a:cs typeface="Times New Roman" panose="02020603050405020304" pitchFamily="18" charset="0"/>
              </a:rPr>
              <a:t>CÁCH VIẾT VĂN NGHỊ LUẬN XÃ HỘI </a:t>
            </a:r>
            <a:endParaRPr lang="en-US" sz="4400" b="1" cap="none" spc="0" dirty="0">
              <a:ln w="12700">
                <a:solidFill>
                  <a:schemeClr val="accent5"/>
                </a:solidFill>
                <a:prstDash val="solid"/>
              </a:ln>
              <a:solidFill>
                <a:srgbClr val="7030A0"/>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1282907" y="2414419"/>
            <a:ext cx="9182100" cy="2122805"/>
          </a:xfrm>
          <a:prstGeom prst="rect">
            <a:avLst/>
          </a:prstGeom>
          <a:noFill/>
        </p:spPr>
        <p:txBody>
          <a:bodyPr wrap="none" lIns="91440" tIns="45720" rIns="91440" bIns="45720">
            <a:spAutoFit/>
          </a:bodyPr>
          <a:lstStyle/>
          <a:p>
            <a:pPr algn="ctr"/>
            <a:r>
              <a:rPr lang="en-US" sz="4400" b="1" cap="none" spc="0" dirty="0" err="1">
                <a:ln w="12700">
                  <a:solidFill>
                    <a:schemeClr val="accent5"/>
                  </a:solidFill>
                  <a:prstDash val="solid"/>
                </a:ln>
                <a:solidFill>
                  <a:srgbClr val="002060"/>
                </a:solidFill>
                <a:effectLst/>
                <a:latin typeface="Times New Roman" panose="02020603050405020304" pitchFamily="18" charset="0"/>
                <a:cs typeface="Times New Roman" panose="02020603050405020304" pitchFamily="18" charset="0"/>
              </a:rPr>
              <a:t>Nội</a:t>
            </a:r>
            <a:r>
              <a:rPr lang="en-US" sz="4400" b="1" cap="none" spc="0" dirty="0">
                <a:ln w="12700">
                  <a:solidFill>
                    <a:schemeClr val="accent5"/>
                  </a:solidFill>
                  <a:prstDash val="solid"/>
                </a:ln>
                <a:solidFill>
                  <a:srgbClr val="002060"/>
                </a:solidFill>
                <a:effectLst/>
                <a:latin typeface="Times New Roman" panose="02020603050405020304" pitchFamily="18" charset="0"/>
                <a:cs typeface="Times New Roman" panose="02020603050405020304" pitchFamily="18" charset="0"/>
              </a:rPr>
              <a:t> dung 4: </a:t>
            </a:r>
            <a:endParaRPr lang="en-US" sz="4400" b="1" cap="none" spc="0" dirty="0">
              <a:ln w="12700">
                <a:solidFill>
                  <a:schemeClr val="accent5"/>
                </a:solidFill>
                <a:prstDash val="solid"/>
              </a:ln>
              <a:solidFill>
                <a:srgbClr val="002060"/>
              </a:solidFill>
              <a:effectLst/>
              <a:latin typeface="Times New Roman" panose="02020603050405020304" pitchFamily="18" charset="0"/>
              <a:cs typeface="Times New Roman" panose="02020603050405020304" pitchFamily="18" charset="0"/>
            </a:endParaRPr>
          </a:p>
          <a:p>
            <a:pPr algn="ctr"/>
            <a:r>
              <a:rPr lang="en-US" sz="4400" b="1" cap="none" spc="0" dirty="0">
                <a:ln w="12700">
                  <a:solidFill>
                    <a:schemeClr val="accent5"/>
                  </a:solidFill>
                  <a:prstDash val="solid"/>
                </a:ln>
                <a:solidFill>
                  <a:srgbClr val="002060"/>
                </a:solidFill>
                <a:effectLst/>
                <a:latin typeface="Times New Roman" panose="02020603050405020304" pitchFamily="18" charset="0"/>
                <a:cs typeface="Times New Roman" panose="02020603050405020304" pitchFamily="18" charset="0"/>
              </a:rPr>
              <a:t>NGHỊ LUẬN VỀ </a:t>
            </a:r>
            <a:endParaRPr lang="en-US" sz="4400" b="1" cap="none" spc="0" dirty="0">
              <a:ln w="12700">
                <a:solidFill>
                  <a:schemeClr val="accent5"/>
                </a:solidFill>
                <a:prstDash val="solid"/>
              </a:ln>
              <a:solidFill>
                <a:srgbClr val="002060"/>
              </a:solidFill>
              <a:effectLst/>
              <a:latin typeface="Times New Roman" panose="02020603050405020304" pitchFamily="18" charset="0"/>
              <a:cs typeface="Times New Roman" panose="02020603050405020304" pitchFamily="18" charset="0"/>
            </a:endParaRPr>
          </a:p>
          <a:p>
            <a:pPr algn="ctr"/>
            <a:r>
              <a:rPr lang="en-US" sz="4400" b="1" cap="none" spc="0" dirty="0">
                <a:ln w="12700">
                  <a:solidFill>
                    <a:schemeClr val="accent5"/>
                  </a:solidFill>
                  <a:prstDash val="solid"/>
                </a:ln>
                <a:solidFill>
                  <a:srgbClr val="002060"/>
                </a:solidFill>
                <a:effectLst/>
                <a:latin typeface="Times New Roman" panose="02020603050405020304" pitchFamily="18" charset="0"/>
                <a:cs typeface="Times New Roman" panose="02020603050405020304" pitchFamily="18" charset="0"/>
              </a:rPr>
              <a:t>MỘT VẤN ĐỀ TƯ TƯỞNG ĐẠO LÍ.</a:t>
            </a:r>
            <a:endParaRPr lang="en-US" sz="4400" b="1" cap="none" spc="0" dirty="0">
              <a:ln w="12700">
                <a:solidFill>
                  <a:schemeClr val="accent5"/>
                </a:solidFill>
                <a:prstDash val="solid"/>
              </a:ln>
              <a:solidFill>
                <a:srgbClr val="00206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文本框 30"/>
          <p:cNvSpPr txBox="1"/>
          <p:nvPr/>
        </p:nvSpPr>
        <p:spPr>
          <a:xfrm>
            <a:off x="261620" y="168910"/>
            <a:ext cx="11592560" cy="583565"/>
          </a:xfrm>
          <a:prstGeom prst="rect">
            <a:avLst/>
          </a:prstGeom>
          <a:noFill/>
        </p:spPr>
        <p:txBody>
          <a:bodyPr wrap="square" rtlCol="0">
            <a:spAutoFit/>
          </a:bodyPr>
          <a:p>
            <a:pPr>
              <a:buNone/>
            </a:pPr>
            <a:r>
              <a:rPr lang="en-US" altLang="zh-CN" sz="3200" b="1" dirty="0">
                <a:solidFill>
                  <a:srgbClr val="FF0000"/>
                </a:solidFill>
                <a:latin typeface="Times New Roman" panose="02020603050405020304" pitchFamily="18" charset="0"/>
                <a:ea typeface="义启小魏楷"/>
                <a:cs typeface="Times New Roman" panose="02020603050405020304" pitchFamily="18" charset="0"/>
                <a:sym typeface="+mn-lt"/>
              </a:rPr>
              <a:t>I. Tìm hiểu bài nghị luận về một tư tưởng, đạo lí</a:t>
            </a:r>
            <a:endParaRPr lang="en-US" altLang="zh-CN" sz="3200" b="1" dirty="0">
              <a:solidFill>
                <a:srgbClr val="FF0000"/>
              </a:solidFill>
              <a:latin typeface="Times New Roman" panose="02020603050405020304" pitchFamily="18" charset="0"/>
              <a:ea typeface="义启小魏楷"/>
              <a:cs typeface="Times New Roman" panose="02020603050405020304" pitchFamily="18" charset="0"/>
              <a:sym typeface="+mn-lt"/>
            </a:endParaRPr>
          </a:p>
        </p:txBody>
      </p:sp>
      <p:sp>
        <p:nvSpPr>
          <p:cNvPr id="14" name="文本框 7"/>
          <p:cNvSpPr txBox="1"/>
          <p:nvPr/>
        </p:nvSpPr>
        <p:spPr>
          <a:xfrm>
            <a:off x="617855" y="650240"/>
            <a:ext cx="9916795" cy="583565"/>
          </a:xfrm>
          <a:prstGeom prst="rect">
            <a:avLst/>
          </a:prstGeom>
          <a:noFill/>
        </p:spPr>
        <p:txBody>
          <a:bodyPr wrap="square" rtlCol="0">
            <a:spAutoFit/>
          </a:bodyPr>
          <a:p>
            <a:pPr>
              <a:buNone/>
            </a:pPr>
            <a:r>
              <a:rPr lang="en-US" altLang="zh-CN" sz="3200" b="1" dirty="0">
                <a:solidFill>
                  <a:schemeClr val="tx1"/>
                </a:solidFill>
                <a:latin typeface="Times New Roman" panose="02020603050405020304" pitchFamily="18" charset="0"/>
                <a:ea typeface="义启小魏楷"/>
                <a:cs typeface="Times New Roman" panose="02020603050405020304" pitchFamily="18" charset="0"/>
                <a:sym typeface="+mn-lt"/>
              </a:rPr>
              <a:t>Văn bản: “TRI THỨC LÀ SỨC MẠNH”</a:t>
            </a:r>
            <a:endParaRPr lang="en-US" altLang="zh-CN" sz="3200" b="1" dirty="0">
              <a:solidFill>
                <a:schemeClr val="tx1"/>
              </a:solidFill>
              <a:latin typeface="Times New Roman" panose="02020603050405020304" pitchFamily="18" charset="0"/>
              <a:ea typeface="义启小魏楷"/>
              <a:cs typeface="Times New Roman" panose="02020603050405020304" pitchFamily="18" charset="0"/>
              <a:sym typeface="+mn-lt"/>
            </a:endParaRPr>
          </a:p>
        </p:txBody>
      </p:sp>
      <p:sp>
        <p:nvSpPr>
          <p:cNvPr id="39" name="Rectangle 12"/>
          <p:cNvSpPr>
            <a:spLocks noChangeArrowheads="1"/>
          </p:cNvSpPr>
          <p:nvPr/>
        </p:nvSpPr>
        <p:spPr bwMode="auto">
          <a:xfrm>
            <a:off x="420053" y="1126808"/>
            <a:ext cx="5562600" cy="584200"/>
          </a:xfrm>
          <a:prstGeom prst="rect">
            <a:avLst/>
          </a:prstGeom>
          <a:noFill/>
          <a:ln>
            <a:noFill/>
          </a:ln>
          <a:effectLst/>
        </p:spPr>
        <p:txBody>
          <a:bodyPr>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vi-VN" sz="3200" b="1"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a. Vấn đề nghị luận:</a:t>
            </a:r>
            <a:endParaRPr kumimoji="0" lang="en-US" altLang="vi-VN" sz="3200" b="1"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40" name="Rectangle 39"/>
          <p:cNvSpPr/>
          <p:nvPr/>
        </p:nvSpPr>
        <p:spPr>
          <a:xfrm>
            <a:off x="617855" y="1598930"/>
            <a:ext cx="10703560" cy="583565"/>
          </a:xfrm>
          <a:prstGeom prst="rect">
            <a:avLst/>
          </a:prstGeom>
        </p:spPr>
        <p:txBody>
          <a:bodyPr wrap="square">
            <a:spAutoFit/>
          </a:bodyPr>
          <a:p>
            <a:pPr eaLnBrk="0" hangingPunct="0">
              <a:buNone/>
            </a:pPr>
            <a:r>
              <a:rPr lang="en-US" altLang="vi-VN" sz="3200" i="1" dirty="0">
                <a:solidFill>
                  <a:srgbClr val="000000"/>
                </a:solidFill>
                <a:effectLst>
                  <a:outerShdw blurRad="38100" dist="38100" dir="2700000">
                    <a:srgbClr val="C0C0C0"/>
                  </a:outerShdw>
                </a:effectLst>
                <a:latin typeface="Times New Roman" panose="02020603050405020304" pitchFamily="18" charset="0"/>
                <a:ea typeface="义启小魏楷"/>
                <a:cs typeface="Times New Roman" panose="02020603050405020304" pitchFamily="18" charset="0"/>
              </a:rPr>
              <a:t>B</a:t>
            </a:r>
            <a:r>
              <a:rPr lang="en-US" altLang="vi-VN" sz="3200" i="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en-US" altLang="vi-VN" sz="3200" i="1" dirty="0">
                <a:solidFill>
                  <a:srgbClr val="000000"/>
                </a:solidFill>
                <a:effectLst>
                  <a:outerShdw blurRad="38100" dist="38100" dir="2700000">
                    <a:srgbClr val="C0C0C0"/>
                  </a:outerShdw>
                </a:effectLst>
                <a:latin typeface="Times New Roman" panose="02020603050405020304" pitchFamily="18" charset="0"/>
                <a:ea typeface="义启小魏楷"/>
                <a:cs typeface="Times New Roman" panose="02020603050405020304" pitchFamily="18" charset="0"/>
              </a:rPr>
              <a:t>n về giá trị của tri thức khoa học.</a:t>
            </a:r>
            <a:endParaRPr lang="vi-VN" altLang="en-US" sz="3200" i="1" dirty="0">
              <a:solidFill>
                <a:srgbClr val="000000"/>
              </a:solidFill>
              <a:latin typeface="Microsoft YaHei" panose="020B0503020204020204" charset="-122"/>
              <a:ea typeface="义启小魏楷"/>
            </a:endParaRPr>
          </a:p>
        </p:txBody>
      </p:sp>
      <p:sp>
        <p:nvSpPr>
          <p:cNvPr id="17" name="矩形 8"/>
          <p:cNvSpPr/>
          <p:nvPr/>
        </p:nvSpPr>
        <p:spPr>
          <a:xfrm>
            <a:off x="420370" y="2027238"/>
            <a:ext cx="3535363" cy="583565"/>
          </a:xfrm>
          <a:prstGeom prst="rect">
            <a:avLst/>
          </a:prstGeom>
        </p:spPr>
        <p:txBody>
          <a:bodyPr wrap="square">
            <a:spAutoFit/>
          </a:bodyPr>
          <a:p>
            <a:pPr marL="0" marR="0" lvl="1" indent="0" algn="l" defTabSz="914400" rtl="0" eaLnBrk="1" fontAlgn="auto" latinLnBrk="0" hangingPunct="1">
              <a:lnSpc>
                <a:spcPct val="100000"/>
              </a:lnSpc>
              <a:spcBef>
                <a:spcPct val="0"/>
              </a:spcBef>
              <a:spcAft>
                <a:spcPts val="0"/>
              </a:spcAft>
              <a:buClrTx/>
              <a:buSzTx/>
              <a:buFontTx/>
              <a:buNone/>
              <a:defRPr/>
            </a:pPr>
            <a:r>
              <a:rPr kumimoji="0" lang="en-US" altLang="zh-CN" sz="3200" b="1" i="1"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mn-lt"/>
              </a:rPr>
              <a:t>b.Bố</a:t>
            </a:r>
            <a:r>
              <a:rPr kumimoji="0" lang="en-US" altLang="zh-CN" sz="3200" b="1"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mn-lt"/>
              </a:rPr>
              <a:t> </a:t>
            </a:r>
            <a:r>
              <a:rPr kumimoji="0" lang="en-US" altLang="zh-CN" sz="3200" b="1" i="1"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mn-lt"/>
              </a:rPr>
              <a:t>cục</a:t>
            </a:r>
            <a:endParaRPr kumimoji="0" lang="en-US" altLang="zh-CN" sz="3200" b="1" i="1"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mn-lt"/>
            </a:endParaRPr>
          </a:p>
        </p:txBody>
      </p:sp>
      <p:sp>
        <p:nvSpPr>
          <p:cNvPr id="18" name="文本框 7"/>
          <p:cNvSpPr txBox="1"/>
          <p:nvPr/>
        </p:nvSpPr>
        <p:spPr>
          <a:xfrm>
            <a:off x="420370" y="2504758"/>
            <a:ext cx="2009775" cy="583565"/>
          </a:xfrm>
          <a:prstGeom prst="rect">
            <a:avLst/>
          </a:prstGeom>
          <a:solidFill>
            <a:schemeClr val="accent6">
              <a:lumMod val="40000"/>
              <a:lumOff val="60000"/>
            </a:schemeClr>
          </a:solidFill>
        </p:spPr>
        <p:txBody>
          <a:bodyPr wrap="square" rtlCol="0">
            <a:spAutoFit/>
          </a:bodyPr>
          <a:p>
            <a:pPr>
              <a:buNone/>
            </a:pPr>
            <a:r>
              <a:rPr lang="en-US" altLang="zh-CN" sz="3200" dirty="0">
                <a:latin typeface="Times New Roman" panose="02020603050405020304" pitchFamily="18" charset="0"/>
                <a:ea typeface="义启小魏楷"/>
                <a:cs typeface="Times New Roman" panose="02020603050405020304" pitchFamily="18" charset="0"/>
                <a:sym typeface="+mn-lt"/>
              </a:rPr>
              <a:t>Mở bài</a:t>
            </a:r>
            <a:endParaRPr lang="en-US" altLang="zh-CN" sz="3200" dirty="0">
              <a:latin typeface="Times New Roman" panose="02020603050405020304" pitchFamily="18" charset="0"/>
              <a:ea typeface="义启小魏楷"/>
              <a:cs typeface="Times New Roman" panose="02020603050405020304" pitchFamily="18" charset="0"/>
              <a:sym typeface="+mn-lt"/>
            </a:endParaRPr>
          </a:p>
        </p:txBody>
      </p:sp>
      <p:sp>
        <p:nvSpPr>
          <p:cNvPr id="19" name="文本框 7"/>
          <p:cNvSpPr txBox="1"/>
          <p:nvPr/>
        </p:nvSpPr>
        <p:spPr>
          <a:xfrm>
            <a:off x="420370" y="3562668"/>
            <a:ext cx="2305050" cy="583565"/>
          </a:xfrm>
          <a:prstGeom prst="rect">
            <a:avLst/>
          </a:prstGeom>
          <a:solidFill>
            <a:schemeClr val="accent6">
              <a:lumMod val="40000"/>
              <a:lumOff val="60000"/>
            </a:schemeClr>
          </a:solidFill>
        </p:spPr>
        <p:txBody>
          <a:bodyPr wrap="square" rtlCol="0">
            <a:spAutoFit/>
          </a:bodyPr>
          <a:p>
            <a:pPr>
              <a:buNone/>
            </a:pPr>
            <a:r>
              <a:rPr lang="en-US" altLang="zh-CN" sz="3200" dirty="0">
                <a:latin typeface="Times New Roman" panose="02020603050405020304" pitchFamily="18" charset="0"/>
                <a:ea typeface="义启小魏楷"/>
                <a:cs typeface="Times New Roman" panose="02020603050405020304" pitchFamily="18" charset="0"/>
                <a:sym typeface="+mn-lt"/>
              </a:rPr>
              <a:t>Thân bài</a:t>
            </a:r>
            <a:endParaRPr lang="en-US" altLang="zh-CN" sz="3200" dirty="0">
              <a:latin typeface="Times New Roman" panose="02020603050405020304" pitchFamily="18" charset="0"/>
              <a:ea typeface="义启小魏楷"/>
              <a:cs typeface="Times New Roman" panose="02020603050405020304" pitchFamily="18" charset="0"/>
              <a:sym typeface="+mn-lt"/>
            </a:endParaRPr>
          </a:p>
        </p:txBody>
      </p:sp>
      <p:sp>
        <p:nvSpPr>
          <p:cNvPr id="20" name="文本框 7"/>
          <p:cNvSpPr txBox="1"/>
          <p:nvPr/>
        </p:nvSpPr>
        <p:spPr>
          <a:xfrm>
            <a:off x="420053" y="4678998"/>
            <a:ext cx="2009775" cy="583565"/>
          </a:xfrm>
          <a:prstGeom prst="rect">
            <a:avLst/>
          </a:prstGeom>
          <a:solidFill>
            <a:schemeClr val="accent6">
              <a:lumMod val="40000"/>
              <a:lumOff val="60000"/>
            </a:schemeClr>
          </a:solidFill>
        </p:spPr>
        <p:txBody>
          <a:bodyPr wrap="square" rtlCol="0">
            <a:spAutoFit/>
          </a:bodyPr>
          <a:p>
            <a:pPr>
              <a:buNone/>
            </a:pPr>
            <a:r>
              <a:rPr lang="en-US" altLang="zh-CN" sz="3200" dirty="0">
                <a:latin typeface="Times New Roman" panose="02020603050405020304" pitchFamily="18" charset="0"/>
                <a:ea typeface="义启小魏楷"/>
                <a:cs typeface="Times New Roman" panose="02020603050405020304" pitchFamily="18" charset="0"/>
                <a:sym typeface="+mn-lt"/>
              </a:rPr>
              <a:t>Kết bài</a:t>
            </a:r>
            <a:endParaRPr lang="en-US" altLang="zh-CN" sz="3200" dirty="0">
              <a:latin typeface="Times New Roman" panose="02020603050405020304" pitchFamily="18" charset="0"/>
              <a:ea typeface="义启小魏楷"/>
              <a:cs typeface="Times New Roman" panose="02020603050405020304" pitchFamily="18" charset="0"/>
              <a:sym typeface="+mn-lt"/>
            </a:endParaRPr>
          </a:p>
        </p:txBody>
      </p:sp>
      <p:sp>
        <p:nvSpPr>
          <p:cNvPr id="4" name="Rectangle 1"/>
          <p:cNvSpPr/>
          <p:nvPr/>
        </p:nvSpPr>
        <p:spPr>
          <a:xfrm>
            <a:off x="420370" y="3014980"/>
            <a:ext cx="11572240" cy="583565"/>
          </a:xfrm>
          <a:prstGeom prst="rect">
            <a:avLst/>
          </a:prstGeom>
        </p:spPr>
        <p:txBody>
          <a:bodyPr wrap="square">
            <a:spAutoFit/>
          </a:bodyPr>
          <a:p>
            <a:pPr eaLnBrk="0" hangingPunct="0">
              <a:buNone/>
            </a:pPr>
            <a:r>
              <a:rPr lang="en-US" altLang="vi-VN" sz="3200" i="1" dirty="0">
                <a:solidFill>
                  <a:srgbClr val="000000"/>
                </a:solidFill>
                <a:effectLst>
                  <a:outerShdw blurRad="38100" dist="38100" dir="2700000">
                    <a:srgbClr val="C0C0C0"/>
                  </a:outerShdw>
                </a:effectLst>
                <a:latin typeface="Times New Roman" panose="02020603050405020304" pitchFamily="18" charset="0"/>
                <a:ea typeface="义启小魏楷"/>
                <a:cs typeface="Times New Roman" panose="02020603050405020304" pitchFamily="18" charset="0"/>
              </a:rPr>
              <a:t>Nêu vấn đề nghị luận ( tri thức l</a:t>
            </a:r>
            <a:r>
              <a:rPr lang="en-US" altLang="vi-VN" sz="3200" i="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en-US" altLang="vi-VN" sz="3200" i="1" dirty="0">
                <a:solidFill>
                  <a:srgbClr val="000000"/>
                </a:solidFill>
                <a:effectLst>
                  <a:outerShdw blurRad="38100" dist="38100" dir="2700000">
                    <a:srgbClr val="C0C0C0"/>
                  </a:outerShdw>
                </a:effectLst>
                <a:latin typeface="Times New Roman" panose="02020603050405020304" pitchFamily="18" charset="0"/>
                <a:ea typeface="义启小魏楷"/>
                <a:cs typeface="Times New Roman" panose="02020603050405020304" pitchFamily="18" charset="0"/>
              </a:rPr>
              <a:t> sức mạnh).</a:t>
            </a:r>
            <a:endParaRPr lang="vi-VN" altLang="en-US" sz="3200" i="1" dirty="0">
              <a:solidFill>
                <a:srgbClr val="000000"/>
              </a:solidFill>
              <a:latin typeface="Times New Roman" panose="02020603050405020304" pitchFamily="18" charset="0"/>
              <a:ea typeface="Times New Roman" panose="02020603050405020304" pitchFamily="18" charset="0"/>
            </a:endParaRPr>
          </a:p>
        </p:txBody>
      </p:sp>
      <p:sp>
        <p:nvSpPr>
          <p:cNvPr id="5" name="Rectangle 2"/>
          <p:cNvSpPr/>
          <p:nvPr/>
        </p:nvSpPr>
        <p:spPr>
          <a:xfrm>
            <a:off x="521335" y="4148455"/>
            <a:ext cx="11470640" cy="583565"/>
          </a:xfrm>
          <a:prstGeom prst="rect">
            <a:avLst/>
          </a:prstGeom>
        </p:spPr>
        <p:txBody>
          <a:bodyPr wrap="square">
            <a:spAutoFit/>
          </a:bodyPr>
          <a:p>
            <a:pPr eaLnBrk="0" hangingPunct="0">
              <a:buNone/>
            </a:pPr>
            <a:r>
              <a:rPr lang="en-US" altLang="vi-VN" sz="3200" i="1" dirty="0">
                <a:solidFill>
                  <a:srgbClr val="000000"/>
                </a:solidFill>
                <a:effectLst>
                  <a:outerShdw blurRad="38100" dist="38100" dir="2700000">
                    <a:srgbClr val="C0C0C0"/>
                  </a:outerShdw>
                </a:effectLst>
                <a:latin typeface="Times New Roman" panose="02020603050405020304" pitchFamily="18" charset="0"/>
                <a:ea typeface="义启小魏楷"/>
                <a:cs typeface="Times New Roman" panose="02020603050405020304" pitchFamily="18" charset="0"/>
              </a:rPr>
              <a:t>Chứng minh l</a:t>
            </a:r>
            <a:r>
              <a:rPr lang="en-US" altLang="vi-VN" sz="3200" i="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en-US" altLang="vi-VN" sz="3200" i="1" dirty="0">
                <a:solidFill>
                  <a:srgbClr val="000000"/>
                </a:solidFill>
                <a:effectLst>
                  <a:outerShdw blurRad="38100" dist="38100" dir="2700000">
                    <a:srgbClr val="C0C0C0"/>
                  </a:outerShdw>
                </a:effectLst>
                <a:latin typeface="Times New Roman" panose="02020603050405020304" pitchFamily="18" charset="0"/>
                <a:ea typeface="义启小魏楷"/>
                <a:cs typeface="Times New Roman" panose="02020603050405020304" pitchFamily="18" charset="0"/>
              </a:rPr>
              <a:t>m rõ vấn đề nghị luận : Tri thức l</a:t>
            </a:r>
            <a:r>
              <a:rPr lang="en-US" altLang="vi-VN" sz="3200" i="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en-US" altLang="vi-VN" sz="3200" i="1" dirty="0">
                <a:solidFill>
                  <a:srgbClr val="000000"/>
                </a:solidFill>
                <a:effectLst>
                  <a:outerShdw blurRad="38100" dist="38100" dir="2700000">
                    <a:srgbClr val="C0C0C0"/>
                  </a:outerShdw>
                </a:effectLst>
                <a:latin typeface="Times New Roman" panose="02020603050405020304" pitchFamily="18" charset="0"/>
                <a:ea typeface="义启小魏楷"/>
                <a:cs typeface="Times New Roman" panose="02020603050405020304" pitchFamily="18" charset="0"/>
              </a:rPr>
              <a:t> sức mạnh.</a:t>
            </a:r>
            <a:endParaRPr lang="vi-VN" altLang="en-US" sz="3200" i="1" dirty="0">
              <a:solidFill>
                <a:srgbClr val="000000"/>
              </a:solidFill>
              <a:latin typeface="Times New Roman" panose="02020603050405020304" pitchFamily="18" charset="0"/>
              <a:ea typeface="Times New Roman" panose="02020603050405020304" pitchFamily="18" charset="0"/>
            </a:endParaRPr>
          </a:p>
        </p:txBody>
      </p:sp>
      <p:sp>
        <p:nvSpPr>
          <p:cNvPr id="21" name="Rectangle 20"/>
          <p:cNvSpPr/>
          <p:nvPr/>
        </p:nvSpPr>
        <p:spPr>
          <a:xfrm>
            <a:off x="261620" y="5258435"/>
            <a:ext cx="11730990" cy="1076325"/>
          </a:xfrm>
          <a:prstGeom prst="rect">
            <a:avLst/>
          </a:prstGeom>
        </p:spPr>
        <p:txBody>
          <a:bodyPr wrap="square">
            <a:spAutoFit/>
          </a:bodyPr>
          <a:p>
            <a:pPr>
              <a:buNone/>
            </a:pPr>
            <a:r>
              <a:rPr lang="en-US" altLang="vi-VN" sz="3200" i="1" dirty="0">
                <a:solidFill>
                  <a:srgbClr val="000000"/>
                </a:solidFill>
                <a:effectLst>
                  <a:outerShdw blurRad="38100" dist="38100" dir="2700000">
                    <a:srgbClr val="C0C0C0"/>
                  </a:outerShdw>
                </a:effectLst>
                <a:latin typeface="Times New Roman" panose="02020603050405020304" pitchFamily="18" charset="0"/>
                <a:ea typeface="义启小魏楷"/>
                <a:cs typeface="Times New Roman" panose="02020603050405020304" pitchFamily="18" charset="0"/>
              </a:rPr>
              <a:t>Phê phán một số người không biết coi trọng tri thức, sử dụng tri thức không đúng chỗ</a:t>
            </a:r>
            <a:endParaRPr lang="en-US" altLang="vi-VN" sz="3200" i="1" dirty="0">
              <a:solidFill>
                <a:srgbClr val="000000"/>
              </a:solidFill>
              <a:effectLst>
                <a:outerShdw blurRad="38100" dist="38100" dir="2700000">
                  <a:srgbClr val="C0C0C0"/>
                </a:outerShdw>
              </a:effectLst>
              <a:latin typeface="Times New Roman" panose="02020603050405020304" pitchFamily="18" charset="0"/>
              <a:ea typeface="义启小魏楷"/>
              <a:cs typeface="Times New Roman" panose="02020603050405020304" pitchFamily="18" charset="0"/>
            </a:endParaRPr>
          </a:p>
        </p:txBody>
      </p:sp>
      <p:sp>
        <p:nvSpPr>
          <p:cNvPr id="22" name="Rectangle 12"/>
          <p:cNvSpPr>
            <a:spLocks noChangeArrowheads="1"/>
          </p:cNvSpPr>
          <p:nvPr/>
        </p:nvSpPr>
        <p:spPr bwMode="auto">
          <a:xfrm>
            <a:off x="2866708" y="6166168"/>
            <a:ext cx="4837430" cy="583565"/>
          </a:xfrm>
          <a:prstGeom prst="rect">
            <a:avLst/>
          </a:prstGeom>
          <a:noFill/>
          <a:ln>
            <a:noFill/>
          </a:ln>
          <a:effectLst/>
        </p:spPr>
        <p:txBody>
          <a:bodyPr wrap="non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vi-VN" sz="3200" b="0" i="1" u="none" strike="noStrike" kern="1200" cap="none" spc="0" normalizeH="0" baseline="0" noProof="0" smtClean="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r>
              <a:rPr kumimoji="0" lang="en-US" altLang="vi-VN" sz="3200" b="0" i="1" u="none" strike="noStrike" kern="1200" cap="none" spc="0" normalizeH="0" baseline="0" noProof="0" smtClean="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vi-VN" sz="3200" b="0"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Bố cục rõ ràng, chặt chẽ.</a:t>
            </a:r>
            <a:endParaRPr kumimoji="0" lang="en-US" altLang="vi-VN" sz="3200" b="0"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p:tgtEl>
                                          <p:spTgt spid="40"/>
                                        </p:tgtEl>
                                        <p:attrNameLst>
                                          <p:attrName>ppt_y</p:attrName>
                                        </p:attrNameLst>
                                      </p:cBhvr>
                                      <p:tavLst>
                                        <p:tav tm="0">
                                          <p:val>
                                            <p:strVal val="#ppt_y+#ppt_h*1.125000"/>
                                          </p:val>
                                        </p:tav>
                                        <p:tav tm="100000">
                                          <p:val>
                                            <p:strVal val="#ppt_y"/>
                                          </p:val>
                                        </p:tav>
                                      </p:tavLst>
                                    </p:anim>
                                    <p:animEffect transition="in" filter="wipe(up)">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2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p:tgtEl>
                                          <p:spTgt spid="5"/>
                                        </p:tgtEl>
                                        <p:attrNameLst>
                                          <p:attrName>ppt_y</p:attrName>
                                        </p:attrNameLst>
                                      </p:cBhvr>
                                      <p:tavLst>
                                        <p:tav tm="0">
                                          <p:val>
                                            <p:strVal val="#ppt_y+#ppt_h*1.125000"/>
                                          </p:val>
                                        </p:tav>
                                        <p:tav tm="100000">
                                          <p:val>
                                            <p:strVal val="#ppt_y"/>
                                          </p:val>
                                        </p:tav>
                                      </p:tavLst>
                                    </p:anim>
                                    <p:animEffect transition="in" filter="wipe(up)">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ox(in)">
                                      <p:cBhvr>
                                        <p:cTn id="49" dur="20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ox(in)">
                                      <p:cBhvr>
                                        <p:cTn id="5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39" grpId="0" animBg="1"/>
      <p:bldP spid="39" grpId="1" animBg="1"/>
      <p:bldP spid="40" grpId="0"/>
      <p:bldP spid="40" grpId="1"/>
      <p:bldP spid="17" grpId="0"/>
      <p:bldP spid="17" grpId="1"/>
      <p:bldP spid="18" grpId="0" animBg="1"/>
      <p:bldP spid="18" grpId="1" animBg="1"/>
      <p:bldP spid="4" grpId="0"/>
      <p:bldP spid="4" grpId="1"/>
      <p:bldP spid="19" grpId="0" animBg="1"/>
      <p:bldP spid="19" grpId="1" animBg="1"/>
      <p:bldP spid="5" grpId="0"/>
      <p:bldP spid="5" grpId="1"/>
      <p:bldP spid="20" grpId="0" animBg="1"/>
      <p:bldP spid="20" grpId="1" animBg="1"/>
      <p:bldP spid="21" grpId="0"/>
      <p:bldP spid="21" grpId="1"/>
      <p:bldP spid="22" grpId="0" animBg="1"/>
      <p:bldP spid="2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707708" y="1075373"/>
            <a:ext cx="6697663" cy="583565"/>
          </a:xfrm>
          <a:prstGeom prst="rect">
            <a:avLst/>
          </a:prstGeom>
          <a:noFill/>
        </p:spPr>
        <p:txBody>
          <a:bodyPr wrap="square" rtlCol="0">
            <a:spAutoFit/>
          </a:bodyPr>
          <a:p>
            <a:pPr>
              <a:buNone/>
            </a:pPr>
            <a:r>
              <a:rPr lang="en-US" altLang="zh-CN" sz="3200" b="1" i="1" dirty="0">
                <a:solidFill>
                  <a:srgbClr val="FF0000"/>
                </a:solidFill>
                <a:latin typeface="Times New Roman" panose="02020603050405020304" pitchFamily="18" charset="0"/>
                <a:ea typeface="义启小魏楷"/>
                <a:cs typeface="Times New Roman" panose="02020603050405020304" pitchFamily="18" charset="0"/>
                <a:sym typeface="+mn-lt"/>
              </a:rPr>
              <a:t>c. Các câu văn mang luận điểm</a:t>
            </a:r>
            <a:endParaRPr lang="en-US" altLang="zh-CN" sz="3200" b="1" i="1" dirty="0">
              <a:solidFill>
                <a:srgbClr val="FF0000"/>
              </a:solidFill>
              <a:latin typeface="Times New Roman" panose="02020603050405020304" pitchFamily="18" charset="0"/>
              <a:ea typeface="义启小魏楷"/>
              <a:cs typeface="Times New Roman" panose="02020603050405020304" pitchFamily="18" charset="0"/>
              <a:sym typeface="+mn-lt"/>
            </a:endParaRPr>
          </a:p>
        </p:txBody>
      </p:sp>
      <p:sp>
        <p:nvSpPr>
          <p:cNvPr id="17" name="Rectangle 16"/>
          <p:cNvSpPr/>
          <p:nvPr/>
        </p:nvSpPr>
        <p:spPr>
          <a:xfrm>
            <a:off x="158115" y="1542415"/>
            <a:ext cx="11915140" cy="1076325"/>
          </a:xfrm>
          <a:prstGeom prst="rect">
            <a:avLst/>
          </a:prstGeom>
          <a:noFill/>
          <a:ln w="9525">
            <a:noFill/>
          </a:ln>
        </p:spPr>
        <p:txBody>
          <a:bodyPr wrap="square">
            <a:spAutoFit/>
          </a:bodyPr>
          <a:p>
            <a:pPr eaLnBrk="0" hangingPunct="0"/>
            <a:r>
              <a:rPr lang="vi-VN" altLang="vi-VN" sz="3200" dirty="0">
                <a:solidFill>
                  <a:schemeClr val="tx1"/>
                </a:solidFill>
                <a:latin typeface="Times New Roman" panose="02020603050405020304" pitchFamily="18" charset="0"/>
                <a:ea typeface="义启小魏楷"/>
                <a:cs typeface="Times New Roman" panose="02020603050405020304" pitchFamily="18" charset="0"/>
              </a:rPr>
              <a:t>+ Tri thức l</a:t>
            </a:r>
            <a:r>
              <a:rPr lang="vi-VN" altLang="vi-VN"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à</a:t>
            </a:r>
            <a:r>
              <a:rPr lang="vi-VN" altLang="vi-VN" sz="3200" dirty="0">
                <a:solidFill>
                  <a:schemeClr val="tx1"/>
                </a:solidFill>
                <a:latin typeface="Times New Roman" panose="02020603050405020304" pitchFamily="18" charset="0"/>
                <a:ea typeface="义启小魏楷"/>
                <a:cs typeface="Times New Roman" panose="02020603050405020304" pitchFamily="18" charset="0"/>
              </a:rPr>
              <a:t> sức mạnh (Bê-cơn). Ai có tri thức người đó được sức mạnh (Lê-nin).</a:t>
            </a:r>
            <a:endParaRPr lang="vi-VN" altLang="vi-VN" sz="3200" dirty="0">
              <a:solidFill>
                <a:schemeClr val="tx1"/>
              </a:solidFill>
              <a:latin typeface="Times New Roman" panose="02020603050405020304" pitchFamily="18" charset="0"/>
              <a:ea typeface="义启小魏楷"/>
              <a:cs typeface="Times New Roman" panose="02020603050405020304" pitchFamily="18" charset="0"/>
            </a:endParaRPr>
          </a:p>
        </p:txBody>
      </p:sp>
      <p:sp>
        <p:nvSpPr>
          <p:cNvPr id="18" name="Rectangle 17"/>
          <p:cNvSpPr/>
          <p:nvPr/>
        </p:nvSpPr>
        <p:spPr>
          <a:xfrm>
            <a:off x="158750" y="2631440"/>
            <a:ext cx="9771380" cy="583565"/>
          </a:xfrm>
          <a:prstGeom prst="rect">
            <a:avLst/>
          </a:prstGeom>
          <a:noFill/>
          <a:ln w="9525">
            <a:noFill/>
          </a:ln>
        </p:spPr>
        <p:txBody>
          <a:bodyPr wrap="square">
            <a:spAutoFit/>
          </a:bodyPr>
          <a:p>
            <a:pPr eaLnBrk="0" hangingPunct="0">
              <a:buNone/>
            </a:pPr>
            <a:r>
              <a:rPr lang="vi-VN" altLang="en-US" sz="3200" dirty="0">
                <a:solidFill>
                  <a:schemeClr val="tx1"/>
                </a:solidFill>
                <a:latin typeface="Times New Roman" panose="02020603050405020304" pitchFamily="18" charset="0"/>
                <a:ea typeface="义启小魏楷"/>
                <a:cs typeface="Times New Roman" panose="02020603050405020304" pitchFamily="18" charset="0"/>
              </a:rPr>
              <a:t>+ Tri thức đúng là sức mạnh (trong khoa học kĩ thuật)</a:t>
            </a:r>
            <a:endParaRPr lang="vi-VN" altLang="en-US" sz="3200" dirty="0">
              <a:solidFill>
                <a:schemeClr val="tx1"/>
              </a:solidFill>
              <a:latin typeface="Times New Roman" panose="02020603050405020304" pitchFamily="18" charset="0"/>
              <a:ea typeface="义启小魏楷"/>
              <a:cs typeface="Times New Roman" panose="02020603050405020304" pitchFamily="18" charset="0"/>
            </a:endParaRPr>
          </a:p>
        </p:txBody>
      </p:sp>
      <p:sp>
        <p:nvSpPr>
          <p:cNvPr id="19" name="Rectangle 18"/>
          <p:cNvSpPr/>
          <p:nvPr/>
        </p:nvSpPr>
        <p:spPr>
          <a:xfrm>
            <a:off x="261620" y="3123565"/>
            <a:ext cx="9441180" cy="583565"/>
          </a:xfrm>
          <a:prstGeom prst="rect">
            <a:avLst/>
          </a:prstGeom>
          <a:noFill/>
          <a:ln w="9525">
            <a:noFill/>
          </a:ln>
        </p:spPr>
        <p:txBody>
          <a:bodyPr wrap="square">
            <a:spAutoFit/>
          </a:bodyPr>
          <a:p>
            <a:pPr eaLnBrk="0" hangingPunct="0">
              <a:buNone/>
            </a:pPr>
            <a:r>
              <a:rPr lang="vi-VN" altLang="en-US" sz="3200" dirty="0">
                <a:solidFill>
                  <a:schemeClr val="tx1"/>
                </a:solidFill>
                <a:latin typeface="Times New Roman" panose="02020603050405020304" pitchFamily="18" charset="0"/>
                <a:ea typeface="义启小魏楷"/>
                <a:cs typeface="Times New Roman" panose="02020603050405020304" pitchFamily="18" charset="0"/>
              </a:rPr>
              <a:t>+ Tri thức cũng là sức mạnh của cách mạng.</a:t>
            </a:r>
            <a:endParaRPr lang="vi-VN" altLang="en-US" sz="3200" dirty="0">
              <a:solidFill>
                <a:schemeClr val="tx1"/>
              </a:solidFill>
              <a:latin typeface="Times New Roman" panose="02020603050405020304" pitchFamily="18" charset="0"/>
              <a:ea typeface="义启小魏楷"/>
              <a:cs typeface="Times New Roman" panose="02020603050405020304" pitchFamily="18" charset="0"/>
            </a:endParaRPr>
          </a:p>
        </p:txBody>
      </p:sp>
      <p:sp>
        <p:nvSpPr>
          <p:cNvPr id="20" name="Rectangle 19"/>
          <p:cNvSpPr/>
          <p:nvPr/>
        </p:nvSpPr>
        <p:spPr>
          <a:xfrm>
            <a:off x="261620" y="3637915"/>
            <a:ext cx="11338560" cy="1076325"/>
          </a:xfrm>
          <a:prstGeom prst="rect">
            <a:avLst/>
          </a:prstGeom>
          <a:noFill/>
          <a:ln w="9525">
            <a:noFill/>
          </a:ln>
        </p:spPr>
        <p:txBody>
          <a:bodyPr wrap="square">
            <a:spAutoFit/>
          </a:bodyPr>
          <a:p>
            <a:pPr eaLnBrk="0" hangingPunct="0">
              <a:buNone/>
            </a:pPr>
            <a:r>
              <a:rPr lang="vi-VN" altLang="en-US" sz="3200" dirty="0">
                <a:solidFill>
                  <a:schemeClr val="tx1"/>
                </a:solidFill>
                <a:latin typeface="Times New Roman" panose="02020603050405020304" pitchFamily="18" charset="0"/>
                <a:ea typeface="义启小魏楷"/>
                <a:cs typeface="Times New Roman" panose="02020603050405020304" pitchFamily="18" charset="0"/>
              </a:rPr>
              <a:t>+ Tri thức có sức mạnh to lớn như thế nhưng đáng tiếc là còn không ít người chưa biết quý trọng tri thức.</a:t>
            </a:r>
            <a:endParaRPr lang="vi-VN" altLang="en-US" sz="3200" dirty="0">
              <a:solidFill>
                <a:schemeClr val="tx1"/>
              </a:solidFill>
              <a:latin typeface="Times New Roman" panose="02020603050405020304" pitchFamily="18" charset="0"/>
              <a:ea typeface="义启小魏楷"/>
              <a:cs typeface="Times New Roman" panose="02020603050405020304" pitchFamily="18" charset="0"/>
            </a:endParaRPr>
          </a:p>
        </p:txBody>
      </p:sp>
      <p:sp>
        <p:nvSpPr>
          <p:cNvPr id="34" name="Text Box 15"/>
          <p:cNvSpPr txBox="1"/>
          <p:nvPr/>
        </p:nvSpPr>
        <p:spPr>
          <a:xfrm>
            <a:off x="1857693" y="4892675"/>
            <a:ext cx="8072437" cy="583565"/>
          </a:xfrm>
          <a:prstGeom prst="rect">
            <a:avLst/>
          </a:prstGeom>
          <a:noFill/>
          <a:ln w="9525">
            <a:noFill/>
          </a:ln>
        </p:spPr>
        <p:txBody>
          <a:bodyPr>
            <a:spAutoFit/>
          </a:bodyPr>
          <a:p>
            <a:pPr algn="ctr">
              <a:buNone/>
            </a:pPr>
            <a:r>
              <a:rPr lang="en-US" altLang="vi-VN" sz="3200" i="1" dirty="0">
                <a:solidFill>
                  <a:srgbClr val="FF0000"/>
                </a:solidFill>
                <a:latin typeface="Times New Roman" panose="02020603050405020304" pitchFamily="18" charset="0"/>
                <a:ea typeface="义启小魏楷"/>
                <a:cs typeface="Times New Roman" panose="02020603050405020304" pitchFamily="18" charset="0"/>
                <a:sym typeface="Symbol" panose="05050102010706020507" pitchFamily="18" charset="2"/>
              </a:rPr>
              <a:t>  </a:t>
            </a:r>
            <a:r>
              <a:rPr lang="en-US" altLang="vi-VN" sz="3200" i="1" dirty="0">
                <a:solidFill>
                  <a:srgbClr val="FF0000"/>
                </a:solidFill>
                <a:latin typeface="Times New Roman" panose="02020603050405020304" pitchFamily="18" charset="0"/>
                <a:ea typeface="义启小魏楷"/>
                <a:cs typeface="Times New Roman" panose="02020603050405020304" pitchFamily="18" charset="0"/>
                <a:sym typeface="Wingdings" panose="05000000000000000000" pitchFamily="2" charset="2"/>
              </a:rPr>
              <a:t> </a:t>
            </a:r>
            <a:r>
              <a:rPr lang="en-US" altLang="vi-VN" sz="3200" i="1" dirty="0">
                <a:solidFill>
                  <a:srgbClr val="FF0000"/>
                </a:solidFill>
                <a:latin typeface="Times New Roman" panose="02020603050405020304" pitchFamily="18" charset="0"/>
                <a:ea typeface="义启小魏楷"/>
                <a:cs typeface="Times New Roman" panose="02020603050405020304" pitchFamily="18" charset="0"/>
                <a:sym typeface="Symbol" panose="05050102010706020507" pitchFamily="18" charset="2"/>
              </a:rPr>
              <a:t>Luận điểm đúng đắn, sáng tỏ.</a:t>
            </a:r>
            <a:endParaRPr lang="en-US" altLang="vi-VN" sz="3200" i="1" dirty="0">
              <a:solidFill>
                <a:srgbClr val="FF0000"/>
              </a:solidFill>
              <a:latin typeface="Times New Roman" panose="02020603050405020304" pitchFamily="18" charset="0"/>
              <a:ea typeface="义启小魏楷"/>
              <a:cs typeface="Times New Roman" panose="02020603050405020304" pitchFamily="18" charset="0"/>
              <a:sym typeface="Symbol" panose="05050102010706020507" pitchFamily="18" charset="2"/>
            </a:endParaRPr>
          </a:p>
        </p:txBody>
      </p:sp>
      <p:sp>
        <p:nvSpPr>
          <p:cNvPr id="31" name="文本框 30"/>
          <p:cNvSpPr txBox="1"/>
          <p:nvPr/>
        </p:nvSpPr>
        <p:spPr>
          <a:xfrm>
            <a:off x="261620" y="168910"/>
            <a:ext cx="11592560" cy="583565"/>
          </a:xfrm>
          <a:prstGeom prst="rect">
            <a:avLst/>
          </a:prstGeom>
          <a:noFill/>
        </p:spPr>
        <p:txBody>
          <a:bodyPr wrap="square" rtlCol="0">
            <a:spAutoFit/>
          </a:bodyPr>
          <a:p>
            <a:pPr>
              <a:buNone/>
            </a:pPr>
            <a:r>
              <a:rPr lang="en-US" altLang="zh-CN" sz="3200" b="1" dirty="0">
                <a:solidFill>
                  <a:srgbClr val="FF0000"/>
                </a:solidFill>
                <a:latin typeface="Times New Roman" panose="02020603050405020304" pitchFamily="18" charset="0"/>
                <a:ea typeface="义启小魏楷"/>
                <a:cs typeface="Times New Roman" panose="02020603050405020304" pitchFamily="18" charset="0"/>
                <a:sym typeface="+mn-lt"/>
              </a:rPr>
              <a:t>I. Tìm hiểu bài nghị luận về một tư tưởng, đạo lí</a:t>
            </a:r>
            <a:endParaRPr lang="en-US" altLang="zh-CN" sz="3200" b="1" dirty="0">
              <a:solidFill>
                <a:srgbClr val="FF0000"/>
              </a:solidFill>
              <a:latin typeface="Times New Roman" panose="02020603050405020304" pitchFamily="18" charset="0"/>
              <a:ea typeface="义启小魏楷"/>
              <a:cs typeface="Times New Roman" panose="02020603050405020304" pitchFamily="18" charset="0"/>
              <a:sym typeface="+mn-lt"/>
            </a:endParaRPr>
          </a:p>
        </p:txBody>
      </p:sp>
      <p:sp>
        <p:nvSpPr>
          <p:cNvPr id="14" name="文本框 7"/>
          <p:cNvSpPr txBox="1"/>
          <p:nvPr/>
        </p:nvSpPr>
        <p:spPr>
          <a:xfrm>
            <a:off x="347980" y="635635"/>
            <a:ext cx="9916795" cy="583565"/>
          </a:xfrm>
          <a:prstGeom prst="rect">
            <a:avLst/>
          </a:prstGeom>
          <a:noFill/>
        </p:spPr>
        <p:txBody>
          <a:bodyPr wrap="square" rtlCol="0">
            <a:spAutoFit/>
          </a:bodyPr>
          <a:p>
            <a:pPr>
              <a:buNone/>
            </a:pPr>
            <a:r>
              <a:rPr lang="en-US" altLang="zh-CN" sz="3200" b="1" dirty="0">
                <a:solidFill>
                  <a:schemeClr val="tx1"/>
                </a:solidFill>
                <a:latin typeface="Times New Roman" panose="02020603050405020304" pitchFamily="18" charset="0"/>
                <a:ea typeface="义启小魏楷"/>
                <a:cs typeface="Times New Roman" panose="02020603050405020304" pitchFamily="18" charset="0"/>
                <a:sym typeface="+mn-lt"/>
              </a:rPr>
              <a:t>Văn bản: “TRI THỨC LÀ SỨC MẠNH”</a:t>
            </a:r>
            <a:endParaRPr lang="en-US" altLang="zh-CN" sz="3200" b="1" dirty="0">
              <a:solidFill>
                <a:schemeClr val="tx1"/>
              </a:solidFill>
              <a:latin typeface="Times New Roman" panose="02020603050405020304" pitchFamily="18" charset="0"/>
              <a:ea typeface="义启小魏楷"/>
              <a:cs typeface="Times New Roman" panose="02020603050405020304" pitchFamily="18"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2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ircle(in)">
                                      <p:cBhvr>
                                        <p:cTn id="18" dur="2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ircle(in)">
                                      <p:cBhvr>
                                        <p:cTn id="23" dur="20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1000"/>
                                        <p:tgtEl>
                                          <p:spTgt spid="34"/>
                                        </p:tgtEl>
                                      </p:cBhvr>
                                    </p:animEffect>
                                    <p:anim calcmode="lin" valueType="num">
                                      <p:cBhvr>
                                        <p:cTn id="34" dur="1000" fill="hold"/>
                                        <p:tgtEl>
                                          <p:spTgt spid="34"/>
                                        </p:tgtEl>
                                        <p:attrNameLst>
                                          <p:attrName>ppt_x</p:attrName>
                                        </p:attrNameLst>
                                      </p:cBhvr>
                                      <p:tavLst>
                                        <p:tav tm="0">
                                          <p:val>
                                            <p:strVal val="#ppt_x"/>
                                          </p:val>
                                        </p:tav>
                                        <p:tav tm="100000">
                                          <p:val>
                                            <p:strVal val="#ppt_x"/>
                                          </p:val>
                                        </p:tav>
                                      </p:tavLst>
                                    </p:anim>
                                    <p:anim calcmode="lin" valueType="num">
                                      <p:cBhvr>
                                        <p:cTn id="3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8" grpId="0"/>
      <p:bldP spid="19" grpId="0"/>
      <p:bldP spid="20" grpId="0"/>
      <p:bldP spid="3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363538" y="1625600"/>
            <a:ext cx="6599238" cy="583565"/>
          </a:xfrm>
          <a:prstGeom prst="rect">
            <a:avLst/>
          </a:prstGeom>
          <a:noFill/>
        </p:spPr>
        <p:txBody>
          <a:bodyPr wrap="square" rtlCol="0">
            <a:spAutoFit/>
          </a:bodyPr>
          <a:p>
            <a:pPr>
              <a:buNone/>
            </a:pPr>
            <a:r>
              <a:rPr lang="en-US" altLang="zh-CN" sz="3200" b="1" dirty="0">
                <a:solidFill>
                  <a:srgbClr val="C00000"/>
                </a:solidFill>
                <a:latin typeface="Times New Roman" panose="02020603050405020304" pitchFamily="18" charset="0"/>
                <a:ea typeface="义启小魏楷"/>
                <a:cs typeface="Times New Roman" panose="02020603050405020304" pitchFamily="18" charset="0"/>
                <a:sym typeface="+mn-lt"/>
              </a:rPr>
              <a:t>d. Phép lập luận</a:t>
            </a:r>
            <a:endParaRPr lang="en-US" altLang="zh-CN" sz="3200" b="1" dirty="0">
              <a:solidFill>
                <a:srgbClr val="C00000"/>
              </a:solidFill>
              <a:latin typeface="Times New Roman" panose="02020603050405020304" pitchFamily="18" charset="0"/>
              <a:ea typeface="义启小魏楷"/>
              <a:cs typeface="Times New Roman" panose="02020603050405020304" pitchFamily="18" charset="0"/>
              <a:sym typeface="+mn-lt"/>
            </a:endParaRPr>
          </a:p>
        </p:txBody>
      </p:sp>
      <p:grpSp>
        <p:nvGrpSpPr>
          <p:cNvPr id="6" name="组合 13"/>
          <p:cNvGrpSpPr/>
          <p:nvPr/>
        </p:nvGrpSpPr>
        <p:grpSpPr>
          <a:xfrm>
            <a:off x="1181100" y="2232660"/>
            <a:ext cx="2041525" cy="1619250"/>
            <a:chOff x="5840267" y="2214972"/>
            <a:chExt cx="2041731" cy="1619232"/>
          </a:xfrm>
        </p:grpSpPr>
        <p:grpSp>
          <p:nvGrpSpPr>
            <p:cNvPr id="34829" name="组合 17"/>
            <p:cNvGrpSpPr/>
            <p:nvPr/>
          </p:nvGrpSpPr>
          <p:grpSpPr>
            <a:xfrm>
              <a:off x="6451462" y="2365234"/>
              <a:ext cx="1430536" cy="1427210"/>
              <a:chOff x="6451462" y="2365234"/>
              <a:chExt cx="1430536" cy="1427210"/>
            </a:xfrm>
          </p:grpSpPr>
          <p:sp>
            <p:nvSpPr>
              <p:cNvPr id="21" name="36"/>
              <p:cNvSpPr/>
              <p:nvPr/>
            </p:nvSpPr>
            <p:spPr bwMode="auto">
              <a:xfrm>
                <a:off x="6451462" y="2365234"/>
                <a:ext cx="1430536" cy="1427210"/>
              </a:xfrm>
              <a:custGeom>
                <a:avLst/>
                <a:gdLst>
                  <a:gd name="T0" fmla="*/ 5221 w 9473"/>
                  <a:gd name="T1" fmla="*/ 24 h 9462"/>
                  <a:gd name="T2" fmla="*/ 5920 w 9473"/>
                  <a:gd name="T3" fmla="*/ 149 h 9462"/>
                  <a:gd name="T4" fmla="*/ 6580 w 9473"/>
                  <a:gd name="T5" fmla="*/ 372 h 9462"/>
                  <a:gd name="T6" fmla="*/ 7193 w 9473"/>
                  <a:gd name="T7" fmla="*/ 685 h 9462"/>
                  <a:gd name="T8" fmla="*/ 7749 w 9473"/>
                  <a:gd name="T9" fmla="*/ 1081 h 9462"/>
                  <a:gd name="T10" fmla="*/ 8242 w 9473"/>
                  <a:gd name="T11" fmla="*/ 1550 h 9462"/>
                  <a:gd name="T12" fmla="*/ 8664 w 9473"/>
                  <a:gd name="T13" fmla="*/ 2086 h 9462"/>
                  <a:gd name="T14" fmla="*/ 9006 w 9473"/>
                  <a:gd name="T15" fmla="*/ 2681 h 9462"/>
                  <a:gd name="T16" fmla="*/ 9260 w 9473"/>
                  <a:gd name="T17" fmla="*/ 3324 h 9462"/>
                  <a:gd name="T18" fmla="*/ 9419 w 9473"/>
                  <a:gd name="T19" fmla="*/ 4011 h 9462"/>
                  <a:gd name="T20" fmla="*/ 9473 w 9473"/>
                  <a:gd name="T21" fmla="*/ 4731 h 9462"/>
                  <a:gd name="T22" fmla="*/ 9419 w 9473"/>
                  <a:gd name="T23" fmla="*/ 5452 h 9462"/>
                  <a:gd name="T24" fmla="*/ 9260 w 9473"/>
                  <a:gd name="T25" fmla="*/ 6138 h 9462"/>
                  <a:gd name="T26" fmla="*/ 9006 w 9473"/>
                  <a:gd name="T27" fmla="*/ 6782 h 9462"/>
                  <a:gd name="T28" fmla="*/ 8664 w 9473"/>
                  <a:gd name="T29" fmla="*/ 7377 h 9462"/>
                  <a:gd name="T30" fmla="*/ 8242 w 9473"/>
                  <a:gd name="T31" fmla="*/ 7913 h 9462"/>
                  <a:gd name="T32" fmla="*/ 7749 w 9473"/>
                  <a:gd name="T33" fmla="*/ 8382 h 9462"/>
                  <a:gd name="T34" fmla="*/ 7193 w 9473"/>
                  <a:gd name="T35" fmla="*/ 8778 h 9462"/>
                  <a:gd name="T36" fmla="*/ 6580 w 9473"/>
                  <a:gd name="T37" fmla="*/ 9091 h 9462"/>
                  <a:gd name="T38" fmla="*/ 5920 w 9473"/>
                  <a:gd name="T39" fmla="*/ 9313 h 9462"/>
                  <a:gd name="T40" fmla="*/ 5221 w 9473"/>
                  <a:gd name="T41" fmla="*/ 9438 h 9462"/>
                  <a:gd name="T42" fmla="*/ 4492 w 9473"/>
                  <a:gd name="T43" fmla="*/ 9456 h 9462"/>
                  <a:gd name="T44" fmla="*/ 3782 w 9473"/>
                  <a:gd name="T45" fmla="*/ 9366 h 9462"/>
                  <a:gd name="T46" fmla="*/ 3108 w 9473"/>
                  <a:gd name="T47" fmla="*/ 9175 h 9462"/>
                  <a:gd name="T48" fmla="*/ 2478 w 9473"/>
                  <a:gd name="T49" fmla="*/ 8892 h 9462"/>
                  <a:gd name="T50" fmla="*/ 1902 w 9473"/>
                  <a:gd name="T51" fmla="*/ 8522 h 9462"/>
                  <a:gd name="T52" fmla="*/ 1387 w 9473"/>
                  <a:gd name="T53" fmla="*/ 8077 h 9462"/>
                  <a:gd name="T54" fmla="*/ 941 w 9473"/>
                  <a:gd name="T55" fmla="*/ 7562 h 9462"/>
                  <a:gd name="T56" fmla="*/ 571 w 9473"/>
                  <a:gd name="T57" fmla="*/ 6986 h 9462"/>
                  <a:gd name="T58" fmla="*/ 287 w 9473"/>
                  <a:gd name="T59" fmla="*/ 6358 h 9462"/>
                  <a:gd name="T60" fmla="*/ 96 w 9473"/>
                  <a:gd name="T61" fmla="*/ 5685 h 9462"/>
                  <a:gd name="T62" fmla="*/ 6 w 9473"/>
                  <a:gd name="T63" fmla="*/ 4975 h 9462"/>
                  <a:gd name="T64" fmla="*/ 24 w 9473"/>
                  <a:gd name="T65" fmla="*/ 4247 h 9462"/>
                  <a:gd name="T66" fmla="*/ 149 w 9473"/>
                  <a:gd name="T67" fmla="*/ 3549 h 9462"/>
                  <a:gd name="T68" fmla="*/ 371 w 9473"/>
                  <a:gd name="T69" fmla="*/ 2890 h 9462"/>
                  <a:gd name="T70" fmla="*/ 685 w 9473"/>
                  <a:gd name="T71" fmla="*/ 2278 h 9462"/>
                  <a:gd name="T72" fmla="*/ 1081 w 9473"/>
                  <a:gd name="T73" fmla="*/ 1721 h 9462"/>
                  <a:gd name="T74" fmla="*/ 1551 w 9473"/>
                  <a:gd name="T75" fmla="*/ 1229 h 9462"/>
                  <a:gd name="T76" fmla="*/ 2088 w 9473"/>
                  <a:gd name="T77" fmla="*/ 808 h 9462"/>
                  <a:gd name="T78" fmla="*/ 2683 w 9473"/>
                  <a:gd name="T79" fmla="*/ 467 h 9462"/>
                  <a:gd name="T80" fmla="*/ 3327 w 9473"/>
                  <a:gd name="T81" fmla="*/ 213 h 9462"/>
                  <a:gd name="T82" fmla="*/ 4015 w 9473"/>
                  <a:gd name="T83" fmla="*/ 54 h 9462"/>
                  <a:gd name="T84" fmla="*/ 4736 w 9473"/>
                  <a:gd name="T85" fmla="*/ 0 h 9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73" h="9462">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rgbClr val="A3C8BD"/>
              </a:solidFill>
              <a:ln w="9525">
                <a:noFill/>
                <a:round/>
              </a:ln>
              <a:effectLst/>
            </p:spPr>
            <p:txBody>
              <a:bodyPr vert="horz" wrap="square" lIns="121920" tIns="60960" rIns="121920" bIns="60960" numCol="1" anchor="t" anchorCtr="0" compatLnSpc="1"/>
              <a:p>
                <a:pPr defTabSz="1217930">
                  <a:buNone/>
                </a:pPr>
                <a:endParaRPr lang="zh-CN" altLang="en-US" sz="2000" dirty="0">
                  <a:solidFill>
                    <a:srgbClr val="000000"/>
                  </a:solidFill>
                  <a:latin typeface="Microsoft YaHei" panose="020B0503020204020204" charset="-122"/>
                  <a:ea typeface="义启小魏楷"/>
                  <a:sym typeface="+mn-lt"/>
                </a:endParaRPr>
              </a:p>
            </p:txBody>
          </p:sp>
          <p:sp>
            <p:nvSpPr>
              <p:cNvPr id="22" name="TextBox 39"/>
              <p:cNvSpPr txBox="1"/>
              <p:nvPr/>
            </p:nvSpPr>
            <p:spPr>
              <a:xfrm>
                <a:off x="6867853" y="2604747"/>
                <a:ext cx="590226" cy="923330"/>
              </a:xfrm>
              <a:prstGeom prst="rect">
                <a:avLst/>
              </a:prstGeom>
              <a:noFill/>
            </p:spPr>
            <p:txBody>
              <a:bodyPr wrap="none" rtlCol="0">
                <a:spAutoFit/>
              </a:bodyPr>
              <a:p>
                <a:pPr defTabSz="1217930">
                  <a:buNone/>
                </a:pPr>
                <a:r>
                  <a:rPr lang="en-US" altLang="zh-CN" sz="5400" dirty="0">
                    <a:solidFill>
                      <a:srgbClr val="FFFFFF"/>
                    </a:solidFill>
                    <a:latin typeface="Microsoft YaHei" panose="020B0503020204020204" charset="-122"/>
                    <a:ea typeface="义启小魏楷"/>
                    <a:sym typeface="+mn-lt"/>
                  </a:rPr>
                  <a:t>1</a:t>
                </a:r>
                <a:endParaRPr lang="zh-CN" altLang="en-US" sz="5400" dirty="0">
                  <a:solidFill>
                    <a:srgbClr val="FFFFFF"/>
                  </a:solidFill>
                  <a:latin typeface="Microsoft YaHei" panose="020B0503020204020204" charset="-122"/>
                  <a:ea typeface="义启小魏楷"/>
                  <a:sym typeface="+mn-lt"/>
                </a:endParaRPr>
              </a:p>
            </p:txBody>
          </p:sp>
        </p:grpSp>
        <p:pic>
          <p:nvPicPr>
            <p:cNvPr id="34830" name="图片 18"/>
            <p:cNvPicPr>
              <a:picLocks noChangeAspect="1"/>
            </p:cNvPicPr>
            <p:nvPr/>
          </p:nvPicPr>
          <p:blipFill>
            <a:blip r:embed="rId1"/>
            <a:stretch>
              <a:fillRect/>
            </a:stretch>
          </p:blipFill>
          <p:spPr>
            <a:xfrm rot="-1803442">
              <a:off x="5840267" y="2214972"/>
              <a:ext cx="1201954" cy="1619232"/>
            </a:xfrm>
            <a:prstGeom prst="rect">
              <a:avLst/>
            </a:prstGeom>
            <a:noFill/>
            <a:ln w="9525">
              <a:noFill/>
            </a:ln>
          </p:spPr>
        </p:pic>
      </p:grpSp>
      <p:grpSp>
        <p:nvGrpSpPr>
          <p:cNvPr id="9" name="组合 24"/>
          <p:cNvGrpSpPr/>
          <p:nvPr/>
        </p:nvGrpSpPr>
        <p:grpSpPr>
          <a:xfrm>
            <a:off x="5140325" y="4518660"/>
            <a:ext cx="2043113" cy="1619250"/>
            <a:chOff x="8492359" y="4501958"/>
            <a:chExt cx="2041730" cy="1619232"/>
          </a:xfrm>
        </p:grpSpPr>
        <p:grpSp>
          <p:nvGrpSpPr>
            <p:cNvPr id="34825" name="组合 30"/>
            <p:cNvGrpSpPr/>
            <p:nvPr/>
          </p:nvGrpSpPr>
          <p:grpSpPr>
            <a:xfrm>
              <a:off x="9103553" y="4652220"/>
              <a:ext cx="1430536" cy="1427210"/>
              <a:chOff x="9103553" y="4652220"/>
              <a:chExt cx="1430536" cy="1427210"/>
            </a:xfrm>
          </p:grpSpPr>
          <p:sp>
            <p:nvSpPr>
              <p:cNvPr id="33" name="36"/>
              <p:cNvSpPr/>
              <p:nvPr/>
            </p:nvSpPr>
            <p:spPr bwMode="auto">
              <a:xfrm>
                <a:off x="9103553" y="4652220"/>
                <a:ext cx="1430536" cy="1427210"/>
              </a:xfrm>
              <a:custGeom>
                <a:avLst/>
                <a:gdLst>
                  <a:gd name="T0" fmla="*/ 5221 w 9473"/>
                  <a:gd name="T1" fmla="*/ 24 h 9462"/>
                  <a:gd name="T2" fmla="*/ 5920 w 9473"/>
                  <a:gd name="T3" fmla="*/ 149 h 9462"/>
                  <a:gd name="T4" fmla="*/ 6580 w 9473"/>
                  <a:gd name="T5" fmla="*/ 372 h 9462"/>
                  <a:gd name="T6" fmla="*/ 7193 w 9473"/>
                  <a:gd name="T7" fmla="*/ 685 h 9462"/>
                  <a:gd name="T8" fmla="*/ 7749 w 9473"/>
                  <a:gd name="T9" fmla="*/ 1081 h 9462"/>
                  <a:gd name="T10" fmla="*/ 8242 w 9473"/>
                  <a:gd name="T11" fmla="*/ 1550 h 9462"/>
                  <a:gd name="T12" fmla="*/ 8664 w 9473"/>
                  <a:gd name="T13" fmla="*/ 2086 h 9462"/>
                  <a:gd name="T14" fmla="*/ 9006 w 9473"/>
                  <a:gd name="T15" fmla="*/ 2681 h 9462"/>
                  <a:gd name="T16" fmla="*/ 9260 w 9473"/>
                  <a:gd name="T17" fmla="*/ 3324 h 9462"/>
                  <a:gd name="T18" fmla="*/ 9419 w 9473"/>
                  <a:gd name="T19" fmla="*/ 4011 h 9462"/>
                  <a:gd name="T20" fmla="*/ 9473 w 9473"/>
                  <a:gd name="T21" fmla="*/ 4731 h 9462"/>
                  <a:gd name="T22" fmla="*/ 9419 w 9473"/>
                  <a:gd name="T23" fmla="*/ 5452 h 9462"/>
                  <a:gd name="T24" fmla="*/ 9260 w 9473"/>
                  <a:gd name="T25" fmla="*/ 6138 h 9462"/>
                  <a:gd name="T26" fmla="*/ 9006 w 9473"/>
                  <a:gd name="T27" fmla="*/ 6782 h 9462"/>
                  <a:gd name="T28" fmla="*/ 8664 w 9473"/>
                  <a:gd name="T29" fmla="*/ 7377 h 9462"/>
                  <a:gd name="T30" fmla="*/ 8242 w 9473"/>
                  <a:gd name="T31" fmla="*/ 7913 h 9462"/>
                  <a:gd name="T32" fmla="*/ 7749 w 9473"/>
                  <a:gd name="T33" fmla="*/ 8382 h 9462"/>
                  <a:gd name="T34" fmla="*/ 7193 w 9473"/>
                  <a:gd name="T35" fmla="*/ 8778 h 9462"/>
                  <a:gd name="T36" fmla="*/ 6580 w 9473"/>
                  <a:gd name="T37" fmla="*/ 9091 h 9462"/>
                  <a:gd name="T38" fmla="*/ 5920 w 9473"/>
                  <a:gd name="T39" fmla="*/ 9313 h 9462"/>
                  <a:gd name="T40" fmla="*/ 5221 w 9473"/>
                  <a:gd name="T41" fmla="*/ 9438 h 9462"/>
                  <a:gd name="T42" fmla="*/ 4492 w 9473"/>
                  <a:gd name="T43" fmla="*/ 9456 h 9462"/>
                  <a:gd name="T44" fmla="*/ 3782 w 9473"/>
                  <a:gd name="T45" fmla="*/ 9366 h 9462"/>
                  <a:gd name="T46" fmla="*/ 3108 w 9473"/>
                  <a:gd name="T47" fmla="*/ 9175 h 9462"/>
                  <a:gd name="T48" fmla="*/ 2478 w 9473"/>
                  <a:gd name="T49" fmla="*/ 8892 h 9462"/>
                  <a:gd name="T50" fmla="*/ 1902 w 9473"/>
                  <a:gd name="T51" fmla="*/ 8522 h 9462"/>
                  <a:gd name="T52" fmla="*/ 1387 w 9473"/>
                  <a:gd name="T53" fmla="*/ 8077 h 9462"/>
                  <a:gd name="T54" fmla="*/ 941 w 9473"/>
                  <a:gd name="T55" fmla="*/ 7562 h 9462"/>
                  <a:gd name="T56" fmla="*/ 571 w 9473"/>
                  <a:gd name="T57" fmla="*/ 6986 h 9462"/>
                  <a:gd name="T58" fmla="*/ 287 w 9473"/>
                  <a:gd name="T59" fmla="*/ 6358 h 9462"/>
                  <a:gd name="T60" fmla="*/ 96 w 9473"/>
                  <a:gd name="T61" fmla="*/ 5685 h 9462"/>
                  <a:gd name="T62" fmla="*/ 6 w 9473"/>
                  <a:gd name="T63" fmla="*/ 4975 h 9462"/>
                  <a:gd name="T64" fmla="*/ 24 w 9473"/>
                  <a:gd name="T65" fmla="*/ 4247 h 9462"/>
                  <a:gd name="T66" fmla="*/ 149 w 9473"/>
                  <a:gd name="T67" fmla="*/ 3549 h 9462"/>
                  <a:gd name="T68" fmla="*/ 371 w 9473"/>
                  <a:gd name="T69" fmla="*/ 2890 h 9462"/>
                  <a:gd name="T70" fmla="*/ 685 w 9473"/>
                  <a:gd name="T71" fmla="*/ 2278 h 9462"/>
                  <a:gd name="T72" fmla="*/ 1081 w 9473"/>
                  <a:gd name="T73" fmla="*/ 1721 h 9462"/>
                  <a:gd name="T74" fmla="*/ 1551 w 9473"/>
                  <a:gd name="T75" fmla="*/ 1229 h 9462"/>
                  <a:gd name="T76" fmla="*/ 2088 w 9473"/>
                  <a:gd name="T77" fmla="*/ 808 h 9462"/>
                  <a:gd name="T78" fmla="*/ 2683 w 9473"/>
                  <a:gd name="T79" fmla="*/ 467 h 9462"/>
                  <a:gd name="T80" fmla="*/ 3327 w 9473"/>
                  <a:gd name="T81" fmla="*/ 213 h 9462"/>
                  <a:gd name="T82" fmla="*/ 4015 w 9473"/>
                  <a:gd name="T83" fmla="*/ 54 h 9462"/>
                  <a:gd name="T84" fmla="*/ 4736 w 9473"/>
                  <a:gd name="T85" fmla="*/ 0 h 9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73" h="9462">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rgbClr val="A3C8BD"/>
              </a:solidFill>
              <a:ln w="9525">
                <a:noFill/>
                <a:round/>
              </a:ln>
              <a:effectLst/>
            </p:spPr>
            <p:txBody>
              <a:bodyPr vert="horz" wrap="square" lIns="121920" tIns="60960" rIns="121920" bIns="60960" numCol="1" anchor="t" anchorCtr="0" compatLnSpc="1"/>
              <a:p>
                <a:pPr defTabSz="1217930">
                  <a:buNone/>
                </a:pPr>
                <a:endParaRPr lang="zh-CN" altLang="en-US" sz="2000" dirty="0">
                  <a:solidFill>
                    <a:srgbClr val="000000"/>
                  </a:solidFill>
                  <a:latin typeface="Microsoft YaHei" panose="020B0503020204020204" charset="-122"/>
                  <a:ea typeface="义启小魏楷"/>
                  <a:sym typeface="+mn-lt"/>
                </a:endParaRPr>
              </a:p>
            </p:txBody>
          </p:sp>
          <p:sp>
            <p:nvSpPr>
              <p:cNvPr id="34" name="TextBox 46"/>
              <p:cNvSpPr txBox="1"/>
              <p:nvPr/>
            </p:nvSpPr>
            <p:spPr>
              <a:xfrm>
                <a:off x="9509281" y="4904160"/>
                <a:ext cx="590226" cy="923330"/>
              </a:xfrm>
              <a:prstGeom prst="rect">
                <a:avLst/>
              </a:prstGeom>
              <a:noFill/>
            </p:spPr>
            <p:txBody>
              <a:bodyPr wrap="none" rtlCol="0">
                <a:spAutoFit/>
              </a:bodyPr>
              <a:p>
                <a:pPr defTabSz="1217930">
                  <a:buNone/>
                </a:pPr>
                <a:r>
                  <a:rPr lang="en-US" altLang="zh-CN" sz="5400" dirty="0">
                    <a:solidFill>
                      <a:srgbClr val="FFFFFF"/>
                    </a:solidFill>
                    <a:latin typeface="Microsoft YaHei" panose="020B0503020204020204" charset="-122"/>
                    <a:ea typeface="义启小魏楷"/>
                    <a:sym typeface="+mn-lt"/>
                  </a:rPr>
                  <a:t>2</a:t>
                </a:r>
                <a:endParaRPr lang="zh-CN" altLang="en-US" sz="5400" dirty="0">
                  <a:solidFill>
                    <a:srgbClr val="FFFFFF"/>
                  </a:solidFill>
                  <a:latin typeface="Microsoft YaHei" panose="020B0503020204020204" charset="-122"/>
                  <a:ea typeface="义启小魏楷"/>
                  <a:sym typeface="+mn-lt"/>
                </a:endParaRPr>
              </a:p>
            </p:txBody>
          </p:sp>
        </p:grpSp>
        <p:pic>
          <p:nvPicPr>
            <p:cNvPr id="34826" name="图片 31"/>
            <p:cNvPicPr>
              <a:picLocks noChangeAspect="1"/>
            </p:cNvPicPr>
            <p:nvPr/>
          </p:nvPicPr>
          <p:blipFill>
            <a:blip r:embed="rId1"/>
            <a:stretch>
              <a:fillRect/>
            </a:stretch>
          </p:blipFill>
          <p:spPr>
            <a:xfrm rot="-1803442">
              <a:off x="8492359" y="4501958"/>
              <a:ext cx="1201954" cy="1619232"/>
            </a:xfrm>
            <a:prstGeom prst="rect">
              <a:avLst/>
            </a:prstGeom>
            <a:noFill/>
            <a:ln w="9525">
              <a:noFill/>
            </a:ln>
          </p:spPr>
        </p:pic>
      </p:grpSp>
      <p:sp>
        <p:nvSpPr>
          <p:cNvPr id="2" name="Rectangle 1"/>
          <p:cNvSpPr/>
          <p:nvPr/>
        </p:nvSpPr>
        <p:spPr>
          <a:xfrm>
            <a:off x="576263" y="4271010"/>
            <a:ext cx="3776663" cy="2062163"/>
          </a:xfrm>
          <a:prstGeom prst="rect">
            <a:avLst/>
          </a:prstGeom>
        </p:spPr>
        <p:txBody>
          <a:bodyPr wrap="square">
            <a:spAutoFit/>
          </a:bodyPr>
          <a:p>
            <a:pPr eaLnBrk="0" hangingPunct="0">
              <a:buNone/>
            </a:pPr>
            <a:r>
              <a:rPr lang="en-US" altLang="vi-VN" sz="3200" i="1" dirty="0">
                <a:solidFill>
                  <a:srgbClr val="000000"/>
                </a:solidFill>
                <a:effectLst>
                  <a:outerShdw blurRad="38100" dist="38100" dir="2700000">
                    <a:srgbClr val="C0C0C0"/>
                  </a:outerShdw>
                </a:effectLst>
                <a:latin typeface="Times New Roman" panose="02020603050405020304" pitchFamily="18" charset="0"/>
                <a:ea typeface="义启小魏楷"/>
                <a:cs typeface="Times New Roman" panose="02020603050405020304" pitchFamily="18" charset="0"/>
              </a:rPr>
              <a:t>Chuyên gia Xten-mét-xơ đã cứu một cỗ máy thoát khỏi số phận một đống phế liệu.</a:t>
            </a:r>
            <a:endParaRPr lang="vi-VN" altLang="en-US" sz="3200" i="1" dirty="0">
              <a:solidFill>
                <a:srgbClr val="000000"/>
              </a:solidFill>
              <a:latin typeface="Times New Roman" panose="02020603050405020304" pitchFamily="18" charset="0"/>
              <a:ea typeface="Times New Roman" panose="02020603050405020304" pitchFamily="18" charset="0"/>
            </a:endParaRPr>
          </a:p>
        </p:txBody>
      </p:sp>
      <p:sp>
        <p:nvSpPr>
          <p:cNvPr id="3" name="Rectangle 2"/>
          <p:cNvSpPr/>
          <p:nvPr/>
        </p:nvSpPr>
        <p:spPr>
          <a:xfrm>
            <a:off x="4527550" y="2208848"/>
            <a:ext cx="3516313" cy="2062163"/>
          </a:xfrm>
          <a:prstGeom prst="rect">
            <a:avLst/>
          </a:prstGeom>
        </p:spPr>
        <p:txBody>
          <a:bodyPr wrap="square">
            <a:spAutoFit/>
          </a:bodyPr>
          <a:p>
            <a:pPr eaLnBrk="0" hangingPunct="0">
              <a:buNone/>
            </a:pPr>
            <a:r>
              <a:rPr lang="en-US" altLang="vi-VN" sz="3200" i="1" dirty="0">
                <a:solidFill>
                  <a:srgbClr val="000000"/>
                </a:solidFill>
                <a:effectLst>
                  <a:outerShdw blurRad="38100" dist="38100" dir="2700000">
                    <a:srgbClr val="C0C0C0"/>
                  </a:outerShdw>
                </a:effectLst>
                <a:latin typeface="Times New Roman" panose="02020603050405020304" pitchFamily="18" charset="0"/>
                <a:ea typeface="义启小魏楷"/>
                <a:cs typeface="Times New Roman" panose="02020603050405020304" pitchFamily="18" charset="0"/>
              </a:rPr>
              <a:t>Các nh</a:t>
            </a:r>
            <a:r>
              <a:rPr lang="en-US" altLang="vi-VN" sz="3200" i="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en-US" altLang="vi-VN" sz="3200" i="1" dirty="0">
                <a:solidFill>
                  <a:srgbClr val="000000"/>
                </a:solidFill>
                <a:effectLst>
                  <a:outerShdw blurRad="38100" dist="38100" dir="2700000">
                    <a:srgbClr val="C0C0C0"/>
                  </a:outerShdw>
                </a:effectLst>
                <a:latin typeface="Times New Roman" panose="02020603050405020304" pitchFamily="18" charset="0"/>
                <a:ea typeface="义启小魏楷"/>
                <a:cs typeface="Times New Roman" panose="02020603050405020304" pitchFamily="18" charset="0"/>
              </a:rPr>
              <a:t> tri thức Việt Nam trong nhiều lĩnh vực đi theo cách mạng.</a:t>
            </a:r>
            <a:endParaRPr lang="vi-VN" altLang="en-US" sz="3200" i="1" dirty="0">
              <a:solidFill>
                <a:srgbClr val="000000"/>
              </a:solidFill>
              <a:latin typeface="Times New Roman" panose="02020603050405020304" pitchFamily="18" charset="0"/>
              <a:ea typeface="Times New Roman" panose="02020603050405020304" pitchFamily="18" charset="0"/>
            </a:endParaRPr>
          </a:p>
        </p:txBody>
      </p:sp>
      <p:sp>
        <p:nvSpPr>
          <p:cNvPr id="4" name="Rectangle 3"/>
          <p:cNvSpPr/>
          <p:nvPr/>
        </p:nvSpPr>
        <p:spPr>
          <a:xfrm>
            <a:off x="8366760" y="3417570"/>
            <a:ext cx="3715385" cy="2061210"/>
          </a:xfrm>
          <a:prstGeom prst="rect">
            <a:avLst/>
          </a:prstGeom>
          <a:noFill/>
          <a:ln w="9525">
            <a:noFill/>
          </a:ln>
        </p:spPr>
        <p:txBody>
          <a:bodyPr wrap="square">
            <a:spAutoFit/>
          </a:bodyPr>
          <a:p>
            <a:pPr eaLnBrk="0" hangingPunct="0">
              <a:buNone/>
            </a:pPr>
            <a:r>
              <a:rPr lang="vi-VN" altLang="vi-VN" sz="3200" b="1" i="1" dirty="0">
                <a:solidFill>
                  <a:srgbClr val="FF0000"/>
                </a:solidFill>
                <a:latin typeface="Times New Roman" panose="02020603050405020304" pitchFamily="18" charset="0"/>
                <a:ea typeface="义启小魏楷"/>
                <a:cs typeface="Times New Roman" panose="02020603050405020304" pitchFamily="18" charset="0"/>
              </a:rPr>
              <a:t>→</a:t>
            </a:r>
            <a:r>
              <a:rPr lang="vi-VN" altLang="vi-VN" sz="3200" i="1" dirty="0">
                <a:solidFill>
                  <a:srgbClr val="FF0000"/>
                </a:solidFill>
                <a:latin typeface="Times New Roman" panose="02020603050405020304" pitchFamily="18" charset="0"/>
                <a:ea typeface="义启小魏楷"/>
                <a:cs typeface="Times New Roman" panose="02020603050405020304" pitchFamily="18" charset="0"/>
              </a:rPr>
              <a:t> Phép lập luận chủ yếu trong b</a:t>
            </a:r>
            <a:r>
              <a:rPr lang="vi-VN" altLang="vi-VN" sz="3200" i="1" dirty="0">
                <a:solidFill>
                  <a:srgbClr val="FF0000"/>
                </a:solidFill>
                <a:latin typeface="Times New Roman" panose="02020603050405020304" pitchFamily="18" charset="0"/>
                <a:ea typeface="Times New Roman" panose="02020603050405020304" pitchFamily="18" charset="0"/>
              </a:rPr>
              <a:t>à</a:t>
            </a:r>
            <a:r>
              <a:rPr lang="vi-VN" altLang="vi-VN" sz="3200" i="1" dirty="0">
                <a:solidFill>
                  <a:srgbClr val="FF0000"/>
                </a:solidFill>
                <a:latin typeface="Times New Roman" panose="02020603050405020304" pitchFamily="18" charset="0"/>
                <a:ea typeface="义启小魏楷"/>
                <a:cs typeface="Times New Roman" panose="02020603050405020304" pitchFamily="18" charset="0"/>
              </a:rPr>
              <a:t>i n</a:t>
            </a:r>
            <a:r>
              <a:rPr lang="vi-VN" altLang="vi-VN" sz="3200" i="1" dirty="0">
                <a:solidFill>
                  <a:srgbClr val="FF0000"/>
                </a:solidFill>
                <a:latin typeface="Times New Roman" panose="02020603050405020304" pitchFamily="18" charset="0"/>
                <a:ea typeface="Times New Roman" panose="02020603050405020304" pitchFamily="18" charset="0"/>
              </a:rPr>
              <a:t>à</a:t>
            </a:r>
            <a:r>
              <a:rPr lang="vi-VN" altLang="vi-VN" sz="3200" i="1" dirty="0">
                <a:solidFill>
                  <a:srgbClr val="FF0000"/>
                </a:solidFill>
                <a:latin typeface="Times New Roman" panose="02020603050405020304" pitchFamily="18" charset="0"/>
                <a:ea typeface="义启小魏楷"/>
                <a:cs typeface="Times New Roman" panose="02020603050405020304" pitchFamily="18" charset="0"/>
              </a:rPr>
              <a:t>y l</a:t>
            </a:r>
            <a:r>
              <a:rPr lang="vi-VN" altLang="vi-VN" sz="3200" i="1" dirty="0">
                <a:solidFill>
                  <a:srgbClr val="FF0000"/>
                </a:solidFill>
                <a:latin typeface="Times New Roman" panose="02020603050405020304" pitchFamily="18" charset="0"/>
                <a:ea typeface="Times New Roman" panose="02020603050405020304" pitchFamily="18" charset="0"/>
              </a:rPr>
              <a:t>à</a:t>
            </a:r>
            <a:r>
              <a:rPr lang="vi-VN" altLang="vi-VN" sz="3200" i="1" dirty="0">
                <a:solidFill>
                  <a:srgbClr val="FF0000"/>
                </a:solidFill>
                <a:latin typeface="Times New Roman" panose="02020603050405020304" pitchFamily="18" charset="0"/>
                <a:ea typeface="义启小魏楷"/>
                <a:cs typeface="Times New Roman" panose="02020603050405020304" pitchFamily="18" charset="0"/>
              </a:rPr>
              <a:t> chứng minh v</a:t>
            </a:r>
            <a:r>
              <a:rPr lang="vi-VN" altLang="vi-VN" sz="3200" i="1" dirty="0">
                <a:solidFill>
                  <a:srgbClr val="FF0000"/>
                </a:solidFill>
                <a:latin typeface="Times New Roman" panose="02020603050405020304" pitchFamily="18" charset="0"/>
                <a:ea typeface="Times New Roman" panose="02020603050405020304" pitchFamily="18" charset="0"/>
              </a:rPr>
              <a:t>à</a:t>
            </a:r>
            <a:r>
              <a:rPr lang="vi-VN" altLang="vi-VN" sz="3200" i="1" dirty="0">
                <a:solidFill>
                  <a:srgbClr val="FF0000"/>
                </a:solidFill>
                <a:latin typeface="Times New Roman" panose="02020603050405020304" pitchFamily="18" charset="0"/>
                <a:ea typeface="义启小魏楷"/>
                <a:cs typeface="Times New Roman" panose="02020603050405020304" pitchFamily="18" charset="0"/>
              </a:rPr>
              <a:t> rất thuyết phục.</a:t>
            </a:r>
            <a:endParaRPr lang="vi-VN" altLang="vi-VN" sz="3200" i="1" dirty="0">
              <a:solidFill>
                <a:srgbClr val="FF0000"/>
              </a:solidFill>
              <a:latin typeface="Times New Roman" panose="02020603050405020304" pitchFamily="18" charset="0"/>
              <a:ea typeface="Times New Roman" panose="02020603050405020304" pitchFamily="18" charset="0"/>
            </a:endParaRPr>
          </a:p>
        </p:txBody>
      </p:sp>
      <p:sp>
        <p:nvSpPr>
          <p:cNvPr id="5" name="Right Brace 4"/>
          <p:cNvSpPr/>
          <p:nvPr/>
        </p:nvSpPr>
        <p:spPr>
          <a:xfrm>
            <a:off x="7705725" y="2622550"/>
            <a:ext cx="661035" cy="32880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icrosoft YaHei" panose="020B0503020204020204" charset="-122"/>
                <a:ea typeface="义启小魏楷"/>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a:buNone/>
            </a:pPr>
            <a:endParaRPr lang="en-US" altLang="x-none" dirty="0">
              <a:latin typeface="Microsoft YaHei" panose="020B0503020204020204" charset="-122"/>
              <a:ea typeface="义启小魏楷"/>
            </a:endParaRPr>
          </a:p>
        </p:txBody>
      </p:sp>
      <p:sp>
        <p:nvSpPr>
          <p:cNvPr id="31" name="文本框 30"/>
          <p:cNvSpPr txBox="1"/>
          <p:nvPr/>
        </p:nvSpPr>
        <p:spPr>
          <a:xfrm>
            <a:off x="188595" y="388620"/>
            <a:ext cx="11592560" cy="583565"/>
          </a:xfrm>
          <a:prstGeom prst="rect">
            <a:avLst/>
          </a:prstGeom>
          <a:noFill/>
        </p:spPr>
        <p:txBody>
          <a:bodyPr wrap="square" rtlCol="0">
            <a:spAutoFit/>
          </a:bodyPr>
          <a:p>
            <a:pPr>
              <a:buNone/>
            </a:pPr>
            <a:r>
              <a:rPr lang="en-US" altLang="zh-CN" sz="3200" b="1" dirty="0">
                <a:solidFill>
                  <a:srgbClr val="FF0000"/>
                </a:solidFill>
                <a:latin typeface="Times New Roman" panose="02020603050405020304" pitchFamily="18" charset="0"/>
                <a:ea typeface="义启小魏楷"/>
                <a:cs typeface="Times New Roman" panose="02020603050405020304" pitchFamily="18" charset="0"/>
                <a:sym typeface="+mn-lt"/>
              </a:rPr>
              <a:t>I. Tìm hiểu bài nghị luận về một tư tưởng, đạo lí</a:t>
            </a:r>
            <a:endParaRPr lang="en-US" altLang="zh-CN" sz="3200" b="1" dirty="0">
              <a:solidFill>
                <a:srgbClr val="FF0000"/>
              </a:solidFill>
              <a:latin typeface="Times New Roman" panose="02020603050405020304" pitchFamily="18" charset="0"/>
              <a:ea typeface="义启小魏楷"/>
              <a:cs typeface="Times New Roman" panose="02020603050405020304" pitchFamily="18" charset="0"/>
              <a:sym typeface="+mn-lt"/>
            </a:endParaRPr>
          </a:p>
        </p:txBody>
      </p:sp>
      <p:sp>
        <p:nvSpPr>
          <p:cNvPr id="14" name="文本框 7"/>
          <p:cNvSpPr txBox="1"/>
          <p:nvPr/>
        </p:nvSpPr>
        <p:spPr>
          <a:xfrm>
            <a:off x="274955" y="855345"/>
            <a:ext cx="9916795" cy="583565"/>
          </a:xfrm>
          <a:prstGeom prst="rect">
            <a:avLst/>
          </a:prstGeom>
          <a:noFill/>
        </p:spPr>
        <p:txBody>
          <a:bodyPr wrap="square" rtlCol="0">
            <a:spAutoFit/>
          </a:bodyPr>
          <a:p>
            <a:pPr>
              <a:buNone/>
            </a:pPr>
            <a:r>
              <a:rPr lang="en-US" altLang="zh-CN" sz="3200" b="1" dirty="0">
                <a:solidFill>
                  <a:schemeClr val="tx1"/>
                </a:solidFill>
                <a:latin typeface="Times New Roman" panose="02020603050405020304" pitchFamily="18" charset="0"/>
                <a:ea typeface="义启小魏楷"/>
                <a:cs typeface="Times New Roman" panose="02020603050405020304" pitchFamily="18" charset="0"/>
                <a:sym typeface="+mn-lt"/>
              </a:rPr>
              <a:t>Văn bản: “TRI THỨC LÀ SỨC MẠNH”</a:t>
            </a:r>
            <a:endParaRPr lang="en-US" altLang="zh-CN" sz="3200" b="1" dirty="0">
              <a:solidFill>
                <a:schemeClr val="tx1"/>
              </a:solidFill>
              <a:latin typeface="Times New Roman" panose="02020603050405020304" pitchFamily="18" charset="0"/>
              <a:ea typeface="义启小魏楷"/>
              <a:cs typeface="Times New Roman" panose="02020603050405020304" pitchFamily="18" charset="0"/>
              <a:sym typeface="+mn-lt"/>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250"/>
                            </p:stCondLst>
                            <p:childTnLst>
                              <p:par>
                                <p:cTn id="10" presetID="47"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2250"/>
                            </p:stCondLst>
                            <p:childTnLst>
                              <p:par>
                                <p:cTn id="16" presetID="47"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heel(1)">
                                      <p:cBhvr>
                                        <p:cTn id="39" dur="2000"/>
                                        <p:tgtEl>
                                          <p:spTgt spid="5"/>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heel(1)">
                                      <p:cBhvr>
                                        <p:cTn id="4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4" grpId="0"/>
      <p:bldP spid="5"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文本框 30"/>
          <p:cNvSpPr txBox="1"/>
          <p:nvPr/>
        </p:nvSpPr>
        <p:spPr>
          <a:xfrm>
            <a:off x="299720" y="1179830"/>
            <a:ext cx="11592560" cy="583565"/>
          </a:xfrm>
          <a:prstGeom prst="rect">
            <a:avLst/>
          </a:prstGeom>
          <a:noFill/>
        </p:spPr>
        <p:txBody>
          <a:bodyPr wrap="square" rtlCol="0">
            <a:spAutoFit/>
          </a:bodyPr>
          <a:p>
            <a:pPr>
              <a:buNone/>
            </a:pPr>
            <a:r>
              <a:rPr lang="en-US" altLang="zh-CN" sz="3200" b="1" dirty="0">
                <a:solidFill>
                  <a:srgbClr val="FF0000"/>
                </a:solidFill>
                <a:latin typeface="Times New Roman" panose="02020603050405020304" pitchFamily="18" charset="0"/>
                <a:ea typeface="义启小魏楷"/>
                <a:cs typeface="Times New Roman" panose="02020603050405020304" pitchFamily="18" charset="0"/>
                <a:sym typeface="+mn-lt"/>
              </a:rPr>
              <a:t>I. Tìm hiểu bài nghị luận về một tư tưởng, đạo lí</a:t>
            </a:r>
            <a:endParaRPr lang="en-US" altLang="zh-CN" sz="3200" b="1" dirty="0">
              <a:solidFill>
                <a:srgbClr val="FF0000"/>
              </a:solidFill>
              <a:latin typeface="Times New Roman" panose="02020603050405020304" pitchFamily="18" charset="0"/>
              <a:ea typeface="义启小魏楷"/>
              <a:cs typeface="Times New Roman" panose="02020603050405020304" pitchFamily="18" charset="0"/>
              <a:sym typeface="+mn-lt"/>
            </a:endParaRPr>
          </a:p>
        </p:txBody>
      </p:sp>
      <p:sp>
        <p:nvSpPr>
          <p:cNvPr id="2" name="Text Box 1"/>
          <p:cNvSpPr txBox="1"/>
          <p:nvPr/>
        </p:nvSpPr>
        <p:spPr>
          <a:xfrm>
            <a:off x="159385" y="96520"/>
            <a:ext cx="11903710" cy="1198880"/>
          </a:xfrm>
          <a:prstGeom prst="rect">
            <a:avLst/>
          </a:prstGeom>
          <a:noFill/>
        </p:spPr>
        <p:txBody>
          <a:bodyPr wrap="square" rtlCol="0" anchor="t">
            <a:spAutoFit/>
          </a:bodyPr>
          <a:p>
            <a:pPr algn="ctr"/>
            <a:r>
              <a:rPr lang="en-US" sz="3600" b="1" dirty="0" err="1">
                <a:ln w="12700">
                  <a:solidFill>
                    <a:schemeClr val="accent5"/>
                  </a:solidFill>
                  <a:prstDash val="solid"/>
                </a:ln>
                <a:solidFill>
                  <a:srgbClr val="002060"/>
                </a:solidFill>
                <a:effectLst/>
                <a:latin typeface="Times New Roman" panose="02020603050405020304" pitchFamily="18" charset="0"/>
                <a:cs typeface="Times New Roman" panose="02020603050405020304" pitchFamily="18" charset="0"/>
                <a:sym typeface="+mn-ea"/>
              </a:rPr>
              <a:t>Nội</a:t>
            </a:r>
            <a:r>
              <a:rPr lang="en-US" sz="3600" b="1" dirty="0">
                <a:ln w="12700">
                  <a:solidFill>
                    <a:schemeClr val="accent5"/>
                  </a:solidFill>
                  <a:prstDash val="solid"/>
                </a:ln>
                <a:solidFill>
                  <a:srgbClr val="002060"/>
                </a:solidFill>
                <a:effectLst/>
                <a:latin typeface="Times New Roman" panose="02020603050405020304" pitchFamily="18" charset="0"/>
                <a:cs typeface="Times New Roman" panose="02020603050405020304" pitchFamily="18" charset="0"/>
                <a:sym typeface="+mn-ea"/>
              </a:rPr>
              <a:t> dung 4: CÁCH LÀM BÀI VĂNNGHỊ LUẬN VỀ </a:t>
            </a:r>
            <a:endParaRPr lang="en-US" sz="3600" b="1" cap="none" spc="0" dirty="0">
              <a:ln w="12700">
                <a:solidFill>
                  <a:schemeClr val="accent5"/>
                </a:solidFill>
                <a:prstDash val="solid"/>
              </a:ln>
              <a:solidFill>
                <a:srgbClr val="002060"/>
              </a:solidFill>
              <a:effectLst/>
              <a:latin typeface="Times New Roman" panose="02020603050405020304" pitchFamily="18" charset="0"/>
              <a:cs typeface="Times New Roman" panose="02020603050405020304" pitchFamily="18" charset="0"/>
            </a:endParaRPr>
          </a:p>
          <a:p>
            <a:pPr algn="ctr"/>
            <a:r>
              <a:rPr lang="en-US" sz="3600" b="1" dirty="0">
                <a:ln w="12700">
                  <a:solidFill>
                    <a:schemeClr val="accent5"/>
                  </a:solidFill>
                  <a:prstDash val="solid"/>
                </a:ln>
                <a:solidFill>
                  <a:srgbClr val="002060"/>
                </a:solidFill>
                <a:effectLst/>
                <a:latin typeface="Times New Roman" panose="02020603050405020304" pitchFamily="18" charset="0"/>
                <a:cs typeface="Times New Roman" panose="02020603050405020304" pitchFamily="18" charset="0"/>
                <a:sym typeface="+mn-ea"/>
              </a:rPr>
              <a:t>MỘT VẤN ĐỀ TƯ TƯỞNG ĐẠO LÍ.</a:t>
            </a:r>
            <a:endParaRPr lang="en-US" sz="3600" b="1" dirty="0">
              <a:ln w="12700">
                <a:solidFill>
                  <a:schemeClr val="accent5"/>
                </a:solidFill>
                <a:prstDash val="solid"/>
              </a:ln>
              <a:solidFill>
                <a:srgbClr val="002060"/>
              </a:solidFill>
              <a:effectLst/>
              <a:latin typeface="Times New Roman" panose="02020603050405020304" pitchFamily="18" charset="0"/>
              <a:cs typeface="Times New Roman" panose="02020603050405020304" pitchFamily="18" charset="0"/>
              <a:sym typeface="+mn-ea"/>
            </a:endParaRPr>
          </a:p>
        </p:txBody>
      </p:sp>
      <p:sp>
        <p:nvSpPr>
          <p:cNvPr id="3" name="文本框 30"/>
          <p:cNvSpPr txBox="1"/>
          <p:nvPr/>
        </p:nvSpPr>
        <p:spPr>
          <a:xfrm>
            <a:off x="470535" y="1646555"/>
            <a:ext cx="5321300" cy="583565"/>
          </a:xfrm>
          <a:prstGeom prst="rect">
            <a:avLst/>
          </a:prstGeom>
          <a:noFill/>
        </p:spPr>
        <p:txBody>
          <a:bodyPr wrap="square" rtlCol="0">
            <a:spAutoFit/>
          </a:bodyPr>
          <a:p>
            <a:pPr>
              <a:buNone/>
            </a:pPr>
            <a:r>
              <a:rPr lang="en-US" altLang="zh-CN" sz="3200" b="1" dirty="0">
                <a:solidFill>
                  <a:schemeClr val="tx1"/>
                </a:solidFill>
                <a:latin typeface="Times New Roman" panose="02020603050405020304" pitchFamily="18" charset="0"/>
                <a:ea typeface="义启小魏楷"/>
                <a:cs typeface="Times New Roman" panose="02020603050405020304" pitchFamily="18" charset="0"/>
                <a:sym typeface="+mn-lt"/>
              </a:rPr>
              <a:t>Kết luận.</a:t>
            </a:r>
            <a:endParaRPr lang="en-US" altLang="zh-CN" sz="3200" b="1" dirty="0">
              <a:solidFill>
                <a:schemeClr val="tx1"/>
              </a:solidFill>
              <a:latin typeface="Times New Roman" panose="02020603050405020304" pitchFamily="18" charset="0"/>
              <a:ea typeface="义启小魏楷"/>
              <a:cs typeface="Times New Roman" panose="02020603050405020304" pitchFamily="18" charset="0"/>
              <a:sym typeface="+mn-lt"/>
            </a:endParaRPr>
          </a:p>
        </p:txBody>
      </p:sp>
      <p:sp>
        <p:nvSpPr>
          <p:cNvPr id="4" name="Text Box 3"/>
          <p:cNvSpPr txBox="1"/>
          <p:nvPr/>
        </p:nvSpPr>
        <p:spPr>
          <a:xfrm>
            <a:off x="240665" y="2040255"/>
            <a:ext cx="11834495" cy="4317365"/>
          </a:xfrm>
          <a:prstGeom prst="rect">
            <a:avLst/>
          </a:prstGeom>
          <a:noFill/>
        </p:spPr>
        <p:txBody>
          <a:bodyPr wrap="square" rtlCol="0" anchor="t">
            <a:spAutoFit/>
          </a:bodyPr>
          <a:p>
            <a:pPr indent="0" algn="l">
              <a:lnSpc>
                <a:spcPct val="95000"/>
              </a:lnSpc>
              <a:spcBef>
                <a:spcPts val="50"/>
              </a:spcBef>
              <a:spcAft>
                <a:spcPts val="0"/>
              </a:spcAft>
              <a:buNone/>
            </a:pPr>
            <a:r>
              <a:rPr lang="en-US" altLang="vi-VN" sz="3200" dirty="0">
                <a:latin typeface="Times New Roman" panose="02020603050405020304" pitchFamily="18" charset="0"/>
                <a:ea typeface="义启小魏楷"/>
                <a:cs typeface="Times New Roman" panose="02020603050405020304" pitchFamily="18" charset="0"/>
                <a:sym typeface="+mn-ea"/>
              </a:rPr>
              <a:t>- Nghị luận về một vấn đề tư tưởng, đạo lí </a:t>
            </a:r>
            <a:r>
              <a:rPr lang="en-US" altLang="vi-VN" sz="3200" dirty="0">
                <a:solidFill>
                  <a:schemeClr val="tx1"/>
                </a:solidFill>
                <a:latin typeface="Times New Roman" panose="02020603050405020304" pitchFamily="18" charset="0"/>
                <a:ea typeface="义启小魏楷"/>
                <a:cs typeface="Times New Roman" panose="02020603050405020304" pitchFamily="18" charset="0"/>
                <a:sym typeface="+mn-ea"/>
              </a:rPr>
              <a:t>l</a:t>
            </a:r>
            <a:r>
              <a:rPr lang="en-US" altLang="vi-VN" sz="3200" dirty="0">
                <a:solidFill>
                  <a:schemeClr val="tx1"/>
                </a:solidFill>
                <a:latin typeface="Times New Roman" panose="02020603050405020304" pitchFamily="18" charset="0"/>
                <a:ea typeface="Times New Roman" panose="02020603050405020304" pitchFamily="18" charset="0"/>
                <a:sym typeface="+mn-ea"/>
              </a:rPr>
              <a:t>à </a:t>
            </a:r>
            <a:r>
              <a:rPr lang="en-US" altLang="vi-VN" sz="3200" dirty="0">
                <a:solidFill>
                  <a:schemeClr val="tx1"/>
                </a:solidFill>
                <a:latin typeface="Times New Roman" panose="02020603050405020304" pitchFamily="18" charset="0"/>
                <a:ea typeface="义启小魏楷"/>
                <a:cs typeface="Times New Roman" panose="02020603050405020304" pitchFamily="18" charset="0"/>
                <a:sym typeface="+mn-ea"/>
              </a:rPr>
              <a:t>b</a:t>
            </a:r>
            <a:r>
              <a:rPr lang="en-US" altLang="vi-VN" sz="3200" dirty="0">
                <a:solidFill>
                  <a:schemeClr val="tx1"/>
                </a:solidFill>
                <a:latin typeface="Times New Roman" panose="02020603050405020304" pitchFamily="18" charset="0"/>
                <a:ea typeface="Times New Roman" panose="02020603050405020304" pitchFamily="18" charset="0"/>
                <a:sym typeface="+mn-ea"/>
              </a:rPr>
              <a:t>à</a:t>
            </a:r>
            <a:r>
              <a:rPr lang="en-US" altLang="vi-VN" sz="3200" dirty="0">
                <a:solidFill>
                  <a:schemeClr val="tx1"/>
                </a:solidFill>
                <a:latin typeface="Times New Roman" panose="02020603050405020304" pitchFamily="18" charset="0"/>
                <a:ea typeface="义启小魏楷"/>
                <a:cs typeface="Times New Roman" panose="02020603050405020304" pitchFamily="18" charset="0"/>
                <a:sym typeface="+mn-ea"/>
              </a:rPr>
              <a:t>n về một vấn đề thuộc lĩnh vực  tư tưởng, đạo đức, lối sống </a:t>
            </a:r>
            <a:r>
              <a:rPr lang="en-US" altLang="vi-VN" sz="3200" dirty="0">
                <a:latin typeface="Times New Roman" panose="02020603050405020304" pitchFamily="18" charset="0"/>
                <a:ea typeface="义启小魏楷"/>
                <a:cs typeface="Times New Roman" panose="02020603050405020304" pitchFamily="18" charset="0"/>
                <a:sym typeface="+mn-ea"/>
              </a:rPr>
              <a:t>của con người.</a:t>
            </a:r>
            <a:endParaRPr lang="en-US" altLang="vi-VN" sz="3200" dirty="0">
              <a:latin typeface="Times New Roman" panose="02020603050405020304" pitchFamily="18" charset="0"/>
              <a:ea typeface="义启小魏楷"/>
              <a:cs typeface="Times New Roman" panose="02020603050405020304" pitchFamily="18" charset="0"/>
            </a:endParaRPr>
          </a:p>
          <a:p>
            <a:pPr indent="0" algn="l">
              <a:lnSpc>
                <a:spcPct val="95000"/>
              </a:lnSpc>
              <a:spcBef>
                <a:spcPts val="50"/>
              </a:spcBef>
              <a:spcAft>
                <a:spcPts val="0"/>
              </a:spcAft>
              <a:buNone/>
            </a:pPr>
            <a:r>
              <a:rPr lang="en-US" altLang="vi-VN" sz="3200" dirty="0">
                <a:latin typeface="Times New Roman" panose="02020603050405020304" pitchFamily="18" charset="0"/>
                <a:ea typeface="义启小魏楷"/>
                <a:cs typeface="Times New Roman" panose="02020603050405020304" pitchFamily="18" charset="0"/>
                <a:sym typeface="+mn-ea"/>
              </a:rPr>
              <a:t>- Yêu cầu về nội dung của b</a:t>
            </a:r>
            <a:r>
              <a:rPr lang="en-US" altLang="vi-VN" sz="3200" dirty="0">
                <a:latin typeface="Times New Roman" panose="02020603050405020304" pitchFamily="18" charset="0"/>
                <a:ea typeface="Times New Roman" panose="02020603050405020304" pitchFamily="18" charset="0"/>
                <a:sym typeface="+mn-ea"/>
              </a:rPr>
              <a:t>à</a:t>
            </a:r>
            <a:r>
              <a:rPr lang="en-US" altLang="vi-VN" sz="3200" dirty="0">
                <a:latin typeface="Times New Roman" panose="02020603050405020304" pitchFamily="18" charset="0"/>
                <a:ea typeface="义启小魏楷"/>
                <a:cs typeface="Times New Roman" panose="02020603050405020304" pitchFamily="18" charset="0"/>
                <a:sym typeface="+mn-ea"/>
              </a:rPr>
              <a:t>i nghị luận n</a:t>
            </a:r>
            <a:r>
              <a:rPr lang="en-US" altLang="vi-VN" sz="3200" dirty="0">
                <a:latin typeface="Times New Roman" panose="02020603050405020304" pitchFamily="18" charset="0"/>
                <a:ea typeface="Times New Roman" panose="02020603050405020304" pitchFamily="18" charset="0"/>
                <a:sym typeface="+mn-ea"/>
              </a:rPr>
              <a:t>à</a:t>
            </a:r>
            <a:r>
              <a:rPr lang="en-US" altLang="vi-VN" sz="3200" dirty="0">
                <a:latin typeface="Times New Roman" panose="02020603050405020304" pitchFamily="18" charset="0"/>
                <a:ea typeface="义启小魏楷"/>
                <a:cs typeface="Times New Roman" panose="02020603050405020304" pitchFamily="18" charset="0"/>
                <a:sym typeface="+mn-ea"/>
              </a:rPr>
              <a:t>y l</a:t>
            </a:r>
            <a:r>
              <a:rPr lang="en-US" altLang="vi-VN" sz="3200" dirty="0">
                <a:latin typeface="Times New Roman" panose="02020603050405020304" pitchFamily="18" charset="0"/>
                <a:ea typeface="Times New Roman" panose="02020603050405020304" pitchFamily="18" charset="0"/>
                <a:sym typeface="+mn-ea"/>
              </a:rPr>
              <a:t>à</a:t>
            </a:r>
            <a:r>
              <a:rPr lang="en-US" altLang="vi-VN" sz="3200" dirty="0">
                <a:latin typeface="Times New Roman" panose="02020603050405020304" pitchFamily="18" charset="0"/>
                <a:ea typeface="义启小魏楷"/>
                <a:cs typeface="Times New Roman" panose="02020603050405020304" pitchFamily="18" charset="0"/>
                <a:sym typeface="+mn-ea"/>
              </a:rPr>
              <a:t> phải l</a:t>
            </a:r>
            <a:r>
              <a:rPr lang="en-US" altLang="vi-VN" sz="3200" dirty="0">
                <a:latin typeface="Times New Roman" panose="02020603050405020304" pitchFamily="18" charset="0"/>
                <a:ea typeface="Times New Roman" panose="02020603050405020304" pitchFamily="18" charset="0"/>
                <a:sym typeface="+mn-ea"/>
              </a:rPr>
              <a:t>à</a:t>
            </a:r>
            <a:r>
              <a:rPr lang="en-US" altLang="vi-VN" sz="3200" dirty="0">
                <a:latin typeface="Times New Roman" panose="02020603050405020304" pitchFamily="18" charset="0"/>
                <a:ea typeface="义启小魏楷"/>
                <a:cs typeface="Times New Roman" panose="02020603050405020304" pitchFamily="18" charset="0"/>
                <a:sym typeface="+mn-ea"/>
              </a:rPr>
              <a:t>m sáng tỏ các vấn đề tư tưởng, đạo lí bằng cách giải thích, chứng minh, so sánh, đối chiếu, phân tích,.. để chỉ ra chỗ đúng ( hay chỗ sai) của một tư tưởng n</a:t>
            </a:r>
            <a:r>
              <a:rPr lang="en-US" altLang="vi-VN" sz="3200" dirty="0">
                <a:latin typeface="Times New Roman" panose="02020603050405020304" pitchFamily="18" charset="0"/>
                <a:ea typeface="Times New Roman" panose="02020603050405020304" pitchFamily="18" charset="0"/>
                <a:sym typeface="+mn-ea"/>
              </a:rPr>
              <a:t>à</a:t>
            </a:r>
            <a:r>
              <a:rPr lang="en-US" altLang="vi-VN" sz="3200" dirty="0">
                <a:latin typeface="Times New Roman" panose="02020603050405020304" pitchFamily="18" charset="0"/>
                <a:ea typeface="义启小魏楷"/>
                <a:cs typeface="Times New Roman" panose="02020603050405020304" pitchFamily="18" charset="0"/>
                <a:sym typeface="+mn-ea"/>
              </a:rPr>
              <a:t>o đó, nhằm thể hiện tư tưởng của người viết.</a:t>
            </a:r>
            <a:endParaRPr lang="en-US" altLang="vi-VN" sz="3200" dirty="0">
              <a:latin typeface="Times New Roman" panose="02020603050405020304" pitchFamily="18" charset="0"/>
              <a:ea typeface="义启小魏楷"/>
              <a:cs typeface="Times New Roman" panose="02020603050405020304" pitchFamily="18" charset="0"/>
            </a:endParaRPr>
          </a:p>
          <a:p>
            <a:pPr indent="0" algn="l">
              <a:lnSpc>
                <a:spcPct val="95000"/>
              </a:lnSpc>
              <a:spcBef>
                <a:spcPts val="50"/>
              </a:spcBef>
              <a:spcAft>
                <a:spcPts val="0"/>
              </a:spcAft>
              <a:buNone/>
            </a:pPr>
            <a:r>
              <a:rPr lang="en-US" altLang="vi-VN" sz="3200" dirty="0">
                <a:latin typeface="Times New Roman" panose="02020603050405020304" pitchFamily="18" charset="0"/>
                <a:ea typeface="义启小魏楷"/>
                <a:cs typeface="Times New Roman" panose="02020603050405020304" pitchFamily="18" charset="0"/>
                <a:sym typeface="+mn-ea"/>
              </a:rPr>
              <a:t>-Về hình thức, b</a:t>
            </a:r>
            <a:r>
              <a:rPr lang="en-US" altLang="vi-VN" sz="3200" dirty="0">
                <a:latin typeface="Times New Roman" panose="02020603050405020304" pitchFamily="18" charset="0"/>
                <a:ea typeface="Times New Roman" panose="02020603050405020304" pitchFamily="18" charset="0"/>
                <a:sym typeface="+mn-ea"/>
              </a:rPr>
              <a:t>à</a:t>
            </a:r>
            <a:r>
              <a:rPr lang="en-US" altLang="vi-VN" sz="3200" dirty="0">
                <a:latin typeface="Times New Roman" panose="02020603050405020304" pitchFamily="18" charset="0"/>
                <a:ea typeface="义启小魏楷"/>
                <a:cs typeface="Times New Roman" panose="02020603050405020304" pitchFamily="18" charset="0"/>
                <a:sym typeface="+mn-ea"/>
              </a:rPr>
              <a:t>i viết phải có đủ bố cục 3 phần; có luận điểm đúng đắn, sáng tỏ; lời văn chính xác, sinh động.</a:t>
            </a:r>
            <a:endParaRPr lang="en-US" altLang="vi-VN" sz="3200" dirty="0">
              <a:latin typeface="Times New Roman" panose="02020603050405020304" pitchFamily="18" charset="0"/>
              <a:ea typeface="义启小魏楷"/>
              <a:cs typeface="Times New Roman" panose="02020603050405020304" pitchFamily="18" charset="0"/>
              <a:sym typeface="+mn-ea"/>
            </a:endParaRPr>
          </a:p>
          <a:p>
            <a:pPr indent="0" algn="ctr">
              <a:lnSpc>
                <a:spcPct val="95000"/>
              </a:lnSpc>
              <a:spcBef>
                <a:spcPts val="50"/>
              </a:spcBef>
              <a:spcAft>
                <a:spcPts val="0"/>
              </a:spcAft>
              <a:buNone/>
            </a:pPr>
            <a:r>
              <a:rPr lang="en-US" sz="3200" b="1">
                <a:solidFill>
                  <a:srgbClr val="FF0000"/>
                </a:solidFill>
                <a:latin typeface="Times New Roman" panose="02020603050405020304" pitchFamily="18" charset="0"/>
                <a:cs typeface="Times New Roman" panose="02020603050405020304" pitchFamily="18" charset="0"/>
              </a:rPr>
              <a:t>GHI NHỚ SGK</a:t>
            </a:r>
            <a:endParaRPr lang="en-US"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cBhvr>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box(in)">
                                      <p:cBhvr>
                                        <p:cTn id="23" dur="2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barn(inVertical)">
                                      <p:cBhvr>
                                        <p:cTn id="2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1" name="Picture Placeholder 5"/>
          <p:cNvPicPr>
            <a:picLocks noChangeAspect="1"/>
          </p:cNvPicPr>
          <p:nvPr/>
        </p:nvPicPr>
        <p:blipFill>
          <a:blip r:embed="rId1"/>
          <a:stretch>
            <a:fillRect/>
          </a:stretch>
        </p:blipFill>
        <p:spPr>
          <a:xfrm>
            <a:off x="8240713" y="841375"/>
            <a:ext cx="2957512" cy="2509838"/>
          </a:xfrm>
          <a:prstGeom prst="rect">
            <a:avLst/>
          </a:prstGeom>
          <a:noFill/>
          <a:ln w="9525">
            <a:noFill/>
          </a:ln>
        </p:spPr>
      </p:pic>
      <p:pic>
        <p:nvPicPr>
          <p:cNvPr id="112" name="Picture Placeholder 6"/>
          <p:cNvPicPr>
            <a:picLocks noChangeAspect="1"/>
          </p:cNvPicPr>
          <p:nvPr/>
        </p:nvPicPr>
        <p:blipFill>
          <a:blip r:embed="rId2"/>
          <a:srcRect l="56592"/>
          <a:stretch>
            <a:fillRect/>
          </a:stretch>
        </p:blipFill>
        <p:spPr>
          <a:xfrm>
            <a:off x="8240713" y="3625850"/>
            <a:ext cx="3000375" cy="2390775"/>
          </a:xfrm>
          <a:prstGeom prst="rect">
            <a:avLst/>
          </a:prstGeom>
          <a:noFill/>
          <a:ln w="9525">
            <a:noFill/>
          </a:ln>
        </p:spPr>
      </p:pic>
      <p:pic>
        <p:nvPicPr>
          <p:cNvPr id="113" name="图片 112"/>
          <p:cNvPicPr>
            <a:picLocks noChangeAspect="1"/>
          </p:cNvPicPr>
          <p:nvPr/>
        </p:nvPicPr>
        <p:blipFill>
          <a:blip r:embed="rId3"/>
          <a:stretch>
            <a:fillRect/>
          </a:stretch>
        </p:blipFill>
        <p:spPr>
          <a:xfrm>
            <a:off x="5302250" y="841375"/>
            <a:ext cx="2663825" cy="5175250"/>
          </a:xfrm>
          <a:prstGeom prst="rect">
            <a:avLst/>
          </a:prstGeom>
          <a:blipFill rotWithShape="1">
            <a:blip r:embed="rId4"/>
            <a:stretch>
              <a:fillRect/>
            </a:stretch>
          </a:blipFill>
          <a:ln w="9525">
            <a:noFill/>
          </a:ln>
        </p:spPr>
      </p:pic>
      <p:sp>
        <p:nvSpPr>
          <p:cNvPr id="37893" name="TextBox 10"/>
          <p:cNvSpPr txBox="1"/>
          <p:nvPr/>
        </p:nvSpPr>
        <p:spPr>
          <a:xfrm>
            <a:off x="2022475" y="6615113"/>
            <a:ext cx="1800225" cy="123825"/>
          </a:xfrm>
          <a:prstGeom prst="rect">
            <a:avLst/>
          </a:prstGeom>
          <a:noFill/>
          <a:ln w="9525">
            <a:noFill/>
          </a:ln>
        </p:spPr>
        <p:txBody>
          <a:bodyPr>
            <a:spAutoFit/>
          </a:bodyPr>
          <a:p>
            <a:pPr>
              <a:lnSpc>
                <a:spcPct val="200000"/>
              </a:lnSpc>
              <a:buNone/>
            </a:pPr>
            <a:r>
              <a:rPr lang="en-US" altLang="zh-CN" sz="100" dirty="0">
                <a:solidFill>
                  <a:srgbClr val="E7E6E6"/>
                </a:solidFill>
                <a:latin typeface="Microsoft YaHei" panose="020B0503020204020204" charset="-122"/>
                <a:ea typeface="Microsoft YaHei" panose="020B0503020204020204" charset="-122"/>
              </a:rPr>
              <a:t>PPT</a:t>
            </a:r>
            <a:r>
              <a:rPr lang="zh-CN" altLang="en-US" sz="100" dirty="0">
                <a:solidFill>
                  <a:srgbClr val="E7E6E6"/>
                </a:solidFill>
                <a:latin typeface="Microsoft YaHei" panose="020B0503020204020204" charset="-122"/>
                <a:ea typeface="Microsoft YaHei" panose="020B0503020204020204" charset="-122"/>
              </a:rPr>
              <a:t>template </a:t>
            </a:r>
            <a:r>
              <a:rPr lang="en-US" altLang="zh-CN" sz="100" dirty="0">
                <a:solidFill>
                  <a:srgbClr val="E7E6E6"/>
                </a:solidFill>
                <a:latin typeface="Microsoft YaHei" panose="020B0503020204020204" charset="-122"/>
                <a:ea typeface="Microsoft YaHei" panose="020B0503020204020204" charset="-122"/>
              </a:rPr>
              <a:t>http://www.1ppt.com/moban/</a:t>
            </a:r>
            <a:r>
              <a:rPr lang="zh-CN" altLang="en-US" sz="100" dirty="0">
                <a:solidFill>
                  <a:srgbClr val="E7E6E6"/>
                </a:solidFill>
                <a:latin typeface="Microsoft YaHei" panose="020B0503020204020204" charset="-122"/>
                <a:ea typeface="Microsoft YaHei" panose="020B0503020204020204" charset="-122"/>
              </a:rPr>
              <a:t> </a:t>
            </a:r>
            <a:endParaRPr lang="en-US" altLang="zh-CN" sz="100" dirty="0">
              <a:solidFill>
                <a:srgbClr val="E7E6E6"/>
              </a:solidFill>
              <a:latin typeface="Microsoft YaHei" panose="020B0503020204020204" charset="-122"/>
              <a:ea typeface="Microsoft YaHei" panose="020B0503020204020204" charset="-122"/>
            </a:endParaRPr>
          </a:p>
        </p:txBody>
      </p:sp>
      <p:sp>
        <p:nvSpPr>
          <p:cNvPr id="12" name="文本框 2"/>
          <p:cNvSpPr txBox="1"/>
          <p:nvPr/>
        </p:nvSpPr>
        <p:spPr>
          <a:xfrm>
            <a:off x="-579437" y="2595563"/>
            <a:ext cx="6835775" cy="706755"/>
          </a:xfrm>
          <a:prstGeom prst="rect">
            <a:avLst/>
          </a:prstGeom>
          <a:noFill/>
          <a:ln>
            <a:noFill/>
          </a:ln>
        </p:spPr>
        <p:txBody>
          <a:bodyPr wrap="square" rtlCol="0">
            <a:spAutoFit/>
          </a:bodyPr>
          <a:p>
            <a:pPr algn="ctr" defTabSz="913130">
              <a:buNone/>
            </a:pPr>
            <a:r>
              <a:rPr lang="en-US" altLang="zh-CN" sz="4000" b="1" dirty="0">
                <a:solidFill>
                  <a:srgbClr val="FF0000"/>
                </a:solidFill>
                <a:latin typeface="Times New Roman" panose="02020603050405020304" pitchFamily="18" charset="0"/>
                <a:ea typeface="义启小魏楷"/>
                <a:cs typeface="Times New Roman" panose="02020603050405020304" pitchFamily="18" charset="0"/>
                <a:sym typeface="+mn-lt"/>
              </a:rPr>
              <a:t>LUYỆN TẬP</a:t>
            </a:r>
            <a:endParaRPr lang="en-US" altLang="zh-CN" sz="4000" b="1" dirty="0">
              <a:solidFill>
                <a:srgbClr val="FF0000"/>
              </a:solidFill>
              <a:latin typeface="Times New Roman" panose="02020603050405020304" pitchFamily="18" charset="0"/>
              <a:ea typeface="义启小魏楷"/>
              <a:cs typeface="Times New Roman" panose="02020603050405020304" pitchFamily="18" charset="0"/>
              <a:sym typeface="+mn-lt"/>
            </a:endParaRPr>
          </a:p>
        </p:txBody>
      </p:sp>
      <p:grpSp>
        <p:nvGrpSpPr>
          <p:cNvPr id="2" name="组合 36"/>
          <p:cNvGrpSpPr/>
          <p:nvPr/>
        </p:nvGrpSpPr>
        <p:grpSpPr>
          <a:xfrm>
            <a:off x="2051286" y="1538007"/>
            <a:ext cx="1267711" cy="654464"/>
            <a:chOff x="5694784" y="1636276"/>
            <a:chExt cx="1267710" cy="654464"/>
          </a:xfrm>
          <a:solidFill>
            <a:srgbClr val="A3C8BD"/>
          </a:solidFill>
        </p:grpSpPr>
        <p:grpSp>
          <p:nvGrpSpPr>
            <p:cNvPr id="3" name="组合 37"/>
            <p:cNvGrpSpPr/>
            <p:nvPr/>
          </p:nvGrpSpPr>
          <p:grpSpPr>
            <a:xfrm>
              <a:off x="5694784" y="1636276"/>
              <a:ext cx="1267710" cy="594369"/>
              <a:chOff x="6060348" y="1753750"/>
              <a:chExt cx="1452563" cy="681038"/>
            </a:xfrm>
            <a:grpFill/>
          </p:grpSpPr>
          <p:sp>
            <p:nvSpPr>
              <p:cNvPr id="16" name="Oval 156"/>
              <p:cNvSpPr>
                <a:spLocks noChangeArrowheads="1"/>
              </p:cNvSpPr>
              <p:nvPr/>
            </p:nvSpPr>
            <p:spPr bwMode="auto">
              <a:xfrm rot="16200000" flipH="1">
                <a:off x="6100035" y="1793437"/>
                <a:ext cx="600075" cy="600075"/>
              </a:xfrm>
              <a:prstGeom prst="ellipse">
                <a:avLst/>
              </a:prstGeom>
              <a:grpFill/>
              <a:ln>
                <a:noFill/>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mn-lt"/>
                  <a:ea typeface="+mn-ea"/>
                  <a:cs typeface="+mn-ea"/>
                  <a:sym typeface="+mn-lt"/>
                </a:endParaRPr>
              </a:p>
            </p:txBody>
          </p:sp>
          <p:sp>
            <p:nvSpPr>
              <p:cNvPr id="17" name="Freeform 157"/>
              <p:cNvSpPr/>
              <p:nvPr/>
            </p:nvSpPr>
            <p:spPr bwMode="auto">
              <a:xfrm rot="16200000" flipH="1">
                <a:off x="6060348" y="1753750"/>
                <a:ext cx="681038" cy="681038"/>
              </a:xfrm>
              <a:custGeom>
                <a:avLst/>
                <a:gdLst>
                  <a:gd name="T0" fmla="*/ 520 w 524"/>
                  <a:gd name="T1" fmla="*/ 262 h 524"/>
                  <a:gd name="T2" fmla="*/ 516 w 524"/>
                  <a:gd name="T3" fmla="*/ 262 h 524"/>
                  <a:gd name="T4" fmla="*/ 441 w 524"/>
                  <a:gd name="T5" fmla="*/ 442 h 524"/>
                  <a:gd name="T6" fmla="*/ 262 w 524"/>
                  <a:gd name="T7" fmla="*/ 516 h 524"/>
                  <a:gd name="T8" fmla="*/ 82 w 524"/>
                  <a:gd name="T9" fmla="*/ 442 h 524"/>
                  <a:gd name="T10" fmla="*/ 8 w 524"/>
                  <a:gd name="T11" fmla="*/ 262 h 524"/>
                  <a:gd name="T12" fmla="*/ 82 w 524"/>
                  <a:gd name="T13" fmla="*/ 82 h 524"/>
                  <a:gd name="T14" fmla="*/ 262 w 524"/>
                  <a:gd name="T15" fmla="*/ 8 h 524"/>
                  <a:gd name="T16" fmla="*/ 441 w 524"/>
                  <a:gd name="T17" fmla="*/ 82 h 524"/>
                  <a:gd name="T18" fmla="*/ 516 w 524"/>
                  <a:gd name="T19" fmla="*/ 262 h 524"/>
                  <a:gd name="T20" fmla="*/ 520 w 524"/>
                  <a:gd name="T21" fmla="*/ 262 h 524"/>
                  <a:gd name="T22" fmla="*/ 524 w 524"/>
                  <a:gd name="T23" fmla="*/ 262 h 524"/>
                  <a:gd name="T24" fmla="*/ 262 w 524"/>
                  <a:gd name="T25" fmla="*/ 0 h 524"/>
                  <a:gd name="T26" fmla="*/ 0 w 524"/>
                  <a:gd name="T27" fmla="*/ 262 h 524"/>
                  <a:gd name="T28" fmla="*/ 262 w 524"/>
                  <a:gd name="T29" fmla="*/ 524 h 524"/>
                  <a:gd name="T30" fmla="*/ 524 w 524"/>
                  <a:gd name="T31" fmla="*/ 262 h 524"/>
                  <a:gd name="T32" fmla="*/ 520 w 524"/>
                  <a:gd name="T33" fmla="*/ 262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4" h="524">
                    <a:moveTo>
                      <a:pt x="520" y="262"/>
                    </a:moveTo>
                    <a:cubicBezTo>
                      <a:pt x="516" y="262"/>
                      <a:pt x="516" y="262"/>
                      <a:pt x="516" y="262"/>
                    </a:cubicBezTo>
                    <a:cubicBezTo>
                      <a:pt x="516" y="332"/>
                      <a:pt x="487" y="396"/>
                      <a:pt x="441" y="442"/>
                    </a:cubicBezTo>
                    <a:cubicBezTo>
                      <a:pt x="395" y="488"/>
                      <a:pt x="332" y="516"/>
                      <a:pt x="262" y="516"/>
                    </a:cubicBezTo>
                    <a:cubicBezTo>
                      <a:pt x="192" y="516"/>
                      <a:pt x="128" y="488"/>
                      <a:pt x="82" y="442"/>
                    </a:cubicBezTo>
                    <a:cubicBezTo>
                      <a:pt x="36" y="396"/>
                      <a:pt x="8" y="332"/>
                      <a:pt x="8" y="262"/>
                    </a:cubicBezTo>
                    <a:cubicBezTo>
                      <a:pt x="8" y="192"/>
                      <a:pt x="36" y="128"/>
                      <a:pt x="82" y="82"/>
                    </a:cubicBezTo>
                    <a:cubicBezTo>
                      <a:pt x="128" y="36"/>
                      <a:pt x="192" y="8"/>
                      <a:pt x="262" y="8"/>
                    </a:cubicBezTo>
                    <a:cubicBezTo>
                      <a:pt x="332" y="8"/>
                      <a:pt x="395" y="36"/>
                      <a:pt x="441" y="82"/>
                    </a:cubicBezTo>
                    <a:cubicBezTo>
                      <a:pt x="487" y="128"/>
                      <a:pt x="516" y="192"/>
                      <a:pt x="516" y="262"/>
                    </a:cubicBezTo>
                    <a:cubicBezTo>
                      <a:pt x="520" y="262"/>
                      <a:pt x="520" y="262"/>
                      <a:pt x="520" y="262"/>
                    </a:cubicBezTo>
                    <a:cubicBezTo>
                      <a:pt x="524" y="262"/>
                      <a:pt x="524" y="262"/>
                      <a:pt x="524" y="262"/>
                    </a:cubicBezTo>
                    <a:cubicBezTo>
                      <a:pt x="524" y="117"/>
                      <a:pt x="407" y="0"/>
                      <a:pt x="262" y="0"/>
                    </a:cubicBezTo>
                    <a:cubicBezTo>
                      <a:pt x="117" y="0"/>
                      <a:pt x="0" y="117"/>
                      <a:pt x="0" y="262"/>
                    </a:cubicBezTo>
                    <a:cubicBezTo>
                      <a:pt x="0" y="407"/>
                      <a:pt x="117" y="524"/>
                      <a:pt x="262" y="524"/>
                    </a:cubicBezTo>
                    <a:cubicBezTo>
                      <a:pt x="407" y="524"/>
                      <a:pt x="524" y="407"/>
                      <a:pt x="524" y="262"/>
                    </a:cubicBezTo>
                    <a:lnTo>
                      <a:pt x="520" y="262"/>
                    </a:lnTo>
                    <a:close/>
                  </a:path>
                </a:pathLst>
              </a:custGeom>
              <a:grpFill/>
              <a:ln>
                <a:noFill/>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mn-lt"/>
                  <a:ea typeface="+mn-ea"/>
                  <a:cs typeface="+mn-ea"/>
                  <a:sym typeface="+mn-lt"/>
                </a:endParaRPr>
              </a:p>
            </p:txBody>
          </p:sp>
          <p:sp>
            <p:nvSpPr>
              <p:cNvPr id="18" name="Oval 158"/>
              <p:cNvSpPr>
                <a:spLocks noChangeArrowheads="1"/>
              </p:cNvSpPr>
              <p:nvPr/>
            </p:nvSpPr>
            <p:spPr bwMode="auto">
              <a:xfrm rot="16200000" flipH="1">
                <a:off x="6871560" y="1793437"/>
                <a:ext cx="600075" cy="600075"/>
              </a:xfrm>
              <a:prstGeom prst="ellipse">
                <a:avLst/>
              </a:prstGeom>
              <a:grpFill/>
              <a:ln>
                <a:noFill/>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mn-lt"/>
                  <a:ea typeface="+mn-ea"/>
                  <a:cs typeface="+mn-ea"/>
                  <a:sym typeface="+mn-lt"/>
                </a:endParaRPr>
              </a:p>
            </p:txBody>
          </p:sp>
          <p:sp>
            <p:nvSpPr>
              <p:cNvPr id="19" name="Freeform 159"/>
              <p:cNvSpPr/>
              <p:nvPr/>
            </p:nvSpPr>
            <p:spPr bwMode="auto">
              <a:xfrm rot="16200000" flipH="1">
                <a:off x="6831873" y="1753750"/>
                <a:ext cx="681038" cy="681038"/>
              </a:xfrm>
              <a:custGeom>
                <a:avLst/>
                <a:gdLst>
                  <a:gd name="T0" fmla="*/ 520 w 524"/>
                  <a:gd name="T1" fmla="*/ 262 h 524"/>
                  <a:gd name="T2" fmla="*/ 516 w 524"/>
                  <a:gd name="T3" fmla="*/ 262 h 524"/>
                  <a:gd name="T4" fmla="*/ 441 w 524"/>
                  <a:gd name="T5" fmla="*/ 442 h 524"/>
                  <a:gd name="T6" fmla="*/ 262 w 524"/>
                  <a:gd name="T7" fmla="*/ 516 h 524"/>
                  <a:gd name="T8" fmla="*/ 82 w 524"/>
                  <a:gd name="T9" fmla="*/ 442 h 524"/>
                  <a:gd name="T10" fmla="*/ 8 w 524"/>
                  <a:gd name="T11" fmla="*/ 262 h 524"/>
                  <a:gd name="T12" fmla="*/ 82 w 524"/>
                  <a:gd name="T13" fmla="*/ 82 h 524"/>
                  <a:gd name="T14" fmla="*/ 262 w 524"/>
                  <a:gd name="T15" fmla="*/ 8 h 524"/>
                  <a:gd name="T16" fmla="*/ 441 w 524"/>
                  <a:gd name="T17" fmla="*/ 82 h 524"/>
                  <a:gd name="T18" fmla="*/ 516 w 524"/>
                  <a:gd name="T19" fmla="*/ 262 h 524"/>
                  <a:gd name="T20" fmla="*/ 520 w 524"/>
                  <a:gd name="T21" fmla="*/ 262 h 524"/>
                  <a:gd name="T22" fmla="*/ 524 w 524"/>
                  <a:gd name="T23" fmla="*/ 262 h 524"/>
                  <a:gd name="T24" fmla="*/ 262 w 524"/>
                  <a:gd name="T25" fmla="*/ 0 h 524"/>
                  <a:gd name="T26" fmla="*/ 0 w 524"/>
                  <a:gd name="T27" fmla="*/ 262 h 524"/>
                  <a:gd name="T28" fmla="*/ 262 w 524"/>
                  <a:gd name="T29" fmla="*/ 524 h 524"/>
                  <a:gd name="T30" fmla="*/ 524 w 524"/>
                  <a:gd name="T31" fmla="*/ 262 h 524"/>
                  <a:gd name="T32" fmla="*/ 520 w 524"/>
                  <a:gd name="T33" fmla="*/ 262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4" h="524">
                    <a:moveTo>
                      <a:pt x="520" y="262"/>
                    </a:moveTo>
                    <a:cubicBezTo>
                      <a:pt x="516" y="262"/>
                      <a:pt x="516" y="262"/>
                      <a:pt x="516" y="262"/>
                    </a:cubicBezTo>
                    <a:cubicBezTo>
                      <a:pt x="516" y="332"/>
                      <a:pt x="487" y="396"/>
                      <a:pt x="441" y="442"/>
                    </a:cubicBezTo>
                    <a:cubicBezTo>
                      <a:pt x="395" y="488"/>
                      <a:pt x="332" y="516"/>
                      <a:pt x="262" y="516"/>
                    </a:cubicBezTo>
                    <a:cubicBezTo>
                      <a:pt x="192" y="516"/>
                      <a:pt x="128" y="488"/>
                      <a:pt x="82" y="442"/>
                    </a:cubicBezTo>
                    <a:cubicBezTo>
                      <a:pt x="36" y="396"/>
                      <a:pt x="8" y="332"/>
                      <a:pt x="8" y="262"/>
                    </a:cubicBezTo>
                    <a:cubicBezTo>
                      <a:pt x="8" y="192"/>
                      <a:pt x="36" y="128"/>
                      <a:pt x="82" y="82"/>
                    </a:cubicBezTo>
                    <a:cubicBezTo>
                      <a:pt x="128" y="36"/>
                      <a:pt x="192" y="8"/>
                      <a:pt x="262" y="8"/>
                    </a:cubicBezTo>
                    <a:cubicBezTo>
                      <a:pt x="332" y="8"/>
                      <a:pt x="395" y="36"/>
                      <a:pt x="441" y="82"/>
                    </a:cubicBezTo>
                    <a:cubicBezTo>
                      <a:pt x="487" y="128"/>
                      <a:pt x="516" y="192"/>
                      <a:pt x="516" y="262"/>
                    </a:cubicBezTo>
                    <a:cubicBezTo>
                      <a:pt x="520" y="262"/>
                      <a:pt x="520" y="262"/>
                      <a:pt x="520" y="262"/>
                    </a:cubicBezTo>
                    <a:cubicBezTo>
                      <a:pt x="524" y="262"/>
                      <a:pt x="524" y="262"/>
                      <a:pt x="524" y="262"/>
                    </a:cubicBezTo>
                    <a:cubicBezTo>
                      <a:pt x="524" y="117"/>
                      <a:pt x="407" y="0"/>
                      <a:pt x="262" y="0"/>
                    </a:cubicBezTo>
                    <a:cubicBezTo>
                      <a:pt x="117" y="0"/>
                      <a:pt x="0" y="117"/>
                      <a:pt x="0" y="262"/>
                    </a:cubicBezTo>
                    <a:cubicBezTo>
                      <a:pt x="0" y="407"/>
                      <a:pt x="117" y="524"/>
                      <a:pt x="262" y="524"/>
                    </a:cubicBezTo>
                    <a:cubicBezTo>
                      <a:pt x="407" y="524"/>
                      <a:pt x="524" y="407"/>
                      <a:pt x="524" y="262"/>
                    </a:cubicBezTo>
                    <a:lnTo>
                      <a:pt x="520" y="262"/>
                    </a:lnTo>
                    <a:close/>
                  </a:path>
                </a:pathLst>
              </a:custGeom>
              <a:grpFill/>
              <a:ln>
                <a:noFill/>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mn-lt"/>
                  <a:ea typeface="+mn-ea"/>
                  <a:cs typeface="+mn-ea"/>
                  <a:sym typeface="+mn-lt"/>
                </a:endParaRPr>
              </a:p>
            </p:txBody>
          </p:sp>
        </p:grpSp>
        <p:sp>
          <p:nvSpPr>
            <p:cNvPr id="15" name="文本框 39"/>
            <p:cNvSpPr txBox="1"/>
            <p:nvPr/>
          </p:nvSpPr>
          <p:spPr>
            <a:xfrm>
              <a:off x="6437919" y="1707175"/>
              <a:ext cx="453390" cy="5835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mn-lt"/>
                </a:rPr>
                <a:t>II</a:t>
              </a:r>
              <a:endParaRPr kumimoji="0" lang="en-US" altLang="zh-C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mn-lt"/>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1500" fill="hold"/>
                                        <p:tgtEl>
                                          <p:spTgt spid="113"/>
                                        </p:tgtEl>
                                        <p:attrNameLst>
                                          <p:attrName>ppt_x</p:attrName>
                                        </p:attrNameLst>
                                      </p:cBhvr>
                                      <p:tavLst>
                                        <p:tav tm="0">
                                          <p:val>
                                            <p:strVal val="1+#ppt_w/2"/>
                                          </p:val>
                                        </p:tav>
                                        <p:tav tm="100000">
                                          <p:val>
                                            <p:strVal val="#ppt_x"/>
                                          </p:val>
                                        </p:tav>
                                      </p:tavLst>
                                    </p:anim>
                                    <p:anim calcmode="lin" valueType="num">
                                      <p:cBhvr additive="base">
                                        <p:cTn id="8" dur="1500" fill="hold"/>
                                        <p:tgtEl>
                                          <p:spTgt spid="113"/>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500"/>
                                  </p:stCondLst>
                                  <p:childTnLst>
                                    <p:set>
                                      <p:cBhvr>
                                        <p:cTn id="10" dur="1" fill="hold">
                                          <p:stCondLst>
                                            <p:cond delay="0"/>
                                          </p:stCondLst>
                                        </p:cTn>
                                        <p:tgtEl>
                                          <p:spTgt spid="111"/>
                                        </p:tgtEl>
                                        <p:attrNameLst>
                                          <p:attrName>style.visibility</p:attrName>
                                        </p:attrNameLst>
                                      </p:cBhvr>
                                      <p:to>
                                        <p:strVal val="visible"/>
                                      </p:to>
                                    </p:set>
                                    <p:anim calcmode="lin" valueType="num">
                                      <p:cBhvr additive="base">
                                        <p:cTn id="11" dur="1500" fill="hold"/>
                                        <p:tgtEl>
                                          <p:spTgt spid="111"/>
                                        </p:tgtEl>
                                        <p:attrNameLst>
                                          <p:attrName>ppt_x</p:attrName>
                                        </p:attrNameLst>
                                      </p:cBhvr>
                                      <p:tavLst>
                                        <p:tav tm="0">
                                          <p:val>
                                            <p:strVal val="1+#ppt_w/2"/>
                                          </p:val>
                                        </p:tav>
                                        <p:tav tm="100000">
                                          <p:val>
                                            <p:strVal val="#ppt_x"/>
                                          </p:val>
                                        </p:tav>
                                      </p:tavLst>
                                    </p:anim>
                                    <p:anim calcmode="lin" valueType="num">
                                      <p:cBhvr additive="base">
                                        <p:cTn id="12" dur="1500" fill="hold"/>
                                        <p:tgtEl>
                                          <p:spTgt spid="111"/>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1000"/>
                                  </p:stCondLst>
                                  <p:childTnLst>
                                    <p:set>
                                      <p:cBhvr>
                                        <p:cTn id="14" dur="1" fill="hold">
                                          <p:stCondLst>
                                            <p:cond delay="0"/>
                                          </p:stCondLst>
                                        </p:cTn>
                                        <p:tgtEl>
                                          <p:spTgt spid="112"/>
                                        </p:tgtEl>
                                        <p:attrNameLst>
                                          <p:attrName>style.visibility</p:attrName>
                                        </p:attrNameLst>
                                      </p:cBhvr>
                                      <p:to>
                                        <p:strVal val="visible"/>
                                      </p:to>
                                    </p:set>
                                    <p:anim calcmode="lin" valueType="num">
                                      <p:cBhvr additive="base">
                                        <p:cTn id="15" dur="1500" fill="hold"/>
                                        <p:tgtEl>
                                          <p:spTgt spid="112"/>
                                        </p:tgtEl>
                                        <p:attrNameLst>
                                          <p:attrName>ppt_x</p:attrName>
                                        </p:attrNameLst>
                                      </p:cBhvr>
                                      <p:tavLst>
                                        <p:tav tm="0">
                                          <p:val>
                                            <p:strVal val="1+#ppt_w/2"/>
                                          </p:val>
                                        </p:tav>
                                        <p:tav tm="100000">
                                          <p:val>
                                            <p:strVal val="#ppt_x"/>
                                          </p:val>
                                        </p:tav>
                                      </p:tavLst>
                                    </p:anim>
                                    <p:anim calcmode="lin" valueType="num">
                                      <p:cBhvr additive="base">
                                        <p:cTn id="16" dur="1500" fill="hold"/>
                                        <p:tgtEl>
                                          <p:spTgt spid="112"/>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par>
                          <p:cTn id="21" fill="hold">
                            <p:stCondLst>
                              <p:cond delay="2000"/>
                            </p:stCondLst>
                            <p:childTnLst>
                              <p:par>
                                <p:cTn id="22" presetID="2" presetClass="entr" presetSubtype="4" fill="hold" grpId="0" nodeType="afterEffect">
                                  <p:stCondLst>
                                    <p:cond delay="0"/>
                                  </p:stCondLst>
                                  <p:iterate type="lt">
                                    <p:tmPct val="10000"/>
                                  </p:iterate>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6" presetClass="emph" presetSubtype="0" fill="hold" grpId="1" nodeType="withEffect">
                                  <p:stCondLst>
                                    <p:cond delay="500"/>
                                  </p:stCondLst>
                                  <p:iterate type="lt">
                                    <p:tmPct val="10000"/>
                                  </p:iterate>
                                  <p:childTnLst>
                                    <p:animEffect transition="out" filter="fade">
                                      <p:cBhvr>
                                        <p:cTn id="27" dur="500" tmFilter="0, 0; .2, .5; .8, .5; 1, 0"/>
                                        <p:tgtEl>
                                          <p:spTgt spid="12"/>
                                        </p:tgtEl>
                                      </p:cBhvr>
                                    </p:animEffect>
                                    <p:animScale>
                                      <p:cBhvr>
                                        <p:cTn id="2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Picture 4"/>
          <p:cNvPicPr>
            <a:picLocks noChangeAspect="1"/>
          </p:cNvPicPr>
          <p:nvPr/>
        </p:nvPicPr>
        <p:blipFill>
          <a:blip r:embed="rId1"/>
          <a:stretch>
            <a:fillRect/>
          </a:stretch>
        </p:blipFill>
        <p:spPr>
          <a:xfrm>
            <a:off x="1228725" y="1204913"/>
            <a:ext cx="4489450" cy="4471987"/>
          </a:xfrm>
          <a:prstGeom prst="rect">
            <a:avLst/>
          </a:prstGeom>
          <a:noFill/>
          <a:ln w="9525">
            <a:noFill/>
          </a:ln>
        </p:spPr>
      </p:pic>
      <p:pic>
        <p:nvPicPr>
          <p:cNvPr id="19" name="Picture 5"/>
          <p:cNvPicPr>
            <a:picLocks noChangeAspect="1"/>
          </p:cNvPicPr>
          <p:nvPr/>
        </p:nvPicPr>
        <p:blipFill>
          <a:blip r:embed="rId2"/>
          <a:stretch>
            <a:fillRect/>
          </a:stretch>
        </p:blipFill>
        <p:spPr>
          <a:xfrm>
            <a:off x="6126163" y="1204913"/>
            <a:ext cx="4799012" cy="4471987"/>
          </a:xfrm>
          <a:prstGeom prst="rect">
            <a:avLst/>
          </a:prstGeom>
          <a:noFill/>
          <a:ln w="9525">
            <a:noFill/>
          </a:ln>
        </p:spPr>
      </p:pic>
      <p:sp>
        <p:nvSpPr>
          <p:cNvPr id="20" name="文本框 7"/>
          <p:cNvSpPr txBox="1"/>
          <p:nvPr/>
        </p:nvSpPr>
        <p:spPr>
          <a:xfrm>
            <a:off x="3757613" y="620713"/>
            <a:ext cx="8024813" cy="583565"/>
          </a:xfrm>
          <a:prstGeom prst="rect">
            <a:avLst/>
          </a:prstGeom>
          <a:noFill/>
        </p:spPr>
        <p:txBody>
          <a:bodyPr wrap="square" rtlCol="0">
            <a:spAutoFit/>
          </a:bodyPr>
          <a:p>
            <a:pPr>
              <a:buNone/>
            </a:pPr>
            <a:r>
              <a:rPr lang="en-US" altLang="zh-CN" sz="3200" b="1" dirty="0">
                <a:solidFill>
                  <a:srgbClr val="FF0000"/>
                </a:solidFill>
                <a:latin typeface="Times New Roman" panose="02020603050405020304" pitchFamily="18" charset="0"/>
                <a:ea typeface="义启小魏楷"/>
                <a:cs typeface="Times New Roman" panose="02020603050405020304" pitchFamily="18" charset="0"/>
                <a:sym typeface="+mn-lt"/>
              </a:rPr>
              <a:t>Nhìn hình đoán chữ</a:t>
            </a:r>
            <a:endParaRPr lang="en-US" altLang="zh-CN" sz="3200" b="1" dirty="0">
              <a:solidFill>
                <a:srgbClr val="FF0000"/>
              </a:solidFill>
              <a:latin typeface="Times New Roman" panose="02020603050405020304" pitchFamily="18" charset="0"/>
              <a:ea typeface="义启小魏楷"/>
              <a:cs typeface="Times New Roman" panose="02020603050405020304" pitchFamily="18" charset="0"/>
              <a:sym typeface="+mn-lt"/>
            </a:endParaRPr>
          </a:p>
        </p:txBody>
      </p:sp>
      <p:sp>
        <p:nvSpPr>
          <p:cNvPr id="21" name="文本框 7"/>
          <p:cNvSpPr txBox="1"/>
          <p:nvPr/>
        </p:nvSpPr>
        <p:spPr>
          <a:xfrm>
            <a:off x="3757613" y="5845175"/>
            <a:ext cx="8024813" cy="583565"/>
          </a:xfrm>
          <a:prstGeom prst="rect">
            <a:avLst/>
          </a:prstGeom>
          <a:noFill/>
        </p:spPr>
        <p:txBody>
          <a:bodyPr wrap="square" rtlCol="0">
            <a:spAutoFit/>
          </a:bodyPr>
          <a:p>
            <a:pPr>
              <a:buNone/>
            </a:pPr>
            <a:r>
              <a:rPr lang="en-US" altLang="zh-CN" sz="3200" b="1" i="1" u="sng" dirty="0">
                <a:solidFill>
                  <a:srgbClr val="FF0000"/>
                </a:solidFill>
                <a:latin typeface="Times New Roman" panose="02020603050405020304" pitchFamily="18" charset="0"/>
                <a:ea typeface="义启小魏楷"/>
                <a:cs typeface="Times New Roman" panose="02020603050405020304" pitchFamily="18" charset="0"/>
                <a:sym typeface="+mn-lt"/>
              </a:rPr>
              <a:t>THỜI GIAN LÀ VÀNG</a:t>
            </a:r>
            <a:endParaRPr lang="en-US" altLang="zh-CN" sz="3200" b="1" i="1" u="sng" dirty="0">
              <a:solidFill>
                <a:srgbClr val="FF0000"/>
              </a:solidFill>
              <a:latin typeface="Times New Roman" panose="02020603050405020304" pitchFamily="18" charset="0"/>
              <a:ea typeface="义启小魏楷"/>
              <a:cs typeface="Times New Roman" panose="02020603050405020304" pitchFamily="18" charset="0"/>
              <a:sym typeface="+mn-lt"/>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6"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childTnLst>
                          </p:cTn>
                        </p:par>
                        <p:par>
                          <p:cTn id="11" fill="hold">
                            <p:stCondLst>
                              <p:cond delay="500"/>
                            </p:stCondLst>
                            <p:childTnLst>
                              <p:par>
                                <p:cTn id="12" presetID="2" presetClass="entr" presetSubtype="1" fill="hold" grpId="0" nodeType="afterEffect">
                                  <p:stCondLst>
                                    <p:cond delay="0"/>
                                  </p:stCondLst>
                                  <p:iterate type="lt">
                                    <p:tmPct val="10000"/>
                                  </p:iterate>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55"/>
          <p:cNvPicPr>
            <a:picLocks noChangeAspect="1"/>
          </p:cNvPicPr>
          <p:nvPr/>
        </p:nvPicPr>
        <p:blipFill>
          <a:blip r:embed="rId1"/>
          <a:stretch>
            <a:fillRect/>
          </a:stretch>
        </p:blipFill>
        <p:spPr>
          <a:xfrm rot="-3500861">
            <a:off x="9745663" y="3216275"/>
            <a:ext cx="3152775" cy="2808288"/>
          </a:xfrm>
          <a:prstGeom prst="rect">
            <a:avLst/>
          </a:prstGeom>
          <a:noFill/>
          <a:ln w="9525">
            <a:noFill/>
          </a:ln>
        </p:spPr>
      </p:pic>
      <p:sp>
        <p:nvSpPr>
          <p:cNvPr id="14" name="文本框 7"/>
          <p:cNvSpPr txBox="1"/>
          <p:nvPr/>
        </p:nvSpPr>
        <p:spPr>
          <a:xfrm>
            <a:off x="3015933" y="105728"/>
            <a:ext cx="5403850" cy="583565"/>
          </a:xfrm>
          <a:prstGeom prst="rect">
            <a:avLst/>
          </a:prstGeom>
          <a:noFill/>
        </p:spPr>
        <p:txBody>
          <a:bodyPr wrap="square" rtlCol="0">
            <a:spAutoFit/>
          </a:bodyPr>
          <a:p>
            <a:pPr>
              <a:buNone/>
            </a:pPr>
            <a:r>
              <a:rPr lang="en-US" altLang="zh-CN" sz="3200" b="1" dirty="0">
                <a:solidFill>
                  <a:srgbClr val="FF0000"/>
                </a:solidFill>
                <a:latin typeface="Times New Roman" panose="02020603050405020304" pitchFamily="18" charset="0"/>
                <a:ea typeface="义启小魏楷"/>
                <a:cs typeface="Times New Roman" panose="02020603050405020304" pitchFamily="18" charset="0"/>
                <a:sym typeface="+mn-lt"/>
              </a:rPr>
              <a:t>“THỜI GIAN LÀ VÀNG”</a:t>
            </a:r>
            <a:endParaRPr lang="en-US" altLang="zh-CN" sz="3200" b="1" dirty="0">
              <a:solidFill>
                <a:srgbClr val="FF0000"/>
              </a:solidFill>
              <a:latin typeface="Times New Roman" panose="02020603050405020304" pitchFamily="18" charset="0"/>
              <a:ea typeface="义启小魏楷"/>
              <a:cs typeface="Times New Roman" panose="02020603050405020304" pitchFamily="18" charset="0"/>
              <a:sym typeface="+mn-lt"/>
            </a:endParaRPr>
          </a:p>
        </p:txBody>
      </p:sp>
      <p:sp>
        <p:nvSpPr>
          <p:cNvPr id="3" name="Rectangle 2"/>
          <p:cNvSpPr/>
          <p:nvPr/>
        </p:nvSpPr>
        <p:spPr>
          <a:xfrm>
            <a:off x="117475" y="689610"/>
            <a:ext cx="11890375" cy="6291580"/>
          </a:xfrm>
          <a:prstGeom prst="rect">
            <a:avLst/>
          </a:prstGeom>
          <a:noFill/>
          <a:ln w="9525">
            <a:noFill/>
          </a:ln>
        </p:spPr>
        <p:txBody>
          <a:bodyPr wrap="square">
            <a:spAutoFit/>
          </a:bodyPr>
          <a:p>
            <a:pPr>
              <a:lnSpc>
                <a:spcPct val="95000"/>
              </a:lnSpc>
              <a:spcBef>
                <a:spcPts val="50"/>
              </a:spcBef>
              <a:spcAft>
                <a:spcPts val="0"/>
              </a:spcAft>
              <a:buNone/>
            </a:pPr>
            <a:r>
              <a:rPr lang="en-US" altLang="vi-VN" sz="2800" dirty="0">
                <a:latin typeface="Times New Roman" panose="02020603050405020304" pitchFamily="18" charset="0"/>
                <a:ea typeface="义启小魏楷"/>
                <a:cs typeface="Times New Roman" panose="02020603050405020304" pitchFamily="18" charset="0"/>
              </a:rPr>
              <a:t> Ngạn ngữ có câu:</a:t>
            </a:r>
            <a:r>
              <a:rPr lang="en-US" altLang="vi-VN" sz="2800" i="1" dirty="0">
                <a:latin typeface="Times New Roman" panose="02020603050405020304" pitchFamily="18" charset="0"/>
                <a:ea typeface="义启小魏楷"/>
                <a:cs typeface="Times New Roman" panose="02020603050405020304" pitchFamily="18" charset="0"/>
              </a:rPr>
              <a:t>Thời gian l</a:t>
            </a:r>
            <a:r>
              <a:rPr lang="en-US" altLang="vi-VN" sz="2800" i="1" dirty="0">
                <a:latin typeface="Times New Roman" panose="02020603050405020304" pitchFamily="18" charset="0"/>
                <a:ea typeface="Times New Roman" panose="02020603050405020304" pitchFamily="18" charset="0"/>
              </a:rPr>
              <a:t>à</a:t>
            </a:r>
            <a:r>
              <a:rPr lang="en-US" altLang="vi-VN" sz="2800" i="1" dirty="0">
                <a:latin typeface="Times New Roman" panose="02020603050405020304" pitchFamily="18" charset="0"/>
                <a:ea typeface="义启小魏楷"/>
                <a:cs typeface="Times New Roman" panose="02020603050405020304" pitchFamily="18" charset="0"/>
              </a:rPr>
              <a:t> v</a:t>
            </a:r>
            <a:r>
              <a:rPr lang="en-US" altLang="vi-VN" sz="2800" i="1" dirty="0">
                <a:latin typeface="Times New Roman" panose="02020603050405020304" pitchFamily="18" charset="0"/>
                <a:ea typeface="Times New Roman" panose="02020603050405020304" pitchFamily="18" charset="0"/>
              </a:rPr>
              <a:t>à</a:t>
            </a:r>
            <a:r>
              <a:rPr lang="en-US" altLang="vi-VN" sz="2800" i="1" dirty="0">
                <a:latin typeface="Times New Roman" panose="02020603050405020304" pitchFamily="18" charset="0"/>
                <a:ea typeface="义启小魏楷"/>
                <a:cs typeface="Times New Roman" panose="02020603050405020304" pitchFamily="18" charset="0"/>
              </a:rPr>
              <a:t>ng</a:t>
            </a:r>
            <a:r>
              <a:rPr lang="en-US" altLang="vi-VN" sz="2800" dirty="0">
                <a:latin typeface="Times New Roman" panose="02020603050405020304" pitchFamily="18" charset="0"/>
                <a:ea typeface="义启小魏楷"/>
                <a:cs typeface="Times New Roman" panose="02020603050405020304" pitchFamily="18" charset="0"/>
              </a:rPr>
              <a:t>. Nhưng v</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ea typeface="义启小魏楷"/>
                <a:cs typeface="Times New Roman" panose="02020603050405020304" pitchFamily="18" charset="0"/>
              </a:rPr>
              <a:t>ng thì mua được m</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ea typeface="义启小魏楷"/>
                <a:cs typeface="Times New Roman" panose="02020603050405020304" pitchFamily="18" charset="0"/>
              </a:rPr>
              <a:t> thời gian thì không mua được. Thế mới biết v</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ea typeface="义启小魏楷"/>
                <a:cs typeface="Times New Roman" panose="02020603050405020304" pitchFamily="18" charset="0"/>
              </a:rPr>
              <a:t>ng có giá m</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ea typeface="义启小魏楷"/>
                <a:cs typeface="Times New Roman" panose="02020603050405020304" pitchFamily="18" charset="0"/>
              </a:rPr>
              <a:t> thời gian l</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ea typeface="义启小魏楷"/>
                <a:cs typeface="Times New Roman" panose="02020603050405020304" pitchFamily="18" charset="0"/>
              </a:rPr>
              <a:t> vô giá.</a:t>
            </a:r>
            <a:endParaRPr lang="en-US" altLang="vi-VN" sz="2800" dirty="0">
              <a:latin typeface="Times New Roman" panose="02020603050405020304" pitchFamily="18" charset="0"/>
              <a:ea typeface="义启小魏楷"/>
              <a:cs typeface="Times New Roman" panose="02020603050405020304" pitchFamily="18" charset="0"/>
            </a:endParaRPr>
          </a:p>
          <a:p>
            <a:pPr>
              <a:lnSpc>
                <a:spcPct val="95000"/>
              </a:lnSpc>
              <a:spcBef>
                <a:spcPts val="50"/>
              </a:spcBef>
              <a:spcAft>
                <a:spcPts val="0"/>
              </a:spcAft>
              <a:buNone/>
            </a:pPr>
            <a:r>
              <a:rPr lang="en-US" altLang="vi-VN" sz="2800" dirty="0">
                <a:latin typeface="Times New Roman" panose="02020603050405020304" pitchFamily="18" charset="0"/>
                <a:ea typeface="义启小魏楷"/>
                <a:cs typeface="Times New Roman" panose="02020603050405020304" pitchFamily="18" charset="0"/>
              </a:rPr>
              <a:t>          Thật vậy, thời gian l</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ea typeface="义启小魏楷"/>
                <a:cs typeface="Times New Roman" panose="02020603050405020304" pitchFamily="18" charset="0"/>
              </a:rPr>
              <a:t> sự sống. Bạn v</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ea typeface="义启小魏楷"/>
                <a:cs typeface="Times New Roman" panose="02020603050405020304" pitchFamily="18" charset="0"/>
              </a:rPr>
              <a:t>o bệnh viện m</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ea typeface="义启小魏楷"/>
                <a:cs typeface="Times New Roman" panose="02020603050405020304" pitchFamily="18" charset="0"/>
              </a:rPr>
              <a:t> xem, người bệnh nặng, nếu kịp thời chữa chạy thì sống, để chậm thì chết.</a:t>
            </a:r>
            <a:endParaRPr lang="en-US" altLang="vi-VN" sz="2800" dirty="0">
              <a:latin typeface="Times New Roman" panose="02020603050405020304" pitchFamily="18" charset="0"/>
              <a:ea typeface="义启小魏楷"/>
              <a:cs typeface="Times New Roman" panose="02020603050405020304" pitchFamily="18" charset="0"/>
            </a:endParaRPr>
          </a:p>
          <a:p>
            <a:pPr>
              <a:lnSpc>
                <a:spcPct val="95000"/>
              </a:lnSpc>
              <a:spcBef>
                <a:spcPts val="50"/>
              </a:spcBef>
              <a:spcAft>
                <a:spcPts val="0"/>
              </a:spcAft>
              <a:buNone/>
            </a:pPr>
            <a:r>
              <a:rPr lang="en-US" altLang="vi-VN" sz="2800" dirty="0">
                <a:latin typeface="Times New Roman" panose="02020603050405020304" pitchFamily="18" charset="0"/>
                <a:ea typeface="义启小魏楷"/>
                <a:cs typeface="Times New Roman" panose="02020603050405020304" pitchFamily="18" charset="0"/>
              </a:rPr>
              <a:t>          Thời gian l</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ea typeface="义启小魏楷"/>
                <a:cs typeface="Times New Roman" panose="02020603050405020304" pitchFamily="18" charset="0"/>
              </a:rPr>
              <a:t> thắng lợi. Bạn hỏi các anh  bộ đội m</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ea typeface="义启小魏楷"/>
                <a:cs typeface="Times New Roman" panose="02020603050405020304" pitchFamily="18" charset="0"/>
              </a:rPr>
              <a:t> xem, trong chiến đấu, biết nắm thời cơ, đánh địch đúng lúc l</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ea typeface="义启小魏楷"/>
                <a:cs typeface="Times New Roman" panose="02020603050405020304" pitchFamily="18" charset="0"/>
              </a:rPr>
              <a:t> thắng lợi, để mất thời cơ l</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ea typeface="义启小魏楷"/>
                <a:cs typeface="Times New Roman" panose="02020603050405020304" pitchFamily="18" charset="0"/>
              </a:rPr>
              <a:t> thất bại.</a:t>
            </a:r>
            <a:endParaRPr lang="en-US" altLang="vi-VN" sz="2800" dirty="0">
              <a:latin typeface="Times New Roman" panose="02020603050405020304" pitchFamily="18" charset="0"/>
              <a:ea typeface="义启小魏楷"/>
              <a:cs typeface="Times New Roman" panose="02020603050405020304" pitchFamily="18" charset="0"/>
            </a:endParaRPr>
          </a:p>
          <a:p>
            <a:pPr>
              <a:lnSpc>
                <a:spcPct val="95000"/>
              </a:lnSpc>
              <a:spcBef>
                <a:spcPts val="50"/>
              </a:spcBef>
              <a:spcAft>
                <a:spcPts val="0"/>
              </a:spcAft>
              <a:buNone/>
            </a:pPr>
            <a:r>
              <a:rPr lang="en-US" altLang="vi-VN" sz="2800" dirty="0">
                <a:latin typeface="Times New Roman" panose="02020603050405020304" pitchFamily="18" charset="0"/>
                <a:ea typeface="义启小魏楷"/>
                <a:cs typeface="Times New Roman" panose="02020603050405020304" pitchFamily="18" charset="0"/>
              </a:rPr>
              <a:t>          Thời gian l</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ea typeface="义启小魏楷"/>
                <a:cs typeface="Times New Roman" panose="02020603050405020304" pitchFamily="18" charset="0"/>
              </a:rPr>
              <a:t> tiền. Trong kinh doanh, sản xuất h</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ea typeface="义启小魏楷"/>
                <a:cs typeface="Times New Roman" panose="02020603050405020304" pitchFamily="18" charset="0"/>
              </a:rPr>
              <a:t>ng hoá đúng lúc l</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ea typeface="义启小魏楷"/>
                <a:cs typeface="Times New Roman" panose="02020603050405020304" pitchFamily="18" charset="0"/>
              </a:rPr>
              <a:t> lãi, không đúng lúc l</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ea typeface="义启小魏楷"/>
                <a:cs typeface="Times New Roman" panose="02020603050405020304" pitchFamily="18" charset="0"/>
              </a:rPr>
              <a:t> lỗ.</a:t>
            </a:r>
            <a:endParaRPr lang="en-US" altLang="vi-VN" sz="2800" dirty="0">
              <a:latin typeface="Times New Roman" panose="02020603050405020304" pitchFamily="18" charset="0"/>
              <a:ea typeface="义启小魏楷"/>
              <a:cs typeface="Times New Roman" panose="02020603050405020304" pitchFamily="18" charset="0"/>
            </a:endParaRPr>
          </a:p>
          <a:p>
            <a:pPr>
              <a:lnSpc>
                <a:spcPct val="95000"/>
              </a:lnSpc>
              <a:spcBef>
                <a:spcPts val="50"/>
              </a:spcBef>
              <a:spcAft>
                <a:spcPts val="0"/>
              </a:spcAft>
              <a:buNone/>
            </a:pPr>
            <a:r>
              <a:rPr lang="en-US" altLang="vi-VN" sz="2800" dirty="0">
                <a:latin typeface="Times New Roman" panose="02020603050405020304" pitchFamily="18" charset="0"/>
                <a:ea typeface="义启小魏楷"/>
                <a:cs typeface="Times New Roman" panose="02020603050405020304" pitchFamily="18" charset="0"/>
              </a:rPr>
              <a:t>          Thời gian l</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ea typeface="义启小魏楷"/>
                <a:cs typeface="Times New Roman" panose="02020603050405020304" pitchFamily="18" charset="0"/>
              </a:rPr>
              <a:t> tri thức. Phải thường xuyên học tập thì mới giỏi. Học </a:t>
            </a:r>
            <a:endParaRPr lang="en-US" altLang="vi-VN" sz="2800" dirty="0">
              <a:latin typeface="Times New Roman" panose="02020603050405020304" pitchFamily="18" charset="0"/>
              <a:ea typeface="义启小魏楷"/>
              <a:cs typeface="Times New Roman" panose="02020603050405020304" pitchFamily="18" charset="0"/>
            </a:endParaRPr>
          </a:p>
          <a:p>
            <a:pPr>
              <a:lnSpc>
                <a:spcPct val="95000"/>
              </a:lnSpc>
              <a:spcBef>
                <a:spcPts val="50"/>
              </a:spcBef>
              <a:spcAft>
                <a:spcPts val="0"/>
              </a:spcAft>
              <a:buNone/>
            </a:pPr>
            <a:r>
              <a:rPr lang="en-US" altLang="vi-VN" sz="2800" dirty="0">
                <a:latin typeface="Times New Roman" panose="02020603050405020304" pitchFamily="18" charset="0"/>
                <a:ea typeface="义启小魏楷"/>
                <a:cs typeface="Times New Roman" panose="02020603050405020304" pitchFamily="18" charset="0"/>
              </a:rPr>
              <a:t>ngoại ngữ m</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ea typeface="义启小魏楷"/>
                <a:cs typeface="Times New Roman" panose="02020603050405020304" pitchFamily="18" charset="0"/>
              </a:rPr>
              <a:t> bữa đực, bữa cái, thiếu kiên trì, thì học mấy cũng không </a:t>
            </a:r>
            <a:endParaRPr lang="en-US" altLang="vi-VN" sz="2800" dirty="0">
              <a:latin typeface="Times New Roman" panose="02020603050405020304" pitchFamily="18" charset="0"/>
              <a:ea typeface="义启小魏楷"/>
              <a:cs typeface="Times New Roman" panose="02020603050405020304" pitchFamily="18" charset="0"/>
            </a:endParaRPr>
          </a:p>
          <a:p>
            <a:pPr>
              <a:lnSpc>
                <a:spcPct val="95000"/>
              </a:lnSpc>
              <a:spcBef>
                <a:spcPts val="50"/>
              </a:spcBef>
              <a:spcAft>
                <a:spcPts val="0"/>
              </a:spcAft>
              <a:buNone/>
            </a:pPr>
            <a:r>
              <a:rPr lang="en-US" altLang="vi-VN" sz="2800" dirty="0">
                <a:latin typeface="Times New Roman" panose="02020603050405020304" pitchFamily="18" charset="0"/>
                <a:ea typeface="义启小魏楷"/>
                <a:cs typeface="Times New Roman" panose="02020603050405020304" pitchFamily="18" charset="0"/>
              </a:rPr>
              <a:t>giỏi được.</a:t>
            </a:r>
            <a:endParaRPr lang="en-US" altLang="vi-VN" sz="2800" dirty="0">
              <a:latin typeface="Times New Roman" panose="02020603050405020304" pitchFamily="18" charset="0"/>
              <a:ea typeface="义启小魏楷"/>
              <a:cs typeface="Times New Roman" panose="02020603050405020304" pitchFamily="18" charset="0"/>
            </a:endParaRPr>
          </a:p>
          <a:p>
            <a:pPr>
              <a:lnSpc>
                <a:spcPct val="95000"/>
              </a:lnSpc>
              <a:spcBef>
                <a:spcPts val="50"/>
              </a:spcBef>
              <a:spcAft>
                <a:spcPts val="0"/>
              </a:spcAft>
              <a:buNone/>
            </a:pPr>
            <a:r>
              <a:rPr lang="en-US" altLang="vi-VN" sz="2800" dirty="0">
                <a:latin typeface="Times New Roman" panose="02020603050405020304" pitchFamily="18" charset="0"/>
                <a:ea typeface="义启小魏楷"/>
                <a:cs typeface="Times New Roman" panose="02020603050405020304" pitchFamily="18" charset="0"/>
              </a:rPr>
              <a:t>         Thế mới biết, nếu biết tận dụng thời gian thì l</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ea typeface="义启小魏楷"/>
                <a:cs typeface="Times New Roman" panose="02020603050405020304" pitchFamily="18" charset="0"/>
              </a:rPr>
              <a:t>m được bao nhiêu </a:t>
            </a:r>
            <a:endParaRPr lang="en-US" altLang="vi-VN" sz="2800" dirty="0">
              <a:latin typeface="Times New Roman" panose="02020603050405020304" pitchFamily="18" charset="0"/>
              <a:ea typeface="义启小魏楷"/>
              <a:cs typeface="Times New Roman" panose="02020603050405020304" pitchFamily="18" charset="0"/>
            </a:endParaRPr>
          </a:p>
          <a:p>
            <a:pPr>
              <a:lnSpc>
                <a:spcPct val="95000"/>
              </a:lnSpc>
              <a:spcBef>
                <a:spcPts val="50"/>
              </a:spcBef>
              <a:spcAft>
                <a:spcPts val="0"/>
              </a:spcAft>
              <a:buNone/>
            </a:pPr>
            <a:r>
              <a:rPr lang="en-US" altLang="vi-VN" sz="2800" dirty="0">
                <a:latin typeface="Times New Roman" panose="02020603050405020304" pitchFamily="18" charset="0"/>
                <a:ea typeface="义启小魏楷"/>
                <a:cs typeface="Times New Roman" panose="02020603050405020304" pitchFamily="18" charset="0"/>
              </a:rPr>
              <a:t>điều cho bản thân v</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ea typeface="义启小魏楷"/>
                <a:cs typeface="Times New Roman" panose="02020603050405020304" pitchFamily="18" charset="0"/>
              </a:rPr>
              <a:t> cho xã hội. Bỏ phí thời gian thì có hại v</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ea typeface="义启小魏楷"/>
                <a:cs typeface="Times New Roman" panose="02020603050405020304" pitchFamily="18" charset="0"/>
              </a:rPr>
              <a:t> về sau </a:t>
            </a:r>
            <a:endParaRPr lang="en-US" altLang="vi-VN" sz="2800" dirty="0">
              <a:latin typeface="Times New Roman" panose="02020603050405020304" pitchFamily="18" charset="0"/>
              <a:ea typeface="义启小魏楷"/>
              <a:cs typeface="Times New Roman" panose="02020603050405020304" pitchFamily="18" charset="0"/>
            </a:endParaRPr>
          </a:p>
          <a:p>
            <a:pPr>
              <a:lnSpc>
                <a:spcPct val="95000"/>
              </a:lnSpc>
              <a:spcBef>
                <a:spcPts val="50"/>
              </a:spcBef>
              <a:spcAft>
                <a:spcPts val="0"/>
              </a:spcAft>
              <a:buNone/>
            </a:pPr>
            <a:r>
              <a:rPr lang="en-US" altLang="vi-VN" sz="2800" dirty="0">
                <a:latin typeface="Times New Roman" panose="02020603050405020304" pitchFamily="18" charset="0"/>
                <a:ea typeface="义启小魏楷"/>
                <a:cs typeface="Times New Roman" panose="02020603050405020304" pitchFamily="18" charset="0"/>
              </a:rPr>
              <a:t>hối tiếc cũng không kịp. </a:t>
            </a:r>
            <a:endParaRPr lang="en-US" altLang="vi-VN" sz="2800" dirty="0">
              <a:latin typeface="Times New Roman" panose="02020603050405020304" pitchFamily="18" charset="0"/>
              <a:ea typeface="义启小魏楷"/>
              <a:cs typeface="Times New Roman" panose="02020603050405020304" pitchFamily="18" charset="0"/>
            </a:endParaRPr>
          </a:p>
          <a:p>
            <a:pPr algn="r">
              <a:lnSpc>
                <a:spcPct val="95000"/>
              </a:lnSpc>
              <a:spcBef>
                <a:spcPts val="50"/>
              </a:spcBef>
              <a:spcAft>
                <a:spcPts val="0"/>
              </a:spcAft>
              <a:buNone/>
            </a:pPr>
            <a:r>
              <a:rPr lang="en-US" altLang="vi-VN" sz="2800" dirty="0">
                <a:latin typeface="Times New Roman" panose="02020603050405020304" pitchFamily="18" charset="0"/>
                <a:ea typeface="义启小魏楷"/>
                <a:cs typeface="Times New Roman" panose="02020603050405020304" pitchFamily="18" charset="0"/>
              </a:rPr>
              <a:t>( Phương Liên)</a:t>
            </a:r>
            <a:endParaRPr lang="en-US" altLang="vi-VN" sz="2800" dirty="0">
              <a:latin typeface="Times New Roman" panose="02020603050405020304" pitchFamily="18" charset="0"/>
              <a:ea typeface="义启小魏楷"/>
              <a:cs typeface="Times New Roman" panose="02020603050405020304" pitchFamily="18" charset="0"/>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 name="pasted-image.tiff"/>
          <p:cNvPicPr>
            <a:picLocks noChangeAspect="1"/>
          </p:cNvPicPr>
          <p:nvPr/>
        </p:nvPicPr>
        <p:blipFill>
          <a:blip r:embed="rId1"/>
          <a:stretch>
            <a:fillRect/>
          </a:stretch>
        </p:blipFill>
        <p:spPr>
          <a:xfrm>
            <a:off x="-171450" y="1204913"/>
            <a:ext cx="8445500" cy="5905500"/>
          </a:xfrm>
          <a:prstGeom prst="rect">
            <a:avLst/>
          </a:prstGeom>
          <a:ln w="12700">
            <a:miter lim="400000"/>
            <a:headEnd/>
            <a:tailEnd/>
          </a:ln>
          <a:effectLst>
            <a:outerShdw blurRad="1270000" dist="635000" dir="3300000" rotWithShape="0">
              <a:schemeClr val="accent6">
                <a:hueOff val="-2214564"/>
                <a:satOff val="-18450"/>
                <a:lumOff val="-82925"/>
                <a:alpha val="24538"/>
              </a:schemeClr>
            </a:outerShdw>
          </a:effectLst>
        </p:spPr>
      </p:pic>
      <p:grpSp>
        <p:nvGrpSpPr>
          <p:cNvPr id="2" name="组合 18"/>
          <p:cNvGrpSpPr/>
          <p:nvPr/>
        </p:nvGrpSpPr>
        <p:grpSpPr>
          <a:xfrm>
            <a:off x="7291388" y="1538288"/>
            <a:ext cx="311150" cy="3944937"/>
            <a:chOff x="6777702" y="1299257"/>
            <a:chExt cx="311150" cy="3945502"/>
          </a:xfrm>
        </p:grpSpPr>
        <p:sp>
          <p:nvSpPr>
            <p:cNvPr id="20" name="椭圆 19"/>
            <p:cNvSpPr/>
            <p:nvPr/>
          </p:nvSpPr>
          <p:spPr>
            <a:xfrm>
              <a:off x="6777702" y="1299257"/>
              <a:ext cx="285750" cy="285750"/>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icrosoft YaHei" panose="020B0503020204020204" charset="-122"/>
                  <a:ea typeface="义启小魏楷"/>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a:buNone/>
              </a:pPr>
              <a:endParaRPr lang="zh-CN" altLang="en-US" dirty="0">
                <a:solidFill>
                  <a:srgbClr val="0D0D0D"/>
                </a:solidFill>
                <a:latin typeface="Microsoft YaHei" panose="020B0503020204020204" charset="-122"/>
                <a:ea typeface="义启小魏楷"/>
                <a:sym typeface="+mn-lt"/>
              </a:endParaRPr>
            </a:p>
          </p:txBody>
        </p:sp>
        <p:cxnSp>
          <p:nvCxnSpPr>
            <p:cNvPr id="21" name="直接连接符 20"/>
            <p:cNvCxnSpPr/>
            <p:nvPr/>
          </p:nvCxnSpPr>
          <p:spPr>
            <a:xfrm>
              <a:off x="6930102" y="1727881"/>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6787227" y="2504232"/>
              <a:ext cx="285750" cy="285750"/>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icrosoft YaHei" panose="020B0503020204020204" charset="-122"/>
                  <a:ea typeface="义启小魏楷"/>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a:buNone/>
              </a:pPr>
              <a:endParaRPr lang="zh-CN" altLang="en-US" dirty="0">
                <a:solidFill>
                  <a:srgbClr val="0D0D0D"/>
                </a:solidFill>
                <a:latin typeface="Microsoft YaHei" panose="020B0503020204020204" charset="-122"/>
                <a:ea typeface="义启小魏楷"/>
                <a:sym typeface="+mn-lt"/>
              </a:endParaRPr>
            </a:p>
          </p:txBody>
        </p:sp>
        <p:sp>
          <p:nvSpPr>
            <p:cNvPr id="23" name="椭圆 22"/>
            <p:cNvSpPr/>
            <p:nvPr/>
          </p:nvSpPr>
          <p:spPr>
            <a:xfrm>
              <a:off x="6793577" y="3754034"/>
              <a:ext cx="285750" cy="285750"/>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icrosoft YaHei" panose="020B0503020204020204" charset="-122"/>
                  <a:ea typeface="义启小魏楷"/>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a:buNone/>
              </a:pPr>
              <a:endParaRPr lang="zh-CN" altLang="en-US" dirty="0">
                <a:solidFill>
                  <a:srgbClr val="0D0D0D"/>
                </a:solidFill>
                <a:latin typeface="Microsoft YaHei" panose="020B0503020204020204" charset="-122"/>
                <a:ea typeface="义启小魏楷"/>
                <a:sym typeface="+mn-lt"/>
              </a:endParaRPr>
            </a:p>
          </p:txBody>
        </p:sp>
        <p:cxnSp>
          <p:nvCxnSpPr>
            <p:cNvPr id="24" name="直接连接符 23"/>
            <p:cNvCxnSpPr/>
            <p:nvPr/>
          </p:nvCxnSpPr>
          <p:spPr>
            <a:xfrm>
              <a:off x="6945977" y="4182658"/>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803102" y="4959009"/>
              <a:ext cx="285750" cy="285750"/>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icrosoft YaHei" panose="020B0503020204020204" charset="-122"/>
                  <a:ea typeface="义启小魏楷"/>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a:buNone/>
              </a:pPr>
              <a:endParaRPr lang="zh-CN" altLang="en-US" dirty="0">
                <a:solidFill>
                  <a:srgbClr val="0D0D0D"/>
                </a:solidFill>
                <a:latin typeface="Microsoft YaHei" panose="020B0503020204020204" charset="-122"/>
                <a:ea typeface="义启小魏楷"/>
                <a:sym typeface="+mn-lt"/>
              </a:endParaRPr>
            </a:p>
          </p:txBody>
        </p:sp>
        <p:cxnSp>
          <p:nvCxnSpPr>
            <p:cNvPr id="26" name="直接连接符 25"/>
            <p:cNvCxnSpPr/>
            <p:nvPr/>
          </p:nvCxnSpPr>
          <p:spPr>
            <a:xfrm>
              <a:off x="6935506" y="2918433"/>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27" name="Picture 4"/>
          <p:cNvPicPr>
            <a:picLocks noChangeAspect="1"/>
          </p:cNvPicPr>
          <p:nvPr/>
        </p:nvPicPr>
        <p:blipFill>
          <a:blip r:embed="rId2"/>
          <a:stretch>
            <a:fillRect/>
          </a:stretch>
        </p:blipFill>
        <p:spPr>
          <a:xfrm>
            <a:off x="1562100" y="2157413"/>
            <a:ext cx="4235450" cy="3040062"/>
          </a:xfrm>
          <a:prstGeom prst="rect">
            <a:avLst/>
          </a:prstGeom>
          <a:noFill/>
          <a:ln w="9525">
            <a:noFill/>
          </a:ln>
        </p:spPr>
      </p:pic>
      <p:sp>
        <p:nvSpPr>
          <p:cNvPr id="38" name="文本框 7"/>
          <p:cNvSpPr txBox="1"/>
          <p:nvPr/>
        </p:nvSpPr>
        <p:spPr>
          <a:xfrm>
            <a:off x="3779838" y="871538"/>
            <a:ext cx="5403850" cy="583565"/>
          </a:xfrm>
          <a:prstGeom prst="rect">
            <a:avLst/>
          </a:prstGeom>
          <a:noFill/>
        </p:spPr>
        <p:txBody>
          <a:bodyPr wrap="square" rtlCol="0">
            <a:spAutoFit/>
          </a:bodyPr>
          <a:p>
            <a:pPr>
              <a:buNone/>
            </a:pPr>
            <a:r>
              <a:rPr lang="en-US" altLang="zh-CN" sz="3200" b="1" dirty="0">
                <a:solidFill>
                  <a:srgbClr val="FF0000"/>
                </a:solidFill>
                <a:latin typeface="Times New Roman" panose="02020603050405020304" pitchFamily="18" charset="0"/>
                <a:ea typeface="义启小魏楷"/>
                <a:cs typeface="Times New Roman" panose="02020603050405020304" pitchFamily="18" charset="0"/>
                <a:sym typeface="+mn-lt"/>
              </a:rPr>
              <a:t>“THỜI GIAN LÀ VÀNG”</a:t>
            </a:r>
            <a:endParaRPr lang="en-US" altLang="zh-CN" sz="3200" b="1" dirty="0">
              <a:solidFill>
                <a:srgbClr val="FF0000"/>
              </a:solidFill>
              <a:latin typeface="Times New Roman" panose="02020603050405020304" pitchFamily="18" charset="0"/>
              <a:ea typeface="义启小魏楷"/>
              <a:cs typeface="Times New Roman" panose="02020603050405020304" pitchFamily="18" charset="0"/>
              <a:sym typeface="+mn-lt"/>
            </a:endParaRPr>
          </a:p>
        </p:txBody>
      </p:sp>
      <p:sp>
        <p:nvSpPr>
          <p:cNvPr id="39" name="Rectangle 38"/>
          <p:cNvSpPr/>
          <p:nvPr/>
        </p:nvSpPr>
        <p:spPr>
          <a:xfrm>
            <a:off x="7929245" y="2378710"/>
            <a:ext cx="4062095" cy="1568450"/>
          </a:xfrm>
          <a:prstGeom prst="rect">
            <a:avLst/>
          </a:prstGeom>
          <a:noFill/>
          <a:ln w="9525">
            <a:noFill/>
          </a:ln>
        </p:spPr>
        <p:txBody>
          <a:bodyPr wrap="square">
            <a:spAutoFit/>
          </a:bodyPr>
          <a:p>
            <a:pPr>
              <a:buNone/>
            </a:pPr>
            <a:r>
              <a:rPr lang="en-US" altLang="vi-VN" sz="3200" b="1" i="1" dirty="0">
                <a:latin typeface="Times New Roman" panose="02020603050405020304" pitchFamily="18" charset="0"/>
                <a:ea typeface="义启小魏楷"/>
                <a:cs typeface="Times New Roman" panose="02020603050405020304" pitchFamily="18" charset="0"/>
              </a:rPr>
              <a:t>a, Văn bản thuộc loại nghị luận về một vấn đề tư tưởng, đạo lí.</a:t>
            </a:r>
            <a:endParaRPr lang="en-US" altLang="x-none" sz="3200" i="1" dirty="0">
              <a:latin typeface="Times New Roman" panose="02020603050405020304" pitchFamily="18" charset="0"/>
              <a:ea typeface="Times New Roman" panose="02020603050405020304" pitchFamily="18" charset="0"/>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heel(1)">
                                      <p:cBhvr>
                                        <p:cTn id="13" dur="2000"/>
                                        <p:tgtEl>
                                          <p:spTgt spid="27"/>
                                        </p:tgtEl>
                                      </p:cBhvr>
                                    </p:animEffect>
                                  </p:childTnLst>
                                </p:cTn>
                              </p:par>
                              <p:par>
                                <p:cTn id="14" presetID="21" presetClass="entr" presetSubtype="1"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heel(1)">
                                      <p:cBhvr>
                                        <p:cTn id="16" dur="20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 name="图片 27"/>
          <p:cNvPicPr>
            <a:picLocks noChangeAspect="1"/>
          </p:cNvPicPr>
          <p:nvPr/>
        </p:nvPicPr>
        <p:blipFill>
          <a:blip r:embed="rId1"/>
          <a:srcRect l="26215" t="68407" r="27956" b="4149"/>
          <a:stretch>
            <a:fillRect/>
          </a:stretch>
        </p:blipFill>
        <p:spPr>
          <a:xfrm>
            <a:off x="-79375" y="5572760"/>
            <a:ext cx="1925320" cy="1348740"/>
          </a:xfrm>
          <a:prstGeom prst="rect">
            <a:avLst/>
          </a:prstGeom>
          <a:noFill/>
          <a:ln w="9525">
            <a:noFill/>
          </a:ln>
        </p:spPr>
      </p:pic>
      <p:sp>
        <p:nvSpPr>
          <p:cNvPr id="16" name="文本框 7"/>
          <p:cNvSpPr txBox="1"/>
          <p:nvPr/>
        </p:nvSpPr>
        <p:spPr>
          <a:xfrm>
            <a:off x="3138488" y="588963"/>
            <a:ext cx="5403850" cy="523875"/>
          </a:xfrm>
          <a:prstGeom prst="rect">
            <a:avLst/>
          </a:prstGeom>
          <a:noFill/>
        </p:spPr>
        <p:txBody>
          <a:bodyPr wrap="square" rtlCol="0">
            <a:spAutoFit/>
          </a:bodyPr>
          <a:p>
            <a:pPr>
              <a:buNone/>
            </a:pPr>
            <a:r>
              <a:rPr lang="en-US" altLang="zh-CN" sz="2800" b="1" dirty="0">
                <a:solidFill>
                  <a:srgbClr val="A3C8BD"/>
                </a:solidFill>
                <a:latin typeface="Microsoft YaHei" panose="020B0503020204020204" charset="-122"/>
                <a:ea typeface="义启小魏楷"/>
                <a:sym typeface="+mn-lt"/>
              </a:rPr>
              <a:t>“THỜI GIAN LÀ VÀNG”</a:t>
            </a:r>
            <a:endParaRPr lang="zh-CN" altLang="en-US" sz="2800" b="1" dirty="0">
              <a:solidFill>
                <a:srgbClr val="A3C8BD"/>
              </a:solidFill>
              <a:latin typeface="Microsoft YaHei" panose="020B0503020204020204" charset="-122"/>
              <a:ea typeface="义启小魏楷"/>
              <a:sym typeface="+mn-lt"/>
            </a:endParaRPr>
          </a:p>
        </p:txBody>
      </p:sp>
      <p:pic>
        <p:nvPicPr>
          <p:cNvPr id="30" name="Hình ảnh 22"/>
          <p:cNvPicPr>
            <a:picLocks noChangeAspect="1" noChangeArrowheads="1"/>
          </p:cNvPicPr>
          <p:nvPr/>
        </p:nvPicPr>
        <p:blipFill>
          <a:blip r:embed="rId2"/>
          <a:srcRect/>
          <a:stretch>
            <a:fillRect/>
          </a:stretch>
        </p:blipFill>
        <p:spPr bwMode="auto">
          <a:xfrm>
            <a:off x="2565400" y="1308100"/>
            <a:ext cx="3713163" cy="235267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31" name="Hình ảnh 23"/>
          <p:cNvPicPr>
            <a:picLocks noChangeAspect="1" noChangeArrowheads="1"/>
          </p:cNvPicPr>
          <p:nvPr/>
        </p:nvPicPr>
        <p:blipFill>
          <a:blip r:embed="rId3"/>
          <a:srcRect/>
          <a:stretch>
            <a:fillRect/>
          </a:stretch>
        </p:blipFill>
        <p:spPr bwMode="auto">
          <a:xfrm>
            <a:off x="6451600" y="1308100"/>
            <a:ext cx="3865563" cy="235267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32" name="Hình ảnh 24"/>
          <p:cNvPicPr>
            <a:picLocks noChangeAspect="1" noChangeArrowheads="1"/>
          </p:cNvPicPr>
          <p:nvPr/>
        </p:nvPicPr>
        <p:blipFill>
          <a:blip r:embed="rId4"/>
          <a:srcRect/>
          <a:stretch>
            <a:fillRect/>
          </a:stretch>
        </p:blipFill>
        <p:spPr bwMode="auto">
          <a:xfrm>
            <a:off x="2801938" y="3984625"/>
            <a:ext cx="3649663" cy="223837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33" name="Hình ảnh 29"/>
          <p:cNvPicPr>
            <a:picLocks noChangeAspect="1" noChangeArrowheads="1"/>
          </p:cNvPicPr>
          <p:nvPr/>
        </p:nvPicPr>
        <p:blipFill>
          <a:blip r:embed="rId5"/>
          <a:srcRect/>
          <a:stretch>
            <a:fillRect/>
          </a:stretch>
        </p:blipFill>
        <p:spPr bwMode="auto">
          <a:xfrm>
            <a:off x="6623050" y="3984625"/>
            <a:ext cx="4008438" cy="223837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3" name="Rectangle 2"/>
          <p:cNvSpPr/>
          <p:nvPr/>
        </p:nvSpPr>
        <p:spPr>
          <a:xfrm>
            <a:off x="297180" y="1621155"/>
            <a:ext cx="1858645" cy="1568450"/>
          </a:xfrm>
          <a:prstGeom prst="rect">
            <a:avLst/>
          </a:prstGeom>
          <a:noFill/>
          <a:ln w="9525">
            <a:noFill/>
          </a:ln>
        </p:spPr>
        <p:txBody>
          <a:bodyPr wrap="square">
            <a:spAutoFit/>
          </a:bodyPr>
          <a:p>
            <a:pPr algn="ctr">
              <a:spcBef>
                <a:spcPct val="50000"/>
              </a:spcBef>
              <a:buChar char="-"/>
            </a:pPr>
            <a:r>
              <a:rPr lang="en-US" altLang="vi-VN" sz="3200" b="1" dirty="0">
                <a:latin typeface="Times New Roman" panose="02020603050405020304" pitchFamily="18" charset="0"/>
                <a:ea typeface="义启小魏楷"/>
                <a:cs typeface="Times New Roman" panose="02020603050405020304" pitchFamily="18" charset="0"/>
              </a:rPr>
              <a:t>Thời gian l</a:t>
            </a:r>
            <a:r>
              <a:rPr lang="en-US" altLang="vi-VN" sz="3200" b="1" dirty="0">
                <a:latin typeface="Times New Roman" panose="02020603050405020304" pitchFamily="18" charset="0"/>
                <a:ea typeface="Times New Roman" panose="02020603050405020304" pitchFamily="18" charset="0"/>
              </a:rPr>
              <a:t>à</a:t>
            </a:r>
            <a:r>
              <a:rPr lang="en-US" altLang="vi-VN" sz="3200" b="1" dirty="0">
                <a:latin typeface="Times New Roman" panose="02020603050405020304" pitchFamily="18" charset="0"/>
                <a:ea typeface="义启小魏楷"/>
                <a:cs typeface="Times New Roman" panose="02020603050405020304" pitchFamily="18" charset="0"/>
              </a:rPr>
              <a:t> sự sống.</a:t>
            </a:r>
            <a:endParaRPr lang="en-US" altLang="vi-VN" sz="3200" b="1" dirty="0">
              <a:latin typeface="Times New Roman" panose="02020603050405020304" pitchFamily="18" charset="0"/>
              <a:ea typeface="义启小魏楷"/>
              <a:cs typeface="Times New Roman" panose="02020603050405020304" pitchFamily="18" charset="0"/>
            </a:endParaRPr>
          </a:p>
        </p:txBody>
      </p:sp>
      <p:sp>
        <p:nvSpPr>
          <p:cNvPr id="34" name="Rectangle 33"/>
          <p:cNvSpPr/>
          <p:nvPr/>
        </p:nvSpPr>
        <p:spPr>
          <a:xfrm>
            <a:off x="10489565" y="1621155"/>
            <a:ext cx="1702435" cy="2061210"/>
          </a:xfrm>
          <a:prstGeom prst="rect">
            <a:avLst/>
          </a:prstGeom>
          <a:noFill/>
          <a:ln w="9525">
            <a:noFill/>
          </a:ln>
        </p:spPr>
        <p:txBody>
          <a:bodyPr wrap="square">
            <a:spAutoFit/>
          </a:bodyPr>
          <a:p>
            <a:pPr algn="ctr">
              <a:spcBef>
                <a:spcPct val="50000"/>
              </a:spcBef>
              <a:buChar char="-"/>
            </a:pPr>
            <a:r>
              <a:rPr lang="en-US" altLang="vi-VN" sz="3200" b="1" dirty="0">
                <a:latin typeface="Times New Roman" panose="02020603050405020304" pitchFamily="18" charset="0"/>
                <a:ea typeface="义启小魏楷"/>
                <a:cs typeface="Times New Roman" panose="02020603050405020304" pitchFamily="18" charset="0"/>
              </a:rPr>
              <a:t>Thời gian l</a:t>
            </a:r>
            <a:r>
              <a:rPr lang="en-US" altLang="vi-VN" sz="3200" b="1" dirty="0">
                <a:latin typeface="Times New Roman" panose="02020603050405020304" pitchFamily="18" charset="0"/>
                <a:ea typeface="Times New Roman" panose="02020603050405020304" pitchFamily="18" charset="0"/>
              </a:rPr>
              <a:t>à</a:t>
            </a:r>
            <a:r>
              <a:rPr lang="en-US" altLang="vi-VN" sz="3200" b="1" dirty="0">
                <a:latin typeface="Times New Roman" panose="02020603050405020304" pitchFamily="18" charset="0"/>
                <a:ea typeface="义启小魏楷"/>
                <a:cs typeface="Times New Roman" panose="02020603050405020304" pitchFamily="18" charset="0"/>
              </a:rPr>
              <a:t> thắng lợi.</a:t>
            </a:r>
            <a:endParaRPr lang="en-US" altLang="vi-VN" sz="3200" b="1" dirty="0">
              <a:latin typeface="Times New Roman" panose="02020603050405020304" pitchFamily="18" charset="0"/>
              <a:ea typeface="义启小魏楷"/>
              <a:cs typeface="Times New Roman" panose="02020603050405020304" pitchFamily="18" charset="0"/>
            </a:endParaRPr>
          </a:p>
        </p:txBody>
      </p:sp>
      <p:sp>
        <p:nvSpPr>
          <p:cNvPr id="35" name="Rectangle 34"/>
          <p:cNvSpPr/>
          <p:nvPr/>
        </p:nvSpPr>
        <p:spPr>
          <a:xfrm>
            <a:off x="530860" y="4196080"/>
            <a:ext cx="1858645" cy="1568450"/>
          </a:xfrm>
          <a:prstGeom prst="rect">
            <a:avLst/>
          </a:prstGeom>
          <a:noFill/>
          <a:ln w="9525">
            <a:noFill/>
          </a:ln>
        </p:spPr>
        <p:txBody>
          <a:bodyPr wrap="square">
            <a:spAutoFit/>
          </a:bodyPr>
          <a:p>
            <a:pPr algn="ctr">
              <a:spcBef>
                <a:spcPct val="50000"/>
              </a:spcBef>
              <a:buChar char="-"/>
            </a:pPr>
            <a:r>
              <a:rPr lang="en-US" altLang="vi-VN" sz="3200" b="1" dirty="0">
                <a:latin typeface="Times New Roman" panose="02020603050405020304" pitchFamily="18" charset="0"/>
                <a:ea typeface="义启小魏楷"/>
                <a:cs typeface="Times New Roman" panose="02020603050405020304" pitchFamily="18" charset="0"/>
              </a:rPr>
              <a:t>Thời gian l</a:t>
            </a:r>
            <a:r>
              <a:rPr lang="en-US" altLang="vi-VN" sz="3200" b="1" dirty="0">
                <a:latin typeface="Times New Roman" panose="02020603050405020304" pitchFamily="18" charset="0"/>
                <a:ea typeface="Times New Roman" panose="02020603050405020304" pitchFamily="18" charset="0"/>
              </a:rPr>
              <a:t>à</a:t>
            </a:r>
            <a:r>
              <a:rPr lang="en-US" altLang="vi-VN" sz="3200" b="1" dirty="0">
                <a:latin typeface="Times New Roman" panose="02020603050405020304" pitchFamily="18" charset="0"/>
                <a:ea typeface="义启小魏楷"/>
                <a:cs typeface="Times New Roman" panose="02020603050405020304" pitchFamily="18" charset="0"/>
              </a:rPr>
              <a:t> tiền</a:t>
            </a:r>
            <a:endParaRPr lang="en-US" altLang="vi-VN" sz="3200" b="1" dirty="0">
              <a:latin typeface="Times New Roman" panose="02020603050405020304" pitchFamily="18" charset="0"/>
              <a:ea typeface="义启小魏楷"/>
              <a:cs typeface="Times New Roman" panose="02020603050405020304" pitchFamily="18" charset="0"/>
            </a:endParaRPr>
          </a:p>
        </p:txBody>
      </p:sp>
      <p:sp>
        <p:nvSpPr>
          <p:cNvPr id="38" name="Rectangle 37"/>
          <p:cNvSpPr/>
          <p:nvPr/>
        </p:nvSpPr>
        <p:spPr>
          <a:xfrm>
            <a:off x="10803890" y="4319270"/>
            <a:ext cx="1283970" cy="2061210"/>
          </a:xfrm>
          <a:prstGeom prst="rect">
            <a:avLst/>
          </a:prstGeom>
          <a:noFill/>
          <a:ln w="9525">
            <a:noFill/>
          </a:ln>
        </p:spPr>
        <p:txBody>
          <a:bodyPr wrap="square">
            <a:spAutoFit/>
          </a:bodyPr>
          <a:p>
            <a:pPr algn="ctr">
              <a:spcBef>
                <a:spcPct val="50000"/>
              </a:spcBef>
              <a:buChar char="-"/>
            </a:pPr>
            <a:r>
              <a:rPr lang="en-US" altLang="vi-VN" sz="3200" b="1" dirty="0">
                <a:latin typeface="Times New Roman" panose="02020603050405020304" pitchFamily="18" charset="0"/>
                <a:ea typeface="义启小魏楷"/>
                <a:cs typeface="Times New Roman" panose="02020603050405020304" pitchFamily="18" charset="0"/>
              </a:rPr>
              <a:t>Thời gian l</a:t>
            </a:r>
            <a:r>
              <a:rPr lang="en-US" altLang="vi-VN" sz="3200" b="1" dirty="0">
                <a:latin typeface="Times New Roman" panose="02020603050405020304" pitchFamily="18" charset="0"/>
                <a:ea typeface="Times New Roman" panose="02020603050405020304" pitchFamily="18" charset="0"/>
              </a:rPr>
              <a:t>à</a:t>
            </a:r>
            <a:r>
              <a:rPr lang="en-US" altLang="vi-VN" sz="3200" b="1" dirty="0">
                <a:latin typeface="Times New Roman" panose="02020603050405020304" pitchFamily="18" charset="0"/>
                <a:ea typeface="义启小魏楷"/>
                <a:cs typeface="Times New Roman" panose="02020603050405020304" pitchFamily="18" charset="0"/>
              </a:rPr>
              <a:t> tri thức.</a:t>
            </a:r>
            <a:endParaRPr lang="en-US" altLang="vi-VN" sz="3200" b="1" dirty="0">
              <a:latin typeface="Times New Roman" panose="02020603050405020304" pitchFamily="18" charset="0"/>
              <a:ea typeface="义启小魏楷"/>
              <a:cs typeface="Times New Roman" panose="02020603050405020304" pitchFamily="18" charset="0"/>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arn(inVertical)">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barn(inVertical)">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5">
                                            <p:txEl>
                                              <p:charRg st="0" end="18"/>
                                            </p:txEl>
                                          </p:spTgt>
                                        </p:tgtEl>
                                        <p:attrNameLst>
                                          <p:attrName>style.visibility</p:attrName>
                                        </p:attrNameLst>
                                      </p:cBhvr>
                                      <p:to>
                                        <p:strVal val="visible"/>
                                      </p:to>
                                    </p:set>
                                    <p:animEffect transition="in" filter="wipe(down)">
                                      <p:cBhvr>
                                        <p:cTn id="48" dur="500"/>
                                        <p:tgtEl>
                                          <p:spTgt spid="35">
                                            <p:txEl>
                                              <p:charRg st="0" end="1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heel(1)">
                                      <p:cBhvr>
                                        <p:cTn id="53" dur="20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nodeType="clickEffect">
                                  <p:stCondLst>
                                    <p:cond delay="0"/>
                                  </p:stCondLst>
                                  <p:childTnLst>
                                    <p:set>
                                      <p:cBhvr>
                                        <p:cTn id="57" dur="1" fill="hold">
                                          <p:stCondLst>
                                            <p:cond delay="0"/>
                                          </p:stCondLst>
                                        </p:cTn>
                                        <p:tgtEl>
                                          <p:spTgt spid="38">
                                            <p:txEl>
                                              <p:charRg st="0" end="23"/>
                                            </p:txEl>
                                          </p:spTgt>
                                        </p:tgtEl>
                                        <p:attrNameLst>
                                          <p:attrName>style.visibility</p:attrName>
                                        </p:attrNameLst>
                                      </p:cBhvr>
                                      <p:to>
                                        <p:strVal val="visible"/>
                                      </p:to>
                                    </p:set>
                                    <p:animEffect transition="in" filter="wheel(1)">
                                      <p:cBhvr>
                                        <p:cTn id="58" dur="2000"/>
                                        <p:tgtEl>
                                          <p:spTgt spid="38">
                                            <p:txEl>
                                              <p:charRg st="0"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图片 29"/>
          <p:cNvPicPr>
            <a:picLocks noChangeAspect="1"/>
          </p:cNvPicPr>
          <p:nvPr/>
        </p:nvPicPr>
        <p:blipFill>
          <a:blip r:embed="rId1"/>
          <a:srcRect l="9779" t="18150" r="48769" b="11900"/>
          <a:stretch>
            <a:fillRect/>
          </a:stretch>
        </p:blipFill>
        <p:spPr>
          <a:xfrm>
            <a:off x="0" y="0"/>
            <a:ext cx="12192000" cy="6858000"/>
          </a:xfrm>
          <a:prstGeom prst="rect">
            <a:avLst/>
          </a:prstGeom>
          <a:noFill/>
          <a:ln w="9525">
            <a:noFill/>
          </a:ln>
        </p:spPr>
      </p:pic>
      <p:sp>
        <p:nvSpPr>
          <p:cNvPr id="9" name="Rectangle 8"/>
          <p:cNvSpPr/>
          <p:nvPr/>
        </p:nvSpPr>
        <p:spPr>
          <a:xfrm>
            <a:off x="520700" y="346075"/>
            <a:ext cx="11271250" cy="6180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lvl1pPr marL="0" lvl="0" indent="0" algn="l" defTabSz="913130" rtl="0" eaLnBrk="1" fontAlgn="base" latinLnBrk="0" hangingPunct="1">
              <a:lnSpc>
                <a:spcPct val="100000"/>
              </a:lnSpc>
              <a:spcBef>
                <a:spcPct val="0"/>
              </a:spcBef>
              <a:spcAft>
                <a:spcPct val="0"/>
              </a:spcAft>
              <a:buNone/>
              <a:defRPr sz="1900" b="0" i="0" u="none" kern="1200" baseline="0">
                <a:solidFill>
                  <a:schemeClr val="tx1"/>
                </a:solidFill>
                <a:latin typeface="等线"/>
                <a:ea typeface="等线"/>
              </a:defRPr>
            </a:lvl1pPr>
            <a:lvl2pPr marL="455930" lvl="1"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2pPr>
            <a:lvl3pPr marL="913130" lvl="2"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3pPr>
            <a:lvl4pPr marL="1370330" lvl="3"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4pPr>
            <a:lvl5pPr marL="1827530" lvl="4"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5pPr>
          </a:lstStyle>
          <a:p>
            <a:pPr lvl="0" algn="ctr">
              <a:buNone/>
            </a:pPr>
            <a:endParaRPr lang="en-US" altLang="x-none" dirty="0">
              <a:solidFill>
                <a:srgbClr val="FFFFFF"/>
              </a:solidFill>
              <a:latin typeface="Calibri" panose="020F0502020204030204" pitchFamily="34" charset="0"/>
              <a:ea typeface="等线"/>
            </a:endParaRPr>
          </a:p>
        </p:txBody>
      </p:sp>
      <p:sp>
        <p:nvSpPr>
          <p:cNvPr id="6154" name="Rectangle 10"/>
          <p:cNvSpPr>
            <a:spLocks noGrp="1"/>
          </p:cNvSpPr>
          <p:nvPr>
            <p:ph type="title"/>
          </p:nvPr>
        </p:nvSpPr>
        <p:spPr>
          <a:xfrm>
            <a:off x="4114800" y="33338"/>
            <a:ext cx="5181600" cy="1325562"/>
          </a:xfrm>
        </p:spPr>
        <p:txBody>
          <a:bodyPr vert="horz" wrap="square" lIns="91438" tIns="45719" rIns="91438" bIns="45719" anchor="ctr" anchorCtr="0"/>
          <a:lstStyle/>
          <a:p>
            <a:pPr>
              <a:buNone/>
            </a:pPr>
            <a:r>
              <a:rPr lang="en-US" altLang="vi-VN" b="1" i="1" dirty="0">
                <a:latin typeface="Times New Roman" panose="02020603050405020304" pitchFamily="18" charset="0"/>
              </a:rPr>
              <a:t>Tai nạn giao thông</a:t>
            </a:r>
            <a:endParaRPr lang="en-US" altLang="vi-VN" b="1" i="1" dirty="0">
              <a:latin typeface="Times New Roman" panose="02020603050405020304" pitchFamily="18" charset="0"/>
            </a:endParaRPr>
          </a:p>
        </p:txBody>
      </p:sp>
      <p:pic>
        <p:nvPicPr>
          <p:cNvPr id="6152" name="Picture 8" descr="tai nan giao thong"/>
          <p:cNvPicPr>
            <a:picLocks noGrp="1" noChangeAspect="1"/>
          </p:cNvPicPr>
          <p:nvPr>
            <p:ph sz="half" idx="1"/>
          </p:nvPr>
        </p:nvPicPr>
        <p:blipFill>
          <a:blip r:embed="rId2"/>
          <a:stretch>
            <a:fillRect/>
          </a:stretch>
        </p:blipFill>
        <p:spPr>
          <a:xfrm>
            <a:off x="520700" y="1249363"/>
            <a:ext cx="5499100" cy="5075237"/>
          </a:xfrm>
          <a:ln>
            <a:solidFill>
              <a:schemeClr val="tx1">
                <a:alpha val="100000"/>
              </a:schemeClr>
            </a:solidFill>
            <a:miter lim="800000"/>
            <a:headEnd/>
            <a:tailEnd/>
          </a:ln>
        </p:spPr>
      </p:pic>
      <p:sp>
        <p:nvSpPr>
          <p:cNvPr id="30726" name="Text Box 11"/>
          <p:cNvSpPr txBox="1"/>
          <p:nvPr/>
        </p:nvSpPr>
        <p:spPr>
          <a:xfrm>
            <a:off x="10194925" y="157163"/>
            <a:ext cx="320675" cy="384175"/>
          </a:xfrm>
          <a:prstGeom prst="rect">
            <a:avLst/>
          </a:prstGeom>
          <a:noFill/>
          <a:ln w="9525" cap="flat" cmpd="sng">
            <a:solidFill>
              <a:schemeClr val="tx1"/>
            </a:solidFill>
            <a:prstDash val="solid"/>
            <a:miter/>
            <a:headEnd type="none" w="med" len="med"/>
            <a:tailEnd type="none" w="med" len="med"/>
          </a:ln>
        </p:spPr>
        <p:txBody>
          <a:bodyPr wrap="none" lIns="91438" tIns="45719" rIns="91438" bIns="45719">
            <a:spAutoFit/>
          </a:bodyPr>
          <a:lstStyle/>
          <a:p>
            <a:pPr>
              <a:buNone/>
            </a:pPr>
            <a:r>
              <a:rPr lang="en-US" altLang="vi-VN" dirty="0">
                <a:solidFill>
                  <a:srgbClr val="000000"/>
                </a:solidFill>
                <a:latin typeface="Arial" panose="020B0604020202020204" pitchFamily="34" charset="0"/>
                <a:ea typeface="等线"/>
              </a:rPr>
              <a:t>3</a:t>
            </a:r>
            <a:endParaRPr lang="en-US" altLang="vi-VN" dirty="0">
              <a:solidFill>
                <a:srgbClr val="000000"/>
              </a:solidFill>
              <a:latin typeface="Arial" panose="020B0604020202020204" pitchFamily="34" charset="0"/>
              <a:ea typeface="等线"/>
            </a:endParaRPr>
          </a:p>
        </p:txBody>
      </p:sp>
      <p:sp>
        <p:nvSpPr>
          <p:cNvPr id="30727" name="Content Placeholder 1"/>
          <p:cNvSpPr>
            <a:spLocks noGrp="1"/>
          </p:cNvSpPr>
          <p:nvPr>
            <p:ph sz="half" idx="2"/>
          </p:nvPr>
        </p:nvSpPr>
        <p:spPr/>
        <p:txBody>
          <a:bodyPr vert="horz" wrap="square" lIns="91438" tIns="45719" rIns="91438" bIns="45719" anchor="t" anchorCtr="0"/>
          <a:lstStyle/>
          <a:p>
            <a:pPr>
              <a:buClrTx/>
              <a:buSzTx/>
              <a:buFont typeface="Arial" panose="020B0604020202020204" pitchFamily="34" charset="0"/>
            </a:pPr>
            <a:endParaRPr lang="en-US" altLang="x-none" dirty="0"/>
          </a:p>
        </p:txBody>
      </p:sp>
      <p:pic>
        <p:nvPicPr>
          <p:cNvPr id="7" name="Picture 6"/>
          <p:cNvPicPr>
            <a:picLocks noChangeAspect="1"/>
          </p:cNvPicPr>
          <p:nvPr/>
        </p:nvPicPr>
        <p:blipFill>
          <a:blip r:embed="rId3"/>
          <a:stretch>
            <a:fillRect/>
          </a:stretch>
        </p:blipFill>
        <p:spPr>
          <a:xfrm>
            <a:off x="6180138" y="1239838"/>
            <a:ext cx="5627687" cy="5097462"/>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fade">
                                      <p:cBhvr>
                                        <p:cTn id="7" dur="1000"/>
                                        <p:tgtEl>
                                          <p:spTgt spid="6152"/>
                                        </p:tgtEl>
                                      </p:cBhvr>
                                    </p:animEffect>
                                    <p:anim calcmode="lin" valueType="num">
                                      <p:cBhvr>
                                        <p:cTn id="8" dur="1000" fill="hold"/>
                                        <p:tgtEl>
                                          <p:spTgt spid="6152"/>
                                        </p:tgtEl>
                                        <p:attrNameLst>
                                          <p:attrName>ppt_x</p:attrName>
                                        </p:attrNameLst>
                                      </p:cBhvr>
                                      <p:tavLst>
                                        <p:tav tm="0">
                                          <p:val>
                                            <p:strVal val="#ppt_x"/>
                                          </p:val>
                                        </p:tav>
                                        <p:tav tm="100000">
                                          <p:val>
                                            <p:strVal val="#ppt_x"/>
                                          </p:val>
                                        </p:tav>
                                      </p:tavLst>
                                    </p:anim>
                                    <p:anim calcmode="lin" valueType="num">
                                      <p:cBhvr>
                                        <p:cTn id="9" dur="1000" fill="hold"/>
                                        <p:tgtEl>
                                          <p:spTgt spid="61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154"/>
                                        </p:tgtEl>
                                        <p:attrNameLst>
                                          <p:attrName>style.visibility</p:attrName>
                                        </p:attrNameLst>
                                      </p:cBhvr>
                                      <p:to>
                                        <p:strVal val="visible"/>
                                      </p:to>
                                    </p:set>
                                    <p:animEffect transition="in" filter="barn(inVertical)">
                                      <p:cBhvr>
                                        <p:cTn id="21"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 name="Picture 2"/>
          <p:cNvPicPr>
            <a:picLocks noChangeAspect="1" noChangeArrowheads="1"/>
          </p:cNvPicPr>
          <p:nvPr/>
        </p:nvPicPr>
        <p:blipFill>
          <a:blip r:embed="rId1"/>
          <a:stretch>
            <a:fillRect/>
          </a:stretch>
        </p:blipFill>
        <p:spPr bwMode="auto">
          <a:xfrm>
            <a:off x="660493" y="1481816"/>
            <a:ext cx="4556513" cy="4969532"/>
          </a:xfrm>
          <a:prstGeom prst="rect">
            <a:avLst/>
          </a:prstGeom>
          <a:noFill/>
          <a:effectLst>
            <a:softEdge rad="63500"/>
          </a:effectLst>
        </p:spPr>
      </p:pic>
      <p:sp>
        <p:nvSpPr>
          <p:cNvPr id="77" name="文本框 7"/>
          <p:cNvSpPr txBox="1"/>
          <p:nvPr/>
        </p:nvSpPr>
        <p:spPr>
          <a:xfrm>
            <a:off x="3138488" y="588963"/>
            <a:ext cx="5403850" cy="583565"/>
          </a:xfrm>
          <a:prstGeom prst="rect">
            <a:avLst/>
          </a:prstGeom>
          <a:noFill/>
        </p:spPr>
        <p:txBody>
          <a:bodyPr wrap="square" rtlCol="0">
            <a:spAutoFit/>
          </a:bodyPr>
          <a:p>
            <a:pPr>
              <a:buNone/>
            </a:pPr>
            <a:r>
              <a:rPr lang="en-US" altLang="zh-CN" sz="3200" b="1" dirty="0">
                <a:solidFill>
                  <a:srgbClr val="FF0000"/>
                </a:solidFill>
                <a:latin typeface="Times New Roman" panose="02020603050405020304" pitchFamily="18" charset="0"/>
                <a:ea typeface="义启小魏楷"/>
                <a:cs typeface="Times New Roman" panose="02020603050405020304" pitchFamily="18" charset="0"/>
                <a:sym typeface="+mn-lt"/>
              </a:rPr>
              <a:t>“THỜI GIAN LÀ VÀNG”</a:t>
            </a:r>
            <a:endParaRPr lang="en-US" altLang="zh-CN" sz="3200" b="1" dirty="0">
              <a:solidFill>
                <a:srgbClr val="FF0000"/>
              </a:solidFill>
              <a:latin typeface="Times New Roman" panose="02020603050405020304" pitchFamily="18" charset="0"/>
              <a:ea typeface="义启小魏楷"/>
              <a:cs typeface="Times New Roman" panose="02020603050405020304" pitchFamily="18" charset="0"/>
              <a:sym typeface="+mn-lt"/>
            </a:endParaRPr>
          </a:p>
        </p:txBody>
      </p:sp>
      <p:grpSp>
        <p:nvGrpSpPr>
          <p:cNvPr id="3" name="组合 18"/>
          <p:cNvGrpSpPr/>
          <p:nvPr/>
        </p:nvGrpSpPr>
        <p:grpSpPr>
          <a:xfrm>
            <a:off x="5353050" y="1538288"/>
            <a:ext cx="311150" cy="3944937"/>
            <a:chOff x="6777702" y="1299257"/>
            <a:chExt cx="311150" cy="3945502"/>
          </a:xfrm>
        </p:grpSpPr>
        <p:sp>
          <p:nvSpPr>
            <p:cNvPr id="79" name="椭圆 19"/>
            <p:cNvSpPr/>
            <p:nvPr/>
          </p:nvSpPr>
          <p:spPr>
            <a:xfrm>
              <a:off x="6777702" y="1299257"/>
              <a:ext cx="285750" cy="285750"/>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icrosoft YaHei" panose="020B0503020204020204" charset="-122"/>
                  <a:ea typeface="义启小魏楷"/>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a:buNone/>
              </a:pPr>
              <a:endParaRPr lang="zh-CN" altLang="en-US" dirty="0">
                <a:solidFill>
                  <a:srgbClr val="0D0D0D"/>
                </a:solidFill>
                <a:latin typeface="Microsoft YaHei" panose="020B0503020204020204" charset="-122"/>
                <a:ea typeface="义启小魏楷"/>
                <a:sym typeface="+mn-lt"/>
              </a:endParaRPr>
            </a:p>
          </p:txBody>
        </p:sp>
        <p:cxnSp>
          <p:nvCxnSpPr>
            <p:cNvPr id="80" name="直接连接符 20"/>
            <p:cNvCxnSpPr/>
            <p:nvPr/>
          </p:nvCxnSpPr>
          <p:spPr>
            <a:xfrm>
              <a:off x="6930102" y="1727881"/>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1" name="椭圆 21"/>
            <p:cNvSpPr/>
            <p:nvPr/>
          </p:nvSpPr>
          <p:spPr>
            <a:xfrm>
              <a:off x="6787227" y="2504232"/>
              <a:ext cx="285750" cy="285750"/>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icrosoft YaHei" panose="020B0503020204020204" charset="-122"/>
                  <a:ea typeface="义启小魏楷"/>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a:buNone/>
              </a:pPr>
              <a:endParaRPr lang="zh-CN" altLang="en-US" dirty="0">
                <a:solidFill>
                  <a:srgbClr val="0D0D0D"/>
                </a:solidFill>
                <a:latin typeface="Microsoft YaHei" panose="020B0503020204020204" charset="-122"/>
                <a:ea typeface="义启小魏楷"/>
                <a:sym typeface="+mn-lt"/>
              </a:endParaRPr>
            </a:p>
          </p:txBody>
        </p:sp>
        <p:sp>
          <p:nvSpPr>
            <p:cNvPr id="82" name="椭圆 22"/>
            <p:cNvSpPr/>
            <p:nvPr/>
          </p:nvSpPr>
          <p:spPr>
            <a:xfrm>
              <a:off x="6793577" y="3754034"/>
              <a:ext cx="285750" cy="285750"/>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icrosoft YaHei" panose="020B0503020204020204" charset="-122"/>
                  <a:ea typeface="义启小魏楷"/>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a:buNone/>
              </a:pPr>
              <a:endParaRPr lang="zh-CN" altLang="en-US" dirty="0">
                <a:solidFill>
                  <a:srgbClr val="0D0D0D"/>
                </a:solidFill>
                <a:latin typeface="Microsoft YaHei" panose="020B0503020204020204" charset="-122"/>
                <a:ea typeface="义启小魏楷"/>
                <a:sym typeface="+mn-lt"/>
              </a:endParaRPr>
            </a:p>
          </p:txBody>
        </p:sp>
        <p:cxnSp>
          <p:nvCxnSpPr>
            <p:cNvPr id="83" name="直接连接符 23"/>
            <p:cNvCxnSpPr/>
            <p:nvPr/>
          </p:nvCxnSpPr>
          <p:spPr>
            <a:xfrm>
              <a:off x="6945977" y="4182658"/>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4" name="椭圆 24"/>
            <p:cNvSpPr/>
            <p:nvPr/>
          </p:nvSpPr>
          <p:spPr>
            <a:xfrm>
              <a:off x="6803102" y="4959009"/>
              <a:ext cx="285750" cy="285750"/>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icrosoft YaHei" panose="020B0503020204020204" charset="-122"/>
                  <a:ea typeface="义启小魏楷"/>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a:buNone/>
              </a:pPr>
              <a:endParaRPr lang="zh-CN" altLang="en-US" dirty="0">
                <a:solidFill>
                  <a:srgbClr val="0D0D0D"/>
                </a:solidFill>
                <a:latin typeface="Microsoft YaHei" panose="020B0503020204020204" charset="-122"/>
                <a:ea typeface="义启小魏楷"/>
                <a:sym typeface="+mn-lt"/>
              </a:endParaRPr>
            </a:p>
          </p:txBody>
        </p:sp>
        <p:cxnSp>
          <p:nvCxnSpPr>
            <p:cNvPr id="85" name="直接连接符 25"/>
            <p:cNvCxnSpPr/>
            <p:nvPr/>
          </p:nvCxnSpPr>
          <p:spPr>
            <a:xfrm>
              <a:off x="6935506" y="2918433"/>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5793740" y="1400175"/>
            <a:ext cx="6214745" cy="4769485"/>
          </a:xfrm>
          <a:prstGeom prst="rect">
            <a:avLst/>
          </a:prstGeom>
          <a:noFill/>
          <a:ln w="9525">
            <a:noFill/>
          </a:ln>
        </p:spPr>
        <p:txBody>
          <a:bodyPr wrap="square">
            <a:spAutoFit/>
          </a:bodyPr>
          <a:p>
            <a:pPr>
              <a:spcBef>
                <a:spcPct val="50000"/>
              </a:spcBef>
              <a:buNone/>
            </a:pPr>
            <a:r>
              <a:rPr lang="en-US" altLang="vi-VN" sz="3200" b="1" i="1" dirty="0">
                <a:latin typeface="Times New Roman" panose="02020603050405020304" pitchFamily="18" charset="0"/>
                <a:ea typeface="义启小魏楷"/>
                <a:cs typeface="Times New Roman" panose="02020603050405020304" pitchFamily="18" charset="0"/>
              </a:rPr>
              <a:t>b) Văn bản nghị luận về vấn đề : Giá trị của thời gian.</a:t>
            </a:r>
            <a:endParaRPr lang="en-US" altLang="vi-VN" sz="3200" b="1" i="1" dirty="0">
              <a:latin typeface="Times New Roman" panose="02020603050405020304" pitchFamily="18" charset="0"/>
              <a:ea typeface="义启小魏楷"/>
              <a:cs typeface="Times New Roman" panose="02020603050405020304" pitchFamily="18" charset="0"/>
            </a:endParaRPr>
          </a:p>
          <a:p>
            <a:pPr>
              <a:spcBef>
                <a:spcPct val="50000"/>
              </a:spcBef>
              <a:buNone/>
            </a:pPr>
            <a:r>
              <a:rPr lang="en-US" altLang="vi-VN" sz="3200" b="1" i="1" dirty="0">
                <a:latin typeface="Times New Roman" panose="02020603050405020304" pitchFamily="18" charset="0"/>
                <a:ea typeface="义启小魏楷"/>
                <a:cs typeface="Times New Roman" panose="02020603050405020304" pitchFamily="18" charset="0"/>
              </a:rPr>
              <a:t>Các luận điểm chính: </a:t>
            </a:r>
            <a:endParaRPr lang="en-US" altLang="vi-VN" sz="3200" b="1" i="1" dirty="0">
              <a:latin typeface="Times New Roman" panose="02020603050405020304" pitchFamily="18" charset="0"/>
              <a:ea typeface="义启小魏楷"/>
              <a:cs typeface="Times New Roman" panose="02020603050405020304" pitchFamily="18" charset="0"/>
            </a:endParaRPr>
          </a:p>
          <a:p>
            <a:pPr>
              <a:spcBef>
                <a:spcPct val="50000"/>
              </a:spcBef>
              <a:buChar char="-"/>
            </a:pPr>
            <a:r>
              <a:rPr lang="en-US" altLang="vi-VN" sz="3200" b="1" i="1" dirty="0">
                <a:latin typeface="Times New Roman" panose="02020603050405020304" pitchFamily="18" charset="0"/>
                <a:ea typeface="义启小魏楷"/>
                <a:cs typeface="Times New Roman" panose="02020603050405020304" pitchFamily="18" charset="0"/>
              </a:rPr>
              <a:t>Thời gian l</a:t>
            </a:r>
            <a:r>
              <a:rPr lang="en-US" altLang="vi-VN" sz="3200" b="1" i="1" dirty="0">
                <a:latin typeface="Times New Roman" panose="02020603050405020304" pitchFamily="18" charset="0"/>
                <a:ea typeface="Times New Roman" panose="02020603050405020304" pitchFamily="18" charset="0"/>
              </a:rPr>
              <a:t>à</a:t>
            </a:r>
            <a:r>
              <a:rPr lang="en-US" altLang="vi-VN" sz="3200" b="1" i="1" dirty="0">
                <a:latin typeface="Times New Roman" panose="02020603050405020304" pitchFamily="18" charset="0"/>
                <a:ea typeface="义启小魏楷"/>
                <a:cs typeface="Times New Roman" panose="02020603050405020304" pitchFamily="18" charset="0"/>
              </a:rPr>
              <a:t> sự sống.</a:t>
            </a:r>
            <a:endParaRPr lang="en-US" altLang="vi-VN" sz="3200" b="1" i="1" dirty="0">
              <a:latin typeface="Times New Roman" panose="02020603050405020304" pitchFamily="18" charset="0"/>
              <a:ea typeface="义启小魏楷"/>
              <a:cs typeface="Times New Roman" panose="02020603050405020304" pitchFamily="18" charset="0"/>
            </a:endParaRPr>
          </a:p>
          <a:p>
            <a:pPr>
              <a:spcBef>
                <a:spcPct val="50000"/>
              </a:spcBef>
              <a:buChar char="-"/>
            </a:pPr>
            <a:r>
              <a:rPr lang="en-US" altLang="vi-VN" sz="3200" b="1" i="1" dirty="0">
                <a:latin typeface="Times New Roman" panose="02020603050405020304" pitchFamily="18" charset="0"/>
                <a:ea typeface="义启小魏楷"/>
                <a:cs typeface="Times New Roman" panose="02020603050405020304" pitchFamily="18" charset="0"/>
              </a:rPr>
              <a:t>Thời gian l</a:t>
            </a:r>
            <a:r>
              <a:rPr lang="en-US" altLang="vi-VN" sz="3200" b="1" i="1" dirty="0">
                <a:latin typeface="Times New Roman" panose="02020603050405020304" pitchFamily="18" charset="0"/>
                <a:ea typeface="Times New Roman" panose="02020603050405020304" pitchFamily="18" charset="0"/>
              </a:rPr>
              <a:t>à</a:t>
            </a:r>
            <a:r>
              <a:rPr lang="en-US" altLang="vi-VN" sz="3200" b="1" i="1" dirty="0">
                <a:latin typeface="Times New Roman" panose="02020603050405020304" pitchFamily="18" charset="0"/>
                <a:ea typeface="义启小魏楷"/>
                <a:cs typeface="Times New Roman" panose="02020603050405020304" pitchFamily="18" charset="0"/>
              </a:rPr>
              <a:t> thắng lợi.</a:t>
            </a:r>
            <a:endParaRPr lang="en-US" altLang="vi-VN" sz="3200" b="1" i="1" dirty="0">
              <a:latin typeface="Times New Roman" panose="02020603050405020304" pitchFamily="18" charset="0"/>
              <a:ea typeface="义启小魏楷"/>
              <a:cs typeface="Times New Roman" panose="02020603050405020304" pitchFamily="18" charset="0"/>
            </a:endParaRPr>
          </a:p>
          <a:p>
            <a:pPr>
              <a:spcBef>
                <a:spcPct val="50000"/>
              </a:spcBef>
              <a:buChar char="-"/>
            </a:pPr>
            <a:r>
              <a:rPr lang="en-US" altLang="vi-VN" sz="3200" b="1" i="1" dirty="0">
                <a:latin typeface="Times New Roman" panose="02020603050405020304" pitchFamily="18" charset="0"/>
                <a:ea typeface="义启小魏楷"/>
                <a:cs typeface="Times New Roman" panose="02020603050405020304" pitchFamily="18" charset="0"/>
              </a:rPr>
              <a:t>Thời gian l</a:t>
            </a:r>
            <a:r>
              <a:rPr lang="en-US" altLang="vi-VN" sz="3200" b="1" i="1" dirty="0">
                <a:latin typeface="Times New Roman" panose="02020603050405020304" pitchFamily="18" charset="0"/>
                <a:ea typeface="Times New Roman" panose="02020603050405020304" pitchFamily="18" charset="0"/>
              </a:rPr>
              <a:t>à</a:t>
            </a:r>
            <a:r>
              <a:rPr lang="en-US" altLang="vi-VN" sz="3200" b="1" i="1" dirty="0">
                <a:latin typeface="Times New Roman" panose="02020603050405020304" pitchFamily="18" charset="0"/>
                <a:ea typeface="义启小魏楷"/>
                <a:cs typeface="Times New Roman" panose="02020603050405020304" pitchFamily="18" charset="0"/>
              </a:rPr>
              <a:t> tiền.</a:t>
            </a:r>
            <a:endParaRPr lang="en-US" altLang="vi-VN" sz="3200" b="1" i="1" dirty="0">
              <a:latin typeface="Times New Roman" panose="02020603050405020304" pitchFamily="18" charset="0"/>
              <a:ea typeface="义启小魏楷"/>
              <a:cs typeface="Times New Roman" panose="02020603050405020304" pitchFamily="18" charset="0"/>
            </a:endParaRPr>
          </a:p>
          <a:p>
            <a:pPr>
              <a:spcBef>
                <a:spcPct val="50000"/>
              </a:spcBef>
              <a:buChar char="-"/>
            </a:pPr>
            <a:r>
              <a:rPr lang="en-US" altLang="vi-VN" sz="3200" b="1" i="1" dirty="0">
                <a:latin typeface="Times New Roman" panose="02020603050405020304" pitchFamily="18" charset="0"/>
                <a:ea typeface="义启小魏楷"/>
                <a:cs typeface="Times New Roman" panose="02020603050405020304" pitchFamily="18" charset="0"/>
              </a:rPr>
              <a:t>Thời gian l</a:t>
            </a:r>
            <a:r>
              <a:rPr lang="en-US" altLang="vi-VN" sz="3200" b="1" i="1" dirty="0">
                <a:latin typeface="Times New Roman" panose="02020603050405020304" pitchFamily="18" charset="0"/>
                <a:ea typeface="Times New Roman" panose="02020603050405020304" pitchFamily="18" charset="0"/>
              </a:rPr>
              <a:t>à</a:t>
            </a:r>
            <a:r>
              <a:rPr lang="en-US" altLang="vi-VN" sz="3200" b="1" i="1" dirty="0">
                <a:latin typeface="Times New Roman" panose="02020603050405020304" pitchFamily="18" charset="0"/>
                <a:ea typeface="义启小魏楷"/>
                <a:cs typeface="Times New Roman" panose="02020603050405020304" pitchFamily="18" charset="0"/>
              </a:rPr>
              <a:t> tri thức.</a:t>
            </a:r>
            <a:endParaRPr lang="en-US" altLang="vi-VN" sz="3200" b="1" i="1" dirty="0">
              <a:latin typeface="Times New Roman" panose="02020603050405020304" pitchFamily="18" charset="0"/>
              <a:ea typeface="义启小魏楷"/>
              <a:cs typeface="Times New Roman" panose="02020603050405020304" pitchFamily="18" charset="0"/>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77"/>
                                        </p:tgtEl>
                                        <p:attrNameLst>
                                          <p:attrName>style.visibility</p:attrName>
                                        </p:attrNameLst>
                                      </p:cBhvr>
                                      <p:to>
                                        <p:strVal val="visible"/>
                                      </p:to>
                                    </p:set>
                                    <p:anim calcmode="lin" valueType="num">
                                      <p:cBhvr additive="base">
                                        <p:cTn id="13" dur="500" fill="hold"/>
                                        <p:tgtEl>
                                          <p:spTgt spid="77"/>
                                        </p:tgtEl>
                                        <p:attrNameLst>
                                          <p:attrName>ppt_x</p:attrName>
                                        </p:attrNameLst>
                                      </p:cBhvr>
                                      <p:tavLst>
                                        <p:tav tm="0">
                                          <p:val>
                                            <p:strVal val="#ppt_x"/>
                                          </p:val>
                                        </p:tav>
                                        <p:tav tm="100000">
                                          <p:val>
                                            <p:strVal val="#ppt_x"/>
                                          </p:val>
                                        </p:tav>
                                      </p:tavLst>
                                    </p:anim>
                                    <p:anim calcmode="lin" valueType="num">
                                      <p:cBhvr additive="base">
                                        <p:cTn id="14" dur="500" fill="hold"/>
                                        <p:tgtEl>
                                          <p:spTgt spid="77"/>
                                        </p:tgtEl>
                                        <p:attrNameLst>
                                          <p:attrName>ppt_y</p:attrName>
                                        </p:attrNameLst>
                                      </p:cBhvr>
                                      <p:tavLst>
                                        <p:tav tm="0">
                                          <p:val>
                                            <p:strVal val="0-#ppt_h/2"/>
                                          </p:val>
                                        </p:tav>
                                        <p:tav tm="100000">
                                          <p:val>
                                            <p:strVal val="#ppt_y"/>
                                          </p:val>
                                        </p:tav>
                                      </p:tavLst>
                                    </p:anim>
                                  </p:childTnLst>
                                </p:cTn>
                              </p:par>
                            </p:childTnLst>
                          </p:cTn>
                        </p:par>
                        <p:par>
                          <p:cTn id="15" fill="hold">
                            <p:stCondLst>
                              <p:cond delay="2400"/>
                            </p:stCondLst>
                            <p:childTnLst>
                              <p:par>
                                <p:cTn id="16" presetID="17"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ppt_x</p:attrName>
                                        </p:attrNameLst>
                                      </p:cBhvr>
                                      <p:tavLst>
                                        <p:tav tm="0">
                                          <p:val>
                                            <p:strVal val="#ppt_x-#ppt_w/2"/>
                                          </p:val>
                                        </p:tav>
                                        <p:tav tm="100000">
                                          <p:val>
                                            <p:strVal val="#ppt_x"/>
                                          </p:val>
                                        </p:tav>
                                      </p:tavLst>
                                    </p:anim>
                                    <p:anim calcmode="lin" valueType="num">
                                      <p:cBhvr>
                                        <p:cTn id="19" dur="500" fill="hold"/>
                                        <p:tgtEl>
                                          <p:spTgt spid="3"/>
                                        </p:tgtEl>
                                        <p:attrNameLst>
                                          <p:attrName>ppt_y</p:attrName>
                                        </p:attrNameLst>
                                      </p:cBhvr>
                                      <p:tavLst>
                                        <p:tav tm="0">
                                          <p:val>
                                            <p:strVal val="#ppt_y"/>
                                          </p:val>
                                        </p:tav>
                                        <p:tav tm="100000">
                                          <p:val>
                                            <p:strVal val="#ppt_y"/>
                                          </p:val>
                                        </p:tav>
                                      </p:tavLst>
                                    </p:anim>
                                    <p:anim calcmode="lin" valueType="num">
                                      <p:cBhvr>
                                        <p:cTn id="20" dur="500" fill="hold"/>
                                        <p:tgtEl>
                                          <p:spTgt spid="3"/>
                                        </p:tgtEl>
                                        <p:attrNameLst>
                                          <p:attrName>ppt_w</p:attrName>
                                        </p:attrNameLst>
                                      </p:cBhvr>
                                      <p:tavLst>
                                        <p:tav tm="0">
                                          <p:val>
                                            <p:fltVal val="0.000000"/>
                                          </p:val>
                                        </p:tav>
                                        <p:tav tm="100000">
                                          <p:val>
                                            <p:strVal val="#ppt_w"/>
                                          </p:val>
                                        </p:tav>
                                      </p:tavLst>
                                    </p:anim>
                                    <p:anim calcmode="lin" valueType="num">
                                      <p:cBhvr>
                                        <p:cTn id="21"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heel(1)">
                                      <p:cBhvr>
                                        <p:cTn id="2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4" name="图片 17"/>
          <p:cNvPicPr>
            <a:picLocks noChangeAspect="1"/>
          </p:cNvPicPr>
          <p:nvPr/>
        </p:nvPicPr>
        <p:blipFill>
          <a:blip r:embed="rId1"/>
          <a:srcRect l="16985" t="4121" r="45883" b="61359"/>
          <a:stretch>
            <a:fillRect/>
          </a:stretch>
        </p:blipFill>
        <p:spPr>
          <a:xfrm>
            <a:off x="7070725" y="504825"/>
            <a:ext cx="4570413" cy="6008688"/>
          </a:xfrm>
          <a:prstGeom prst="rect">
            <a:avLst/>
          </a:prstGeom>
          <a:noFill/>
          <a:ln w="9525">
            <a:noFill/>
          </a:ln>
        </p:spPr>
      </p:pic>
      <p:sp>
        <p:nvSpPr>
          <p:cNvPr id="17" name="文本框 7"/>
          <p:cNvSpPr txBox="1"/>
          <p:nvPr/>
        </p:nvSpPr>
        <p:spPr>
          <a:xfrm>
            <a:off x="3138488" y="588963"/>
            <a:ext cx="5403850" cy="583565"/>
          </a:xfrm>
          <a:prstGeom prst="rect">
            <a:avLst/>
          </a:prstGeom>
          <a:noFill/>
        </p:spPr>
        <p:txBody>
          <a:bodyPr wrap="square" rtlCol="0">
            <a:spAutoFit/>
          </a:bodyPr>
          <a:p>
            <a:pPr>
              <a:buNone/>
            </a:pPr>
            <a:r>
              <a:rPr lang="en-US" altLang="zh-CN" sz="3200" b="1" dirty="0">
                <a:solidFill>
                  <a:srgbClr val="FF0000"/>
                </a:solidFill>
                <a:latin typeface="Times New Roman" panose="02020603050405020304" pitchFamily="18" charset="0"/>
                <a:ea typeface="义启小魏楷"/>
                <a:cs typeface="Times New Roman" panose="02020603050405020304" pitchFamily="18" charset="0"/>
                <a:sym typeface="+mn-lt"/>
              </a:rPr>
              <a:t>“THỜI GIAN LÀ VÀNG”</a:t>
            </a:r>
            <a:endParaRPr lang="en-US" altLang="zh-CN" sz="3200" b="1" dirty="0">
              <a:solidFill>
                <a:srgbClr val="FF0000"/>
              </a:solidFill>
              <a:latin typeface="Times New Roman" panose="02020603050405020304" pitchFamily="18" charset="0"/>
              <a:ea typeface="义启小魏楷"/>
              <a:cs typeface="Times New Roman" panose="02020603050405020304" pitchFamily="18" charset="0"/>
              <a:sym typeface="+mn-lt"/>
            </a:endParaRPr>
          </a:p>
        </p:txBody>
      </p:sp>
      <p:grpSp>
        <p:nvGrpSpPr>
          <p:cNvPr id="3" name="组合 18"/>
          <p:cNvGrpSpPr/>
          <p:nvPr/>
        </p:nvGrpSpPr>
        <p:grpSpPr>
          <a:xfrm>
            <a:off x="6048375" y="1824038"/>
            <a:ext cx="311150" cy="3944937"/>
            <a:chOff x="6777702" y="1299257"/>
            <a:chExt cx="311150" cy="3945502"/>
          </a:xfrm>
        </p:grpSpPr>
        <p:sp>
          <p:nvSpPr>
            <p:cNvPr id="20" name="椭圆 19"/>
            <p:cNvSpPr/>
            <p:nvPr/>
          </p:nvSpPr>
          <p:spPr>
            <a:xfrm>
              <a:off x="6777702" y="1299257"/>
              <a:ext cx="285750" cy="285750"/>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icrosoft YaHei" panose="020B0503020204020204" charset="-122"/>
                  <a:ea typeface="义启小魏楷"/>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a:buNone/>
              </a:pPr>
              <a:endParaRPr lang="zh-CN" altLang="en-US" dirty="0">
                <a:solidFill>
                  <a:srgbClr val="0D0D0D"/>
                </a:solidFill>
                <a:latin typeface="Microsoft YaHei" panose="020B0503020204020204" charset="-122"/>
                <a:ea typeface="义启小魏楷"/>
                <a:sym typeface="+mn-lt"/>
              </a:endParaRPr>
            </a:p>
          </p:txBody>
        </p:sp>
        <p:cxnSp>
          <p:nvCxnSpPr>
            <p:cNvPr id="21" name="直接连接符 20"/>
            <p:cNvCxnSpPr/>
            <p:nvPr/>
          </p:nvCxnSpPr>
          <p:spPr>
            <a:xfrm>
              <a:off x="6930102" y="1727881"/>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6787227" y="2504232"/>
              <a:ext cx="285750" cy="285750"/>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icrosoft YaHei" panose="020B0503020204020204" charset="-122"/>
                  <a:ea typeface="义启小魏楷"/>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a:buNone/>
              </a:pPr>
              <a:endParaRPr lang="zh-CN" altLang="en-US" dirty="0">
                <a:solidFill>
                  <a:srgbClr val="0D0D0D"/>
                </a:solidFill>
                <a:latin typeface="Microsoft YaHei" panose="020B0503020204020204" charset="-122"/>
                <a:ea typeface="义启小魏楷"/>
                <a:sym typeface="+mn-lt"/>
              </a:endParaRPr>
            </a:p>
          </p:txBody>
        </p:sp>
        <p:sp>
          <p:nvSpPr>
            <p:cNvPr id="23" name="椭圆 22"/>
            <p:cNvSpPr/>
            <p:nvPr/>
          </p:nvSpPr>
          <p:spPr>
            <a:xfrm>
              <a:off x="6793577" y="3754034"/>
              <a:ext cx="285750" cy="285750"/>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icrosoft YaHei" panose="020B0503020204020204" charset="-122"/>
                  <a:ea typeface="义启小魏楷"/>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a:buNone/>
              </a:pPr>
              <a:endParaRPr lang="zh-CN" altLang="en-US" dirty="0">
                <a:solidFill>
                  <a:srgbClr val="0D0D0D"/>
                </a:solidFill>
                <a:latin typeface="Microsoft YaHei" panose="020B0503020204020204" charset="-122"/>
                <a:ea typeface="义启小魏楷"/>
                <a:sym typeface="+mn-lt"/>
              </a:endParaRPr>
            </a:p>
          </p:txBody>
        </p:sp>
        <p:cxnSp>
          <p:nvCxnSpPr>
            <p:cNvPr id="24" name="直接连接符 23"/>
            <p:cNvCxnSpPr/>
            <p:nvPr/>
          </p:nvCxnSpPr>
          <p:spPr>
            <a:xfrm>
              <a:off x="6945977" y="4182658"/>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803102" y="4959009"/>
              <a:ext cx="285750" cy="285750"/>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icrosoft YaHei" panose="020B0503020204020204" charset="-122"/>
                  <a:ea typeface="义启小魏楷"/>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a:buNone/>
              </a:pPr>
              <a:endParaRPr lang="zh-CN" altLang="en-US" dirty="0">
                <a:solidFill>
                  <a:srgbClr val="0D0D0D"/>
                </a:solidFill>
                <a:latin typeface="Microsoft YaHei" panose="020B0503020204020204" charset="-122"/>
                <a:ea typeface="义启小魏楷"/>
                <a:sym typeface="+mn-lt"/>
              </a:endParaRPr>
            </a:p>
          </p:txBody>
        </p:sp>
        <p:cxnSp>
          <p:nvCxnSpPr>
            <p:cNvPr id="26" name="直接连接符 25"/>
            <p:cNvCxnSpPr/>
            <p:nvPr/>
          </p:nvCxnSpPr>
          <p:spPr>
            <a:xfrm>
              <a:off x="6935506" y="2918433"/>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1058863" y="2149475"/>
            <a:ext cx="4157662" cy="3291840"/>
          </a:xfrm>
          <a:prstGeom prst="rect">
            <a:avLst/>
          </a:prstGeom>
          <a:noFill/>
          <a:ln w="9525">
            <a:noFill/>
          </a:ln>
        </p:spPr>
        <p:txBody>
          <a:bodyPr>
            <a:spAutoFit/>
          </a:bodyPr>
          <a:p>
            <a:pPr>
              <a:spcBef>
                <a:spcPct val="50000"/>
              </a:spcBef>
              <a:buNone/>
            </a:pPr>
            <a:r>
              <a:rPr lang="en-US" altLang="vi-VN" sz="3200" b="1" i="1" dirty="0">
                <a:latin typeface="Times New Roman" panose="02020603050405020304" pitchFamily="18" charset="0"/>
                <a:ea typeface="义启小魏楷"/>
                <a:cs typeface="Times New Roman" panose="02020603050405020304" pitchFamily="18" charset="0"/>
              </a:rPr>
              <a:t>c) Phép lập luận chủ yếu trong b</a:t>
            </a:r>
            <a:r>
              <a:rPr lang="en-US" altLang="vi-VN" sz="3200" b="1" i="1" dirty="0">
                <a:latin typeface="Times New Roman" panose="02020603050405020304" pitchFamily="18" charset="0"/>
                <a:ea typeface="Times New Roman" panose="02020603050405020304" pitchFamily="18" charset="0"/>
              </a:rPr>
              <a:t>à</a:t>
            </a:r>
            <a:r>
              <a:rPr lang="en-US" altLang="vi-VN" sz="3200" b="1" i="1" dirty="0">
                <a:latin typeface="Times New Roman" panose="02020603050405020304" pitchFamily="18" charset="0"/>
                <a:ea typeface="义启小魏楷"/>
                <a:cs typeface="Times New Roman" panose="02020603050405020304" pitchFamily="18" charset="0"/>
              </a:rPr>
              <a:t>i: Phân tích v</a:t>
            </a:r>
            <a:r>
              <a:rPr lang="en-US" altLang="vi-VN" sz="3200" b="1" i="1" dirty="0">
                <a:latin typeface="Times New Roman" panose="02020603050405020304" pitchFamily="18" charset="0"/>
                <a:ea typeface="Times New Roman" panose="02020603050405020304" pitchFamily="18" charset="0"/>
              </a:rPr>
              <a:t>à</a:t>
            </a:r>
            <a:r>
              <a:rPr lang="en-US" altLang="vi-VN" sz="3200" b="1" i="1" dirty="0">
                <a:latin typeface="Times New Roman" panose="02020603050405020304" pitchFamily="18" charset="0"/>
                <a:ea typeface="义启小魏楷"/>
                <a:cs typeface="Times New Roman" panose="02020603050405020304" pitchFamily="18" charset="0"/>
              </a:rPr>
              <a:t> chứng minh. </a:t>
            </a:r>
            <a:endParaRPr lang="en-US" altLang="vi-VN" sz="3200" b="1" i="1" dirty="0">
              <a:latin typeface="Times New Roman" panose="02020603050405020304" pitchFamily="18" charset="0"/>
              <a:ea typeface="义启小魏楷"/>
              <a:cs typeface="Times New Roman" panose="02020603050405020304" pitchFamily="18" charset="0"/>
            </a:endParaRPr>
          </a:p>
          <a:p>
            <a:pPr>
              <a:spcBef>
                <a:spcPct val="50000"/>
              </a:spcBef>
              <a:buNone/>
            </a:pPr>
            <a:r>
              <a:rPr lang="en-US" altLang="vi-VN" sz="3200" b="1" i="1" dirty="0">
                <a:latin typeface="Times New Roman" panose="02020603050405020304" pitchFamily="18" charset="0"/>
                <a:ea typeface="义启小魏楷"/>
                <a:cs typeface="Times New Roman" panose="02020603050405020304" pitchFamily="18" charset="0"/>
              </a:rPr>
              <a:t>Cách lập luận có sức thuyết phục( giản dị, dễ hiểu....)</a:t>
            </a:r>
            <a:endParaRPr lang="en-US" altLang="vi-VN" sz="3200" b="1" i="1" dirty="0">
              <a:latin typeface="Times New Roman" panose="02020603050405020304" pitchFamily="18" charset="0"/>
              <a:ea typeface="义启小魏楷"/>
              <a:cs typeface="Times New Roman" panose="02020603050405020304" pitchFamily="18" charset="0"/>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1500" fill="hold"/>
                                        <p:tgtEl>
                                          <p:spTgt spid="44034"/>
                                        </p:tgtEl>
                                        <p:attrNameLst>
                                          <p:attrName>ppt_x</p:attrName>
                                        </p:attrNameLst>
                                      </p:cBhvr>
                                      <p:tavLst>
                                        <p:tav tm="0">
                                          <p:val>
                                            <p:strVal val="0-#ppt_w/2"/>
                                          </p:val>
                                        </p:tav>
                                        <p:tav tm="100000">
                                          <p:val>
                                            <p:strVal val="#ppt_x"/>
                                          </p:val>
                                        </p:tav>
                                      </p:tavLst>
                                    </p:anim>
                                    <p:anim calcmode="lin" valueType="num">
                                      <p:cBhvr additive="base">
                                        <p:cTn id="8" dur="1500" fill="hold"/>
                                        <p:tgtEl>
                                          <p:spTgt spid="4403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1"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par>
                          <p:cTn id="14" fill="hold">
                            <p:stCondLst>
                              <p:cond delay="2900"/>
                            </p:stCondLst>
                            <p:childTnLst>
                              <p:par>
                                <p:cTn id="15" presetID="17"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ppt_w/2"/>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 calcmode="lin" valueType="num">
                                      <p:cBhvr>
                                        <p:cTn id="19" dur="500" fill="hold"/>
                                        <p:tgtEl>
                                          <p:spTgt spid="3"/>
                                        </p:tgtEl>
                                        <p:attrNameLst>
                                          <p:attrName>ppt_w</p:attrName>
                                        </p:attrNameLst>
                                      </p:cBhvr>
                                      <p:tavLst>
                                        <p:tav tm="0">
                                          <p:val>
                                            <p:fltVal val="0.000000"/>
                                          </p:val>
                                        </p:tav>
                                        <p:tav tm="100000">
                                          <p:val>
                                            <p:strVal val="#ppt_w"/>
                                          </p:val>
                                        </p:tav>
                                      </p:tavLst>
                                    </p:anim>
                                    <p:anim calcmode="lin" valueType="num">
                                      <p:cBhvr>
                                        <p:cTn id="2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charRg st="0" end="62"/>
                                            </p:txEl>
                                          </p:spTgt>
                                        </p:tgtEl>
                                        <p:attrNameLst>
                                          <p:attrName>style.visibility</p:attrName>
                                        </p:attrNameLst>
                                      </p:cBhvr>
                                      <p:to>
                                        <p:strVal val="visible"/>
                                      </p:to>
                                    </p:set>
                                    <p:animEffect transition="in" filter="wipe(down)">
                                      <p:cBhvr>
                                        <p:cTn id="25" dur="500"/>
                                        <p:tgtEl>
                                          <p:spTgt spid="2">
                                            <p:txEl>
                                              <p:charRg st="0" end="6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charRg st="62" end="118"/>
                                            </p:txEl>
                                          </p:spTgt>
                                        </p:tgtEl>
                                        <p:attrNameLst>
                                          <p:attrName>style.visibility</p:attrName>
                                        </p:attrNameLst>
                                      </p:cBhvr>
                                      <p:to>
                                        <p:strVal val="visible"/>
                                      </p:to>
                                    </p:set>
                                    <p:animEffect transition="in" filter="barn(inVertical)">
                                      <p:cBhvr>
                                        <p:cTn id="30" dur="500"/>
                                        <p:tgtEl>
                                          <p:spTgt spid="2">
                                            <p:txEl>
                                              <p:charRg st="62" end="1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ình nền màu hồng - Tổng hợp ảnh nền, wallpaper màu hồng đẹp nhấ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415"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70865" y="967413"/>
            <a:ext cx="10450297" cy="1446550"/>
          </a:xfrm>
          <a:prstGeom prst="rect">
            <a:avLst/>
          </a:prstGeom>
          <a:noFill/>
        </p:spPr>
        <p:txBody>
          <a:bodyPr wrap="none" lIns="91440" tIns="45720" rIns="91440" bIns="45720">
            <a:spAutoFit/>
          </a:bodyPr>
          <a:lstStyle/>
          <a:p>
            <a:pPr algn="ctr"/>
            <a:r>
              <a:rPr lang="en-US" sz="4400" b="1" cap="none" spc="0" dirty="0" err="1">
                <a:ln w="12700">
                  <a:solidFill>
                    <a:schemeClr val="accent5"/>
                  </a:solidFill>
                  <a:prstDash val="solid"/>
                </a:ln>
                <a:solidFill>
                  <a:srgbClr val="7030A0"/>
                </a:solidFill>
                <a:effectLst/>
                <a:latin typeface="Times New Roman" panose="02020603050405020304" pitchFamily="18" charset="0"/>
                <a:cs typeface="Times New Roman" panose="02020603050405020304" pitchFamily="18" charset="0"/>
              </a:rPr>
              <a:t>Chủ</a:t>
            </a:r>
            <a:r>
              <a:rPr lang="en-US" sz="4400" b="1" cap="none" spc="0" dirty="0">
                <a:ln w="12700">
                  <a:solidFill>
                    <a:schemeClr val="accent5"/>
                  </a:solidFill>
                  <a:prstDash val="solid"/>
                </a:ln>
                <a:solidFill>
                  <a:srgbClr val="7030A0"/>
                </a:solidFill>
                <a:effectLst/>
                <a:latin typeface="Times New Roman" panose="02020603050405020304" pitchFamily="18" charset="0"/>
                <a:cs typeface="Times New Roman" panose="02020603050405020304" pitchFamily="18" charset="0"/>
              </a:rPr>
              <a:t> </a:t>
            </a:r>
            <a:r>
              <a:rPr lang="en-US" sz="4400" b="1" cap="none" spc="0" dirty="0" err="1">
                <a:ln w="12700">
                  <a:solidFill>
                    <a:schemeClr val="accent5"/>
                  </a:solidFill>
                  <a:prstDash val="solid"/>
                </a:ln>
                <a:solidFill>
                  <a:srgbClr val="7030A0"/>
                </a:solidFill>
                <a:effectLst/>
                <a:latin typeface="Times New Roman" panose="02020603050405020304" pitchFamily="18" charset="0"/>
                <a:cs typeface="Times New Roman" panose="02020603050405020304" pitchFamily="18" charset="0"/>
              </a:rPr>
              <a:t>đề</a:t>
            </a:r>
            <a:r>
              <a:rPr lang="en-US" sz="4400" b="1" cap="none" spc="0" dirty="0">
                <a:ln w="12700">
                  <a:solidFill>
                    <a:schemeClr val="accent5"/>
                  </a:solidFill>
                  <a:prstDash val="solid"/>
                </a:ln>
                <a:solidFill>
                  <a:srgbClr val="7030A0"/>
                </a:solidFill>
                <a:effectLst/>
                <a:latin typeface="Times New Roman" panose="02020603050405020304" pitchFamily="18" charset="0"/>
                <a:cs typeface="Times New Roman" panose="02020603050405020304" pitchFamily="18" charset="0"/>
              </a:rPr>
              <a:t> 27: NGHỊ LUẬN XÃ HỘI, </a:t>
            </a:r>
            <a:endParaRPr lang="en-US" sz="4400" b="1" cap="none" spc="0" dirty="0">
              <a:ln w="12700">
                <a:solidFill>
                  <a:schemeClr val="accent5"/>
                </a:solidFill>
                <a:prstDash val="solid"/>
              </a:ln>
              <a:solidFill>
                <a:srgbClr val="7030A0"/>
              </a:solidFill>
              <a:effectLst/>
              <a:latin typeface="Times New Roman" panose="02020603050405020304" pitchFamily="18" charset="0"/>
              <a:cs typeface="Times New Roman" panose="02020603050405020304" pitchFamily="18" charset="0"/>
            </a:endParaRPr>
          </a:p>
          <a:p>
            <a:pPr algn="ctr"/>
            <a:r>
              <a:rPr lang="en-US" sz="4400" b="1" cap="none" spc="0" dirty="0">
                <a:ln w="12700">
                  <a:solidFill>
                    <a:schemeClr val="accent5"/>
                  </a:solidFill>
                  <a:prstDash val="solid"/>
                </a:ln>
                <a:solidFill>
                  <a:srgbClr val="7030A0"/>
                </a:solidFill>
                <a:effectLst/>
                <a:latin typeface="Times New Roman" panose="02020603050405020304" pitchFamily="18" charset="0"/>
                <a:cs typeface="Times New Roman" panose="02020603050405020304" pitchFamily="18" charset="0"/>
              </a:rPr>
              <a:t>CÁCH VIẾT VĂN NGHỊ LUẬN XÃ HỘI </a:t>
            </a:r>
            <a:endParaRPr lang="en-US" sz="4400" b="1" cap="none" spc="0" dirty="0">
              <a:ln w="12700">
                <a:solidFill>
                  <a:schemeClr val="accent5"/>
                </a:solidFill>
                <a:prstDash val="solid"/>
              </a:ln>
              <a:solidFill>
                <a:srgbClr val="7030A0"/>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870475" y="2414419"/>
            <a:ext cx="10006965" cy="2122805"/>
          </a:xfrm>
          <a:prstGeom prst="rect">
            <a:avLst/>
          </a:prstGeom>
          <a:noFill/>
        </p:spPr>
        <p:txBody>
          <a:bodyPr wrap="none" lIns="91440" tIns="45720" rIns="91440" bIns="45720">
            <a:spAutoFit/>
          </a:bodyPr>
          <a:lstStyle/>
          <a:p>
            <a:pPr algn="ctr"/>
            <a:r>
              <a:rPr lang="en-US" sz="4400" b="1" cap="none" spc="0" dirty="0" err="1">
                <a:ln w="12700">
                  <a:solidFill>
                    <a:schemeClr val="accent5"/>
                  </a:solidFill>
                  <a:prstDash val="solid"/>
                </a:ln>
                <a:solidFill>
                  <a:srgbClr val="002060"/>
                </a:solidFill>
                <a:effectLst/>
                <a:latin typeface="Times New Roman" panose="02020603050405020304" pitchFamily="18" charset="0"/>
                <a:cs typeface="Times New Roman" panose="02020603050405020304" pitchFamily="18" charset="0"/>
              </a:rPr>
              <a:t>Nội</a:t>
            </a:r>
            <a:r>
              <a:rPr lang="en-US" sz="4400" b="1" cap="none" spc="0" dirty="0">
                <a:ln w="12700">
                  <a:solidFill>
                    <a:schemeClr val="accent5"/>
                  </a:solidFill>
                  <a:prstDash val="solid"/>
                </a:ln>
                <a:solidFill>
                  <a:srgbClr val="002060"/>
                </a:solidFill>
                <a:effectLst/>
                <a:latin typeface="Times New Roman" panose="02020603050405020304" pitchFamily="18" charset="0"/>
                <a:cs typeface="Times New Roman" panose="02020603050405020304" pitchFamily="18" charset="0"/>
              </a:rPr>
              <a:t> dung 5: </a:t>
            </a:r>
            <a:endParaRPr lang="en-US" sz="4400" b="1" cap="none" spc="0" dirty="0">
              <a:ln w="12700">
                <a:solidFill>
                  <a:schemeClr val="accent5"/>
                </a:solidFill>
                <a:prstDash val="solid"/>
              </a:ln>
              <a:solidFill>
                <a:srgbClr val="002060"/>
              </a:solidFill>
              <a:effectLst/>
              <a:latin typeface="Times New Roman" panose="02020603050405020304" pitchFamily="18" charset="0"/>
              <a:cs typeface="Times New Roman" panose="02020603050405020304" pitchFamily="18" charset="0"/>
            </a:endParaRPr>
          </a:p>
          <a:p>
            <a:pPr algn="ctr"/>
            <a:r>
              <a:rPr lang="en-US" sz="4400" b="1" cap="none" spc="0" dirty="0">
                <a:ln w="12700">
                  <a:solidFill>
                    <a:schemeClr val="accent5"/>
                  </a:solidFill>
                  <a:prstDash val="solid"/>
                </a:ln>
                <a:solidFill>
                  <a:srgbClr val="002060"/>
                </a:solidFill>
                <a:effectLst/>
                <a:latin typeface="Times New Roman" panose="02020603050405020304" pitchFamily="18" charset="0"/>
                <a:cs typeface="Times New Roman" panose="02020603050405020304" pitchFamily="18" charset="0"/>
              </a:rPr>
              <a:t>CÁCH LÀM BÀI VĂNNGHỊ LUẬN VỀ </a:t>
            </a:r>
            <a:endParaRPr lang="en-US" sz="4400" b="1" cap="none" spc="0" dirty="0">
              <a:ln w="12700">
                <a:solidFill>
                  <a:schemeClr val="accent5"/>
                </a:solidFill>
                <a:prstDash val="solid"/>
              </a:ln>
              <a:solidFill>
                <a:srgbClr val="002060"/>
              </a:solidFill>
              <a:effectLst/>
              <a:latin typeface="Times New Roman" panose="02020603050405020304" pitchFamily="18" charset="0"/>
              <a:cs typeface="Times New Roman" panose="02020603050405020304" pitchFamily="18" charset="0"/>
            </a:endParaRPr>
          </a:p>
          <a:p>
            <a:pPr algn="ctr"/>
            <a:r>
              <a:rPr lang="en-US" sz="4400" b="1" cap="none" spc="0" dirty="0">
                <a:ln w="12700">
                  <a:solidFill>
                    <a:schemeClr val="accent5"/>
                  </a:solidFill>
                  <a:prstDash val="solid"/>
                </a:ln>
                <a:solidFill>
                  <a:srgbClr val="002060"/>
                </a:solidFill>
                <a:effectLst/>
                <a:latin typeface="Times New Roman" panose="02020603050405020304" pitchFamily="18" charset="0"/>
                <a:cs typeface="Times New Roman" panose="02020603050405020304" pitchFamily="18" charset="0"/>
              </a:rPr>
              <a:t>MỘT VẤN ĐỀ TƯ TƯỞNG ĐẠO LÍ.</a:t>
            </a:r>
            <a:endParaRPr lang="en-US" sz="4400" b="1" cap="none" spc="0" dirty="0">
              <a:ln w="12700">
                <a:solidFill>
                  <a:schemeClr val="accent5"/>
                </a:solidFill>
                <a:prstDash val="solid"/>
              </a:ln>
              <a:solidFill>
                <a:srgbClr val="00206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a:spLocks noChangeArrowheads="1"/>
          </p:cNvSpPr>
          <p:nvPr/>
        </p:nvSpPr>
        <p:spPr bwMode="auto">
          <a:xfrm>
            <a:off x="172085" y="88265"/>
            <a:ext cx="11556365" cy="583565"/>
          </a:xfrm>
          <a:prstGeom prst="rect">
            <a:avLst/>
          </a:prstGeom>
          <a:noFill/>
          <a:ln w="9525">
            <a:noFill/>
            <a:miter lim="800000"/>
          </a:ln>
        </p:spPr>
        <p:txBody>
          <a:bodyPr wrap="square">
            <a:spAutoFit/>
          </a:bodyPr>
          <a:p>
            <a:r>
              <a:rPr lang="en-US" sz="3200" b="1" u="sng" dirty="0">
                <a:solidFill>
                  <a:srgbClr val="FF0000"/>
                </a:solidFill>
                <a:latin typeface="Times New Roman" panose="02020603050405020304" pitchFamily="18" charset="0"/>
                <a:cs typeface="Times New Roman" panose="02020603050405020304" pitchFamily="18" charset="0"/>
              </a:rPr>
              <a:t>I. </a:t>
            </a:r>
            <a:r>
              <a:rPr lang="en-US" sz="3200" b="1" u="sng" dirty="0" err="1">
                <a:solidFill>
                  <a:srgbClr val="FF0000"/>
                </a:solidFill>
                <a:latin typeface="Times New Roman" panose="02020603050405020304" pitchFamily="18" charset="0"/>
                <a:cs typeface="Times New Roman" panose="02020603050405020304" pitchFamily="18" charset="0"/>
              </a:rPr>
              <a:t>Đề</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smtClean="0">
                <a:solidFill>
                  <a:srgbClr val="FF0000"/>
                </a:solidFill>
                <a:latin typeface="Times New Roman" panose="02020603050405020304" pitchFamily="18" charset="0"/>
                <a:cs typeface="Times New Roman" panose="02020603050405020304" pitchFamily="18" charset="0"/>
              </a:rPr>
              <a:t>bài</a:t>
            </a:r>
            <a:r>
              <a:rPr lang="en-US" sz="3200" b="1" u="sng" dirty="0" smtClean="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nghị</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luận</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về</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một</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smtClean="0">
                <a:solidFill>
                  <a:srgbClr val="FF0000"/>
                </a:solidFill>
                <a:latin typeface="Times New Roman" panose="02020603050405020304" pitchFamily="18" charset="0"/>
                <a:cs typeface="Times New Roman" panose="02020603050405020304" pitchFamily="18" charset="0"/>
              </a:rPr>
              <a:t>vấn</a:t>
            </a:r>
            <a:r>
              <a:rPr lang="en-US" sz="3200" b="1" u="sng" dirty="0" smtClean="0">
                <a:solidFill>
                  <a:srgbClr val="FF0000"/>
                </a:solidFill>
                <a:latin typeface="Times New Roman" panose="02020603050405020304" pitchFamily="18" charset="0"/>
                <a:cs typeface="Times New Roman" panose="02020603050405020304" pitchFamily="18" charset="0"/>
              </a:rPr>
              <a:t> </a:t>
            </a:r>
            <a:r>
              <a:rPr lang="en-US" sz="3200" b="1" u="sng" dirty="0" err="1" smtClean="0">
                <a:solidFill>
                  <a:srgbClr val="FF0000"/>
                </a:solidFill>
                <a:latin typeface="Times New Roman" panose="02020603050405020304" pitchFamily="18" charset="0"/>
                <a:cs typeface="Times New Roman" panose="02020603050405020304" pitchFamily="18" charset="0"/>
              </a:rPr>
              <a:t>đề</a:t>
            </a:r>
            <a:r>
              <a:rPr lang="en-US" sz="3200" b="1" u="sng" dirty="0" smtClean="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tư</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tưởng</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đạo</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lí</a:t>
            </a:r>
            <a:r>
              <a:rPr lang="en-US" sz="3200" b="1" u="sng" dirty="0">
                <a:solidFill>
                  <a:srgbClr val="FF0000"/>
                </a:solidFill>
                <a:latin typeface="Times New Roman" panose="02020603050405020304" pitchFamily="18" charset="0"/>
                <a:cs typeface="Times New Roman" panose="02020603050405020304" pitchFamily="18" charset="0"/>
              </a:rPr>
              <a:t>:  </a:t>
            </a:r>
            <a:endParaRPr lang="en-US" sz="3200" b="1" u="sng" dirty="0">
              <a:solidFill>
                <a:srgbClr val="FF0000"/>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458470" y="1146175"/>
            <a:ext cx="11275060" cy="5408295"/>
          </a:xfrm>
          <a:prstGeom prst="rect">
            <a:avLst/>
          </a:prstGeom>
          <a:noFill/>
        </p:spPr>
        <p:txBody>
          <a:bodyPr wrap="square" rtlCol="0" anchor="t">
            <a:spAutoFit/>
          </a:bodyPr>
          <a:p>
            <a:pPr marR="0" algn="l">
              <a:lnSpc>
                <a:spcPct val="90000"/>
              </a:lnSpc>
            </a:pPr>
            <a:r>
              <a:rPr lang="en-US" sz="3200" dirty="0" err="1" smtClean="0">
                <a:latin typeface="Times New Roman" panose="02020603050405020304" pitchFamily="18" charset="0"/>
                <a:cs typeface="Times New Roman" panose="02020603050405020304" pitchFamily="18" charset="0"/>
                <a:sym typeface="+mn-ea"/>
              </a:rPr>
              <a:t>Đề</a:t>
            </a:r>
            <a:r>
              <a:rPr lang="en-US" sz="3200" dirty="0" smtClean="0">
                <a:latin typeface="Times New Roman" panose="02020603050405020304" pitchFamily="18" charset="0"/>
                <a:cs typeface="Times New Roman" panose="02020603050405020304" pitchFamily="18" charset="0"/>
                <a:sym typeface="+mn-ea"/>
              </a:rPr>
              <a:t> 1: </a:t>
            </a:r>
            <a:r>
              <a:rPr lang="en-US" sz="3200" dirty="0" err="1" smtClean="0">
                <a:latin typeface="Times New Roman" panose="02020603050405020304" pitchFamily="18" charset="0"/>
                <a:cs typeface="Times New Roman" panose="02020603050405020304" pitchFamily="18" charset="0"/>
                <a:sym typeface="+mn-ea"/>
              </a:rPr>
              <a:t>Suy</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nghĩ</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từ</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truyện</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ngụ</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ngôn</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Đẽo</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cày</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giữa</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đường</a:t>
            </a:r>
            <a:r>
              <a:rPr lang="en-US" sz="3200" dirty="0" smtClean="0">
                <a:latin typeface="Times New Roman" panose="02020603050405020304" pitchFamily="18" charset="0"/>
                <a:cs typeface="Times New Roman" panose="02020603050405020304" pitchFamily="18" charset="0"/>
                <a:sym typeface="+mn-ea"/>
              </a:rPr>
              <a:t>”.</a:t>
            </a:r>
            <a:endParaRPr lang="en-US" sz="3200" dirty="0" smtClean="0">
              <a:solidFill>
                <a:schemeClr val="tx1"/>
              </a:solidFill>
              <a:latin typeface="Times New Roman" panose="02020603050405020304" pitchFamily="18" charset="0"/>
              <a:cs typeface="Times New Roman" panose="02020603050405020304" pitchFamily="18" charset="0"/>
            </a:endParaRPr>
          </a:p>
          <a:p>
            <a:pPr marR="0" algn="l">
              <a:lnSpc>
                <a:spcPct val="90000"/>
              </a:lnSpc>
            </a:pPr>
            <a:r>
              <a:rPr lang="en-US" sz="3200" dirty="0" err="1" smtClean="0">
                <a:latin typeface="Times New Roman" panose="02020603050405020304" pitchFamily="18" charset="0"/>
                <a:cs typeface="Times New Roman" panose="02020603050405020304" pitchFamily="18" charset="0"/>
                <a:sym typeface="+mn-ea"/>
              </a:rPr>
              <a:t>Đề</a:t>
            </a:r>
            <a:r>
              <a:rPr lang="en-US" sz="3200" dirty="0" smtClean="0">
                <a:latin typeface="Times New Roman" panose="02020603050405020304" pitchFamily="18" charset="0"/>
                <a:cs typeface="Times New Roman" panose="02020603050405020304" pitchFamily="18" charset="0"/>
                <a:sym typeface="+mn-ea"/>
              </a:rPr>
              <a:t> 2: </a:t>
            </a:r>
            <a:r>
              <a:rPr lang="en-US" sz="3200" dirty="0" err="1" smtClean="0">
                <a:latin typeface="Times New Roman" panose="02020603050405020304" pitchFamily="18" charset="0"/>
                <a:cs typeface="Times New Roman" panose="02020603050405020304" pitchFamily="18" charset="0"/>
                <a:sym typeface="+mn-ea"/>
              </a:rPr>
              <a:t>Đạo</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lí</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uống</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nước</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nhớ</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nguồn</a:t>
            </a:r>
            <a:r>
              <a:rPr lang="en-US" sz="3200" dirty="0" smtClean="0">
                <a:latin typeface="Times New Roman" panose="02020603050405020304" pitchFamily="18" charset="0"/>
                <a:cs typeface="Times New Roman" panose="02020603050405020304" pitchFamily="18" charset="0"/>
                <a:sym typeface="+mn-ea"/>
              </a:rPr>
              <a:t>.</a:t>
            </a:r>
            <a:endParaRPr lang="en-US" sz="3200" dirty="0" smtClean="0">
              <a:solidFill>
                <a:schemeClr val="tx1"/>
              </a:solidFill>
              <a:latin typeface="Times New Roman" panose="02020603050405020304" pitchFamily="18" charset="0"/>
              <a:cs typeface="Times New Roman" panose="02020603050405020304" pitchFamily="18" charset="0"/>
            </a:endParaRPr>
          </a:p>
          <a:p>
            <a:pPr marR="0" algn="l">
              <a:lnSpc>
                <a:spcPct val="90000"/>
              </a:lnSpc>
            </a:pPr>
            <a:r>
              <a:rPr lang="en-US" sz="3200" dirty="0" err="1" smtClean="0">
                <a:latin typeface="Times New Roman" panose="02020603050405020304" pitchFamily="18" charset="0"/>
                <a:cs typeface="Times New Roman" panose="02020603050405020304" pitchFamily="18" charset="0"/>
                <a:sym typeface="+mn-ea"/>
              </a:rPr>
              <a:t>Đề</a:t>
            </a:r>
            <a:r>
              <a:rPr lang="en-US" sz="3200" dirty="0" smtClean="0">
                <a:latin typeface="Times New Roman" panose="02020603050405020304" pitchFamily="18" charset="0"/>
                <a:cs typeface="Times New Roman" panose="02020603050405020304" pitchFamily="18" charset="0"/>
                <a:sym typeface="+mn-ea"/>
              </a:rPr>
              <a:t> 3: </a:t>
            </a:r>
            <a:r>
              <a:rPr lang="en-US" sz="3200" dirty="0" err="1" smtClean="0">
                <a:latin typeface="Times New Roman" panose="02020603050405020304" pitchFamily="18" charset="0"/>
                <a:cs typeface="Times New Roman" panose="02020603050405020304" pitchFamily="18" charset="0"/>
                <a:sym typeface="+mn-ea"/>
              </a:rPr>
              <a:t>Bàn</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về</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tranh</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giành</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và</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nhường</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nhịn</a:t>
            </a:r>
            <a:r>
              <a:rPr lang="en-US" sz="3200" dirty="0" smtClean="0">
                <a:latin typeface="Times New Roman" panose="02020603050405020304" pitchFamily="18" charset="0"/>
                <a:cs typeface="Times New Roman" panose="02020603050405020304" pitchFamily="18" charset="0"/>
                <a:sym typeface="+mn-ea"/>
              </a:rPr>
              <a:t>.</a:t>
            </a:r>
            <a:endParaRPr lang="en-US" sz="3200" dirty="0" smtClean="0">
              <a:solidFill>
                <a:schemeClr val="tx1"/>
              </a:solidFill>
              <a:latin typeface="Times New Roman" panose="02020603050405020304" pitchFamily="18" charset="0"/>
              <a:cs typeface="Times New Roman" panose="02020603050405020304" pitchFamily="18" charset="0"/>
            </a:endParaRPr>
          </a:p>
          <a:p>
            <a:pPr marR="0" algn="l">
              <a:lnSpc>
                <a:spcPct val="90000"/>
              </a:lnSpc>
            </a:pPr>
            <a:r>
              <a:rPr lang="en-US" sz="3200" dirty="0" err="1" smtClean="0">
                <a:latin typeface="Times New Roman" panose="02020603050405020304" pitchFamily="18" charset="0"/>
                <a:cs typeface="Times New Roman" panose="02020603050405020304" pitchFamily="18" charset="0"/>
                <a:sym typeface="+mn-ea"/>
              </a:rPr>
              <a:t>Đề</a:t>
            </a:r>
            <a:r>
              <a:rPr lang="en-US" sz="3200" dirty="0" smtClean="0">
                <a:latin typeface="Times New Roman" panose="02020603050405020304" pitchFamily="18" charset="0"/>
                <a:cs typeface="Times New Roman" panose="02020603050405020304" pitchFamily="18" charset="0"/>
                <a:sym typeface="+mn-ea"/>
              </a:rPr>
              <a:t> 4: </a:t>
            </a:r>
            <a:r>
              <a:rPr lang="en-US" sz="3200" dirty="0" err="1" smtClean="0">
                <a:latin typeface="Times New Roman" panose="02020603050405020304" pitchFamily="18" charset="0"/>
                <a:cs typeface="Times New Roman" panose="02020603050405020304" pitchFamily="18" charset="0"/>
                <a:sym typeface="+mn-ea"/>
              </a:rPr>
              <a:t>Đức</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tính</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khiêm</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nhường</a:t>
            </a:r>
            <a:r>
              <a:rPr lang="en-US" sz="3200" dirty="0" smtClean="0">
                <a:latin typeface="Times New Roman" panose="02020603050405020304" pitchFamily="18" charset="0"/>
                <a:cs typeface="Times New Roman" panose="02020603050405020304" pitchFamily="18" charset="0"/>
                <a:sym typeface="+mn-ea"/>
              </a:rPr>
              <a:t>.</a:t>
            </a:r>
            <a:endParaRPr lang="en-US" sz="3200" dirty="0" smtClean="0">
              <a:solidFill>
                <a:schemeClr val="tx1"/>
              </a:solidFill>
              <a:latin typeface="Times New Roman" panose="02020603050405020304" pitchFamily="18" charset="0"/>
              <a:cs typeface="Times New Roman" panose="02020603050405020304" pitchFamily="18" charset="0"/>
            </a:endParaRPr>
          </a:p>
          <a:p>
            <a:pPr marR="0" algn="l">
              <a:lnSpc>
                <a:spcPct val="90000"/>
              </a:lnSpc>
            </a:pPr>
            <a:r>
              <a:rPr lang="en-US" sz="3200" dirty="0" err="1" smtClean="0">
                <a:latin typeface="Times New Roman" panose="02020603050405020304" pitchFamily="18" charset="0"/>
                <a:cs typeface="Times New Roman" panose="02020603050405020304" pitchFamily="18" charset="0"/>
                <a:sym typeface="+mn-ea"/>
              </a:rPr>
              <a:t>Đề</a:t>
            </a:r>
            <a:r>
              <a:rPr lang="en-US" sz="3200" dirty="0" smtClean="0">
                <a:latin typeface="Times New Roman" panose="02020603050405020304" pitchFamily="18" charset="0"/>
                <a:cs typeface="Times New Roman" panose="02020603050405020304" pitchFamily="18" charset="0"/>
                <a:sym typeface="+mn-ea"/>
              </a:rPr>
              <a:t> 5: </a:t>
            </a:r>
            <a:r>
              <a:rPr lang="en-US" sz="3200" dirty="0" err="1" smtClean="0">
                <a:latin typeface="Times New Roman" panose="02020603050405020304" pitchFamily="18" charset="0"/>
                <a:cs typeface="Times New Roman" panose="02020603050405020304" pitchFamily="18" charset="0"/>
                <a:sym typeface="+mn-ea"/>
              </a:rPr>
              <a:t>Có</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chí</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thì</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nên</a:t>
            </a:r>
            <a:r>
              <a:rPr lang="en-US" sz="3200" dirty="0" smtClean="0">
                <a:latin typeface="Times New Roman" panose="02020603050405020304" pitchFamily="18" charset="0"/>
                <a:cs typeface="Times New Roman" panose="02020603050405020304" pitchFamily="18" charset="0"/>
                <a:sym typeface="+mn-ea"/>
              </a:rPr>
              <a:t>.</a:t>
            </a:r>
            <a:endParaRPr lang="en-US" sz="3200" dirty="0" smtClean="0">
              <a:solidFill>
                <a:schemeClr val="tx1"/>
              </a:solidFill>
              <a:latin typeface="Times New Roman" panose="02020603050405020304" pitchFamily="18" charset="0"/>
              <a:cs typeface="Times New Roman" panose="02020603050405020304" pitchFamily="18" charset="0"/>
            </a:endParaRPr>
          </a:p>
          <a:p>
            <a:pPr marR="0" algn="l">
              <a:lnSpc>
                <a:spcPct val="90000"/>
              </a:lnSpc>
            </a:pPr>
            <a:r>
              <a:rPr lang="en-US" sz="3200" dirty="0" err="1" smtClean="0">
                <a:latin typeface="Times New Roman" panose="02020603050405020304" pitchFamily="18" charset="0"/>
                <a:cs typeface="Times New Roman" panose="02020603050405020304" pitchFamily="18" charset="0"/>
                <a:sym typeface="+mn-ea"/>
              </a:rPr>
              <a:t>Đề</a:t>
            </a:r>
            <a:r>
              <a:rPr lang="en-US" sz="3200" dirty="0" smtClean="0">
                <a:latin typeface="Times New Roman" panose="02020603050405020304" pitchFamily="18" charset="0"/>
                <a:cs typeface="Times New Roman" panose="02020603050405020304" pitchFamily="18" charset="0"/>
                <a:sym typeface="+mn-ea"/>
              </a:rPr>
              <a:t> 6: </a:t>
            </a:r>
            <a:r>
              <a:rPr lang="en-US" sz="3200" dirty="0" err="1" smtClean="0">
                <a:latin typeface="Times New Roman" panose="02020603050405020304" pitchFamily="18" charset="0"/>
                <a:cs typeface="Times New Roman" panose="02020603050405020304" pitchFamily="18" charset="0"/>
                <a:sym typeface="+mn-ea"/>
              </a:rPr>
              <a:t>Đức</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tính</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trung</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thực</a:t>
            </a:r>
            <a:r>
              <a:rPr lang="en-US" sz="3200" dirty="0" smtClean="0">
                <a:latin typeface="Times New Roman" panose="02020603050405020304" pitchFamily="18" charset="0"/>
                <a:cs typeface="Times New Roman" panose="02020603050405020304" pitchFamily="18" charset="0"/>
                <a:sym typeface="+mn-ea"/>
              </a:rPr>
              <a:t>.</a:t>
            </a:r>
            <a:endParaRPr lang="en-US" sz="3200" dirty="0" smtClean="0">
              <a:solidFill>
                <a:schemeClr val="tx1"/>
              </a:solidFill>
              <a:latin typeface="Times New Roman" panose="02020603050405020304" pitchFamily="18" charset="0"/>
              <a:cs typeface="Times New Roman" panose="02020603050405020304" pitchFamily="18" charset="0"/>
            </a:endParaRPr>
          </a:p>
          <a:p>
            <a:pPr marR="0" algn="l">
              <a:lnSpc>
                <a:spcPct val="90000"/>
              </a:lnSpc>
            </a:pPr>
            <a:r>
              <a:rPr lang="en-US" sz="3200" dirty="0" err="1" smtClean="0">
                <a:latin typeface="Times New Roman" panose="02020603050405020304" pitchFamily="18" charset="0"/>
                <a:cs typeface="Times New Roman" panose="02020603050405020304" pitchFamily="18" charset="0"/>
                <a:sym typeface="+mn-ea"/>
              </a:rPr>
              <a:t>Đề</a:t>
            </a:r>
            <a:r>
              <a:rPr lang="en-US" sz="3200" dirty="0" smtClean="0">
                <a:latin typeface="Times New Roman" panose="02020603050405020304" pitchFamily="18" charset="0"/>
                <a:cs typeface="Times New Roman" panose="02020603050405020304" pitchFamily="18" charset="0"/>
                <a:sym typeface="+mn-ea"/>
              </a:rPr>
              <a:t> 7: </a:t>
            </a:r>
            <a:r>
              <a:rPr lang="en-US" sz="3200" dirty="0" err="1" smtClean="0">
                <a:latin typeface="Times New Roman" panose="02020603050405020304" pitchFamily="18" charset="0"/>
                <a:cs typeface="Times New Roman" panose="02020603050405020304" pitchFamily="18" charset="0"/>
                <a:sym typeface="+mn-ea"/>
              </a:rPr>
              <a:t>Tinh</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thần</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tự</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học</a:t>
            </a:r>
            <a:r>
              <a:rPr lang="en-US" sz="3200" dirty="0" smtClean="0">
                <a:latin typeface="Times New Roman" panose="02020603050405020304" pitchFamily="18" charset="0"/>
                <a:cs typeface="Times New Roman" panose="02020603050405020304" pitchFamily="18" charset="0"/>
                <a:sym typeface="+mn-ea"/>
              </a:rPr>
              <a:t>.</a:t>
            </a:r>
            <a:endParaRPr lang="en-US" sz="3200" dirty="0" smtClean="0">
              <a:solidFill>
                <a:schemeClr val="tx1"/>
              </a:solidFill>
              <a:latin typeface="Times New Roman" panose="02020603050405020304" pitchFamily="18" charset="0"/>
              <a:cs typeface="Times New Roman" panose="02020603050405020304" pitchFamily="18" charset="0"/>
            </a:endParaRPr>
          </a:p>
          <a:p>
            <a:pPr marR="0" algn="l">
              <a:lnSpc>
                <a:spcPct val="90000"/>
              </a:lnSpc>
            </a:pPr>
            <a:r>
              <a:rPr lang="en-US" sz="3200" dirty="0" err="1" smtClean="0">
                <a:latin typeface="Times New Roman" panose="02020603050405020304" pitchFamily="18" charset="0"/>
                <a:cs typeface="Times New Roman" panose="02020603050405020304" pitchFamily="18" charset="0"/>
                <a:sym typeface="+mn-ea"/>
              </a:rPr>
              <a:t>Đề</a:t>
            </a:r>
            <a:r>
              <a:rPr lang="en-US" sz="3200" dirty="0" smtClean="0">
                <a:latin typeface="Times New Roman" panose="02020603050405020304" pitchFamily="18" charset="0"/>
                <a:cs typeface="Times New Roman" panose="02020603050405020304" pitchFamily="18" charset="0"/>
                <a:sym typeface="+mn-ea"/>
              </a:rPr>
              <a:t> 8: </a:t>
            </a:r>
            <a:r>
              <a:rPr lang="en-US" sz="3200" dirty="0" err="1" smtClean="0">
                <a:latin typeface="Times New Roman" panose="02020603050405020304" pitchFamily="18" charset="0"/>
                <a:cs typeface="Times New Roman" panose="02020603050405020304" pitchFamily="18" charset="0"/>
                <a:sym typeface="+mn-ea"/>
              </a:rPr>
              <a:t>Hút</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thuốc</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lá</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có</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hại</a:t>
            </a:r>
            <a:r>
              <a:rPr lang="en-US" sz="3200" dirty="0" smtClean="0">
                <a:latin typeface="Times New Roman" panose="02020603050405020304" pitchFamily="18" charset="0"/>
                <a:cs typeface="Times New Roman" panose="02020603050405020304" pitchFamily="18" charset="0"/>
                <a:sym typeface="+mn-ea"/>
              </a:rPr>
              <a:t>. </a:t>
            </a:r>
            <a:endParaRPr lang="en-US" sz="3200" dirty="0" smtClean="0">
              <a:solidFill>
                <a:schemeClr val="tx1"/>
              </a:solidFill>
              <a:latin typeface="Times New Roman" panose="02020603050405020304" pitchFamily="18" charset="0"/>
              <a:cs typeface="Times New Roman" panose="02020603050405020304" pitchFamily="18" charset="0"/>
            </a:endParaRPr>
          </a:p>
          <a:p>
            <a:pPr marR="0" algn="l">
              <a:lnSpc>
                <a:spcPct val="90000"/>
              </a:lnSpc>
            </a:pPr>
            <a:r>
              <a:rPr lang="en-US" sz="3200" dirty="0" err="1" smtClean="0">
                <a:latin typeface="Times New Roman" panose="02020603050405020304" pitchFamily="18" charset="0"/>
                <a:cs typeface="Times New Roman" panose="02020603050405020304" pitchFamily="18" charset="0"/>
                <a:sym typeface="+mn-ea"/>
              </a:rPr>
              <a:t>Đề</a:t>
            </a:r>
            <a:r>
              <a:rPr lang="en-US" sz="3200" dirty="0" smtClean="0">
                <a:latin typeface="Times New Roman" panose="02020603050405020304" pitchFamily="18" charset="0"/>
                <a:cs typeface="Times New Roman" panose="02020603050405020304" pitchFamily="18" charset="0"/>
                <a:sym typeface="+mn-ea"/>
              </a:rPr>
              <a:t> 9: </a:t>
            </a:r>
            <a:r>
              <a:rPr lang="en-US" sz="3200" dirty="0" err="1" smtClean="0">
                <a:latin typeface="Times New Roman" panose="02020603050405020304" pitchFamily="18" charset="0"/>
                <a:cs typeface="Times New Roman" panose="02020603050405020304" pitchFamily="18" charset="0"/>
                <a:sym typeface="+mn-ea"/>
              </a:rPr>
              <a:t>Lòng</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biết</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ơn</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thầy</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cô</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giáo</a:t>
            </a:r>
            <a:r>
              <a:rPr lang="en-US" sz="3200" dirty="0" smtClean="0">
                <a:latin typeface="Times New Roman" panose="02020603050405020304" pitchFamily="18" charset="0"/>
                <a:cs typeface="Times New Roman" panose="02020603050405020304" pitchFamily="18" charset="0"/>
                <a:sym typeface="+mn-ea"/>
              </a:rPr>
              <a:t>.</a:t>
            </a:r>
            <a:endParaRPr lang="en-US" sz="3200" dirty="0" smtClean="0">
              <a:solidFill>
                <a:schemeClr val="tx1"/>
              </a:solidFill>
              <a:latin typeface="Times New Roman" panose="02020603050405020304" pitchFamily="18" charset="0"/>
              <a:cs typeface="Times New Roman" panose="02020603050405020304" pitchFamily="18" charset="0"/>
            </a:endParaRPr>
          </a:p>
          <a:p>
            <a:pPr marR="0" algn="l">
              <a:lnSpc>
                <a:spcPct val="90000"/>
              </a:lnSpc>
            </a:pPr>
            <a:r>
              <a:rPr lang="en-US" sz="3200" dirty="0" err="1" smtClean="0">
                <a:latin typeface="Times New Roman" panose="02020603050405020304" pitchFamily="18" charset="0"/>
                <a:cs typeface="Times New Roman" panose="02020603050405020304" pitchFamily="18" charset="0"/>
                <a:sym typeface="+mn-ea"/>
              </a:rPr>
              <a:t>Đề</a:t>
            </a:r>
            <a:r>
              <a:rPr lang="en-US" sz="3200" dirty="0" smtClean="0">
                <a:latin typeface="Times New Roman" panose="02020603050405020304" pitchFamily="18" charset="0"/>
                <a:cs typeface="Times New Roman" panose="02020603050405020304" pitchFamily="18" charset="0"/>
                <a:sym typeface="+mn-ea"/>
              </a:rPr>
              <a:t> 10: </a:t>
            </a:r>
            <a:r>
              <a:rPr lang="en-US" sz="3200" dirty="0" err="1" smtClean="0">
                <a:latin typeface="Times New Roman" panose="02020603050405020304" pitchFamily="18" charset="0"/>
                <a:cs typeface="Times New Roman" panose="02020603050405020304" pitchFamily="18" charset="0"/>
                <a:sym typeface="+mn-ea"/>
              </a:rPr>
              <a:t>Suy</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nghĩ</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từ</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câu</a:t>
            </a:r>
            <a:r>
              <a:rPr lang="en-US" sz="3200" dirty="0" smtClean="0">
                <a:latin typeface="Times New Roman" panose="02020603050405020304" pitchFamily="18" charset="0"/>
                <a:cs typeface="Times New Roman" panose="02020603050405020304" pitchFamily="18" charset="0"/>
                <a:sym typeface="+mn-ea"/>
              </a:rPr>
              <a:t> ca </a:t>
            </a:r>
            <a:r>
              <a:rPr lang="en-US" sz="3200" dirty="0" err="1" smtClean="0">
                <a:latin typeface="Times New Roman" panose="02020603050405020304" pitchFamily="18" charset="0"/>
                <a:cs typeface="Times New Roman" panose="02020603050405020304" pitchFamily="18" charset="0"/>
                <a:sym typeface="+mn-ea"/>
              </a:rPr>
              <a:t>dao</a:t>
            </a:r>
            <a:r>
              <a:rPr lang="en-US" sz="3200" dirty="0" smtClean="0">
                <a:latin typeface="Times New Roman" panose="02020603050405020304" pitchFamily="18" charset="0"/>
                <a:cs typeface="Times New Roman" panose="02020603050405020304" pitchFamily="18" charset="0"/>
                <a:sym typeface="+mn-ea"/>
              </a:rPr>
              <a:t>.</a:t>
            </a:r>
            <a:endParaRPr lang="en-US" sz="3200" dirty="0" smtClean="0">
              <a:solidFill>
                <a:schemeClr val="tx1"/>
              </a:solidFill>
              <a:latin typeface="Times New Roman" panose="02020603050405020304" pitchFamily="18" charset="0"/>
              <a:cs typeface="Times New Roman" panose="02020603050405020304" pitchFamily="18" charset="0"/>
            </a:endParaRPr>
          </a:p>
          <a:p>
            <a:pPr marR="0" algn="l">
              <a:lnSpc>
                <a:spcPct val="90000"/>
              </a:lnSpc>
            </a:pP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Công</a:t>
            </a:r>
            <a:r>
              <a:rPr lang="en-US" sz="3200" dirty="0" smtClean="0">
                <a:latin typeface="Times New Roman" panose="02020603050405020304" pitchFamily="18" charset="0"/>
                <a:cs typeface="Times New Roman" panose="02020603050405020304" pitchFamily="18" charset="0"/>
                <a:sym typeface="+mn-ea"/>
              </a:rPr>
              <a:t> cha </a:t>
            </a:r>
            <a:r>
              <a:rPr lang="en-US" sz="3200" dirty="0" err="1" smtClean="0">
                <a:latin typeface="Times New Roman" panose="02020603050405020304" pitchFamily="18" charset="0"/>
                <a:cs typeface="Times New Roman" panose="02020603050405020304" pitchFamily="18" charset="0"/>
                <a:sym typeface="+mn-ea"/>
              </a:rPr>
              <a:t>như</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núi</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Thái</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Sơn</a:t>
            </a:r>
            <a:r>
              <a:rPr lang="en-US" sz="3200" dirty="0" smtClean="0">
                <a:latin typeface="Times New Roman" panose="02020603050405020304" pitchFamily="18" charset="0"/>
                <a:cs typeface="Times New Roman" panose="02020603050405020304" pitchFamily="18" charset="0"/>
                <a:sym typeface="+mn-ea"/>
              </a:rPr>
              <a:t> </a:t>
            </a:r>
            <a:endParaRPr lang="en-US" sz="3200" dirty="0" smtClean="0">
              <a:solidFill>
                <a:schemeClr val="tx1"/>
              </a:solidFill>
              <a:latin typeface="Times New Roman" panose="02020603050405020304" pitchFamily="18" charset="0"/>
              <a:cs typeface="Times New Roman" panose="02020603050405020304" pitchFamily="18" charset="0"/>
            </a:endParaRPr>
          </a:p>
          <a:p>
            <a:pPr marR="0" algn="just">
              <a:lnSpc>
                <a:spcPct val="90000"/>
              </a:lnSpc>
            </a:pP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Nghĩa</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mẹ</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như</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nước</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trong</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nguồn</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chảy</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ra.</a:t>
            </a:r>
            <a:r>
              <a:rPr lang="en-US" sz="3200" dirty="0" smtClean="0">
                <a:latin typeface="Times New Roman" panose="02020603050405020304" pitchFamily="18" charset="0"/>
                <a:cs typeface="Times New Roman" panose="02020603050405020304" pitchFamily="18" charset="0"/>
                <a:sym typeface="+mn-ea"/>
              </a:rPr>
              <a:t>”</a:t>
            </a:r>
            <a:endParaRPr lang="en-US" sz="3200" dirty="0" smtClean="0">
              <a:latin typeface="Times New Roman" panose="02020603050405020304" pitchFamily="18" charset="0"/>
              <a:cs typeface="Times New Roman" panose="02020603050405020304" pitchFamily="18" charset="0"/>
              <a:sym typeface="+mn-ea"/>
            </a:endParaRPr>
          </a:p>
        </p:txBody>
      </p:sp>
      <p:sp>
        <p:nvSpPr>
          <p:cNvPr id="7" name="TextBox 6"/>
          <p:cNvSpPr txBox="1">
            <a:spLocks noChangeArrowheads="1"/>
          </p:cNvSpPr>
          <p:nvPr/>
        </p:nvSpPr>
        <p:spPr bwMode="auto">
          <a:xfrm>
            <a:off x="536575" y="611505"/>
            <a:ext cx="5622290" cy="583565"/>
          </a:xfrm>
          <a:prstGeom prst="rect">
            <a:avLst/>
          </a:prstGeom>
          <a:noFill/>
          <a:ln w="9525">
            <a:noFill/>
            <a:miter lim="800000"/>
          </a:ln>
        </p:spPr>
        <p:txBody>
          <a:bodyPr wrap="square">
            <a:spAutoFit/>
          </a:bodyPr>
          <a:p>
            <a:r>
              <a:rPr lang="en-US" sz="3200" b="1" dirty="0" err="1">
                <a:solidFill>
                  <a:srgbClr val="401BC0"/>
                </a:solidFill>
                <a:latin typeface="Times New Roman" panose="02020603050405020304" pitchFamily="18" charset="0"/>
                <a:cs typeface="Times New Roman" panose="02020603050405020304" pitchFamily="18" charset="0"/>
              </a:rPr>
              <a:t>Đọc</a:t>
            </a:r>
            <a:r>
              <a:rPr lang="en-US" sz="3200" b="1" dirty="0">
                <a:solidFill>
                  <a:srgbClr val="401BC0"/>
                </a:solidFill>
                <a:latin typeface="Times New Roman" panose="02020603050405020304" pitchFamily="18" charset="0"/>
                <a:cs typeface="Times New Roman" panose="02020603050405020304" pitchFamily="18" charset="0"/>
              </a:rPr>
              <a:t> </a:t>
            </a:r>
            <a:r>
              <a:rPr lang="en-US" sz="3200" b="1" dirty="0" err="1">
                <a:solidFill>
                  <a:srgbClr val="401BC0"/>
                </a:solidFill>
                <a:latin typeface="Times New Roman" panose="02020603050405020304" pitchFamily="18" charset="0"/>
                <a:cs typeface="Times New Roman" panose="02020603050405020304" pitchFamily="18" charset="0"/>
              </a:rPr>
              <a:t>các</a:t>
            </a:r>
            <a:r>
              <a:rPr lang="en-US" sz="3200" b="1" dirty="0">
                <a:solidFill>
                  <a:srgbClr val="401BC0"/>
                </a:solidFill>
                <a:latin typeface="Times New Roman" panose="02020603050405020304" pitchFamily="18" charset="0"/>
                <a:cs typeface="Times New Roman" panose="02020603050405020304" pitchFamily="18" charset="0"/>
              </a:rPr>
              <a:t> </a:t>
            </a:r>
            <a:r>
              <a:rPr lang="en-US" sz="3200" b="1" dirty="0" err="1">
                <a:solidFill>
                  <a:srgbClr val="401BC0"/>
                </a:solidFill>
                <a:latin typeface="Times New Roman" panose="02020603050405020304" pitchFamily="18" charset="0"/>
                <a:cs typeface="Times New Roman" panose="02020603050405020304" pitchFamily="18" charset="0"/>
              </a:rPr>
              <a:t>đề</a:t>
            </a:r>
            <a:r>
              <a:rPr lang="en-US" sz="3200" b="1" dirty="0">
                <a:solidFill>
                  <a:srgbClr val="401BC0"/>
                </a:solidFill>
                <a:latin typeface="Times New Roman" panose="02020603050405020304" pitchFamily="18" charset="0"/>
                <a:cs typeface="Times New Roman" panose="02020603050405020304" pitchFamily="18" charset="0"/>
              </a:rPr>
              <a:t> </a:t>
            </a:r>
            <a:r>
              <a:rPr lang="en-US" sz="3200" b="1" dirty="0" err="1" smtClean="0">
                <a:solidFill>
                  <a:srgbClr val="401BC0"/>
                </a:solidFill>
                <a:latin typeface="Times New Roman" panose="02020603050405020304" pitchFamily="18" charset="0"/>
                <a:cs typeface="Times New Roman" panose="02020603050405020304" pitchFamily="18" charset="0"/>
              </a:rPr>
              <a:t>SGK/T51,52</a:t>
            </a:r>
            <a:r>
              <a:rPr lang="en-US" sz="3200" b="1" dirty="0" smtClean="0">
                <a:solidFill>
                  <a:srgbClr val="401BC0"/>
                </a:solidFill>
                <a:latin typeface="Times New Roman" panose="02020603050405020304" pitchFamily="18" charset="0"/>
                <a:cs typeface="Times New Roman" panose="02020603050405020304" pitchFamily="18" charset="0"/>
              </a:rPr>
              <a:t>:</a:t>
            </a:r>
            <a:endParaRPr lang="en-US" sz="3200" b="1" dirty="0" smtClean="0">
              <a:solidFill>
                <a:srgbClr val="401BC0"/>
              </a:solidFill>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1618615" y="1567180"/>
            <a:ext cx="1244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540510" y="2449830"/>
            <a:ext cx="681990" cy="127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4990" y="5507990"/>
            <a:ext cx="1316355" cy="107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ox(in)">
                                      <p:cBhvr>
                                        <p:cTn id="18" dur="2000"/>
                                        <p:tgtEl>
                                          <p:spTgt spid="3"/>
                                        </p:tgtEl>
                                      </p:cBhvr>
                                    </p:animEffect>
                                  </p:childTnLst>
                                </p:cTn>
                              </p:par>
                              <p:par>
                                <p:cTn id="19" presetID="4"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2000"/>
                                        <p:tgtEl>
                                          <p:spTgt spid="5"/>
                                        </p:tgtEl>
                                      </p:cBhvr>
                                    </p:animEffect>
                                  </p:childTnLst>
                                </p:cTn>
                              </p:par>
                              <p:par>
                                <p:cTn id="22" presetID="4"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p:bldP spid="2"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a:spLocks noChangeArrowheads="1"/>
          </p:cNvSpPr>
          <p:nvPr/>
        </p:nvSpPr>
        <p:spPr bwMode="auto">
          <a:xfrm>
            <a:off x="172085" y="88265"/>
            <a:ext cx="11556365" cy="583565"/>
          </a:xfrm>
          <a:prstGeom prst="rect">
            <a:avLst/>
          </a:prstGeom>
          <a:noFill/>
          <a:ln w="9525">
            <a:noFill/>
            <a:miter lim="800000"/>
          </a:ln>
        </p:spPr>
        <p:txBody>
          <a:bodyPr wrap="square">
            <a:spAutoFit/>
          </a:bodyPr>
          <a:p>
            <a:r>
              <a:rPr lang="en-US" sz="3200" b="1" u="sng" dirty="0">
                <a:solidFill>
                  <a:srgbClr val="FF0000"/>
                </a:solidFill>
                <a:latin typeface="Times New Roman" panose="02020603050405020304" pitchFamily="18" charset="0"/>
                <a:cs typeface="Times New Roman" panose="02020603050405020304" pitchFamily="18" charset="0"/>
              </a:rPr>
              <a:t>I. </a:t>
            </a:r>
            <a:r>
              <a:rPr lang="en-US" sz="3200" b="1" u="sng" dirty="0" err="1">
                <a:solidFill>
                  <a:srgbClr val="FF0000"/>
                </a:solidFill>
                <a:latin typeface="Times New Roman" panose="02020603050405020304" pitchFamily="18" charset="0"/>
                <a:cs typeface="Times New Roman" panose="02020603050405020304" pitchFamily="18" charset="0"/>
              </a:rPr>
              <a:t>Đề</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smtClean="0">
                <a:solidFill>
                  <a:srgbClr val="FF0000"/>
                </a:solidFill>
                <a:latin typeface="Times New Roman" panose="02020603050405020304" pitchFamily="18" charset="0"/>
                <a:cs typeface="Times New Roman" panose="02020603050405020304" pitchFamily="18" charset="0"/>
              </a:rPr>
              <a:t>bài</a:t>
            </a:r>
            <a:r>
              <a:rPr lang="en-US" sz="3200" b="1" u="sng" dirty="0" smtClean="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nghị</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luận</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về</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một</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smtClean="0">
                <a:solidFill>
                  <a:srgbClr val="FF0000"/>
                </a:solidFill>
                <a:latin typeface="Times New Roman" panose="02020603050405020304" pitchFamily="18" charset="0"/>
                <a:cs typeface="Times New Roman" panose="02020603050405020304" pitchFamily="18" charset="0"/>
              </a:rPr>
              <a:t>vấn</a:t>
            </a:r>
            <a:r>
              <a:rPr lang="en-US" sz="3200" b="1" u="sng" dirty="0" smtClean="0">
                <a:solidFill>
                  <a:srgbClr val="FF0000"/>
                </a:solidFill>
                <a:latin typeface="Times New Roman" panose="02020603050405020304" pitchFamily="18" charset="0"/>
                <a:cs typeface="Times New Roman" panose="02020603050405020304" pitchFamily="18" charset="0"/>
              </a:rPr>
              <a:t> </a:t>
            </a:r>
            <a:r>
              <a:rPr lang="en-US" sz="3200" b="1" u="sng" dirty="0" err="1" smtClean="0">
                <a:solidFill>
                  <a:srgbClr val="FF0000"/>
                </a:solidFill>
                <a:latin typeface="Times New Roman" panose="02020603050405020304" pitchFamily="18" charset="0"/>
                <a:cs typeface="Times New Roman" panose="02020603050405020304" pitchFamily="18" charset="0"/>
              </a:rPr>
              <a:t>đề</a:t>
            </a:r>
            <a:r>
              <a:rPr lang="en-US" sz="3200" b="1" u="sng" dirty="0" smtClean="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tư</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tưởng</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đạo</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lí</a:t>
            </a:r>
            <a:r>
              <a:rPr lang="en-US" sz="3200" b="1" u="sng" dirty="0">
                <a:solidFill>
                  <a:srgbClr val="FF0000"/>
                </a:solidFill>
                <a:latin typeface="Times New Roman" panose="02020603050405020304" pitchFamily="18" charset="0"/>
                <a:cs typeface="Times New Roman" panose="02020603050405020304" pitchFamily="18" charset="0"/>
              </a:rPr>
              <a:t>:  </a:t>
            </a:r>
            <a:endParaRPr lang="en-US" sz="3200" b="1" u="sng" dirty="0">
              <a:solidFill>
                <a:srgbClr val="FF0000"/>
              </a:solidFill>
              <a:latin typeface="Times New Roman" panose="02020603050405020304" pitchFamily="18" charset="0"/>
              <a:cs typeface="Times New Roman" panose="02020603050405020304" pitchFamily="18" charset="0"/>
            </a:endParaRPr>
          </a:p>
        </p:txBody>
      </p:sp>
      <p:sp>
        <p:nvSpPr>
          <p:cNvPr id="3" name="Title 1"/>
          <p:cNvSpPr txBox="1"/>
          <p:nvPr/>
        </p:nvSpPr>
        <p:spPr>
          <a:xfrm>
            <a:off x="327025" y="671830"/>
            <a:ext cx="11484610" cy="3777615"/>
          </a:xfrm>
          <a:prstGeom prst="rect">
            <a:avLst/>
          </a:prstGeom>
        </p:spPr>
        <p:txBody>
          <a:bodyPr anchor="ctr">
            <a:noAutofit/>
          </a:bodyPr>
          <a:p>
            <a:pPr fontAlgn="auto">
              <a:spcAft>
                <a:spcPts val="0"/>
              </a:spcAft>
              <a:defRPr/>
            </a:pPr>
            <a:r>
              <a:rPr lang="en-US" sz="3200" b="1" dirty="0" err="1">
                <a:solidFill>
                  <a:srgbClr val="401BC0"/>
                </a:solidFill>
                <a:latin typeface="Times New Roman" panose="02020603050405020304" pitchFamily="18" charset="0"/>
                <a:cs typeface="Times New Roman" panose="02020603050405020304" pitchFamily="18" charset="0"/>
                <a:sym typeface="+mn-ea"/>
              </a:rPr>
              <a:t>Đọc</a:t>
            </a:r>
            <a:r>
              <a:rPr lang="en-US" sz="3200" b="1" dirty="0">
                <a:solidFill>
                  <a:srgbClr val="401BC0"/>
                </a:solidFill>
                <a:latin typeface="Times New Roman" panose="02020603050405020304" pitchFamily="18" charset="0"/>
                <a:cs typeface="Times New Roman" panose="02020603050405020304" pitchFamily="18" charset="0"/>
                <a:sym typeface="+mn-ea"/>
              </a:rPr>
              <a:t> </a:t>
            </a:r>
            <a:r>
              <a:rPr lang="en-US" sz="3200" b="1" dirty="0" err="1">
                <a:solidFill>
                  <a:srgbClr val="401BC0"/>
                </a:solidFill>
                <a:latin typeface="Times New Roman" panose="02020603050405020304" pitchFamily="18" charset="0"/>
                <a:cs typeface="Times New Roman" panose="02020603050405020304" pitchFamily="18" charset="0"/>
                <a:sym typeface="+mn-ea"/>
              </a:rPr>
              <a:t>các</a:t>
            </a:r>
            <a:r>
              <a:rPr lang="en-US" sz="3200" b="1" dirty="0">
                <a:solidFill>
                  <a:srgbClr val="401BC0"/>
                </a:solidFill>
                <a:latin typeface="Times New Roman" panose="02020603050405020304" pitchFamily="18" charset="0"/>
                <a:cs typeface="Times New Roman" panose="02020603050405020304" pitchFamily="18" charset="0"/>
                <a:sym typeface="+mn-ea"/>
              </a:rPr>
              <a:t> </a:t>
            </a:r>
            <a:r>
              <a:rPr lang="en-US" sz="3200" b="1" dirty="0" err="1">
                <a:solidFill>
                  <a:srgbClr val="401BC0"/>
                </a:solidFill>
                <a:latin typeface="Times New Roman" panose="02020603050405020304" pitchFamily="18" charset="0"/>
                <a:cs typeface="Times New Roman" panose="02020603050405020304" pitchFamily="18" charset="0"/>
                <a:sym typeface="+mn-ea"/>
              </a:rPr>
              <a:t>đề</a:t>
            </a:r>
            <a:r>
              <a:rPr lang="en-US" sz="3200" b="1" dirty="0">
                <a:solidFill>
                  <a:srgbClr val="401BC0"/>
                </a:solidFill>
                <a:latin typeface="Times New Roman" panose="02020603050405020304" pitchFamily="18" charset="0"/>
                <a:cs typeface="Times New Roman" panose="02020603050405020304" pitchFamily="18" charset="0"/>
                <a:sym typeface="+mn-ea"/>
              </a:rPr>
              <a:t> </a:t>
            </a:r>
            <a:r>
              <a:rPr lang="en-US" sz="3200" b="1" dirty="0" err="1" smtClean="0">
                <a:solidFill>
                  <a:srgbClr val="401BC0"/>
                </a:solidFill>
                <a:latin typeface="Times New Roman" panose="02020603050405020304" pitchFamily="18" charset="0"/>
                <a:cs typeface="Times New Roman" panose="02020603050405020304" pitchFamily="18" charset="0"/>
                <a:sym typeface="+mn-ea"/>
              </a:rPr>
              <a:t>SGK/T51,52</a:t>
            </a:r>
            <a:r>
              <a:rPr lang="en-US" sz="3200" b="1" dirty="0" smtClean="0">
                <a:solidFill>
                  <a:srgbClr val="401BC0"/>
                </a:solidFill>
                <a:latin typeface="Times New Roman" panose="02020603050405020304" pitchFamily="18" charset="0"/>
                <a:cs typeface="Times New Roman" panose="02020603050405020304" pitchFamily="18" charset="0"/>
                <a:sym typeface="+mn-ea"/>
              </a:rPr>
              <a:t>:</a:t>
            </a:r>
            <a:endParaRPr lang="en-US" sz="3200" b="1" dirty="0" smtClean="0">
              <a:solidFill>
                <a:srgbClr val="401BC0"/>
              </a:solidFill>
              <a:latin typeface="Times New Roman" panose="02020603050405020304" pitchFamily="18" charset="0"/>
              <a:cs typeface="Times New Roman" panose="02020603050405020304" pitchFamily="18" charset="0"/>
              <a:sym typeface="+mn-ea"/>
            </a:endParaRPr>
          </a:p>
          <a:p>
            <a:pPr fontAlgn="auto">
              <a:spcAft>
                <a:spcPts val="0"/>
              </a:spcAft>
              <a:defRPr/>
            </a:pPr>
            <a:r>
              <a:rPr lang="en-US" sz="3200" b="1" dirty="0" smtClean="0">
                <a:solidFill>
                  <a:srgbClr val="005ADE"/>
                </a:solidFill>
                <a:latin typeface="Times New Roman" panose="02020603050405020304" pitchFamily="18" charset="0"/>
                <a:ea typeface="+mj-ea"/>
                <a:cs typeface="Times New Roman" panose="02020603050405020304" pitchFamily="18" charset="0"/>
              </a:rPr>
              <a:t>Nhận xét:</a:t>
            </a:r>
            <a:endParaRPr lang="en-US" sz="3200" b="1" u="sng" dirty="0" smtClean="0">
              <a:solidFill>
                <a:srgbClr val="005ADE"/>
              </a:solidFill>
              <a:latin typeface="Times New Roman" panose="02020603050405020304" pitchFamily="18" charset="0"/>
              <a:ea typeface="+mj-ea"/>
              <a:cs typeface="Times New Roman" panose="02020603050405020304" pitchFamily="18" charset="0"/>
            </a:endParaRPr>
          </a:p>
          <a:p>
            <a:pPr fontAlgn="auto">
              <a:spcAft>
                <a:spcPts val="0"/>
              </a:spcAft>
              <a:defRPr/>
            </a:pPr>
            <a:r>
              <a:rPr lang="en-US" sz="3200" dirty="0" smtClean="0">
                <a:solidFill>
                  <a:srgbClr val="005ADE"/>
                </a:solidFill>
                <a:latin typeface="Times New Roman" panose="02020603050405020304" pitchFamily="18" charset="0"/>
                <a:cs typeface="Times New Roman" panose="02020603050405020304" pitchFamily="18" charset="0"/>
              </a:rPr>
              <a:t>- Các đề g</a:t>
            </a:r>
            <a:r>
              <a:rPr lang="en-US" sz="3200" dirty="0" err="1" smtClean="0">
                <a:solidFill>
                  <a:srgbClr val="005ADE"/>
                </a:solidFill>
                <a:latin typeface="Times New Roman" panose="02020603050405020304" pitchFamily="18" charset="0"/>
                <a:cs typeface="Times New Roman" panose="02020603050405020304" pitchFamily="18" charset="0"/>
              </a:rPr>
              <a:t>iống</a:t>
            </a:r>
            <a:r>
              <a:rPr lang="en-US" sz="3200" dirty="0" smtClean="0">
                <a:solidFill>
                  <a:srgbClr val="005ADE"/>
                </a:solidFill>
                <a:latin typeface="Times New Roman" panose="02020603050405020304" pitchFamily="18" charset="0"/>
                <a:cs typeface="Times New Roman" panose="02020603050405020304" pitchFamily="18" charset="0"/>
              </a:rPr>
              <a:t> </a:t>
            </a:r>
            <a:r>
              <a:rPr lang="en-US" sz="3200" dirty="0" err="1" smtClean="0">
                <a:solidFill>
                  <a:srgbClr val="005ADE"/>
                </a:solidFill>
                <a:latin typeface="Times New Roman" panose="02020603050405020304" pitchFamily="18" charset="0"/>
                <a:cs typeface="Times New Roman" panose="02020603050405020304" pitchFamily="18" charset="0"/>
              </a:rPr>
              <a:t>nhau</a:t>
            </a:r>
            <a:r>
              <a:rPr lang="en-US" sz="3200" dirty="0" smtClean="0">
                <a:solidFill>
                  <a:srgbClr val="005ADE"/>
                </a:solidFill>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luận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vấn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tư</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tưởng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lí</a:t>
            </a:r>
            <a:r>
              <a:rPr lang="en-US"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pPr fontAlgn="auto">
              <a:spcAft>
                <a:spcPts val="0"/>
              </a:spcAft>
              <a:defRPr/>
            </a:pPr>
            <a:r>
              <a:rPr lang="en-US" sz="3200" dirty="0" smtClean="0">
                <a:solidFill>
                  <a:srgbClr val="005ADE"/>
                </a:solidFill>
                <a:latin typeface="Times New Roman" panose="02020603050405020304" pitchFamily="18" charset="0"/>
                <a:ea typeface="+mj-ea"/>
                <a:cs typeface="Times New Roman" panose="02020603050405020304" pitchFamily="18" charset="0"/>
              </a:rPr>
              <a:t>- </a:t>
            </a:r>
            <a:r>
              <a:rPr lang="en-US" sz="3200" dirty="0" err="1" smtClean="0">
                <a:solidFill>
                  <a:srgbClr val="005ADE"/>
                </a:solidFill>
                <a:latin typeface="Times New Roman" panose="02020603050405020304" pitchFamily="18" charset="0"/>
                <a:ea typeface="+mj-ea"/>
                <a:cs typeface="Times New Roman" panose="02020603050405020304" pitchFamily="18" charset="0"/>
              </a:rPr>
              <a:t>Khác</a:t>
            </a:r>
            <a:r>
              <a:rPr lang="en-US" sz="3200" dirty="0" smtClean="0">
                <a:solidFill>
                  <a:srgbClr val="005ADE"/>
                </a:solidFill>
                <a:latin typeface="Times New Roman" panose="02020603050405020304" pitchFamily="18" charset="0"/>
                <a:ea typeface="+mj-ea"/>
                <a:cs typeface="Times New Roman" panose="02020603050405020304" pitchFamily="18" charset="0"/>
              </a:rPr>
              <a:t> </a:t>
            </a:r>
            <a:r>
              <a:rPr lang="en-US" sz="3200" dirty="0" err="1" smtClean="0">
                <a:solidFill>
                  <a:srgbClr val="005ADE"/>
                </a:solidFill>
                <a:latin typeface="Times New Roman" panose="02020603050405020304" pitchFamily="18" charset="0"/>
                <a:ea typeface="+mj-ea"/>
                <a:cs typeface="Times New Roman" panose="02020603050405020304" pitchFamily="18" charset="0"/>
              </a:rPr>
              <a:t>nhau</a:t>
            </a:r>
            <a:r>
              <a:rPr lang="en-US" sz="3200" dirty="0" smtClean="0">
                <a:solidFill>
                  <a:srgbClr val="005ADE"/>
                </a:solidFill>
                <a:latin typeface="Times New Roman" panose="02020603050405020304" pitchFamily="18" charset="0"/>
                <a:ea typeface="+mj-ea"/>
                <a:cs typeface="Times New Roman" panose="02020603050405020304" pitchFamily="18" charset="0"/>
              </a:rPr>
              <a:t>:</a:t>
            </a:r>
            <a:endParaRPr lang="en-US" sz="3200" dirty="0" smtClean="0">
              <a:solidFill>
                <a:srgbClr val="005ADE"/>
              </a:solidFill>
              <a:latin typeface="Times New Roman" panose="02020603050405020304" pitchFamily="18" charset="0"/>
              <a:ea typeface="+mj-ea"/>
              <a:cs typeface="Times New Roman" panose="02020603050405020304" pitchFamily="18" charset="0"/>
            </a:endParaRPr>
          </a:p>
          <a:p>
            <a:pPr fontAlgn="auto">
              <a:spcAft>
                <a:spcPts val="0"/>
              </a:spcAft>
              <a:defRPr/>
            </a:pPr>
            <a:r>
              <a:rPr lang="en-US" sz="3200" dirty="0">
                <a:solidFill>
                  <a:srgbClr val="005ADE"/>
                </a:solidFill>
                <a:latin typeface="Times New Roman" panose="02020603050405020304" pitchFamily="18" charset="0"/>
                <a:ea typeface="+mj-ea"/>
                <a:cs typeface="Times New Roman" panose="02020603050405020304" pitchFamily="18" charset="0"/>
              </a:rPr>
              <a:t>Có 2 dạng cơ bản:</a:t>
            </a:r>
            <a:endParaRPr lang="en-US" sz="3200" dirty="0">
              <a:solidFill>
                <a:srgbClr val="005ADE"/>
              </a:solidFill>
              <a:latin typeface="Times New Roman" panose="02020603050405020304" pitchFamily="18" charset="0"/>
              <a:ea typeface="+mj-ea"/>
              <a:cs typeface="Times New Roman" panose="02020603050405020304" pitchFamily="18" charset="0"/>
            </a:endParaRPr>
          </a:p>
          <a:p>
            <a:pPr fontAlgn="auto">
              <a:spcAft>
                <a:spcPts val="0"/>
              </a:spcAft>
              <a:defRPr/>
            </a:pPr>
            <a:r>
              <a:rPr lang="en-US" sz="3200" dirty="0">
                <a:solidFill>
                  <a:srgbClr val="005ADE"/>
                </a:solidFill>
                <a:latin typeface="Times New Roman" panose="02020603050405020304" pitchFamily="18" charset="0"/>
                <a:ea typeface="+mj-ea"/>
                <a:cs typeface="Times New Roman" panose="02020603050405020304" pitchFamily="18" charset="0"/>
              </a:rPr>
              <a:t> </a:t>
            </a:r>
            <a:r>
              <a:rPr lang="en-US" sz="3200" dirty="0" smtClean="0">
                <a:latin typeface="Times New Roman" panose="02020603050405020304" pitchFamily="18" charset="0"/>
                <a:ea typeface="+mj-ea"/>
                <a:cs typeface="Times New Roman" panose="02020603050405020304" pitchFamily="18" charset="0"/>
              </a:rPr>
              <a:t>+ </a:t>
            </a:r>
            <a:r>
              <a:rPr lang="en-US" sz="3200" dirty="0" err="1" smtClean="0">
                <a:latin typeface="Times New Roman" panose="02020603050405020304" pitchFamily="18" charset="0"/>
                <a:ea typeface="+mj-ea"/>
                <a:cs typeface="Times New Roman" panose="02020603050405020304" pitchFamily="18" charset="0"/>
              </a:rPr>
              <a:t>Dạng</a:t>
            </a:r>
            <a:r>
              <a:rPr lang="en-US" sz="3200" dirty="0" smtClean="0">
                <a:latin typeface="Times New Roman" panose="02020603050405020304" pitchFamily="18" charset="0"/>
                <a:ea typeface="+mj-ea"/>
                <a:cs typeface="Times New Roman" panose="02020603050405020304" pitchFamily="18" charset="0"/>
              </a:rPr>
              <a:t> 1: </a:t>
            </a:r>
            <a:r>
              <a:rPr lang="en-US" sz="3200" dirty="0" err="1" smtClean="0">
                <a:latin typeface="Times New Roman" panose="02020603050405020304" pitchFamily="18" charset="0"/>
                <a:ea typeface="+mj-ea"/>
                <a:cs typeface="Times New Roman" panose="02020603050405020304" pitchFamily="18" charset="0"/>
              </a:rPr>
              <a:t>đề</a:t>
            </a:r>
            <a:r>
              <a:rPr lang="en-US" sz="3200" dirty="0" smtClean="0">
                <a:latin typeface="Times New Roman" panose="02020603050405020304" pitchFamily="18" charset="0"/>
                <a:ea typeface="+mj-ea"/>
                <a:cs typeface="Times New Roman" panose="02020603050405020304" pitchFamily="18" charset="0"/>
              </a:rPr>
              <a:t> </a:t>
            </a:r>
            <a:r>
              <a:rPr lang="en-US" sz="3200" dirty="0">
                <a:latin typeface="Times New Roman" panose="02020603050405020304" pitchFamily="18" charset="0"/>
                <a:ea typeface="+mj-ea"/>
                <a:cs typeface="Times New Roman" panose="02020603050405020304" pitchFamily="18" charset="0"/>
              </a:rPr>
              <a:t>1,3,10: </a:t>
            </a:r>
            <a:r>
              <a:rPr lang="en-US" sz="3200" dirty="0" err="1">
                <a:latin typeface="Times New Roman" panose="02020603050405020304" pitchFamily="18" charset="0"/>
                <a:ea typeface="+mj-ea"/>
                <a:cs typeface="Times New Roman" panose="02020603050405020304" pitchFamily="18" charset="0"/>
              </a:rPr>
              <a:t>có</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mệnh</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lệnh</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suy</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nghĩ</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bàn</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về</a:t>
            </a:r>
            <a:r>
              <a:rPr lang="en-US" sz="3200" dirty="0">
                <a:latin typeface="Times New Roman" panose="02020603050405020304" pitchFamily="18" charset="0"/>
                <a:ea typeface="+mj-ea"/>
                <a:cs typeface="Times New Roman" panose="02020603050405020304" pitchFamily="18" charset="0"/>
              </a:rPr>
              <a:t>) </a:t>
            </a:r>
            <a:endParaRPr lang="en-US" sz="3200" dirty="0" smtClean="0">
              <a:latin typeface="Times New Roman" panose="02020603050405020304" pitchFamily="18" charset="0"/>
              <a:ea typeface="+mj-ea"/>
              <a:cs typeface="Times New Roman" panose="02020603050405020304" pitchFamily="18" charset="0"/>
            </a:endParaRPr>
          </a:p>
          <a:p>
            <a:pPr fontAlgn="auto">
              <a:spcAft>
                <a:spcPts val="0"/>
              </a:spcAft>
              <a:defRPr/>
            </a:pPr>
            <a:r>
              <a:rPr lang="en-US" sz="3200" dirty="0" smtClean="0">
                <a:latin typeface="Times New Roman" panose="02020603050405020304" pitchFamily="18" charset="0"/>
                <a:ea typeface="+mj-ea"/>
                <a:cs typeface="Times New Roman" panose="02020603050405020304" pitchFamily="18" charset="0"/>
              </a:rPr>
              <a:t> + </a:t>
            </a:r>
            <a:r>
              <a:rPr lang="en-US" sz="3200" dirty="0" err="1" smtClean="0">
                <a:latin typeface="Times New Roman" panose="02020603050405020304" pitchFamily="18" charset="0"/>
                <a:ea typeface="+mj-ea"/>
                <a:cs typeface="Times New Roman" panose="02020603050405020304" pitchFamily="18" charset="0"/>
              </a:rPr>
              <a:t>Dạng</a:t>
            </a:r>
            <a:r>
              <a:rPr lang="en-US" sz="3200" dirty="0" smtClean="0">
                <a:latin typeface="Times New Roman" panose="02020603050405020304" pitchFamily="18" charset="0"/>
                <a:ea typeface="+mj-ea"/>
                <a:cs typeface="Times New Roman" panose="02020603050405020304" pitchFamily="18" charset="0"/>
              </a:rPr>
              <a:t> 2: </a:t>
            </a:r>
            <a:r>
              <a:rPr lang="en-US" sz="3200" dirty="0" err="1" smtClean="0">
                <a:latin typeface="Times New Roman" panose="02020603050405020304" pitchFamily="18" charset="0"/>
                <a:ea typeface="+mj-ea"/>
                <a:cs typeface="Times New Roman" panose="02020603050405020304" pitchFamily="18" charset="0"/>
              </a:rPr>
              <a:t>đề</a:t>
            </a:r>
            <a:r>
              <a:rPr lang="en-US" sz="3200" dirty="0" smtClean="0">
                <a:latin typeface="Times New Roman" panose="02020603050405020304" pitchFamily="18" charset="0"/>
                <a:ea typeface="+mj-ea"/>
                <a:cs typeface="Times New Roman" panose="02020603050405020304" pitchFamily="18" charset="0"/>
              </a:rPr>
              <a:t> </a:t>
            </a:r>
            <a:r>
              <a:rPr lang="en-US" sz="3200" dirty="0">
                <a:latin typeface="Times New Roman" panose="02020603050405020304" pitchFamily="18" charset="0"/>
                <a:ea typeface="+mj-ea"/>
                <a:cs typeface="Times New Roman" panose="02020603050405020304" pitchFamily="18" charset="0"/>
              </a:rPr>
              <a:t>2,4,5,6,7,8,9: </a:t>
            </a:r>
            <a:r>
              <a:rPr lang="en-US" sz="3200" dirty="0" err="1">
                <a:latin typeface="Times New Roman" panose="02020603050405020304" pitchFamily="18" charset="0"/>
                <a:ea typeface="+mj-ea"/>
                <a:cs typeface="Times New Roman" panose="02020603050405020304" pitchFamily="18" charset="0"/>
              </a:rPr>
              <a:t>không</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mệnh</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lệnh</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2000"/>
                                        <p:tgtEl>
                                          <p:spTgt spid="3">
                                            <p:txEl>
                                              <p:pRg st="5" end="5"/>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ox(in)">
                                      <p:cBhvr>
                                        <p:cTn id="3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TextBox 10"/>
          <p:cNvSpPr txBox="1">
            <a:spLocks noChangeArrowheads="1"/>
          </p:cNvSpPr>
          <p:nvPr/>
        </p:nvSpPr>
        <p:spPr bwMode="auto">
          <a:xfrm>
            <a:off x="212090" y="106045"/>
            <a:ext cx="11792585" cy="583565"/>
          </a:xfrm>
          <a:prstGeom prst="rect">
            <a:avLst/>
          </a:prstGeom>
          <a:noFill/>
          <a:ln w="9525">
            <a:noFill/>
            <a:miter lim="800000"/>
          </a:ln>
        </p:spPr>
        <p:txBody>
          <a:bodyPr wrap="square">
            <a:spAutoFit/>
          </a:bodyPr>
          <a:p>
            <a:r>
              <a:rPr lang="en-US" sz="3200" b="1" u="sng" dirty="0">
                <a:solidFill>
                  <a:srgbClr val="FF0000"/>
                </a:solidFill>
                <a:latin typeface="Times New Roman" panose="02020603050405020304" pitchFamily="18" charset="0"/>
                <a:cs typeface="Times New Roman" panose="02020603050405020304" pitchFamily="18" charset="0"/>
              </a:rPr>
              <a:t>II. </a:t>
            </a:r>
            <a:r>
              <a:rPr lang="en-US" sz="3200" b="1" u="sng" dirty="0" err="1">
                <a:solidFill>
                  <a:srgbClr val="FF0000"/>
                </a:solidFill>
                <a:latin typeface="Times New Roman" panose="02020603050405020304" pitchFamily="18" charset="0"/>
                <a:cs typeface="Times New Roman" panose="02020603050405020304" pitchFamily="18" charset="0"/>
              </a:rPr>
              <a:t>Cách</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làm</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bài</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nghị</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luận</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về</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một</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vấn</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đề</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tư</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tưởng</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đạo</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lí</a:t>
            </a:r>
            <a:r>
              <a:rPr lang="en-US" sz="3200" b="1" u="sng" dirty="0">
                <a:solidFill>
                  <a:srgbClr val="FF0000"/>
                </a:solidFill>
                <a:latin typeface="Times New Roman" panose="02020603050405020304" pitchFamily="18" charset="0"/>
                <a:cs typeface="Times New Roman" panose="02020603050405020304" pitchFamily="18" charset="0"/>
              </a:rPr>
              <a:t>: </a:t>
            </a:r>
            <a:endParaRPr lang="en-US" sz="3200" b="1" u="sng"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76835" y="689610"/>
            <a:ext cx="11533505" cy="583565"/>
          </a:xfrm>
          <a:prstGeom prst="rect">
            <a:avLst/>
          </a:prstGeom>
          <a:noFill/>
          <a:ln w="9525">
            <a:noFill/>
            <a:miter lim="800000"/>
          </a:ln>
        </p:spPr>
        <p:txBody>
          <a:bodyPr wrap="square">
            <a:spAutoFit/>
          </a:bodyPr>
          <a:p>
            <a:r>
              <a:rPr lang="en-US" sz="3200" b="1" dirty="0">
                <a:solidFill>
                  <a:srgbClr val="005ADE"/>
                </a:solidFill>
                <a:latin typeface="Times New Roman" panose="02020603050405020304" pitchFamily="18" charset="0"/>
                <a:cs typeface="Times New Roman" panose="02020603050405020304" pitchFamily="18" charset="0"/>
              </a:rPr>
              <a:t> </a:t>
            </a:r>
            <a:r>
              <a:rPr lang="en-US" sz="3200" b="1" dirty="0" err="1">
                <a:solidFill>
                  <a:srgbClr val="005ADE"/>
                </a:solidFill>
                <a:latin typeface="Times New Roman" panose="02020603050405020304" pitchFamily="18" charset="0"/>
                <a:cs typeface="Times New Roman" panose="02020603050405020304" pitchFamily="18" charset="0"/>
              </a:rPr>
              <a:t>Đề</a:t>
            </a:r>
            <a:r>
              <a:rPr lang="en-US" sz="3200" b="1" dirty="0">
                <a:solidFill>
                  <a:srgbClr val="005ADE"/>
                </a:solidFill>
                <a:latin typeface="Times New Roman" panose="02020603050405020304" pitchFamily="18" charset="0"/>
                <a:cs typeface="Times New Roman" panose="02020603050405020304" pitchFamily="18" charset="0"/>
              </a:rPr>
              <a:t> </a:t>
            </a:r>
            <a:r>
              <a:rPr lang="en-US" sz="3200" b="1" dirty="0" err="1">
                <a:solidFill>
                  <a:srgbClr val="005ADE"/>
                </a:solidFill>
                <a:latin typeface="Times New Roman" panose="02020603050405020304" pitchFamily="18" charset="0"/>
                <a:cs typeface="Times New Roman" panose="02020603050405020304" pitchFamily="18" charset="0"/>
              </a:rPr>
              <a:t>bài</a:t>
            </a:r>
            <a:r>
              <a:rPr lang="en-US" sz="3200" b="1" dirty="0">
                <a:solidFill>
                  <a:srgbClr val="005ADE"/>
                </a:solidFill>
                <a:latin typeface="Times New Roman" panose="02020603050405020304" pitchFamily="18" charset="0"/>
                <a:cs typeface="Times New Roman" panose="02020603050405020304" pitchFamily="18" charset="0"/>
              </a:rPr>
              <a:t>: </a:t>
            </a:r>
            <a:r>
              <a:rPr lang="en-US" sz="3200" b="1" dirty="0" err="1">
                <a:solidFill>
                  <a:srgbClr val="005ADE"/>
                </a:solidFill>
                <a:latin typeface="Times New Roman" panose="02020603050405020304" pitchFamily="18" charset="0"/>
                <a:cs typeface="Times New Roman" panose="02020603050405020304" pitchFamily="18" charset="0"/>
              </a:rPr>
              <a:t>Suy</a:t>
            </a:r>
            <a:r>
              <a:rPr lang="en-US" sz="3200" b="1" dirty="0">
                <a:solidFill>
                  <a:srgbClr val="005ADE"/>
                </a:solidFill>
                <a:latin typeface="Times New Roman" panose="02020603050405020304" pitchFamily="18" charset="0"/>
                <a:cs typeface="Times New Roman" panose="02020603050405020304" pitchFamily="18" charset="0"/>
              </a:rPr>
              <a:t> </a:t>
            </a:r>
            <a:r>
              <a:rPr lang="en-US" sz="3200" b="1" dirty="0" err="1">
                <a:solidFill>
                  <a:srgbClr val="005ADE"/>
                </a:solidFill>
                <a:latin typeface="Times New Roman" panose="02020603050405020304" pitchFamily="18" charset="0"/>
                <a:cs typeface="Times New Roman" panose="02020603050405020304" pitchFamily="18" charset="0"/>
              </a:rPr>
              <a:t>nghĩ</a:t>
            </a:r>
            <a:r>
              <a:rPr lang="en-US" sz="3200" b="1" dirty="0">
                <a:solidFill>
                  <a:srgbClr val="005ADE"/>
                </a:solidFill>
                <a:latin typeface="Times New Roman" panose="02020603050405020304" pitchFamily="18" charset="0"/>
                <a:cs typeface="Times New Roman" panose="02020603050405020304" pitchFamily="18" charset="0"/>
              </a:rPr>
              <a:t> </a:t>
            </a:r>
            <a:r>
              <a:rPr lang="en-US" sz="3200" b="1" dirty="0" err="1">
                <a:solidFill>
                  <a:srgbClr val="005ADE"/>
                </a:solidFill>
                <a:latin typeface="Times New Roman" panose="02020603050405020304" pitchFamily="18" charset="0"/>
                <a:cs typeface="Times New Roman" panose="02020603050405020304" pitchFamily="18" charset="0"/>
              </a:rPr>
              <a:t>về</a:t>
            </a:r>
            <a:r>
              <a:rPr lang="en-US" sz="3200" b="1" dirty="0">
                <a:solidFill>
                  <a:srgbClr val="005ADE"/>
                </a:solidFill>
                <a:latin typeface="Times New Roman" panose="02020603050405020304" pitchFamily="18" charset="0"/>
                <a:cs typeface="Times New Roman" panose="02020603050405020304" pitchFamily="18" charset="0"/>
              </a:rPr>
              <a:t> </a:t>
            </a:r>
            <a:r>
              <a:rPr lang="en-US" sz="3200" b="1" dirty="0" err="1">
                <a:solidFill>
                  <a:srgbClr val="005ADE"/>
                </a:solidFill>
                <a:latin typeface="Times New Roman" panose="02020603050405020304" pitchFamily="18" charset="0"/>
                <a:cs typeface="Times New Roman" panose="02020603050405020304" pitchFamily="18" charset="0"/>
              </a:rPr>
              <a:t>đạo</a:t>
            </a:r>
            <a:r>
              <a:rPr lang="en-US" sz="3200" b="1" dirty="0">
                <a:solidFill>
                  <a:srgbClr val="005ADE"/>
                </a:solidFill>
                <a:latin typeface="Times New Roman" panose="02020603050405020304" pitchFamily="18" charset="0"/>
                <a:cs typeface="Times New Roman" panose="02020603050405020304" pitchFamily="18" charset="0"/>
              </a:rPr>
              <a:t> </a:t>
            </a:r>
            <a:r>
              <a:rPr lang="en-US" sz="3200" b="1" dirty="0" err="1">
                <a:solidFill>
                  <a:srgbClr val="005ADE"/>
                </a:solidFill>
                <a:latin typeface="Times New Roman" panose="02020603050405020304" pitchFamily="18" charset="0"/>
                <a:cs typeface="Times New Roman" panose="02020603050405020304" pitchFamily="18" charset="0"/>
              </a:rPr>
              <a:t>lí</a:t>
            </a:r>
            <a:r>
              <a:rPr lang="en-US" sz="3200" b="1" dirty="0">
                <a:solidFill>
                  <a:srgbClr val="005ADE"/>
                </a:solidFill>
                <a:latin typeface="Times New Roman" panose="02020603050405020304" pitchFamily="18" charset="0"/>
                <a:cs typeface="Times New Roman" panose="02020603050405020304" pitchFamily="18" charset="0"/>
              </a:rPr>
              <a:t> “</a:t>
            </a:r>
            <a:r>
              <a:rPr lang="en-US" sz="3200" b="1" dirty="0" err="1">
                <a:solidFill>
                  <a:srgbClr val="005ADE"/>
                </a:solidFill>
                <a:latin typeface="Times New Roman" panose="02020603050405020304" pitchFamily="18" charset="0"/>
                <a:cs typeface="Times New Roman" panose="02020603050405020304" pitchFamily="18" charset="0"/>
              </a:rPr>
              <a:t>Uống</a:t>
            </a:r>
            <a:r>
              <a:rPr lang="en-US" sz="3200" b="1" dirty="0">
                <a:solidFill>
                  <a:srgbClr val="005ADE"/>
                </a:solidFill>
                <a:latin typeface="Times New Roman" panose="02020603050405020304" pitchFamily="18" charset="0"/>
                <a:cs typeface="Times New Roman" panose="02020603050405020304" pitchFamily="18" charset="0"/>
              </a:rPr>
              <a:t> </a:t>
            </a:r>
            <a:r>
              <a:rPr lang="en-US" sz="3200" b="1" dirty="0" err="1">
                <a:solidFill>
                  <a:srgbClr val="005ADE"/>
                </a:solidFill>
                <a:latin typeface="Times New Roman" panose="02020603050405020304" pitchFamily="18" charset="0"/>
                <a:cs typeface="Times New Roman" panose="02020603050405020304" pitchFamily="18" charset="0"/>
              </a:rPr>
              <a:t>nước</a:t>
            </a:r>
            <a:r>
              <a:rPr lang="en-US" sz="3200" b="1" dirty="0">
                <a:solidFill>
                  <a:srgbClr val="005ADE"/>
                </a:solidFill>
                <a:latin typeface="Times New Roman" panose="02020603050405020304" pitchFamily="18" charset="0"/>
                <a:cs typeface="Times New Roman" panose="02020603050405020304" pitchFamily="18" charset="0"/>
              </a:rPr>
              <a:t> </a:t>
            </a:r>
            <a:r>
              <a:rPr lang="en-US" sz="3200" b="1" dirty="0" err="1">
                <a:solidFill>
                  <a:srgbClr val="005ADE"/>
                </a:solidFill>
                <a:latin typeface="Times New Roman" panose="02020603050405020304" pitchFamily="18" charset="0"/>
                <a:cs typeface="Times New Roman" panose="02020603050405020304" pitchFamily="18" charset="0"/>
              </a:rPr>
              <a:t>nhớ</a:t>
            </a:r>
            <a:r>
              <a:rPr lang="en-US" sz="3200" b="1" dirty="0">
                <a:solidFill>
                  <a:srgbClr val="005ADE"/>
                </a:solidFill>
                <a:latin typeface="Times New Roman" panose="02020603050405020304" pitchFamily="18" charset="0"/>
                <a:cs typeface="Times New Roman" panose="02020603050405020304" pitchFamily="18" charset="0"/>
              </a:rPr>
              <a:t> </a:t>
            </a:r>
            <a:r>
              <a:rPr lang="en-US" sz="3200" b="1" dirty="0" err="1">
                <a:solidFill>
                  <a:srgbClr val="005ADE"/>
                </a:solidFill>
                <a:latin typeface="Times New Roman" panose="02020603050405020304" pitchFamily="18" charset="0"/>
                <a:cs typeface="Times New Roman" panose="02020603050405020304" pitchFamily="18" charset="0"/>
              </a:rPr>
              <a:t>nguồn</a:t>
            </a:r>
            <a:r>
              <a:rPr lang="en-US" sz="3200" b="1" dirty="0">
                <a:solidFill>
                  <a:srgbClr val="005ADE"/>
                </a:solidFill>
                <a:latin typeface="Times New Roman" panose="02020603050405020304" pitchFamily="18" charset="0"/>
                <a:cs typeface="Times New Roman" panose="02020603050405020304" pitchFamily="18" charset="0"/>
              </a:rPr>
              <a:t>”</a:t>
            </a:r>
            <a:endParaRPr lang="en-US" sz="3200" b="1" dirty="0">
              <a:solidFill>
                <a:srgbClr val="005ADE"/>
              </a:solidFill>
              <a:latin typeface="Times New Roman" panose="02020603050405020304" pitchFamily="18" charset="0"/>
              <a:cs typeface="Times New Roman" panose="02020603050405020304" pitchFamily="18" charset="0"/>
            </a:endParaRPr>
          </a:p>
        </p:txBody>
      </p:sp>
      <p:sp>
        <p:nvSpPr>
          <p:cNvPr id="5" name="TextBox 4"/>
          <p:cNvSpPr txBox="1">
            <a:spLocks noChangeArrowheads="1"/>
          </p:cNvSpPr>
          <p:nvPr/>
        </p:nvSpPr>
        <p:spPr bwMode="auto">
          <a:xfrm>
            <a:off x="381635" y="1143000"/>
            <a:ext cx="10749915" cy="583565"/>
          </a:xfrm>
          <a:prstGeom prst="rect">
            <a:avLst/>
          </a:prstGeom>
          <a:noFill/>
          <a:ln w="9525">
            <a:noFill/>
            <a:miter lim="800000"/>
          </a:ln>
        </p:spPr>
        <p:txBody>
          <a:bodyPr wrap="square">
            <a:spAutoFit/>
          </a:bodyPr>
          <a:p>
            <a:r>
              <a:rPr lang="en-US" sz="3200" b="1" dirty="0">
                <a:solidFill>
                  <a:srgbClr val="FF0000"/>
                </a:solidFill>
                <a:latin typeface="Times New Roman" panose="02020603050405020304" pitchFamily="18" charset="0"/>
                <a:cs typeface="Times New Roman" panose="02020603050405020304" pitchFamily="18" charset="0"/>
              </a:rPr>
              <a:t>1/ </a:t>
            </a:r>
            <a:r>
              <a:rPr lang="en-US" sz="3200" b="1" u="sng" dirty="0" err="1">
                <a:solidFill>
                  <a:srgbClr val="FF0000"/>
                </a:solidFill>
                <a:latin typeface="Times New Roman" panose="02020603050405020304" pitchFamily="18" charset="0"/>
                <a:cs typeface="Times New Roman" panose="02020603050405020304" pitchFamily="18" charset="0"/>
              </a:rPr>
              <a:t>Tìm</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hiểu</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đề</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và</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tìm</a:t>
            </a:r>
            <a:r>
              <a:rPr lang="en-US" sz="3200" b="1" u="sng" dirty="0">
                <a:solidFill>
                  <a:srgbClr val="FF0000"/>
                </a:solidFill>
                <a:latin typeface="Times New Roman" panose="02020603050405020304" pitchFamily="18" charset="0"/>
                <a:cs typeface="Times New Roman" panose="02020603050405020304" pitchFamily="18" charset="0"/>
              </a:rPr>
              <a:t> ý:</a:t>
            </a:r>
            <a:endParaRPr lang="en-US" sz="3200" b="1" u="sng" dirty="0">
              <a:solidFill>
                <a:srgbClr val="005ADE"/>
              </a:solidFill>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534035" y="1699895"/>
            <a:ext cx="10749915" cy="2061210"/>
          </a:xfrm>
          <a:prstGeom prst="rect">
            <a:avLst/>
          </a:prstGeom>
          <a:noFill/>
          <a:ln w="9525">
            <a:noFill/>
            <a:miter lim="800000"/>
          </a:ln>
        </p:spPr>
        <p:txBody>
          <a:bodyPr wrap="square">
            <a:spAutoFit/>
          </a:bodyPr>
          <a:p>
            <a:r>
              <a:rPr lang="en-US" sz="3200" b="1" dirty="0">
                <a:solidFill>
                  <a:srgbClr val="071190"/>
                </a:solidFill>
                <a:latin typeface="Times New Roman" panose="02020603050405020304" pitchFamily="18" charset="0"/>
                <a:cs typeface="Times New Roman" panose="02020603050405020304" pitchFamily="18" charset="0"/>
              </a:rPr>
              <a:t>a. Tìm hiểu đề:</a:t>
            </a:r>
            <a:endParaRPr lang="en-US" sz="3200" b="1" dirty="0">
              <a:solidFill>
                <a:srgbClr val="071190"/>
              </a:solidFill>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Kiểu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luận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tư</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tưởng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lí</a:t>
            </a:r>
            <a:endParaRPr lang="en-US" sz="3200" dirty="0">
              <a:latin typeface="Times New Roman" panose="02020603050405020304" pitchFamily="18" charset="0"/>
              <a:cs typeface="Times New Roman" panose="02020603050405020304" pitchFamily="18" charset="0"/>
            </a:endParaRPr>
          </a:p>
          <a:p>
            <a:pPr>
              <a:buFontTx/>
              <a:buChar char="-"/>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Xác</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nghị</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ơn</a:t>
            </a:r>
            <a:r>
              <a:rPr lang="en-US"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Yêu cầu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suy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nghĩ về đạo lí trong câu tục ngữ</a:t>
            </a:r>
            <a:r>
              <a:rPr lang="en-US" sz="3200"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534035" y="3658235"/>
            <a:ext cx="11533505" cy="2553335"/>
          </a:xfrm>
          <a:prstGeom prst="rect">
            <a:avLst/>
          </a:prstGeom>
          <a:noFill/>
          <a:ln w="9525">
            <a:noFill/>
            <a:miter lim="800000"/>
          </a:ln>
        </p:spPr>
        <p:txBody>
          <a:bodyPr wrap="square">
            <a:spAutoFit/>
          </a:bodyPr>
          <a:p>
            <a:r>
              <a:rPr lang="en-US" sz="3200" b="1" dirty="0">
                <a:solidFill>
                  <a:srgbClr val="005ADE"/>
                </a:solidFill>
                <a:latin typeface="Times New Roman" panose="02020603050405020304" pitchFamily="18" charset="0"/>
                <a:cs typeface="Times New Roman" panose="02020603050405020304" pitchFamily="18" charset="0"/>
              </a:rPr>
              <a:t>b. </a:t>
            </a:r>
            <a:r>
              <a:rPr lang="en-US" sz="3200" b="1" u="sng" dirty="0" err="1">
                <a:solidFill>
                  <a:srgbClr val="005ADE"/>
                </a:solidFill>
                <a:latin typeface="Times New Roman" panose="02020603050405020304" pitchFamily="18" charset="0"/>
                <a:cs typeface="Times New Roman" panose="02020603050405020304" pitchFamily="18" charset="0"/>
              </a:rPr>
              <a:t>Tìm</a:t>
            </a:r>
            <a:r>
              <a:rPr lang="en-US" sz="3200" b="1" u="sng" dirty="0">
                <a:solidFill>
                  <a:srgbClr val="005ADE"/>
                </a:solidFill>
                <a:latin typeface="Times New Roman" panose="02020603050405020304" pitchFamily="18" charset="0"/>
                <a:cs typeface="Times New Roman" panose="02020603050405020304" pitchFamily="18" charset="0"/>
              </a:rPr>
              <a:t> ý</a:t>
            </a:r>
            <a:r>
              <a:rPr lang="en-US" sz="3200" b="1" u="sng" dirty="0" smtClean="0">
                <a:solidFill>
                  <a:srgbClr val="005ADE"/>
                </a:solidFill>
                <a:latin typeface="Times New Roman" panose="02020603050405020304" pitchFamily="18" charset="0"/>
                <a:cs typeface="Times New Roman" panose="02020603050405020304" pitchFamily="18" charset="0"/>
              </a:rPr>
              <a:t>: </a:t>
            </a:r>
            <a:r>
              <a:rPr lang="en-US" sz="3200" b="1" dirty="0" err="1" smtClean="0">
                <a:solidFill>
                  <a:srgbClr val="005ADE"/>
                </a:solidFill>
                <a:latin typeface="Times New Roman" panose="02020603050405020304" pitchFamily="18" charset="0"/>
                <a:cs typeface="Times New Roman" panose="02020603050405020304" pitchFamily="18" charset="0"/>
              </a:rPr>
              <a:t>Đọc</a:t>
            </a:r>
            <a:r>
              <a:rPr lang="en-US" sz="3200" b="1" dirty="0" smtClean="0">
                <a:solidFill>
                  <a:srgbClr val="005ADE"/>
                </a:solidFill>
                <a:latin typeface="Times New Roman" panose="02020603050405020304" pitchFamily="18" charset="0"/>
                <a:cs typeface="Times New Roman" panose="02020603050405020304" pitchFamily="18" charset="0"/>
              </a:rPr>
              <a:t> </a:t>
            </a:r>
            <a:r>
              <a:rPr lang="en-US" sz="3200" b="1" dirty="0" err="1" smtClean="0">
                <a:solidFill>
                  <a:srgbClr val="005ADE"/>
                </a:solidFill>
                <a:latin typeface="Times New Roman" panose="02020603050405020304" pitchFamily="18" charset="0"/>
                <a:cs typeface="Times New Roman" panose="02020603050405020304" pitchFamily="18" charset="0"/>
              </a:rPr>
              <a:t>và</a:t>
            </a:r>
            <a:r>
              <a:rPr lang="en-US" sz="3200" b="1" dirty="0" smtClean="0">
                <a:solidFill>
                  <a:srgbClr val="005ADE"/>
                </a:solidFill>
                <a:latin typeface="Times New Roman" panose="02020603050405020304" pitchFamily="18" charset="0"/>
                <a:cs typeface="Times New Roman" panose="02020603050405020304" pitchFamily="18" charset="0"/>
              </a:rPr>
              <a:t> </a:t>
            </a:r>
            <a:r>
              <a:rPr lang="en-US" sz="3200" b="1" dirty="0" err="1" smtClean="0">
                <a:solidFill>
                  <a:srgbClr val="005ADE"/>
                </a:solidFill>
                <a:latin typeface="Times New Roman" panose="02020603050405020304" pitchFamily="18" charset="0"/>
                <a:cs typeface="Times New Roman" panose="02020603050405020304" pitchFamily="18" charset="0"/>
              </a:rPr>
              <a:t>trả</a:t>
            </a:r>
            <a:r>
              <a:rPr lang="en-US" sz="3200" b="1" dirty="0" smtClean="0">
                <a:solidFill>
                  <a:srgbClr val="005ADE"/>
                </a:solidFill>
                <a:latin typeface="Times New Roman" panose="02020603050405020304" pitchFamily="18" charset="0"/>
                <a:cs typeface="Times New Roman" panose="02020603050405020304" pitchFamily="18" charset="0"/>
              </a:rPr>
              <a:t> </a:t>
            </a:r>
            <a:r>
              <a:rPr lang="en-US" sz="3200" b="1" dirty="0" err="1" smtClean="0">
                <a:solidFill>
                  <a:srgbClr val="005ADE"/>
                </a:solidFill>
                <a:latin typeface="Times New Roman" panose="02020603050405020304" pitchFamily="18" charset="0"/>
                <a:cs typeface="Times New Roman" panose="02020603050405020304" pitchFamily="18" charset="0"/>
              </a:rPr>
              <a:t>lời</a:t>
            </a:r>
            <a:r>
              <a:rPr lang="en-US" sz="3200" b="1" dirty="0" smtClean="0">
                <a:solidFill>
                  <a:srgbClr val="005ADE"/>
                </a:solidFill>
                <a:latin typeface="Times New Roman" panose="02020603050405020304" pitchFamily="18" charset="0"/>
                <a:cs typeface="Times New Roman" panose="02020603050405020304" pitchFamily="18" charset="0"/>
              </a:rPr>
              <a:t> </a:t>
            </a:r>
            <a:r>
              <a:rPr lang="en-US" sz="3200" b="1" dirty="0" err="1" smtClean="0">
                <a:solidFill>
                  <a:srgbClr val="005ADE"/>
                </a:solidFill>
                <a:latin typeface="Times New Roman" panose="02020603050405020304" pitchFamily="18" charset="0"/>
                <a:cs typeface="Times New Roman" panose="02020603050405020304" pitchFamily="18" charset="0"/>
              </a:rPr>
              <a:t>câu</a:t>
            </a:r>
            <a:r>
              <a:rPr lang="en-US" sz="3200" b="1" dirty="0" smtClean="0">
                <a:solidFill>
                  <a:srgbClr val="005ADE"/>
                </a:solidFill>
                <a:latin typeface="Times New Roman" panose="02020603050405020304" pitchFamily="18" charset="0"/>
                <a:cs typeface="Times New Roman" panose="02020603050405020304" pitchFamily="18" charset="0"/>
              </a:rPr>
              <a:t> </a:t>
            </a:r>
            <a:r>
              <a:rPr lang="en-US" sz="3200" b="1" dirty="0" err="1" smtClean="0">
                <a:solidFill>
                  <a:srgbClr val="005ADE"/>
                </a:solidFill>
                <a:latin typeface="Times New Roman" panose="02020603050405020304" pitchFamily="18" charset="0"/>
                <a:cs typeface="Times New Roman" panose="02020603050405020304" pitchFamily="18" charset="0"/>
              </a:rPr>
              <a:t>hỏi</a:t>
            </a:r>
            <a:r>
              <a:rPr lang="en-US" sz="3200" b="1" dirty="0" smtClean="0">
                <a:solidFill>
                  <a:srgbClr val="005ADE"/>
                </a:solidFill>
                <a:latin typeface="Times New Roman" panose="02020603050405020304" pitchFamily="18" charset="0"/>
                <a:cs typeface="Times New Roman" panose="02020603050405020304" pitchFamily="18" charset="0"/>
              </a:rPr>
              <a:t> </a:t>
            </a:r>
            <a:r>
              <a:rPr lang="en-US" sz="3200" b="1" dirty="0" err="1" smtClean="0">
                <a:solidFill>
                  <a:srgbClr val="005ADE"/>
                </a:solidFill>
                <a:latin typeface="Times New Roman" panose="02020603050405020304" pitchFamily="18" charset="0"/>
                <a:cs typeface="Times New Roman" panose="02020603050405020304" pitchFamily="18" charset="0"/>
              </a:rPr>
              <a:t>để</a:t>
            </a:r>
            <a:r>
              <a:rPr lang="en-US" sz="3200" b="1" dirty="0" smtClean="0">
                <a:solidFill>
                  <a:srgbClr val="005ADE"/>
                </a:solidFill>
                <a:latin typeface="Times New Roman" panose="02020603050405020304" pitchFamily="18" charset="0"/>
                <a:cs typeface="Times New Roman" panose="02020603050405020304" pitchFamily="18" charset="0"/>
              </a:rPr>
              <a:t> </a:t>
            </a:r>
            <a:r>
              <a:rPr lang="en-US" sz="3200" b="1" dirty="0" err="1" smtClean="0">
                <a:solidFill>
                  <a:srgbClr val="005ADE"/>
                </a:solidFill>
                <a:latin typeface="Times New Roman" panose="02020603050405020304" pitchFamily="18" charset="0"/>
                <a:cs typeface="Times New Roman" panose="02020603050405020304" pitchFamily="18" charset="0"/>
              </a:rPr>
              <a:t>có</a:t>
            </a:r>
            <a:r>
              <a:rPr lang="en-US" sz="3200" b="1" dirty="0" smtClean="0">
                <a:solidFill>
                  <a:srgbClr val="005ADE"/>
                </a:solidFill>
                <a:latin typeface="Times New Roman" panose="02020603050405020304" pitchFamily="18" charset="0"/>
                <a:cs typeface="Times New Roman" panose="02020603050405020304" pitchFamily="18" charset="0"/>
              </a:rPr>
              <a:t> ý </a:t>
            </a:r>
            <a:r>
              <a:rPr lang="en-US" sz="3200" b="1" dirty="0" err="1" smtClean="0">
                <a:solidFill>
                  <a:srgbClr val="005ADE"/>
                </a:solidFill>
                <a:latin typeface="Times New Roman" panose="02020603050405020304" pitchFamily="18" charset="0"/>
                <a:cs typeface="Times New Roman" panose="02020603050405020304" pitchFamily="18" charset="0"/>
              </a:rPr>
              <a:t>cho</a:t>
            </a:r>
            <a:r>
              <a:rPr lang="en-US" sz="3200" b="1" dirty="0" smtClean="0">
                <a:solidFill>
                  <a:srgbClr val="005ADE"/>
                </a:solidFill>
                <a:latin typeface="Times New Roman" panose="02020603050405020304" pitchFamily="18" charset="0"/>
                <a:cs typeface="Times New Roman" panose="02020603050405020304" pitchFamily="18" charset="0"/>
              </a:rPr>
              <a:t> </a:t>
            </a:r>
            <a:r>
              <a:rPr lang="en-US" sz="3200" b="1" dirty="0" err="1" smtClean="0">
                <a:solidFill>
                  <a:srgbClr val="005ADE"/>
                </a:solidFill>
                <a:latin typeface="Times New Roman" panose="02020603050405020304" pitchFamily="18" charset="0"/>
                <a:cs typeface="Times New Roman" panose="02020603050405020304" pitchFamily="18" charset="0"/>
              </a:rPr>
              <a:t>bài</a:t>
            </a:r>
            <a:r>
              <a:rPr lang="en-US" sz="3200" b="1" dirty="0" smtClean="0">
                <a:solidFill>
                  <a:srgbClr val="005ADE"/>
                </a:solidFill>
                <a:latin typeface="Times New Roman" panose="02020603050405020304" pitchFamily="18" charset="0"/>
                <a:cs typeface="Times New Roman" panose="02020603050405020304" pitchFamily="18" charset="0"/>
              </a:rPr>
              <a:t> </a:t>
            </a:r>
            <a:r>
              <a:rPr lang="en-US" sz="3200" b="1" dirty="0" err="1" smtClean="0">
                <a:solidFill>
                  <a:srgbClr val="005ADE"/>
                </a:solidFill>
                <a:latin typeface="Times New Roman" panose="02020603050405020304" pitchFamily="18" charset="0"/>
                <a:cs typeface="Times New Roman" panose="02020603050405020304" pitchFamily="18" charset="0"/>
              </a:rPr>
              <a:t>văn:sgk</a:t>
            </a:r>
            <a:r>
              <a:rPr lang="en-US" sz="3200" b="1" dirty="0" smtClean="0">
                <a:solidFill>
                  <a:srgbClr val="005ADE"/>
                </a:solidFill>
                <a:latin typeface="Times New Roman" panose="02020603050405020304" pitchFamily="18" charset="0"/>
                <a:cs typeface="Times New Roman" panose="02020603050405020304" pitchFamily="18" charset="0"/>
              </a:rPr>
              <a:t>/52</a:t>
            </a:r>
            <a:endParaRPr lang="en-US" sz="3200" b="1" dirty="0" smtClean="0">
              <a:solidFill>
                <a:srgbClr val="005ADE"/>
              </a:solidFill>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a:t>
            </a:r>
            <a:r>
              <a:rPr lang="en-US" sz="3200" dirty="0" err="1" smtClean="0">
                <a:latin typeface="Times New Roman" panose="02020603050405020304" pitchFamily="18" charset="0"/>
                <a:cs typeface="Times New Roman" panose="02020603050405020304" pitchFamily="18" charset="0"/>
              </a:rPr>
              <a:t>Gợi</a:t>
            </a:r>
            <a:r>
              <a:rPr lang="en-US" sz="3200" dirty="0" smtClean="0">
                <a:latin typeface="Times New Roman" panose="02020603050405020304" pitchFamily="18" charset="0"/>
                <a:cs typeface="Times New Roman" panose="02020603050405020304" pitchFamily="18" charset="0"/>
              </a:rPr>
              <a:t> ý:</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tục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ngữ</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nghĩa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đen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nghĩa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bóng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như</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thế</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nào</a:t>
            </a:r>
            <a:r>
              <a:rPr lang="en-US" sz="3200" dirty="0" smtClean="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tục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ngữ</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thể</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truyền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thống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lí</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gì</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người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Việt</a:t>
            </a:r>
            <a:r>
              <a:rPr lang="en-US" sz="3200" dirty="0" smtClean="0">
                <a:latin typeface="Times New Roman" panose="02020603050405020304" pitchFamily="18" charset="0"/>
                <a:cs typeface="Times New Roman" panose="02020603050405020304" pitchFamily="18" charset="0"/>
              </a:rPr>
              <a:t> Nam?</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Ngày</a:t>
            </a:r>
            <a:r>
              <a:rPr lang="en-US" sz="3200" dirty="0" smtClean="0">
                <a:latin typeface="Times New Roman" panose="02020603050405020304" pitchFamily="18" charset="0"/>
                <a:cs typeface="Times New Roman" panose="02020603050405020304" pitchFamily="18" charset="0"/>
              </a:rPr>
              <a:t> nay </a:t>
            </a:r>
            <a:r>
              <a:rPr lang="en-US" sz="3200" dirty="0" err="1" smtClean="0">
                <a:latin typeface="Times New Roman" panose="02020603050405020304" pitchFamily="18" charset="0"/>
                <a:cs typeface="Times New Roman" panose="02020603050405020304" pitchFamily="18" charset="0"/>
              </a:rPr>
              <a:t>đạo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lí</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ấy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ý </a:t>
            </a:r>
            <a:r>
              <a:rPr lang="en-US" sz="3200" dirty="0" err="1" smtClean="0">
                <a:latin typeface="Times New Roman" panose="02020603050405020304" pitchFamily="18" charset="0"/>
                <a:cs typeface="Times New Roman" panose="02020603050405020304" pitchFamily="18" charset="0"/>
              </a:rPr>
              <a:t>nghĩa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như</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thế</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nào</a:t>
            </a:r>
            <a:r>
              <a:rPr lang="en-US" sz="3200" dirty="0" smtClean="0">
                <a:latin typeface="Times New Roman" panose="02020603050405020304" pitchFamily="18" charset="0"/>
                <a:cs typeface="Times New Roman" panose="02020603050405020304" pitchFamily="18" charset="0"/>
              </a:rPr>
              <a:t>?</a:t>
            </a:r>
            <a:endParaRPr lang="en-US" sz="3200" b="1" u="sng"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to="" calcmode="lin" valueType="num">
                                      <p:cBhvr>
                                        <p:cTn id="17" dur="1" fill="hold"/>
                                        <p:tgtEl>
                                          <p:spTgt spid="7">
                                            <p:txEl>
                                              <p:pRg st="0" end="0"/>
                                            </p:txEl>
                                          </p:spTgt>
                                        </p:tgtEl>
                                      </p:cBhvr>
                                    </p:anim>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additive="base">
                                        <p:cTn id="22"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ox(in)">
                                      <p:cBhvr>
                                        <p:cTn id="28" dur="20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arn(inVertic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box(in)">
                                      <p:cBhvr>
                                        <p:cTn id="38" dur="2000"/>
                                        <p:tgtEl>
                                          <p:spTgt spid="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Effect transition="in" filter="barn(inVertical)">
                                      <p:cBhvr>
                                        <p:cTn id="43" dur="500"/>
                                        <p:tgtEl>
                                          <p:spTgt spid="8">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nodeType="clickEffect">
                                  <p:stCondLst>
                                    <p:cond delay="0"/>
                                  </p:stCondLst>
                                  <p:childTnLst>
                                    <p:set>
                                      <p:cBhvr>
                                        <p:cTn id="47" dur="1" fill="hold">
                                          <p:stCondLst>
                                            <p:cond delay="0"/>
                                          </p:stCondLst>
                                        </p:cTn>
                                        <p:tgtEl>
                                          <p:spTgt spid="8">
                                            <p:txEl>
                                              <p:pRg st="2" end="2"/>
                                            </p:txEl>
                                          </p:spTgt>
                                        </p:tgtEl>
                                        <p:attrNameLst>
                                          <p:attrName>style.visibility</p:attrName>
                                        </p:attrNameLst>
                                      </p:cBhvr>
                                      <p:to>
                                        <p:strVal val="visible"/>
                                      </p:to>
                                    </p:set>
                                    <p:anim calcmode="lin" valueType="num">
                                      <p:cBhvr additive="base">
                                        <p:cTn id="48"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49" dur="500"/>
                                        <p:tgtEl>
                                          <p:spTgt spid="8">
                                            <p:txEl>
                                              <p:pRg st="2" end="2"/>
                                            </p:txEl>
                                          </p:spTgt>
                                        </p:tgtEl>
                                      </p:cBhvr>
                                    </p:animEffect>
                                  </p:childTnLst>
                                </p:cTn>
                              </p:par>
                              <p:par>
                                <p:cTn id="50" presetID="12" presetClass="entr" presetSubtype="4" fill="hold" nodeType="withEffect">
                                  <p:stCondLst>
                                    <p:cond delay="0"/>
                                  </p:stCondLst>
                                  <p:childTnLst>
                                    <p:set>
                                      <p:cBhvr>
                                        <p:cTn id="51" dur="1" fill="hold">
                                          <p:stCondLst>
                                            <p:cond delay="0"/>
                                          </p:stCondLst>
                                        </p:cTn>
                                        <p:tgtEl>
                                          <p:spTgt spid="8">
                                            <p:txEl>
                                              <p:pRg st="3" end="3"/>
                                            </p:txEl>
                                          </p:spTgt>
                                        </p:tgtEl>
                                        <p:attrNameLst>
                                          <p:attrName>style.visibility</p:attrName>
                                        </p:attrNameLst>
                                      </p:cBhvr>
                                      <p:to>
                                        <p:strVal val="visible"/>
                                      </p:to>
                                    </p:set>
                                    <p:anim calcmode="lin" valueType="num">
                                      <p:cBhvr additive="base">
                                        <p:cTn id="52" dur="500"/>
                                        <p:tgtEl>
                                          <p:spTgt spid="8">
                                            <p:txEl>
                                              <p:pRg st="3" end="3"/>
                                            </p:txEl>
                                          </p:spTgt>
                                        </p:tgtEl>
                                        <p:attrNameLst>
                                          <p:attrName>ppt_y</p:attrName>
                                        </p:attrNameLst>
                                      </p:cBhvr>
                                      <p:tavLst>
                                        <p:tav tm="0">
                                          <p:val>
                                            <p:strVal val="#ppt_y+#ppt_h*1.125000"/>
                                          </p:val>
                                        </p:tav>
                                        <p:tav tm="100000">
                                          <p:val>
                                            <p:strVal val="#ppt_y"/>
                                          </p:val>
                                        </p:tav>
                                      </p:tavLst>
                                    </p:anim>
                                    <p:animEffect transition="in" filter="wipe(up)">
                                      <p:cBhvr>
                                        <p:cTn id="53" dur="500"/>
                                        <p:tgtEl>
                                          <p:spTgt spid="8">
                                            <p:txEl>
                                              <p:pRg st="3" end="3"/>
                                            </p:txEl>
                                          </p:spTgt>
                                        </p:tgtEl>
                                      </p:cBhvr>
                                    </p:animEffect>
                                  </p:childTnLst>
                                </p:cTn>
                              </p:par>
                              <p:par>
                                <p:cTn id="54" presetID="12" presetClass="entr" presetSubtype="4" fill="hold" nodeType="withEffect">
                                  <p:stCondLst>
                                    <p:cond delay="0"/>
                                  </p:stCondLst>
                                  <p:childTnLst>
                                    <p:set>
                                      <p:cBhvr>
                                        <p:cTn id="55" dur="1" fill="hold">
                                          <p:stCondLst>
                                            <p:cond delay="0"/>
                                          </p:stCondLst>
                                        </p:cTn>
                                        <p:tgtEl>
                                          <p:spTgt spid="8">
                                            <p:txEl>
                                              <p:pRg st="4" end="4"/>
                                            </p:txEl>
                                          </p:spTgt>
                                        </p:tgtEl>
                                        <p:attrNameLst>
                                          <p:attrName>style.visibility</p:attrName>
                                        </p:attrNameLst>
                                      </p:cBhvr>
                                      <p:to>
                                        <p:strVal val="visible"/>
                                      </p:to>
                                    </p:set>
                                    <p:anim calcmode="lin" valueType="num">
                                      <p:cBhvr additive="base">
                                        <p:cTn id="56"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5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502285" y="629285"/>
            <a:ext cx="2735580" cy="583565"/>
          </a:xfrm>
          <a:prstGeom prst="rect">
            <a:avLst/>
          </a:prstGeom>
          <a:noFill/>
        </p:spPr>
        <p:txBody>
          <a:bodyPr wrap="none" rtlCol="0" anchor="t">
            <a:spAutoFit/>
          </a:bodyPr>
          <a:p>
            <a:pPr fontAlgn="auto">
              <a:spcAft>
                <a:spcPts val="0"/>
              </a:spcAft>
              <a:defRPr/>
            </a:pPr>
            <a:r>
              <a:rPr lang="en-US" sz="3200" b="1" dirty="0" smtClean="0">
                <a:solidFill>
                  <a:srgbClr val="071190"/>
                </a:solidFill>
                <a:latin typeface="Times New Roman" panose="02020603050405020304" pitchFamily="18" charset="0"/>
                <a:cs typeface="Times New Roman" panose="02020603050405020304" pitchFamily="18" charset="0"/>
                <a:sym typeface="+mn-ea"/>
              </a:rPr>
              <a:t>2/</a:t>
            </a:r>
            <a:r>
              <a:rPr lang="en-US" sz="3200" b="1" u="sng" dirty="0" err="1" smtClean="0">
                <a:solidFill>
                  <a:srgbClr val="071190"/>
                </a:solidFill>
                <a:latin typeface="Times New Roman" panose="02020603050405020304" pitchFamily="18" charset="0"/>
                <a:cs typeface="Times New Roman" panose="02020603050405020304" pitchFamily="18" charset="0"/>
                <a:sym typeface="+mn-ea"/>
              </a:rPr>
              <a:t>Lập</a:t>
            </a:r>
            <a:r>
              <a:rPr lang="en-US" sz="3200" b="1" u="sng" dirty="0" smtClean="0">
                <a:solidFill>
                  <a:srgbClr val="071190"/>
                </a:solidFill>
                <a:latin typeface="Times New Roman" panose="02020603050405020304" pitchFamily="18" charset="0"/>
                <a:cs typeface="Times New Roman" panose="02020603050405020304" pitchFamily="18" charset="0"/>
                <a:sym typeface="+mn-ea"/>
              </a:rPr>
              <a:t> </a:t>
            </a:r>
            <a:r>
              <a:rPr lang="en-US" sz="3200" b="1" u="sng" dirty="0" err="1" smtClean="0">
                <a:solidFill>
                  <a:srgbClr val="071190"/>
                </a:solidFill>
                <a:latin typeface="Times New Roman" panose="02020603050405020304" pitchFamily="18" charset="0"/>
                <a:cs typeface="Times New Roman" panose="02020603050405020304" pitchFamily="18" charset="0"/>
                <a:sym typeface="+mn-ea"/>
              </a:rPr>
              <a:t>dàn</a:t>
            </a:r>
            <a:r>
              <a:rPr lang="en-US" sz="3200" b="1" u="sng" dirty="0" smtClean="0">
                <a:solidFill>
                  <a:srgbClr val="071190"/>
                </a:solidFill>
                <a:latin typeface="Times New Roman" panose="02020603050405020304" pitchFamily="18" charset="0"/>
                <a:cs typeface="Times New Roman" panose="02020603050405020304" pitchFamily="18" charset="0"/>
                <a:sym typeface="+mn-ea"/>
              </a:rPr>
              <a:t> </a:t>
            </a:r>
            <a:r>
              <a:rPr lang="en-US" sz="3200" b="1" u="sng" dirty="0" err="1" smtClean="0">
                <a:solidFill>
                  <a:srgbClr val="071190"/>
                </a:solidFill>
                <a:latin typeface="Times New Roman" panose="02020603050405020304" pitchFamily="18" charset="0"/>
                <a:cs typeface="Times New Roman" panose="02020603050405020304" pitchFamily="18" charset="0"/>
                <a:sym typeface="+mn-ea"/>
              </a:rPr>
              <a:t>bài</a:t>
            </a:r>
            <a:r>
              <a:rPr lang="en-US" sz="3200" b="1" dirty="0" smtClean="0">
                <a:solidFill>
                  <a:srgbClr val="071190"/>
                </a:solidFill>
                <a:latin typeface="Times New Roman" panose="02020603050405020304" pitchFamily="18" charset="0"/>
                <a:cs typeface="Times New Roman" panose="02020603050405020304" pitchFamily="18" charset="0"/>
                <a:sym typeface="+mn-ea"/>
              </a:rPr>
              <a:t>:</a:t>
            </a:r>
            <a:endParaRPr lang="en-US" sz="3200" b="1" dirty="0" smtClean="0">
              <a:solidFill>
                <a:srgbClr val="071190"/>
              </a:solidFill>
              <a:latin typeface="Times New Roman" panose="02020603050405020304" pitchFamily="18" charset="0"/>
              <a:cs typeface="Times New Roman" panose="02020603050405020304" pitchFamily="18" charset="0"/>
              <a:sym typeface="+mn-ea"/>
            </a:endParaRPr>
          </a:p>
        </p:txBody>
      </p:sp>
      <p:sp>
        <p:nvSpPr>
          <p:cNvPr id="11" name="TextBox 10"/>
          <p:cNvSpPr txBox="1">
            <a:spLocks noChangeArrowheads="1"/>
          </p:cNvSpPr>
          <p:nvPr/>
        </p:nvSpPr>
        <p:spPr bwMode="auto">
          <a:xfrm>
            <a:off x="212090" y="106045"/>
            <a:ext cx="11792585" cy="583565"/>
          </a:xfrm>
          <a:prstGeom prst="rect">
            <a:avLst/>
          </a:prstGeom>
          <a:noFill/>
          <a:ln w="9525">
            <a:noFill/>
            <a:miter lim="800000"/>
          </a:ln>
        </p:spPr>
        <p:txBody>
          <a:bodyPr wrap="square">
            <a:spAutoFit/>
          </a:bodyPr>
          <a:p>
            <a:r>
              <a:rPr lang="en-US" sz="3200" b="1" u="sng" dirty="0">
                <a:solidFill>
                  <a:srgbClr val="FF0000"/>
                </a:solidFill>
                <a:latin typeface="Times New Roman" panose="02020603050405020304" pitchFamily="18" charset="0"/>
                <a:cs typeface="Times New Roman" panose="02020603050405020304" pitchFamily="18" charset="0"/>
              </a:rPr>
              <a:t>II. </a:t>
            </a:r>
            <a:r>
              <a:rPr lang="en-US" sz="3200" b="1" u="sng" dirty="0" err="1">
                <a:solidFill>
                  <a:srgbClr val="FF0000"/>
                </a:solidFill>
                <a:latin typeface="Times New Roman" panose="02020603050405020304" pitchFamily="18" charset="0"/>
                <a:cs typeface="Times New Roman" panose="02020603050405020304" pitchFamily="18" charset="0"/>
              </a:rPr>
              <a:t>Cách</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làm</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bài</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nghị</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luận</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về</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một</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vấn</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đề</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tư</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tưởng</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đạo</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lí</a:t>
            </a:r>
            <a:r>
              <a:rPr lang="en-US" sz="3200" b="1" u="sng" dirty="0">
                <a:solidFill>
                  <a:srgbClr val="FF0000"/>
                </a:solidFill>
                <a:latin typeface="Times New Roman" panose="02020603050405020304" pitchFamily="18" charset="0"/>
                <a:cs typeface="Times New Roman" panose="02020603050405020304" pitchFamily="18" charset="0"/>
              </a:rPr>
              <a:t>: </a:t>
            </a:r>
            <a:endParaRPr lang="en-US" sz="3200" b="1" u="sng"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702945" y="3028315"/>
            <a:ext cx="3215005" cy="583565"/>
          </a:xfrm>
          <a:prstGeom prst="rect">
            <a:avLst/>
          </a:prstGeom>
          <a:noFill/>
          <a:ln w="9525">
            <a:noFill/>
            <a:miter lim="800000"/>
          </a:ln>
        </p:spPr>
        <p:txBody>
          <a:bodyPr wrap="square">
            <a:spAutoFit/>
          </a:bodyPr>
          <a:p>
            <a:pPr indent="53975"/>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u="sng" dirty="0" err="1" smtClean="0">
                <a:solidFill>
                  <a:srgbClr val="FF0000"/>
                </a:solidFill>
                <a:latin typeface="Times New Roman" panose="02020603050405020304" pitchFamily="18" charset="0"/>
                <a:cs typeface="Times New Roman" panose="02020603050405020304" pitchFamily="18" charset="0"/>
              </a:rPr>
              <a:t>Thân</a:t>
            </a:r>
            <a:r>
              <a:rPr lang="en-US" sz="3200" b="1" u="sng" dirty="0" smtClean="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bài</a:t>
            </a:r>
            <a:r>
              <a:rPr lang="en-US" sz="3200" b="1" u="sng" dirty="0">
                <a:solidFill>
                  <a:srgbClr val="FF0000"/>
                </a:solidFill>
                <a:latin typeface="Times New Roman" panose="02020603050405020304" pitchFamily="18" charset="0"/>
                <a:cs typeface="Times New Roman" panose="02020603050405020304" pitchFamily="18" charset="0"/>
              </a:rPr>
              <a:t>: </a:t>
            </a:r>
            <a:endParaRPr lang="en-US" sz="3200" b="1" u="sng"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212090" y="3614420"/>
            <a:ext cx="9907905" cy="583565"/>
          </a:xfrm>
          <a:prstGeom prst="rect">
            <a:avLst/>
          </a:prstGeom>
          <a:noFill/>
          <a:ln w="9525">
            <a:noFill/>
            <a:miter lim="800000"/>
          </a:ln>
        </p:spPr>
        <p:txBody>
          <a:bodyPr wrap="square">
            <a:spAutoFit/>
          </a:bodyPr>
          <a:p>
            <a:r>
              <a:rPr lang="en-US" sz="3200" dirty="0">
                <a:solidFill>
                  <a:srgbClr val="005ADE"/>
                </a:solidFill>
                <a:latin typeface="Times New Roman" panose="02020603050405020304" pitchFamily="18" charset="0"/>
                <a:cs typeface="Times New Roman" panose="02020603050405020304" pitchFamily="18" charset="0"/>
              </a:rPr>
              <a:t>1/</a:t>
            </a:r>
            <a:r>
              <a:rPr lang="en-US" sz="3200" dirty="0" err="1">
                <a:solidFill>
                  <a:srgbClr val="005ADE"/>
                </a:solidFill>
                <a:latin typeface="Times New Roman" panose="02020603050405020304" pitchFamily="18" charset="0"/>
                <a:cs typeface="Times New Roman" panose="02020603050405020304" pitchFamily="18" charset="0"/>
              </a:rPr>
              <a:t>Giải</a:t>
            </a:r>
            <a:r>
              <a:rPr lang="en-US" sz="3200" dirty="0">
                <a:solidFill>
                  <a:srgbClr val="005ADE"/>
                </a:solidFill>
                <a:latin typeface="Times New Roman" panose="02020603050405020304" pitchFamily="18" charset="0"/>
                <a:cs typeface="Times New Roman" panose="02020603050405020304" pitchFamily="18" charset="0"/>
              </a:rPr>
              <a:t> </a:t>
            </a:r>
            <a:r>
              <a:rPr lang="en-US" sz="3200" dirty="0" err="1">
                <a:solidFill>
                  <a:srgbClr val="005ADE"/>
                </a:solidFill>
                <a:latin typeface="Times New Roman" panose="02020603050405020304" pitchFamily="18" charset="0"/>
                <a:cs typeface="Times New Roman" panose="02020603050405020304" pitchFamily="18" charset="0"/>
              </a:rPr>
              <a:t>thích</a:t>
            </a:r>
            <a:r>
              <a:rPr lang="en-US" sz="3200" dirty="0">
                <a:solidFill>
                  <a:srgbClr val="005ADE"/>
                </a:solidFill>
                <a:latin typeface="Times New Roman" panose="02020603050405020304" pitchFamily="18" charset="0"/>
                <a:cs typeface="Times New Roman" panose="02020603050405020304" pitchFamily="18" charset="0"/>
              </a:rPr>
              <a:t> </a:t>
            </a:r>
            <a:r>
              <a:rPr lang="en-US" sz="3200" dirty="0" err="1">
                <a:solidFill>
                  <a:srgbClr val="005ADE"/>
                </a:solidFill>
                <a:latin typeface="Times New Roman" panose="02020603050405020304" pitchFamily="18" charset="0"/>
                <a:cs typeface="Times New Roman" panose="02020603050405020304" pitchFamily="18" charset="0"/>
              </a:rPr>
              <a:t>nội</a:t>
            </a:r>
            <a:r>
              <a:rPr lang="en-US" sz="3200" dirty="0">
                <a:solidFill>
                  <a:srgbClr val="005ADE"/>
                </a:solidFill>
                <a:latin typeface="Times New Roman" panose="02020603050405020304" pitchFamily="18" charset="0"/>
                <a:cs typeface="Times New Roman" panose="02020603050405020304" pitchFamily="18" charset="0"/>
              </a:rPr>
              <a:t> dung </a:t>
            </a:r>
            <a:r>
              <a:rPr lang="en-US" sz="3200" dirty="0" err="1">
                <a:solidFill>
                  <a:srgbClr val="005ADE"/>
                </a:solidFill>
                <a:latin typeface="Times New Roman" panose="02020603050405020304" pitchFamily="18" charset="0"/>
                <a:cs typeface="Times New Roman" panose="02020603050405020304" pitchFamily="18" charset="0"/>
              </a:rPr>
              <a:t>câu</a:t>
            </a:r>
            <a:r>
              <a:rPr lang="en-US" sz="3200" dirty="0">
                <a:solidFill>
                  <a:srgbClr val="005ADE"/>
                </a:solidFill>
                <a:latin typeface="Times New Roman" panose="02020603050405020304" pitchFamily="18" charset="0"/>
                <a:cs typeface="Times New Roman" panose="02020603050405020304" pitchFamily="18" charset="0"/>
              </a:rPr>
              <a:t> </a:t>
            </a:r>
            <a:r>
              <a:rPr lang="en-US" sz="3200" dirty="0" err="1">
                <a:solidFill>
                  <a:srgbClr val="005ADE"/>
                </a:solidFill>
                <a:latin typeface="Times New Roman" panose="02020603050405020304" pitchFamily="18" charset="0"/>
                <a:cs typeface="Times New Roman" panose="02020603050405020304" pitchFamily="18" charset="0"/>
              </a:rPr>
              <a:t>tục</a:t>
            </a:r>
            <a:r>
              <a:rPr lang="en-US" sz="3200" dirty="0">
                <a:solidFill>
                  <a:srgbClr val="005ADE"/>
                </a:solidFill>
                <a:latin typeface="Times New Roman" panose="02020603050405020304" pitchFamily="18" charset="0"/>
                <a:cs typeface="Times New Roman" panose="02020603050405020304" pitchFamily="18" charset="0"/>
              </a:rPr>
              <a:t> </a:t>
            </a:r>
            <a:r>
              <a:rPr lang="en-US" sz="3200" dirty="0" err="1">
                <a:solidFill>
                  <a:srgbClr val="005ADE"/>
                </a:solidFill>
                <a:latin typeface="Times New Roman" panose="02020603050405020304" pitchFamily="18" charset="0"/>
                <a:cs typeface="Times New Roman" panose="02020603050405020304" pitchFamily="18" charset="0"/>
              </a:rPr>
              <a:t>ngữ</a:t>
            </a:r>
            <a:r>
              <a:rPr lang="en-US" sz="3200" dirty="0">
                <a:solidFill>
                  <a:srgbClr val="005ADE"/>
                </a:solidFill>
                <a:latin typeface="Times New Roman" panose="02020603050405020304" pitchFamily="18" charset="0"/>
                <a:cs typeface="Times New Roman" panose="02020603050405020304" pitchFamily="18" charset="0"/>
              </a:rPr>
              <a:t> (</a:t>
            </a:r>
            <a:r>
              <a:rPr lang="en-US" sz="3200" dirty="0" err="1">
                <a:solidFill>
                  <a:srgbClr val="005ADE"/>
                </a:solidFill>
                <a:latin typeface="Times New Roman" panose="02020603050405020304" pitchFamily="18" charset="0"/>
                <a:cs typeface="Times New Roman" panose="02020603050405020304" pitchFamily="18" charset="0"/>
              </a:rPr>
              <a:t>Nghĩa</a:t>
            </a:r>
            <a:r>
              <a:rPr lang="en-US" sz="3200" dirty="0">
                <a:solidFill>
                  <a:srgbClr val="005ADE"/>
                </a:solidFill>
                <a:latin typeface="Times New Roman" panose="02020603050405020304" pitchFamily="18" charset="0"/>
                <a:cs typeface="Times New Roman" panose="02020603050405020304" pitchFamily="18" charset="0"/>
              </a:rPr>
              <a:t> </a:t>
            </a:r>
            <a:r>
              <a:rPr lang="en-US" sz="3200" dirty="0" err="1">
                <a:solidFill>
                  <a:srgbClr val="005ADE"/>
                </a:solidFill>
                <a:latin typeface="Times New Roman" panose="02020603050405020304" pitchFamily="18" charset="0"/>
                <a:cs typeface="Times New Roman" panose="02020603050405020304" pitchFamily="18" charset="0"/>
              </a:rPr>
              <a:t>đen</a:t>
            </a:r>
            <a:r>
              <a:rPr lang="en-US" sz="3200" dirty="0">
                <a:solidFill>
                  <a:srgbClr val="005ADE"/>
                </a:solidFill>
                <a:latin typeface="Times New Roman" panose="02020603050405020304" pitchFamily="18" charset="0"/>
                <a:cs typeface="Times New Roman" panose="02020603050405020304" pitchFamily="18" charset="0"/>
              </a:rPr>
              <a:t>, </a:t>
            </a:r>
            <a:r>
              <a:rPr lang="en-US" sz="3200" dirty="0" err="1">
                <a:solidFill>
                  <a:srgbClr val="005ADE"/>
                </a:solidFill>
                <a:latin typeface="Times New Roman" panose="02020603050405020304" pitchFamily="18" charset="0"/>
                <a:cs typeface="Times New Roman" panose="02020603050405020304" pitchFamily="18" charset="0"/>
              </a:rPr>
              <a:t>nghĩa</a:t>
            </a:r>
            <a:r>
              <a:rPr lang="en-US" sz="3200" dirty="0">
                <a:solidFill>
                  <a:srgbClr val="005ADE"/>
                </a:solidFill>
                <a:latin typeface="Times New Roman" panose="02020603050405020304" pitchFamily="18" charset="0"/>
                <a:cs typeface="Times New Roman" panose="02020603050405020304" pitchFamily="18" charset="0"/>
              </a:rPr>
              <a:t> </a:t>
            </a:r>
            <a:r>
              <a:rPr lang="en-US" sz="3200" dirty="0" err="1">
                <a:solidFill>
                  <a:srgbClr val="005ADE"/>
                </a:solidFill>
                <a:latin typeface="Times New Roman" panose="02020603050405020304" pitchFamily="18" charset="0"/>
                <a:cs typeface="Times New Roman" panose="02020603050405020304" pitchFamily="18" charset="0"/>
              </a:rPr>
              <a:t>bóng</a:t>
            </a:r>
            <a:r>
              <a:rPr lang="en-US" sz="3200" dirty="0" smtClean="0">
                <a:solidFill>
                  <a:srgbClr val="005ADE"/>
                </a:solidFill>
                <a:latin typeface="Times New Roman" panose="02020603050405020304" pitchFamily="18" charset="0"/>
                <a:cs typeface="Times New Roman" panose="02020603050405020304" pitchFamily="18" charset="0"/>
              </a:rPr>
              <a:t>).</a:t>
            </a:r>
            <a:endParaRPr lang="en-US" sz="3200" dirty="0">
              <a:solidFill>
                <a:srgbClr val="005ADE"/>
              </a:solidFill>
              <a:latin typeface="Times New Roman" panose="02020603050405020304" pitchFamily="18" charset="0"/>
              <a:cs typeface="Times New Roman" panose="02020603050405020304" pitchFamily="18" charset="0"/>
            </a:endParaRPr>
          </a:p>
        </p:txBody>
      </p:sp>
      <p:sp>
        <p:nvSpPr>
          <p:cNvPr id="3" name="Rectangle 2"/>
          <p:cNvSpPr/>
          <p:nvPr/>
        </p:nvSpPr>
        <p:spPr>
          <a:xfrm>
            <a:off x="212090" y="4137660"/>
            <a:ext cx="11934190" cy="2553335"/>
          </a:xfrm>
          <a:prstGeom prst="rect">
            <a:avLst/>
          </a:prstGeom>
        </p:spPr>
        <p:txBody>
          <a:bodyPr wrap="square">
            <a:spAutoFit/>
          </a:bodyPr>
          <a:p>
            <a:pPr marL="274320" marR="182880" algn="just">
              <a:spcAft>
                <a:spcPts val="0"/>
              </a:spcAft>
            </a:pPr>
            <a:r>
              <a:rPr lang="fr-FR" sz="3200" dirty="0">
                <a:latin typeface="Times New Roman" panose="02020603050405020304" pitchFamily="18" charset="0"/>
                <a:ea typeface=".VnTime"/>
                <a:cs typeface=".VnTime"/>
              </a:rPr>
              <a:t>- </a:t>
            </a:r>
            <a:r>
              <a:rPr lang="fr-FR" sz="3200" b="1" i="1" dirty="0" err="1">
                <a:latin typeface="Times New Roman" panose="02020603050405020304" pitchFamily="18" charset="0"/>
                <a:ea typeface=".VnTime"/>
                <a:cs typeface=".VnTime"/>
              </a:rPr>
              <a:t>Nghĩa</a:t>
            </a:r>
            <a:r>
              <a:rPr lang="fr-FR" sz="3200" b="1" i="1" dirty="0">
                <a:latin typeface="Times New Roman" panose="02020603050405020304" pitchFamily="18" charset="0"/>
                <a:ea typeface=".VnTime"/>
                <a:cs typeface=".VnTime"/>
              </a:rPr>
              <a:t> </a:t>
            </a:r>
            <a:r>
              <a:rPr lang="fr-FR" sz="3200" b="1" i="1" dirty="0" err="1" smtClean="0">
                <a:latin typeface="Times New Roman" panose="02020603050405020304" pitchFamily="18" charset="0"/>
                <a:ea typeface=".VnTime"/>
                <a:cs typeface=".VnTime"/>
              </a:rPr>
              <a:t>đen</a:t>
            </a:r>
            <a:r>
              <a:rPr lang="fr-FR" sz="3200" dirty="0" smtClean="0">
                <a:latin typeface="Times New Roman" panose="02020603050405020304" pitchFamily="18" charset="0"/>
                <a:ea typeface=".VnTime"/>
                <a:cs typeface=".VnTime"/>
              </a:rPr>
              <a:t>: </a:t>
            </a:r>
            <a:endParaRPr lang="en-US" sz="3200" dirty="0">
              <a:latin typeface="Wingdings" panose="05000000000000000000" pitchFamily="2" charset="2"/>
              <a:ea typeface=".VnTime"/>
              <a:cs typeface=".VnTime"/>
            </a:endParaRPr>
          </a:p>
          <a:p>
            <a:pPr marL="274320" marR="182880" algn="just">
              <a:spcAft>
                <a:spcPts val="0"/>
              </a:spcAft>
            </a:pPr>
            <a:r>
              <a:rPr lang="en-US" sz="3200" dirty="0" smtClean="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Nước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là</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sự</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vật</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tự</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nhiên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có</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vai</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trò</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đặc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biệt</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quan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trọng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trong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đời</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sống</a:t>
            </a:r>
            <a:r>
              <a:rPr lang="en-US" sz="3200" dirty="0">
                <a:latin typeface="Times New Roman" panose="02020603050405020304" pitchFamily="18" charset="0"/>
                <a:ea typeface=".VnTime"/>
                <a:cs typeface=".VnTime"/>
              </a:rPr>
              <a:t>.</a:t>
            </a:r>
            <a:endParaRPr lang="en-US" sz="3200" dirty="0">
              <a:latin typeface="Wingdings" panose="05000000000000000000" pitchFamily="2" charset="2"/>
              <a:ea typeface=".VnTime"/>
              <a:cs typeface=".VnTime"/>
            </a:endParaRPr>
          </a:p>
          <a:p>
            <a:pPr marL="274320" marR="182880" algn="just">
              <a:spcAft>
                <a:spcPts val="0"/>
              </a:spcAft>
            </a:pPr>
            <a:r>
              <a:rPr lang="fr-FR" sz="3200" dirty="0">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Nguồn</a:t>
            </a:r>
            <a:r>
              <a:rPr lang="fr-FR" sz="3200" dirty="0">
                <a:latin typeface="Times New Roman" panose="02020603050405020304" pitchFamily="18" charset="0"/>
                <a:ea typeface=".VnTime"/>
                <a:cs typeface=".VnTime"/>
              </a:rPr>
              <a:t>: là </a:t>
            </a:r>
            <a:r>
              <a:rPr lang="fr-FR" sz="3200" dirty="0" err="1">
                <a:latin typeface="Times New Roman" panose="02020603050405020304" pitchFamily="18" charset="0"/>
                <a:ea typeface=".VnTime"/>
                <a:cs typeface=".VnTime"/>
              </a:rPr>
              <a:t>nơi</a:t>
            </a:r>
            <a:r>
              <a:rPr lang="fr-FR" sz="3200" dirty="0">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nước</a:t>
            </a:r>
            <a:r>
              <a:rPr lang="fr-FR" sz="3200" dirty="0">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bắt</a:t>
            </a:r>
            <a:r>
              <a:rPr lang="fr-FR" sz="3200" dirty="0">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đầu</a:t>
            </a:r>
            <a:r>
              <a:rPr lang="fr-FR" sz="3200" dirty="0">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chảy</a:t>
            </a:r>
            <a:r>
              <a:rPr lang="fr-FR" sz="3200" dirty="0">
                <a:latin typeface="Times New Roman" panose="02020603050405020304" pitchFamily="18" charset="0"/>
                <a:ea typeface=".VnTime"/>
                <a:cs typeface=".VnTime"/>
              </a:rPr>
              <a:t>.</a:t>
            </a:r>
            <a:endParaRPr lang="en-US" sz="3200" dirty="0">
              <a:latin typeface="Wingdings" panose="05000000000000000000" pitchFamily="2" charset="2"/>
              <a:ea typeface=".VnTime"/>
              <a:cs typeface=".VnTime"/>
            </a:endParaRPr>
          </a:p>
          <a:p>
            <a:pPr marL="274320" marR="182880" algn="just">
              <a:spcAft>
                <a:spcPts val="0"/>
              </a:spcAft>
            </a:pPr>
            <a:r>
              <a:rPr lang="fr-FR" sz="3200" dirty="0">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Uống</a:t>
            </a:r>
            <a:r>
              <a:rPr lang="fr-FR" sz="3200" dirty="0">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nước</a:t>
            </a:r>
            <a:r>
              <a:rPr lang="fr-FR" sz="3200" dirty="0">
                <a:latin typeface="Times New Roman" panose="02020603050405020304" pitchFamily="18" charset="0"/>
                <a:ea typeface=".VnTime"/>
                <a:cs typeface=".VnTime"/>
              </a:rPr>
              <a:t>: là </a:t>
            </a:r>
            <a:r>
              <a:rPr lang="fr-FR" sz="3200" dirty="0" err="1">
                <a:latin typeface="Times New Roman" panose="02020603050405020304" pitchFamily="18" charset="0"/>
                <a:ea typeface=".VnTime"/>
                <a:cs typeface=".VnTime"/>
              </a:rPr>
              <a:t>tận</a:t>
            </a:r>
            <a:r>
              <a:rPr lang="fr-FR" sz="3200" dirty="0">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dụng</a:t>
            </a:r>
            <a:r>
              <a:rPr lang="fr-FR" sz="3200" dirty="0">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môi</a:t>
            </a:r>
            <a:r>
              <a:rPr lang="fr-FR" sz="3200" dirty="0">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trường</a:t>
            </a:r>
            <a:r>
              <a:rPr lang="fr-FR" sz="3200" dirty="0">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tự</a:t>
            </a:r>
            <a:r>
              <a:rPr lang="fr-FR" sz="3200" dirty="0">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nhiên</a:t>
            </a:r>
            <a:r>
              <a:rPr lang="fr-FR" sz="3200" dirty="0">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để</a:t>
            </a:r>
            <a:r>
              <a:rPr lang="fr-FR" sz="3200" dirty="0">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tồn</a:t>
            </a:r>
            <a:r>
              <a:rPr lang="fr-FR" sz="3200" dirty="0">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tại</a:t>
            </a:r>
            <a:r>
              <a:rPr lang="fr-FR" sz="3200" dirty="0">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và</a:t>
            </a:r>
            <a:r>
              <a:rPr lang="fr-FR" sz="3200" dirty="0">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phát</a:t>
            </a:r>
            <a:r>
              <a:rPr lang="fr-FR" sz="3200" dirty="0">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triển</a:t>
            </a:r>
            <a:r>
              <a:rPr lang="fr-FR" sz="3200" dirty="0">
                <a:latin typeface="Times New Roman" panose="02020603050405020304" pitchFamily="18" charset="0"/>
                <a:ea typeface=".VnTime"/>
                <a:cs typeface=".VnTime"/>
              </a:rPr>
              <a:t>.</a:t>
            </a:r>
            <a:endParaRPr lang="en-US" sz="3200" dirty="0">
              <a:effectLst/>
              <a:latin typeface="Wingdings" panose="05000000000000000000" pitchFamily="2" charset="2"/>
              <a:ea typeface=".VnTime"/>
              <a:cs typeface=".VnTime"/>
            </a:endParaRPr>
          </a:p>
        </p:txBody>
      </p:sp>
      <p:sp>
        <p:nvSpPr>
          <p:cNvPr id="10" name="TextBox 9"/>
          <p:cNvSpPr txBox="1">
            <a:spLocks noChangeArrowheads="1"/>
          </p:cNvSpPr>
          <p:nvPr/>
        </p:nvSpPr>
        <p:spPr bwMode="auto">
          <a:xfrm>
            <a:off x="361315" y="1629410"/>
            <a:ext cx="11701780" cy="1568450"/>
          </a:xfrm>
          <a:prstGeom prst="rect">
            <a:avLst/>
          </a:prstGeom>
          <a:noFill/>
          <a:ln w="9525">
            <a:noFill/>
            <a:miter lim="800000"/>
          </a:ln>
        </p:spPr>
        <p:txBody>
          <a:bodyPr wrap="square">
            <a:spAutoFit/>
          </a:bodyPr>
          <a:p>
            <a:pPr algn="just"/>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Giới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thiệu</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câu</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tục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ngữ</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và</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nội</a:t>
            </a:r>
            <a:r>
              <a:rPr lang="en-US" sz="3200" dirty="0" smtClean="0">
                <a:solidFill>
                  <a:schemeClr val="tx1"/>
                </a:solidFill>
                <a:latin typeface="Times New Roman" panose="02020603050405020304" pitchFamily="18" charset="0"/>
                <a:cs typeface="Times New Roman" panose="02020603050405020304" pitchFamily="18" charset="0"/>
              </a:rPr>
              <a:t> dung </a:t>
            </a:r>
            <a:r>
              <a:rPr lang="en-US" sz="3200" dirty="0" err="1" smtClean="0">
                <a:solidFill>
                  <a:schemeClr val="tx1"/>
                </a:solidFill>
                <a:latin typeface="Times New Roman" panose="02020603050405020304" pitchFamily="18" charset="0"/>
                <a:cs typeface="Times New Roman" panose="02020603050405020304" pitchFamily="18" charset="0"/>
              </a:rPr>
              <a:t>đạo</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lí</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Lòng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biết</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ơn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là</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đạo</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lí</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làm</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người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đạo</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lí</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cho</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toàn</a:t>
            </a:r>
            <a:r>
              <a:rPr lang="en-US" sz="3200" dirty="0" smtClean="0">
                <a:solidFill>
                  <a:schemeClr val="tx1"/>
                </a:solidFill>
                <a:latin typeface="Times New Roman" panose="02020603050405020304" pitchFamily="18" charset="0"/>
                <a:cs typeface="Times New Roman" panose="02020603050405020304" pitchFamily="18" charset="0"/>
              </a:rPr>
              <a:t> XH.</a:t>
            </a:r>
            <a:endParaRPr lang="en-US" sz="3200" dirty="0" smtClean="0">
              <a:solidFill>
                <a:schemeClr val="tx1"/>
              </a:solidFill>
              <a:latin typeface="Times New Roman" panose="02020603050405020304" pitchFamily="18" charset="0"/>
              <a:cs typeface="Times New Roman" panose="02020603050405020304" pitchFamily="18" charset="0"/>
            </a:endParaRPr>
          </a:p>
          <a:p>
            <a:pPr algn="just"/>
            <a:r>
              <a:rPr lang="en-US" sz="3200" dirty="0" err="1">
                <a:solidFill>
                  <a:schemeClr val="tx1"/>
                </a:solidFill>
                <a:latin typeface="Times New Roman" panose="02020603050405020304" pitchFamily="18" charset="0"/>
                <a:sym typeface="+mn-ea"/>
              </a:rPr>
              <a:t>- Đánh</a:t>
            </a:r>
            <a:r>
              <a:rPr lang="en-US" sz="3200" dirty="0">
                <a:solidFill>
                  <a:schemeClr val="tx1"/>
                </a:solidFill>
                <a:latin typeface="Times New Roman" panose="02020603050405020304" pitchFamily="18" charset="0"/>
                <a:sym typeface="+mn-ea"/>
              </a:rPr>
              <a:t> </a:t>
            </a:r>
            <a:r>
              <a:rPr lang="en-US" sz="3200" dirty="0" err="1">
                <a:solidFill>
                  <a:schemeClr val="tx1"/>
                </a:solidFill>
                <a:latin typeface="Times New Roman" panose="02020603050405020304" pitchFamily="18" charset="0"/>
                <a:sym typeface="+mn-ea"/>
              </a:rPr>
              <a:t>giá</a:t>
            </a:r>
            <a:r>
              <a:rPr lang="en-US" sz="3200" dirty="0">
                <a:solidFill>
                  <a:schemeClr val="tx1"/>
                </a:solidFill>
                <a:latin typeface="Times New Roman" panose="02020603050405020304" pitchFamily="18" charset="0"/>
                <a:sym typeface="+mn-ea"/>
              </a:rPr>
              <a:t> </a:t>
            </a:r>
            <a:r>
              <a:rPr lang="en-US" sz="3200" dirty="0" err="1">
                <a:solidFill>
                  <a:schemeClr val="tx1"/>
                </a:solidFill>
                <a:latin typeface="Times New Roman" panose="02020603050405020304" pitchFamily="18" charset="0"/>
                <a:sym typeface="+mn-ea"/>
              </a:rPr>
              <a:t>chung</a:t>
            </a:r>
            <a:r>
              <a:rPr lang="en-US" sz="3200" dirty="0">
                <a:solidFill>
                  <a:schemeClr val="tx1"/>
                </a:solidFill>
                <a:latin typeface="Times New Roman" panose="02020603050405020304" pitchFamily="18" charset="0"/>
                <a:sym typeface="+mn-ea"/>
              </a:rPr>
              <a:t> </a:t>
            </a:r>
            <a:r>
              <a:rPr lang="en-US" sz="3200" dirty="0" err="1">
                <a:solidFill>
                  <a:schemeClr val="tx1"/>
                </a:solidFill>
                <a:latin typeface="Times New Roman" panose="02020603050405020304" pitchFamily="18" charset="0"/>
                <a:sym typeface="+mn-ea"/>
              </a:rPr>
              <a:t>về</a:t>
            </a:r>
            <a:r>
              <a:rPr lang="en-US" sz="3200" dirty="0">
                <a:solidFill>
                  <a:schemeClr val="tx1"/>
                </a:solidFill>
                <a:latin typeface="Times New Roman" panose="02020603050405020304" pitchFamily="18" charset="0"/>
                <a:sym typeface="+mn-ea"/>
              </a:rPr>
              <a:t> ý </a:t>
            </a:r>
            <a:r>
              <a:rPr lang="en-US" sz="3200" dirty="0" err="1">
                <a:solidFill>
                  <a:schemeClr val="tx1"/>
                </a:solidFill>
                <a:latin typeface="Times New Roman" panose="02020603050405020304" pitchFamily="18" charset="0"/>
                <a:sym typeface="+mn-ea"/>
              </a:rPr>
              <a:t>nghĩa</a:t>
            </a:r>
            <a:r>
              <a:rPr lang="en-US" sz="3200" dirty="0">
                <a:solidFill>
                  <a:schemeClr val="tx1"/>
                </a:solidFill>
                <a:latin typeface="Times New Roman" panose="02020603050405020304" pitchFamily="18" charset="0"/>
                <a:sym typeface="+mn-ea"/>
              </a:rPr>
              <a:t> </a:t>
            </a:r>
            <a:r>
              <a:rPr lang="en-US" sz="3200" dirty="0" err="1">
                <a:solidFill>
                  <a:schemeClr val="tx1"/>
                </a:solidFill>
                <a:latin typeface="Times New Roman" panose="02020603050405020304" pitchFamily="18" charset="0"/>
                <a:sym typeface="+mn-ea"/>
              </a:rPr>
              <a:t>của</a:t>
            </a:r>
            <a:r>
              <a:rPr lang="en-US" sz="3200" dirty="0">
                <a:solidFill>
                  <a:schemeClr val="tx1"/>
                </a:solidFill>
                <a:latin typeface="Times New Roman" panose="02020603050405020304" pitchFamily="18" charset="0"/>
                <a:sym typeface="+mn-ea"/>
              </a:rPr>
              <a:t> </a:t>
            </a:r>
            <a:r>
              <a:rPr lang="en-US" sz="3200" dirty="0" err="1">
                <a:solidFill>
                  <a:schemeClr val="tx1"/>
                </a:solidFill>
                <a:latin typeface="Times New Roman" panose="02020603050405020304" pitchFamily="18" charset="0"/>
                <a:sym typeface="+mn-ea"/>
              </a:rPr>
              <a:t>tư</a:t>
            </a:r>
            <a:r>
              <a:rPr lang="en-US" sz="3200" dirty="0">
                <a:solidFill>
                  <a:schemeClr val="tx1"/>
                </a:solidFill>
                <a:latin typeface="Times New Roman" panose="02020603050405020304" pitchFamily="18" charset="0"/>
                <a:sym typeface="+mn-ea"/>
              </a:rPr>
              <a:t> </a:t>
            </a:r>
            <a:r>
              <a:rPr lang="en-US" sz="3200" dirty="0" err="1">
                <a:solidFill>
                  <a:schemeClr val="tx1"/>
                </a:solidFill>
                <a:latin typeface="Times New Roman" panose="02020603050405020304" pitchFamily="18" charset="0"/>
                <a:sym typeface="+mn-ea"/>
              </a:rPr>
              <a:t>tưởng</a:t>
            </a:r>
            <a:r>
              <a:rPr lang="en-US" sz="3200" dirty="0">
                <a:solidFill>
                  <a:schemeClr val="tx1"/>
                </a:solidFill>
                <a:latin typeface="Times New Roman" panose="02020603050405020304" pitchFamily="18" charset="0"/>
                <a:sym typeface="+mn-ea"/>
              </a:rPr>
              <a:t>, </a:t>
            </a:r>
            <a:r>
              <a:rPr lang="en-US" sz="3200" dirty="0" err="1">
                <a:solidFill>
                  <a:schemeClr val="tx1"/>
                </a:solidFill>
                <a:latin typeface="Times New Roman" panose="02020603050405020304" pitchFamily="18" charset="0"/>
                <a:sym typeface="+mn-ea"/>
              </a:rPr>
              <a:t>đạo</a:t>
            </a:r>
            <a:r>
              <a:rPr lang="en-US" sz="3200" dirty="0">
                <a:solidFill>
                  <a:schemeClr val="tx1"/>
                </a:solidFill>
                <a:latin typeface="Times New Roman" panose="02020603050405020304" pitchFamily="18" charset="0"/>
                <a:sym typeface="+mn-ea"/>
              </a:rPr>
              <a:t> </a:t>
            </a:r>
            <a:r>
              <a:rPr lang="en-US" sz="3200" dirty="0" err="1">
                <a:solidFill>
                  <a:schemeClr val="tx1"/>
                </a:solidFill>
                <a:latin typeface="Times New Roman" panose="02020603050405020304" pitchFamily="18" charset="0"/>
                <a:sym typeface="+mn-ea"/>
              </a:rPr>
              <a:t>lí: bài học nhắc nhở...</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5" name="TextBox 10"/>
          <p:cNvSpPr txBox="1">
            <a:spLocks noChangeArrowheads="1"/>
          </p:cNvSpPr>
          <p:nvPr/>
        </p:nvSpPr>
        <p:spPr bwMode="auto">
          <a:xfrm>
            <a:off x="856615" y="1147445"/>
            <a:ext cx="2712720" cy="583565"/>
          </a:xfrm>
          <a:prstGeom prst="rect">
            <a:avLst/>
          </a:prstGeom>
          <a:noFill/>
          <a:ln w="9525">
            <a:noFill/>
            <a:miter lim="800000"/>
          </a:ln>
        </p:spPr>
        <p:txBody>
          <a:bodyPr wrap="square">
            <a:spAutoFit/>
          </a:bodyPr>
          <a:p>
            <a:pPr marL="109220"/>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u="sng" dirty="0" err="1" smtClean="0">
                <a:solidFill>
                  <a:srgbClr val="FF0000"/>
                </a:solidFill>
                <a:latin typeface="Times New Roman" panose="02020603050405020304" pitchFamily="18" charset="0"/>
                <a:cs typeface="Times New Roman" panose="02020603050405020304" pitchFamily="18" charset="0"/>
              </a:rPr>
              <a:t>Mở</a:t>
            </a:r>
            <a:r>
              <a:rPr lang="en-US" sz="3200" b="1" u="sng" dirty="0" smtClean="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bài</a:t>
            </a:r>
            <a:r>
              <a:rPr lang="en-US" sz="3200" b="1" u="sng" dirty="0">
                <a:solidFill>
                  <a:srgbClr val="FF0000"/>
                </a:solidFill>
                <a:latin typeface="Times New Roman" panose="02020603050405020304" pitchFamily="18" charset="0"/>
                <a:cs typeface="Times New Roman" panose="02020603050405020304" pitchFamily="18" charset="0"/>
              </a:rPr>
              <a:t>:</a:t>
            </a:r>
            <a:endParaRPr lang="en-US" sz="3200" b="1" u="sng"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lide(fromBottom)">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Bottom)">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8" grpId="0"/>
      <p:bldP spid="3"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502285" y="629285"/>
            <a:ext cx="2735580" cy="583565"/>
          </a:xfrm>
          <a:prstGeom prst="rect">
            <a:avLst/>
          </a:prstGeom>
          <a:noFill/>
        </p:spPr>
        <p:txBody>
          <a:bodyPr wrap="none" rtlCol="0" anchor="t">
            <a:spAutoFit/>
          </a:bodyPr>
          <a:p>
            <a:pPr fontAlgn="auto">
              <a:spcAft>
                <a:spcPts val="0"/>
              </a:spcAft>
              <a:defRPr/>
            </a:pPr>
            <a:r>
              <a:rPr lang="en-US" sz="3200" b="1" dirty="0" smtClean="0">
                <a:solidFill>
                  <a:srgbClr val="071190"/>
                </a:solidFill>
                <a:latin typeface="Times New Roman" panose="02020603050405020304" pitchFamily="18" charset="0"/>
                <a:cs typeface="Times New Roman" panose="02020603050405020304" pitchFamily="18" charset="0"/>
                <a:sym typeface="+mn-ea"/>
              </a:rPr>
              <a:t>2/</a:t>
            </a:r>
            <a:r>
              <a:rPr lang="en-US" sz="3200" b="1" u="sng" dirty="0" err="1" smtClean="0">
                <a:solidFill>
                  <a:srgbClr val="071190"/>
                </a:solidFill>
                <a:latin typeface="Times New Roman" panose="02020603050405020304" pitchFamily="18" charset="0"/>
                <a:cs typeface="Times New Roman" panose="02020603050405020304" pitchFamily="18" charset="0"/>
                <a:sym typeface="+mn-ea"/>
              </a:rPr>
              <a:t>Lập</a:t>
            </a:r>
            <a:r>
              <a:rPr lang="en-US" sz="3200" b="1" u="sng" dirty="0" smtClean="0">
                <a:solidFill>
                  <a:srgbClr val="071190"/>
                </a:solidFill>
                <a:latin typeface="Times New Roman" panose="02020603050405020304" pitchFamily="18" charset="0"/>
                <a:cs typeface="Times New Roman" panose="02020603050405020304" pitchFamily="18" charset="0"/>
                <a:sym typeface="+mn-ea"/>
              </a:rPr>
              <a:t> </a:t>
            </a:r>
            <a:r>
              <a:rPr lang="en-US" sz="3200" b="1" u="sng" dirty="0" err="1" smtClean="0">
                <a:solidFill>
                  <a:srgbClr val="071190"/>
                </a:solidFill>
                <a:latin typeface="Times New Roman" panose="02020603050405020304" pitchFamily="18" charset="0"/>
                <a:cs typeface="Times New Roman" panose="02020603050405020304" pitchFamily="18" charset="0"/>
                <a:sym typeface="+mn-ea"/>
              </a:rPr>
              <a:t>dàn</a:t>
            </a:r>
            <a:r>
              <a:rPr lang="en-US" sz="3200" b="1" u="sng" dirty="0" smtClean="0">
                <a:solidFill>
                  <a:srgbClr val="071190"/>
                </a:solidFill>
                <a:latin typeface="Times New Roman" panose="02020603050405020304" pitchFamily="18" charset="0"/>
                <a:cs typeface="Times New Roman" panose="02020603050405020304" pitchFamily="18" charset="0"/>
                <a:sym typeface="+mn-ea"/>
              </a:rPr>
              <a:t> </a:t>
            </a:r>
            <a:r>
              <a:rPr lang="en-US" sz="3200" b="1" u="sng" dirty="0" err="1" smtClean="0">
                <a:solidFill>
                  <a:srgbClr val="071190"/>
                </a:solidFill>
                <a:latin typeface="Times New Roman" panose="02020603050405020304" pitchFamily="18" charset="0"/>
                <a:cs typeface="Times New Roman" panose="02020603050405020304" pitchFamily="18" charset="0"/>
                <a:sym typeface="+mn-ea"/>
              </a:rPr>
              <a:t>bài</a:t>
            </a:r>
            <a:r>
              <a:rPr lang="en-US" sz="3200" b="1" dirty="0" smtClean="0">
                <a:solidFill>
                  <a:srgbClr val="071190"/>
                </a:solidFill>
                <a:latin typeface="Times New Roman" panose="02020603050405020304" pitchFamily="18" charset="0"/>
                <a:cs typeface="Times New Roman" panose="02020603050405020304" pitchFamily="18" charset="0"/>
                <a:sym typeface="+mn-ea"/>
              </a:rPr>
              <a:t>:</a:t>
            </a:r>
            <a:endParaRPr lang="en-US" sz="3200" b="1" dirty="0" smtClean="0">
              <a:solidFill>
                <a:srgbClr val="071190"/>
              </a:solidFill>
              <a:latin typeface="Times New Roman" panose="02020603050405020304" pitchFamily="18" charset="0"/>
              <a:cs typeface="Times New Roman" panose="02020603050405020304" pitchFamily="18" charset="0"/>
              <a:sym typeface="+mn-ea"/>
            </a:endParaRPr>
          </a:p>
        </p:txBody>
      </p:sp>
      <p:sp>
        <p:nvSpPr>
          <p:cNvPr id="11" name="TextBox 10"/>
          <p:cNvSpPr txBox="1">
            <a:spLocks noChangeArrowheads="1"/>
          </p:cNvSpPr>
          <p:nvPr/>
        </p:nvSpPr>
        <p:spPr bwMode="auto">
          <a:xfrm>
            <a:off x="212090" y="106045"/>
            <a:ext cx="11792585" cy="583565"/>
          </a:xfrm>
          <a:prstGeom prst="rect">
            <a:avLst/>
          </a:prstGeom>
          <a:noFill/>
          <a:ln w="9525">
            <a:noFill/>
            <a:miter lim="800000"/>
          </a:ln>
        </p:spPr>
        <p:txBody>
          <a:bodyPr wrap="square">
            <a:spAutoFit/>
          </a:bodyPr>
          <a:p>
            <a:r>
              <a:rPr lang="en-US" sz="3200" b="1" u="sng" dirty="0">
                <a:solidFill>
                  <a:srgbClr val="FF0000"/>
                </a:solidFill>
                <a:latin typeface="Times New Roman" panose="02020603050405020304" pitchFamily="18" charset="0"/>
                <a:cs typeface="Times New Roman" panose="02020603050405020304" pitchFamily="18" charset="0"/>
              </a:rPr>
              <a:t>II. </a:t>
            </a:r>
            <a:r>
              <a:rPr lang="en-US" sz="3200" b="1" u="sng" dirty="0" err="1">
                <a:solidFill>
                  <a:srgbClr val="FF0000"/>
                </a:solidFill>
                <a:latin typeface="Times New Roman" panose="02020603050405020304" pitchFamily="18" charset="0"/>
                <a:cs typeface="Times New Roman" panose="02020603050405020304" pitchFamily="18" charset="0"/>
              </a:rPr>
              <a:t>Cách</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làm</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bài</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nghị</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luận</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về</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một</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vấn</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đề</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tư</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tưởng</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đạo</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lí</a:t>
            </a:r>
            <a:r>
              <a:rPr lang="en-US" sz="3200" b="1" u="sng" dirty="0">
                <a:solidFill>
                  <a:srgbClr val="FF0000"/>
                </a:solidFill>
                <a:latin typeface="Times New Roman" panose="02020603050405020304" pitchFamily="18" charset="0"/>
                <a:cs typeface="Times New Roman" panose="02020603050405020304" pitchFamily="18" charset="0"/>
              </a:rPr>
              <a:t>: </a:t>
            </a:r>
            <a:endParaRPr lang="en-US" sz="3200" b="1" u="sng"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502285" y="1133475"/>
            <a:ext cx="3215005" cy="583565"/>
          </a:xfrm>
          <a:prstGeom prst="rect">
            <a:avLst/>
          </a:prstGeom>
          <a:noFill/>
          <a:ln w="9525">
            <a:noFill/>
            <a:miter lim="800000"/>
          </a:ln>
        </p:spPr>
        <p:txBody>
          <a:bodyPr wrap="square">
            <a:spAutoFit/>
          </a:bodyPr>
          <a:p>
            <a:pPr indent="53975"/>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u="sng" dirty="0" err="1" smtClean="0">
                <a:solidFill>
                  <a:srgbClr val="FF0000"/>
                </a:solidFill>
                <a:latin typeface="Times New Roman" panose="02020603050405020304" pitchFamily="18" charset="0"/>
                <a:cs typeface="Times New Roman" panose="02020603050405020304" pitchFamily="18" charset="0"/>
              </a:rPr>
              <a:t>Thân</a:t>
            </a:r>
            <a:r>
              <a:rPr lang="en-US" sz="3200" b="1" u="sng" dirty="0" smtClean="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bài</a:t>
            </a:r>
            <a:r>
              <a:rPr lang="en-US" sz="3200" b="1" u="sng" dirty="0">
                <a:solidFill>
                  <a:srgbClr val="FF0000"/>
                </a:solidFill>
                <a:latin typeface="Times New Roman" panose="02020603050405020304" pitchFamily="18" charset="0"/>
                <a:cs typeface="Times New Roman" panose="02020603050405020304" pitchFamily="18" charset="0"/>
              </a:rPr>
              <a:t>: </a:t>
            </a:r>
            <a:endParaRPr lang="en-US" sz="3200" b="1" u="sng"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19100" y="1634490"/>
            <a:ext cx="11478260" cy="4030980"/>
          </a:xfrm>
          <a:prstGeom prst="rect">
            <a:avLst/>
          </a:prstGeom>
        </p:spPr>
        <p:txBody>
          <a:bodyPr wrap="square">
            <a:spAutoFit/>
          </a:bodyPr>
          <a:p>
            <a:pPr marL="274320" marR="182880" algn="just">
              <a:spcAft>
                <a:spcPts val="0"/>
              </a:spcAft>
            </a:pPr>
            <a:r>
              <a:rPr lang="fr-FR" sz="3200" dirty="0">
                <a:latin typeface="Times New Roman" panose="02020603050405020304" pitchFamily="18" charset="0"/>
                <a:ea typeface=".VnTime"/>
                <a:cs typeface=".VnTime"/>
              </a:rPr>
              <a:t>- </a:t>
            </a:r>
            <a:r>
              <a:rPr lang="fr-FR" sz="3200" b="1" i="1" dirty="0" err="1">
                <a:latin typeface="Times New Roman" panose="02020603050405020304" pitchFamily="18" charset="0"/>
                <a:ea typeface=".VnTime"/>
                <a:cs typeface=".VnTime"/>
              </a:rPr>
              <a:t>Nghĩa</a:t>
            </a:r>
            <a:r>
              <a:rPr lang="fr-FR" sz="3200" b="1" i="1" dirty="0">
                <a:latin typeface="Times New Roman" panose="02020603050405020304" pitchFamily="18" charset="0"/>
                <a:ea typeface=".VnTime"/>
                <a:cs typeface=".VnTime"/>
              </a:rPr>
              <a:t> </a:t>
            </a:r>
            <a:r>
              <a:rPr lang="fr-FR" sz="3200" b="1" i="1" dirty="0" err="1">
                <a:latin typeface="Times New Roman" panose="02020603050405020304" pitchFamily="18" charset="0"/>
                <a:ea typeface=".VnTime"/>
                <a:cs typeface=".VnTime"/>
              </a:rPr>
              <a:t>bóng</a:t>
            </a:r>
            <a:r>
              <a:rPr lang="fr-FR" sz="3200" dirty="0">
                <a:latin typeface="Times New Roman" panose="02020603050405020304" pitchFamily="18" charset="0"/>
                <a:ea typeface=".VnTime"/>
                <a:cs typeface=".VnTime"/>
              </a:rPr>
              <a:t>: </a:t>
            </a:r>
            <a:endParaRPr lang="en-US" sz="3200" dirty="0">
              <a:latin typeface="Wingdings" panose="05000000000000000000" pitchFamily="2" charset="2"/>
              <a:ea typeface=".VnTime"/>
              <a:cs typeface=".VnTime"/>
            </a:endParaRPr>
          </a:p>
          <a:p>
            <a:pPr indent="274320" algn="just">
              <a:spcAft>
                <a:spcPts val="0"/>
              </a:spcAft>
            </a:pPr>
            <a:r>
              <a:rPr lang="fr-FR" sz="3200" dirty="0">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Nước</a:t>
            </a:r>
            <a:r>
              <a:rPr lang="fr-FR" sz="3200" dirty="0">
                <a:latin typeface="Times New Roman" panose="02020603050405020304" pitchFamily="18" charset="0"/>
                <a:ea typeface=".VnTime"/>
                <a:cs typeface=".VnTime"/>
              </a:rPr>
              <a:t>: là </a:t>
            </a:r>
            <a:r>
              <a:rPr lang="fr-FR" sz="3200" dirty="0" err="1">
                <a:latin typeface="Times New Roman" panose="02020603050405020304" pitchFamily="18" charset="0"/>
                <a:ea typeface=".VnTime"/>
                <a:cs typeface=".VnTime"/>
              </a:rPr>
              <a:t>thành</a:t>
            </a:r>
            <a:r>
              <a:rPr lang="fr-FR" sz="3200" dirty="0">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quả</a:t>
            </a:r>
            <a:r>
              <a:rPr lang="fr-FR" sz="3200" dirty="0">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vật</a:t>
            </a:r>
            <a:r>
              <a:rPr lang="en-US" altLang="fr-FR" sz="3200" dirty="0" err="1">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ch</a:t>
            </a:r>
            <a:r>
              <a:rPr lang="en-US" altLang="fr-FR" sz="3200" dirty="0" err="1">
                <a:latin typeface="Times New Roman" panose="02020603050405020304" pitchFamily="18" charset="0"/>
                <a:ea typeface=".VnTime"/>
                <a:cs typeface=".VnTime"/>
              </a:rPr>
              <a:t>ất</a:t>
            </a:r>
            <a:r>
              <a:rPr lang="fr-FR" sz="3200" dirty="0">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và</a:t>
            </a:r>
            <a:r>
              <a:rPr lang="fr-FR" sz="3200" dirty="0">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tinh</a:t>
            </a:r>
            <a:r>
              <a:rPr lang="fr-FR" sz="3200" dirty="0">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thần</a:t>
            </a:r>
            <a:r>
              <a:rPr lang="fr-FR" sz="3200" dirty="0">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mang</a:t>
            </a:r>
            <a:r>
              <a:rPr lang="fr-FR" sz="3200" dirty="0">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tính</a:t>
            </a:r>
            <a:r>
              <a:rPr lang="fr-FR" sz="3200" dirty="0">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lịch</a:t>
            </a:r>
            <a:r>
              <a:rPr lang="fr-FR" sz="3200" dirty="0">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sử</a:t>
            </a:r>
            <a:r>
              <a:rPr lang="fr-FR" sz="3200" dirty="0">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cộng</a:t>
            </a:r>
            <a:r>
              <a:rPr lang="fr-FR" sz="3200" dirty="0">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đồng</a:t>
            </a:r>
            <a:r>
              <a:rPr lang="fr-FR" sz="3200" dirty="0">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dân</a:t>
            </a:r>
            <a:r>
              <a:rPr lang="fr-FR" sz="3200" dirty="0">
                <a:latin typeface="Times New Roman" panose="02020603050405020304" pitchFamily="18" charset="0"/>
                <a:ea typeface=".VnTime"/>
                <a:cs typeface=".VnTime"/>
              </a:rPr>
              <a:t> </a:t>
            </a:r>
            <a:r>
              <a:rPr lang="fr-FR" sz="3200" dirty="0" err="1">
                <a:latin typeface="Times New Roman" panose="02020603050405020304" pitchFamily="18" charset="0"/>
                <a:ea typeface=".VnTime"/>
                <a:cs typeface=".VnTime"/>
              </a:rPr>
              <a:t>tộc</a:t>
            </a:r>
            <a:r>
              <a:rPr lang="fr-FR" sz="3200" dirty="0">
                <a:latin typeface="Times New Roman" panose="02020603050405020304" pitchFamily="18" charset="0"/>
                <a:ea typeface=".VnTime"/>
                <a:cs typeface=".VnTime"/>
              </a:rPr>
              <a:t>.</a:t>
            </a:r>
            <a:endParaRPr lang="en-US" sz="3200" dirty="0">
              <a:latin typeface="Wingdings" panose="05000000000000000000" pitchFamily="2" charset="2"/>
              <a:ea typeface=".VnTime"/>
              <a:cs typeface=".VnTime"/>
            </a:endParaRPr>
          </a:p>
          <a:p>
            <a:pPr marL="274320" marR="182880" algn="just">
              <a:spcAft>
                <a:spcPts val="0"/>
              </a:spcAft>
            </a:pP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Uống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nước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Hưởng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thụ</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các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thành</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quả</a:t>
            </a:r>
            <a:r>
              <a:rPr lang="en-US" sz="3200" dirty="0">
                <a:latin typeface="Times New Roman" panose="02020603050405020304" pitchFamily="18" charset="0"/>
                <a:ea typeface=".VnTime"/>
                <a:cs typeface=".VnTime"/>
              </a:rPr>
              <a:t>.</a:t>
            </a:r>
            <a:endParaRPr lang="en-US" sz="3200" dirty="0">
              <a:latin typeface="Wingdings" panose="05000000000000000000" pitchFamily="2" charset="2"/>
              <a:ea typeface=".VnTime"/>
              <a:cs typeface=".VnTime"/>
            </a:endParaRPr>
          </a:p>
          <a:p>
            <a:pPr indent="274320" algn="just">
              <a:spcAft>
                <a:spcPts val="0"/>
              </a:spcAft>
              <a:tabLst>
                <a:tab pos="5971540" algn="l"/>
              </a:tabLst>
            </a:pP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Nguồn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Những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người</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đi</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trước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đã</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có</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công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sáng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tạo</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ra</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các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giá</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trị</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vật</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chất</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và</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tinh</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thần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của</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dân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tộc</a:t>
            </a:r>
            <a:r>
              <a:rPr lang="en-US" sz="3200" dirty="0">
                <a:latin typeface="Times New Roman" panose="02020603050405020304" pitchFamily="18" charset="0"/>
                <a:ea typeface=".VnTime"/>
                <a:cs typeface=".VnTime"/>
              </a:rPr>
              <a:t>.</a:t>
            </a:r>
            <a:endParaRPr lang="en-US" sz="3200" dirty="0">
              <a:latin typeface="Wingdings" panose="05000000000000000000" pitchFamily="2" charset="2"/>
              <a:ea typeface=".VnTime"/>
              <a:cs typeface=".VnTime"/>
            </a:endParaRPr>
          </a:p>
          <a:p>
            <a:pPr marL="274320" marR="182880" algn="just">
              <a:spcAft>
                <a:spcPts val="0"/>
              </a:spcAft>
            </a:pP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Nhớ</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nguồn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Lòng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biết</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ơn</a:t>
            </a:r>
            <a:r>
              <a:rPr lang="en-US" sz="3200" dirty="0">
                <a:latin typeface="Times New Roman" panose="02020603050405020304" pitchFamily="18" charset="0"/>
                <a:ea typeface=".VnTime"/>
                <a:cs typeface=".VnTime"/>
              </a:rPr>
              <a:t> cha </a:t>
            </a:r>
            <a:r>
              <a:rPr lang="en-US" sz="3200" dirty="0" err="1">
                <a:latin typeface="Times New Roman" panose="02020603050405020304" pitchFamily="18" charset="0"/>
                <a:ea typeface=".VnTime"/>
                <a:cs typeface=".VnTime"/>
              </a:rPr>
              <a:t>ông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tổ</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tiên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các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vị</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tiền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bối</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của</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dân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tộc</a:t>
            </a:r>
            <a:r>
              <a:rPr lang="en-US" sz="3200" dirty="0">
                <a:latin typeface="Times New Roman" panose="02020603050405020304" pitchFamily="18" charset="0"/>
                <a:ea typeface=".VnTime"/>
                <a:cs typeface=".VnTime"/>
              </a:rPr>
              <a:t>.</a:t>
            </a:r>
            <a:endParaRPr lang="en-US" sz="3200" dirty="0">
              <a:effectLst/>
              <a:latin typeface="Times New Roman" panose="02020603050405020304" pitchFamily="18" charset="0"/>
              <a:ea typeface=".VnTime"/>
              <a:cs typeface=".VnTime"/>
            </a:endParaRPr>
          </a:p>
        </p:txBody>
      </p:sp>
      <p:sp>
        <p:nvSpPr>
          <p:cNvPr id="4" name="Rectangle 3"/>
          <p:cNvSpPr/>
          <p:nvPr/>
        </p:nvSpPr>
        <p:spPr>
          <a:xfrm>
            <a:off x="987425" y="5526385"/>
            <a:ext cx="4304665" cy="583565"/>
          </a:xfrm>
          <a:prstGeom prst="rect">
            <a:avLst/>
          </a:prstGeom>
        </p:spPr>
        <p:txBody>
          <a:bodyPr wrap="none">
            <a:spAutoFit/>
          </a:bodyPr>
          <a:p>
            <a:r>
              <a:rPr lang="en-US" sz="3200" i="1" dirty="0">
                <a:solidFill>
                  <a:schemeClr val="tx1"/>
                </a:solidFill>
                <a:latin typeface="Times New Roman" panose="02020603050405020304" pitchFamily="18" charset="0"/>
                <a:cs typeface="Times New Roman" panose="02020603050405020304" pitchFamily="18" charset="0"/>
              </a:rPr>
              <a:t>=&gt; Ca </a:t>
            </a:r>
            <a:r>
              <a:rPr lang="en-US" sz="3200" i="1" dirty="0" err="1">
                <a:solidFill>
                  <a:schemeClr val="tx1"/>
                </a:solidFill>
                <a:latin typeface="Times New Roman" panose="02020603050405020304" pitchFamily="18" charset="0"/>
                <a:cs typeface="Times New Roman" panose="02020603050405020304" pitchFamily="18" charset="0"/>
              </a:rPr>
              <a:t>ngợi</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lòng</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biết</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ơn</a:t>
            </a:r>
            <a:r>
              <a:rPr lang="en-US" sz="3200" i="1" dirty="0">
                <a:solidFill>
                  <a:schemeClr val="tx1"/>
                </a:solidFill>
                <a:latin typeface="Times New Roman" panose="02020603050405020304" pitchFamily="18" charset="0"/>
                <a:cs typeface="Times New Roman" panose="02020603050405020304" pitchFamily="18" charset="0"/>
              </a:rPr>
              <a:t>.</a:t>
            </a:r>
            <a:endParaRPr lang="en-US" sz="3200" i="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to="" calcmode="lin" valueType="num">
                                      <p:cBhvr>
                                        <p:cTn id="23" dur="1" fill="hold"/>
                                        <p:tgtEl>
                                          <p:spTgt spid="3">
                                            <p:txEl>
                                              <p:pRg st="3" end="3"/>
                                            </p:txEl>
                                          </p:spTgt>
                                        </p:tgtEl>
                                      </p:cBhvr>
                                    </p:anim>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extBox 7"/>
          <p:cNvSpPr txBox="1">
            <a:spLocks noChangeArrowheads="1"/>
          </p:cNvSpPr>
          <p:nvPr/>
        </p:nvSpPr>
        <p:spPr bwMode="auto">
          <a:xfrm>
            <a:off x="304800" y="657225"/>
            <a:ext cx="11682730" cy="3046095"/>
          </a:xfrm>
          <a:prstGeom prst="rect">
            <a:avLst/>
          </a:prstGeom>
          <a:noFill/>
          <a:ln w="9525">
            <a:noFill/>
            <a:miter lim="800000"/>
          </a:ln>
        </p:spPr>
        <p:txBody>
          <a:bodyPr wrap="square">
            <a:spAutoFit/>
          </a:bodyPr>
          <a:p>
            <a:r>
              <a:rPr lang="en-US" sz="3200" dirty="0" smtClean="0">
                <a:solidFill>
                  <a:srgbClr val="005ADE"/>
                </a:solidFill>
                <a:latin typeface="Times New Roman" panose="02020603050405020304" pitchFamily="18" charset="0"/>
                <a:cs typeface="Times New Roman" panose="02020603050405020304" pitchFamily="18" charset="0"/>
              </a:rPr>
              <a:t>2/</a:t>
            </a:r>
            <a:r>
              <a:rPr lang="en-US" sz="3200" dirty="0" err="1" smtClean="0">
                <a:solidFill>
                  <a:srgbClr val="005ADE"/>
                </a:solidFill>
                <a:latin typeface="Times New Roman" panose="02020603050405020304" pitchFamily="18" charset="0"/>
                <a:cs typeface="Times New Roman" panose="02020603050405020304" pitchFamily="18" charset="0"/>
              </a:rPr>
              <a:t>Nhận</a:t>
            </a:r>
            <a:r>
              <a:rPr lang="en-US" sz="3200" dirty="0" smtClean="0">
                <a:solidFill>
                  <a:srgbClr val="005ADE"/>
                </a:solidFill>
                <a:latin typeface="Times New Roman" panose="02020603050405020304" pitchFamily="18" charset="0"/>
                <a:cs typeface="Times New Roman" panose="02020603050405020304" pitchFamily="18" charset="0"/>
              </a:rPr>
              <a:t> </a:t>
            </a:r>
            <a:r>
              <a:rPr lang="en-US" sz="3200" dirty="0" err="1" smtClean="0">
                <a:solidFill>
                  <a:srgbClr val="005ADE"/>
                </a:solidFill>
                <a:latin typeface="Times New Roman" panose="02020603050405020304" pitchFamily="18" charset="0"/>
                <a:cs typeface="Times New Roman" panose="02020603050405020304" pitchFamily="18" charset="0"/>
              </a:rPr>
              <a:t>định</a:t>
            </a:r>
            <a:r>
              <a:rPr lang="en-US" sz="3200" dirty="0" smtClean="0">
                <a:solidFill>
                  <a:srgbClr val="005ADE"/>
                </a:solidFill>
                <a:latin typeface="Times New Roman" panose="02020603050405020304" pitchFamily="18" charset="0"/>
                <a:cs typeface="Times New Roman" panose="02020603050405020304" pitchFamily="18" charset="0"/>
              </a:rPr>
              <a:t>, </a:t>
            </a:r>
            <a:r>
              <a:rPr lang="en-US" sz="3200" dirty="0" err="1" smtClean="0">
                <a:solidFill>
                  <a:srgbClr val="005ADE"/>
                </a:solidFill>
                <a:latin typeface="Times New Roman" panose="02020603050405020304" pitchFamily="18" charset="0"/>
                <a:cs typeface="Times New Roman" panose="02020603050405020304" pitchFamily="18" charset="0"/>
              </a:rPr>
              <a:t>đánh</a:t>
            </a:r>
            <a:r>
              <a:rPr lang="en-US" sz="3200" dirty="0" smtClean="0">
                <a:solidFill>
                  <a:srgbClr val="005ADE"/>
                </a:solidFill>
                <a:latin typeface="Times New Roman" panose="02020603050405020304" pitchFamily="18" charset="0"/>
                <a:cs typeface="Times New Roman" panose="02020603050405020304" pitchFamily="18" charset="0"/>
              </a:rPr>
              <a:t> </a:t>
            </a:r>
            <a:r>
              <a:rPr lang="en-US" sz="3200" dirty="0" err="1">
                <a:solidFill>
                  <a:srgbClr val="005ADE"/>
                </a:solidFill>
                <a:latin typeface="Times New Roman" panose="02020603050405020304" pitchFamily="18" charset="0"/>
                <a:cs typeface="Times New Roman" panose="02020603050405020304" pitchFamily="18" charset="0"/>
              </a:rPr>
              <a:t>giá</a:t>
            </a:r>
            <a:r>
              <a:rPr lang="en-US" sz="3200" dirty="0">
                <a:solidFill>
                  <a:srgbClr val="005ADE"/>
                </a:solidFill>
                <a:latin typeface="Times New Roman" panose="02020603050405020304" pitchFamily="18" charset="0"/>
                <a:cs typeface="Times New Roman" panose="02020603050405020304" pitchFamily="18" charset="0"/>
              </a:rPr>
              <a:t> </a:t>
            </a:r>
            <a:r>
              <a:rPr lang="en-US" sz="3200" dirty="0" err="1">
                <a:solidFill>
                  <a:srgbClr val="005ADE"/>
                </a:solidFill>
                <a:latin typeface="Times New Roman" panose="02020603050405020304" pitchFamily="18" charset="0"/>
                <a:cs typeface="Times New Roman" panose="02020603050405020304" pitchFamily="18" charset="0"/>
              </a:rPr>
              <a:t>nội</a:t>
            </a:r>
            <a:r>
              <a:rPr lang="en-US" sz="3200" dirty="0">
                <a:solidFill>
                  <a:srgbClr val="005ADE"/>
                </a:solidFill>
                <a:latin typeface="Times New Roman" panose="02020603050405020304" pitchFamily="18" charset="0"/>
                <a:cs typeface="Times New Roman" panose="02020603050405020304" pitchFamily="18" charset="0"/>
              </a:rPr>
              <a:t> dung </a:t>
            </a:r>
            <a:r>
              <a:rPr lang="en-US" sz="3200" dirty="0" err="1">
                <a:solidFill>
                  <a:srgbClr val="005ADE"/>
                </a:solidFill>
                <a:latin typeface="Times New Roman" panose="02020603050405020304" pitchFamily="18" charset="0"/>
                <a:cs typeface="Times New Roman" panose="02020603050405020304" pitchFamily="18" charset="0"/>
              </a:rPr>
              <a:t>câu</a:t>
            </a:r>
            <a:r>
              <a:rPr lang="en-US" sz="3200" dirty="0">
                <a:solidFill>
                  <a:srgbClr val="005ADE"/>
                </a:solidFill>
                <a:latin typeface="Times New Roman" panose="02020603050405020304" pitchFamily="18" charset="0"/>
                <a:cs typeface="Times New Roman" panose="02020603050405020304" pitchFamily="18" charset="0"/>
              </a:rPr>
              <a:t> </a:t>
            </a:r>
            <a:r>
              <a:rPr lang="en-US" sz="3200" dirty="0" err="1">
                <a:solidFill>
                  <a:srgbClr val="005ADE"/>
                </a:solidFill>
                <a:latin typeface="Times New Roman" panose="02020603050405020304" pitchFamily="18" charset="0"/>
                <a:cs typeface="Times New Roman" panose="02020603050405020304" pitchFamily="18" charset="0"/>
              </a:rPr>
              <a:t>tục</a:t>
            </a:r>
            <a:r>
              <a:rPr lang="en-US" sz="3200" dirty="0">
                <a:solidFill>
                  <a:srgbClr val="005ADE"/>
                </a:solidFill>
                <a:latin typeface="Times New Roman" panose="02020603050405020304" pitchFamily="18" charset="0"/>
                <a:cs typeface="Times New Roman" panose="02020603050405020304" pitchFamily="18" charset="0"/>
              </a:rPr>
              <a:t> </a:t>
            </a:r>
            <a:r>
              <a:rPr lang="en-US" sz="3200" dirty="0" err="1">
                <a:solidFill>
                  <a:srgbClr val="005ADE"/>
                </a:solidFill>
                <a:latin typeface="Times New Roman" panose="02020603050405020304" pitchFamily="18" charset="0"/>
                <a:cs typeface="Times New Roman" panose="02020603050405020304" pitchFamily="18" charset="0"/>
              </a:rPr>
              <a:t>ngữ</a:t>
            </a:r>
            <a:r>
              <a:rPr lang="en-US" sz="3200" dirty="0">
                <a:solidFill>
                  <a:srgbClr val="005ADE"/>
                </a:solidFill>
                <a:latin typeface="Times New Roman" panose="02020603050405020304" pitchFamily="18" charset="0"/>
                <a:cs typeface="Times New Roman" panose="02020603050405020304" pitchFamily="18" charset="0"/>
              </a:rPr>
              <a:t>:</a:t>
            </a:r>
            <a:endParaRPr lang="en-US" sz="3200" dirty="0">
              <a:solidFill>
                <a:srgbClr val="005ADE"/>
              </a:solidFill>
              <a:latin typeface="Times New Roman" panose="02020603050405020304" pitchFamily="18" charset="0"/>
              <a:cs typeface="Times New Roman" panose="02020603050405020304" pitchFamily="18" charset="0"/>
            </a:endParaRPr>
          </a:p>
          <a:p>
            <a:r>
              <a:rPr lang="en-US" sz="3200" dirty="0">
                <a:solidFill>
                  <a:srgbClr val="005ADE"/>
                </a:solidFill>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tục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ngữ</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nêu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lí</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người</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t>
            </a:r>
            <a:r>
              <a:rPr lang="en-US" sz="3200" dirty="0" err="1" smtClean="0">
                <a:latin typeface="Times New Roman" panose="02020603050405020304" pitchFamily="18" charset="0"/>
                <a:cs typeface="Times New Roman" panose="02020603050405020304" pitchFamily="18" charset="0"/>
              </a:rPr>
              <a:t>ruyền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ta.</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t>
            </a:r>
            <a:r>
              <a:rPr lang="en-US" sz="3200" dirty="0" err="1" smtClean="0">
                <a:latin typeface="Times New Roman" panose="02020603050405020304" pitchFamily="18" charset="0"/>
                <a:cs typeface="Times New Roman" panose="02020603050405020304" pitchFamily="18" charset="0"/>
              </a:rPr>
              <a:t>ơ</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hội</a:t>
            </a:r>
            <a:r>
              <a:rPr lang="en-US"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nhắc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nhở</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đối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những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vô</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ơn</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Khích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lệ</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mọi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người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cống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hiến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XH, </a:t>
            </a:r>
            <a:r>
              <a:rPr lang="en-US" sz="3200" dirty="0" err="1" smtClean="0">
                <a:latin typeface="Times New Roman" panose="02020603050405020304" pitchFamily="18" charset="0"/>
                <a:cs typeface="Times New Roman" panose="02020603050405020304" pitchFamily="18" charset="0"/>
              </a:rPr>
              <a:t>dân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tộc</a:t>
            </a:r>
            <a:r>
              <a:rPr lang="en-US" sz="3200" dirty="0" smtClean="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p:txBody>
      </p:sp>
      <p:sp>
        <p:nvSpPr>
          <p:cNvPr id="2" name="Text Box 1"/>
          <p:cNvSpPr txBox="1"/>
          <p:nvPr/>
        </p:nvSpPr>
        <p:spPr>
          <a:xfrm>
            <a:off x="187960" y="133985"/>
            <a:ext cx="2735580" cy="583565"/>
          </a:xfrm>
          <a:prstGeom prst="rect">
            <a:avLst/>
          </a:prstGeom>
          <a:noFill/>
        </p:spPr>
        <p:txBody>
          <a:bodyPr wrap="none" rtlCol="0" anchor="t">
            <a:spAutoFit/>
          </a:bodyPr>
          <a:p>
            <a:pPr fontAlgn="auto">
              <a:spcAft>
                <a:spcPts val="0"/>
              </a:spcAft>
              <a:defRPr/>
            </a:pPr>
            <a:r>
              <a:rPr lang="en-US" sz="3200" b="1" dirty="0" smtClean="0">
                <a:solidFill>
                  <a:srgbClr val="071190"/>
                </a:solidFill>
                <a:latin typeface="Times New Roman" panose="02020603050405020304" pitchFamily="18" charset="0"/>
                <a:cs typeface="Times New Roman" panose="02020603050405020304" pitchFamily="18" charset="0"/>
                <a:sym typeface="+mn-ea"/>
              </a:rPr>
              <a:t>2/</a:t>
            </a:r>
            <a:r>
              <a:rPr lang="en-US" sz="3200" b="1" u="sng" dirty="0" err="1" smtClean="0">
                <a:solidFill>
                  <a:srgbClr val="071190"/>
                </a:solidFill>
                <a:latin typeface="Times New Roman" panose="02020603050405020304" pitchFamily="18" charset="0"/>
                <a:cs typeface="Times New Roman" panose="02020603050405020304" pitchFamily="18" charset="0"/>
                <a:sym typeface="+mn-ea"/>
              </a:rPr>
              <a:t>Lập</a:t>
            </a:r>
            <a:r>
              <a:rPr lang="en-US" sz="3200" b="1" u="sng" dirty="0" smtClean="0">
                <a:solidFill>
                  <a:srgbClr val="071190"/>
                </a:solidFill>
                <a:latin typeface="Times New Roman" panose="02020603050405020304" pitchFamily="18" charset="0"/>
                <a:cs typeface="Times New Roman" panose="02020603050405020304" pitchFamily="18" charset="0"/>
                <a:sym typeface="+mn-ea"/>
              </a:rPr>
              <a:t> </a:t>
            </a:r>
            <a:r>
              <a:rPr lang="en-US" sz="3200" b="1" u="sng" dirty="0" err="1" smtClean="0">
                <a:solidFill>
                  <a:srgbClr val="071190"/>
                </a:solidFill>
                <a:latin typeface="Times New Roman" panose="02020603050405020304" pitchFamily="18" charset="0"/>
                <a:cs typeface="Times New Roman" panose="02020603050405020304" pitchFamily="18" charset="0"/>
                <a:sym typeface="+mn-ea"/>
              </a:rPr>
              <a:t>dàn</a:t>
            </a:r>
            <a:r>
              <a:rPr lang="en-US" sz="3200" b="1" u="sng" dirty="0" smtClean="0">
                <a:solidFill>
                  <a:srgbClr val="071190"/>
                </a:solidFill>
                <a:latin typeface="Times New Roman" panose="02020603050405020304" pitchFamily="18" charset="0"/>
                <a:cs typeface="Times New Roman" panose="02020603050405020304" pitchFamily="18" charset="0"/>
                <a:sym typeface="+mn-ea"/>
              </a:rPr>
              <a:t> </a:t>
            </a:r>
            <a:r>
              <a:rPr lang="en-US" sz="3200" b="1" u="sng" dirty="0" err="1" smtClean="0">
                <a:solidFill>
                  <a:srgbClr val="071190"/>
                </a:solidFill>
                <a:latin typeface="Times New Roman" panose="02020603050405020304" pitchFamily="18" charset="0"/>
                <a:cs typeface="Times New Roman" panose="02020603050405020304" pitchFamily="18" charset="0"/>
                <a:sym typeface="+mn-ea"/>
              </a:rPr>
              <a:t>bài</a:t>
            </a:r>
            <a:r>
              <a:rPr lang="en-US" sz="3200" b="1" dirty="0" smtClean="0">
                <a:solidFill>
                  <a:srgbClr val="071190"/>
                </a:solidFill>
                <a:latin typeface="Times New Roman" panose="02020603050405020304" pitchFamily="18" charset="0"/>
                <a:cs typeface="Times New Roman" panose="02020603050405020304" pitchFamily="18" charset="0"/>
                <a:sym typeface="+mn-ea"/>
              </a:rPr>
              <a:t>:</a:t>
            </a:r>
            <a:endParaRPr lang="en-US" sz="3200" b="1" dirty="0" smtClean="0">
              <a:solidFill>
                <a:srgbClr val="071190"/>
              </a:solidFill>
              <a:latin typeface="Times New Roman" panose="02020603050405020304" pitchFamily="18" charset="0"/>
              <a:cs typeface="Times New Roman" panose="02020603050405020304" pitchFamily="18" charset="0"/>
              <a:sym typeface="+mn-ea"/>
            </a:endParaRPr>
          </a:p>
        </p:txBody>
      </p:sp>
      <p:sp>
        <p:nvSpPr>
          <p:cNvPr id="11" name="TextBox 10"/>
          <p:cNvSpPr txBox="1">
            <a:spLocks noChangeArrowheads="1"/>
          </p:cNvSpPr>
          <p:nvPr/>
        </p:nvSpPr>
        <p:spPr bwMode="auto">
          <a:xfrm>
            <a:off x="568960" y="4114165"/>
            <a:ext cx="1905000" cy="583565"/>
          </a:xfrm>
          <a:prstGeom prst="rect">
            <a:avLst/>
          </a:prstGeom>
          <a:noFill/>
          <a:ln w="9525">
            <a:noFill/>
            <a:miter lim="800000"/>
          </a:ln>
        </p:spPr>
        <p:txBody>
          <a:bodyPr wrap="square">
            <a:spAutoFit/>
          </a:bodyPr>
          <a:p>
            <a:r>
              <a:rPr lang="en-US" sz="3200" b="1" smtClean="0">
                <a:solidFill>
                  <a:srgbClr val="FF0000"/>
                </a:solidFill>
                <a:latin typeface="Times New Roman" panose="02020603050405020304" pitchFamily="18" charset="0"/>
                <a:cs typeface="Times New Roman" panose="02020603050405020304" pitchFamily="18" charset="0"/>
              </a:rPr>
              <a:t>* </a:t>
            </a:r>
            <a:r>
              <a:rPr lang="en-US" sz="3200" b="1" u="sng" smtClean="0">
                <a:solidFill>
                  <a:srgbClr val="FF0000"/>
                </a:solidFill>
                <a:latin typeface="Times New Roman" panose="02020603050405020304" pitchFamily="18" charset="0"/>
                <a:cs typeface="Times New Roman" panose="02020603050405020304" pitchFamily="18" charset="0"/>
              </a:rPr>
              <a:t>Kết </a:t>
            </a:r>
            <a:r>
              <a:rPr lang="en-US" sz="3200" b="1" u="sng" dirty="0" err="1">
                <a:solidFill>
                  <a:srgbClr val="FF0000"/>
                </a:solidFill>
                <a:latin typeface="Times New Roman" panose="02020603050405020304" pitchFamily="18" charset="0"/>
                <a:cs typeface="Times New Roman" panose="02020603050405020304" pitchFamily="18" charset="0"/>
              </a:rPr>
              <a:t>bài</a:t>
            </a:r>
            <a:r>
              <a:rPr lang="en-US" sz="3200" b="1" u="sng" dirty="0">
                <a:solidFill>
                  <a:srgbClr val="FF0000"/>
                </a:solidFill>
                <a:latin typeface="Times New Roman" panose="02020603050405020304" pitchFamily="18" charset="0"/>
                <a:cs typeface="Times New Roman" panose="02020603050405020304" pitchFamily="18" charset="0"/>
              </a:rPr>
              <a:t>: </a:t>
            </a:r>
            <a:endParaRPr lang="en-US" sz="3200" b="1" u="sng" dirty="0">
              <a:solidFill>
                <a:srgbClr val="FF0000"/>
              </a:solidFill>
              <a:latin typeface="Times New Roman" panose="02020603050405020304" pitchFamily="18" charset="0"/>
              <a:cs typeface="Times New Roman" panose="02020603050405020304" pitchFamily="18" charset="0"/>
            </a:endParaRPr>
          </a:p>
        </p:txBody>
      </p:sp>
      <p:sp>
        <p:nvSpPr>
          <p:cNvPr id="12" name="Title 1"/>
          <p:cNvSpPr txBox="1"/>
          <p:nvPr/>
        </p:nvSpPr>
        <p:spPr>
          <a:xfrm>
            <a:off x="187960" y="4723765"/>
            <a:ext cx="11799570" cy="1138555"/>
          </a:xfrm>
          <a:prstGeom prst="rect">
            <a:avLst/>
          </a:prstGeom>
        </p:spPr>
        <p:txBody>
          <a:bodyPr vert="horz" lIns="91440" tIns="45720" rIns="91440" bIns="45720" rtlCol="0" anchor="ctr">
            <a:noAutofit/>
          </a:bodyPr>
          <a:p>
            <a:pPr marL="0" marR="0" lvl="0" indent="0" defTabSz="914400" rtl="0" eaLnBrk="1" fontAlgn="auto" latinLnBrk="0" hangingPunct="1">
              <a:lnSpc>
                <a:spcPct val="100000"/>
              </a:lnSpc>
              <a:spcBef>
                <a:spcPct val="0"/>
              </a:spcBef>
              <a:spcAft>
                <a:spcPts val="0"/>
              </a:spcAft>
              <a:buClrTx/>
              <a:buSzTx/>
              <a:buFontTx/>
              <a:buNone/>
              <a:defRPr/>
            </a:pPr>
            <a:r>
              <a:rPr kumimoji="0" lang="en-US" sz="3200" b="0" i="0" u="none" strike="noStrike" kern="1200" cap="none" spc="0" normalizeH="0" baseline="0" noProof="0" dirty="0" smtClean="0">
                <a:ln>
                  <a:noFill/>
                </a:ln>
                <a:effectLst/>
                <a:uLnTx/>
                <a:uFillTx/>
                <a:latin typeface="Times New Roman" panose="02020603050405020304" pitchFamily="18" charset="0"/>
                <a:ea typeface="+mj-ea"/>
                <a:cs typeface="Times New Roman" panose="02020603050405020304" pitchFamily="18" charset="0"/>
              </a:rPr>
              <a:t>- Khẳng định l</a:t>
            </a:r>
            <a:r>
              <a:rPr lang="en-US" sz="3200" noProof="0" dirty="0" err="1" smtClean="0">
                <a:latin typeface="Times New Roman" panose="02020603050405020304" pitchFamily="18" charset="0"/>
                <a:ea typeface="+mj-ea"/>
                <a:cs typeface="Times New Roman" panose="02020603050405020304" pitchFamily="18" charset="0"/>
              </a:rPr>
              <a:t>òng</a:t>
            </a:r>
            <a:r>
              <a:rPr lang="en-US" sz="3200" noProof="0" dirty="0" smtClean="0">
                <a:latin typeface="Times New Roman" panose="02020603050405020304" pitchFamily="18" charset="0"/>
                <a:ea typeface="+mj-ea"/>
                <a:cs typeface="Times New Roman" panose="02020603050405020304" pitchFamily="18" charset="0"/>
              </a:rPr>
              <a:t> </a:t>
            </a:r>
            <a:r>
              <a:rPr lang="en-US" sz="3200" noProof="0" dirty="0" err="1" smtClean="0">
                <a:latin typeface="Times New Roman" panose="02020603050405020304" pitchFamily="18" charset="0"/>
                <a:ea typeface="+mj-ea"/>
                <a:cs typeface="Times New Roman" panose="02020603050405020304" pitchFamily="18" charset="0"/>
              </a:rPr>
              <a:t>biết</a:t>
            </a:r>
            <a:r>
              <a:rPr lang="en-US" sz="3200" noProof="0" dirty="0" smtClean="0">
                <a:latin typeface="Times New Roman" panose="02020603050405020304" pitchFamily="18" charset="0"/>
                <a:ea typeface="+mj-ea"/>
                <a:cs typeface="Times New Roman" panose="02020603050405020304" pitchFamily="18" charset="0"/>
              </a:rPr>
              <a:t> </a:t>
            </a:r>
            <a:r>
              <a:rPr lang="en-US" sz="3200" noProof="0" dirty="0" err="1" smtClean="0">
                <a:latin typeface="Times New Roman" panose="02020603050405020304" pitchFamily="18" charset="0"/>
                <a:ea typeface="+mj-ea"/>
                <a:cs typeface="Times New Roman" panose="02020603050405020304" pitchFamily="18" charset="0"/>
              </a:rPr>
              <a:t>ơn</a:t>
            </a:r>
            <a:r>
              <a:rPr lang="en-US" sz="3200" noProof="0" dirty="0" smtClean="0">
                <a:latin typeface="Times New Roman" panose="02020603050405020304" pitchFamily="18" charset="0"/>
                <a:ea typeface="+mj-ea"/>
                <a:cs typeface="Times New Roman" panose="02020603050405020304" pitchFamily="18" charset="0"/>
              </a:rPr>
              <a:t> </a:t>
            </a:r>
            <a:r>
              <a:rPr lang="en-US" sz="3200" noProof="0" dirty="0" err="1" smtClean="0">
                <a:latin typeface="Times New Roman" panose="02020603050405020304" pitchFamily="18" charset="0"/>
                <a:ea typeface="+mj-ea"/>
                <a:cs typeface="Times New Roman" panose="02020603050405020304" pitchFamily="18" charset="0"/>
              </a:rPr>
              <a:t>là</a:t>
            </a:r>
            <a:r>
              <a:rPr lang="en-US" sz="3200" noProof="0" dirty="0" smtClean="0">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baseline="0" noProof="0" dirty="0" err="1" smtClean="0">
                <a:ln>
                  <a:noFill/>
                </a:ln>
                <a:effectLst/>
                <a:uLnTx/>
                <a:uFillTx/>
                <a:latin typeface="Times New Roman" panose="02020603050405020304" pitchFamily="18" charset="0"/>
                <a:ea typeface="+mj-ea"/>
                <a:cs typeface="Times New Roman" panose="02020603050405020304" pitchFamily="18" charset="0"/>
              </a:rPr>
              <a:t>truyền</a:t>
            </a:r>
            <a:r>
              <a:rPr kumimoji="0" lang="en-US" sz="3200" b="0" i="0" u="none" strike="noStrike" kern="1200" cap="none" spc="0" normalizeH="0" baseline="0" noProof="0" dirty="0" smtClean="0">
                <a:ln>
                  <a:noFill/>
                </a:ln>
                <a:effectLst/>
                <a:uLnTx/>
                <a:uFillTx/>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baseline="0" noProof="0" dirty="0" err="1" smtClean="0">
                <a:ln>
                  <a:noFill/>
                </a:ln>
                <a:effectLst/>
                <a:uLnTx/>
                <a:uFillTx/>
                <a:latin typeface="Times New Roman" panose="02020603050405020304" pitchFamily="18" charset="0"/>
                <a:ea typeface="+mj-ea"/>
                <a:cs typeface="Times New Roman" panose="02020603050405020304" pitchFamily="18" charset="0"/>
              </a:rPr>
              <a:t>thống</a:t>
            </a:r>
            <a:r>
              <a:rPr kumimoji="0" lang="en-US" sz="3200" b="0" i="0" u="none" strike="noStrike" kern="1200" cap="none" spc="0" normalizeH="0" baseline="0" noProof="0" dirty="0" smtClean="0">
                <a:ln>
                  <a:noFill/>
                </a:ln>
                <a:effectLst/>
                <a:uLnTx/>
                <a:uFillTx/>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baseline="0" noProof="0" dirty="0" err="1" smtClean="0">
                <a:ln>
                  <a:noFill/>
                </a:ln>
                <a:effectLst/>
                <a:uLnTx/>
                <a:uFillTx/>
                <a:latin typeface="Times New Roman" panose="02020603050405020304" pitchFamily="18" charset="0"/>
                <a:ea typeface="+mj-ea"/>
                <a:cs typeface="Times New Roman" panose="02020603050405020304" pitchFamily="18" charset="0"/>
              </a:rPr>
              <a:t>tốt</a:t>
            </a:r>
            <a:r>
              <a:rPr kumimoji="0" lang="en-US" sz="3200" b="0" i="0" u="none" strike="noStrike" kern="1200" cap="none" spc="0" normalizeH="0" baseline="0" noProof="0" dirty="0" smtClean="0">
                <a:ln>
                  <a:noFill/>
                </a:ln>
                <a:effectLst/>
                <a:uLnTx/>
                <a:uFillTx/>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baseline="0" noProof="0" dirty="0" err="1" smtClean="0">
                <a:ln>
                  <a:noFill/>
                </a:ln>
                <a:effectLst/>
                <a:uLnTx/>
                <a:uFillTx/>
                <a:latin typeface="Times New Roman" panose="02020603050405020304" pitchFamily="18" charset="0"/>
                <a:ea typeface="+mj-ea"/>
                <a:cs typeface="Times New Roman" panose="02020603050405020304" pitchFamily="18" charset="0"/>
              </a:rPr>
              <a:t>đẹp</a:t>
            </a:r>
            <a:r>
              <a:rPr kumimoji="0" lang="en-US" sz="3200" b="0" i="0" u="none" strike="noStrike" kern="1200" cap="none" spc="0" normalizeH="0" baseline="0" noProof="0" dirty="0" smtClean="0">
                <a:ln>
                  <a:noFill/>
                </a:ln>
                <a:effectLst/>
                <a:uLnTx/>
                <a:uFillTx/>
                <a:latin typeface="Times New Roman" panose="02020603050405020304" pitchFamily="18" charset="0"/>
                <a:ea typeface="+mj-ea"/>
                <a:cs typeface="Times New Roman" panose="02020603050405020304" pitchFamily="18" charset="0"/>
              </a:rPr>
              <a:t>.</a:t>
            </a:r>
            <a:endParaRPr kumimoji="0" lang="en-US" sz="3200" b="0" i="0" u="none" strike="noStrike" kern="1200" cap="none" spc="0" normalizeH="0" baseline="0" noProof="0" dirty="0" smtClean="0">
              <a:ln>
                <a:noFill/>
              </a:ln>
              <a:effectLst/>
              <a:uLnTx/>
              <a:uFillTx/>
              <a:latin typeface="Times New Roman" panose="02020603050405020304" pitchFamily="18" charset="0"/>
              <a:ea typeface="+mj-ea"/>
              <a:cs typeface="Times New Roman" panose="02020603050405020304" pitchFamily="18" charset="0"/>
              <a:sym typeface="Wingdings" panose="05000000000000000000" pitchFamily="2" charset="2"/>
            </a:endParaRPr>
          </a:p>
          <a:p>
            <a:pPr lvl="0" fontAlgn="auto">
              <a:spcAft>
                <a:spcPts val="0"/>
              </a:spcAft>
              <a:defRPr/>
            </a:pPr>
            <a:r>
              <a:rPr kumimoji="0" lang="en-US" sz="3200" b="0" i="0" u="none" strike="noStrike" kern="1200" cap="none" spc="0" normalizeH="0" baseline="0" noProof="0" dirty="0" smtClean="0">
                <a:ln>
                  <a:noFill/>
                </a:ln>
                <a:effectLst/>
                <a:uLnTx/>
                <a:uFillTx/>
                <a:latin typeface="Times New Roman" panose="02020603050405020304" pitchFamily="18" charset="0"/>
                <a:ea typeface="+mj-ea"/>
                <a:cs typeface="Times New Roman" panose="02020603050405020304" pitchFamily="18" charset="0"/>
              </a:rPr>
              <a:t>- Khuyên: </a:t>
            </a:r>
            <a:r>
              <a:rPr lang="en-US" sz="3200" dirty="0" err="1" smtClean="0">
                <a:latin typeface="Times New Roman" panose="02020603050405020304" pitchFamily="18" charset="0"/>
                <a:ea typeface="+mj-ea"/>
                <a:cs typeface="Times New Roman" panose="02020603050405020304" pitchFamily="18" charset="0"/>
              </a:rPr>
              <a:t>Ngày</a:t>
            </a:r>
            <a:r>
              <a:rPr lang="en-US" sz="3200" dirty="0" smtClean="0">
                <a:latin typeface="Times New Roman" panose="02020603050405020304" pitchFamily="18" charset="0"/>
                <a:ea typeface="+mj-ea"/>
                <a:cs typeface="Times New Roman" panose="02020603050405020304" pitchFamily="18" charset="0"/>
              </a:rPr>
              <a:t> nay, </a:t>
            </a:r>
            <a:r>
              <a:rPr lang="en-US" sz="3200" dirty="0" err="1" smtClean="0">
                <a:latin typeface="Times New Roman" panose="02020603050405020304" pitchFamily="18" charset="0"/>
                <a:ea typeface="+mj-ea"/>
                <a:cs typeface="Times New Roman" panose="02020603050405020304" pitchFamily="18" charset="0"/>
              </a:rPr>
              <a:t>chúng</a:t>
            </a:r>
            <a:r>
              <a:rPr lang="en-US" sz="3200" dirty="0" smtClean="0">
                <a:latin typeface="Times New Roman" panose="02020603050405020304" pitchFamily="18" charset="0"/>
                <a:ea typeface="+mj-ea"/>
                <a:cs typeface="Times New Roman" panose="02020603050405020304" pitchFamily="18" charset="0"/>
              </a:rPr>
              <a:t> ta nên </a:t>
            </a:r>
            <a:r>
              <a:rPr lang="en-US" sz="3200" dirty="0">
                <a:latin typeface="Times New Roman" panose="02020603050405020304" pitchFamily="18" charset="0"/>
                <a:ea typeface="+mj-ea"/>
                <a:cs typeface="Times New Roman" panose="02020603050405020304" pitchFamily="18" charset="0"/>
              </a:rPr>
              <a:t>s</a:t>
            </a:r>
            <a:r>
              <a:rPr kumimoji="0" lang="en-US" sz="3200" b="0" i="0" u="none" strike="noStrike" kern="1200" cap="none" spc="0" normalizeH="0" baseline="0" noProof="0" dirty="0" err="1" smtClean="0">
                <a:ln>
                  <a:noFill/>
                </a:ln>
                <a:effectLst/>
                <a:uLnTx/>
                <a:uFillTx/>
                <a:latin typeface="Times New Roman" panose="02020603050405020304" pitchFamily="18" charset="0"/>
                <a:ea typeface="+mj-ea"/>
                <a:cs typeface="Times New Roman" panose="02020603050405020304" pitchFamily="18" charset="0"/>
              </a:rPr>
              <a:t>ống</a:t>
            </a:r>
            <a:r>
              <a:rPr kumimoji="0" lang="en-US" sz="3200" b="0" i="0" u="none" strike="noStrike" kern="1200" cap="none" spc="0" normalizeH="0" noProof="0" dirty="0" smtClean="0">
                <a:ln>
                  <a:noFill/>
                </a:ln>
                <a:effectLst/>
                <a:uLnTx/>
                <a:uFillTx/>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noProof="0" dirty="0" err="1" smtClean="0">
                <a:ln>
                  <a:noFill/>
                </a:ln>
                <a:effectLst/>
                <a:uLnTx/>
                <a:uFillTx/>
                <a:latin typeface="Times New Roman" panose="02020603050405020304" pitchFamily="18" charset="0"/>
                <a:ea typeface="+mj-ea"/>
                <a:cs typeface="Times New Roman" panose="02020603050405020304" pitchFamily="18" charset="0"/>
              </a:rPr>
              <a:t>và</a:t>
            </a:r>
            <a:r>
              <a:rPr kumimoji="0" lang="en-US" sz="3200" b="0" i="0" u="none" strike="noStrike" kern="1200" cap="none" spc="0" normalizeH="0" noProof="0" dirty="0" smtClean="0">
                <a:ln>
                  <a:noFill/>
                </a:ln>
                <a:effectLst/>
                <a:uLnTx/>
                <a:uFillTx/>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noProof="0" dirty="0" err="1" smtClean="0">
                <a:ln>
                  <a:noFill/>
                </a:ln>
                <a:effectLst/>
                <a:uLnTx/>
                <a:uFillTx/>
                <a:latin typeface="Times New Roman" panose="02020603050405020304" pitchFamily="18" charset="0"/>
                <a:ea typeface="+mj-ea"/>
                <a:cs typeface="Times New Roman" panose="02020603050405020304" pitchFamily="18" charset="0"/>
              </a:rPr>
              <a:t>làm</a:t>
            </a:r>
            <a:r>
              <a:rPr kumimoji="0" lang="en-US" sz="3200" b="0" i="0" u="none" strike="noStrike" kern="1200" cap="none" spc="0" normalizeH="0" noProof="0" dirty="0" smtClean="0">
                <a:ln>
                  <a:noFill/>
                </a:ln>
                <a:effectLst/>
                <a:uLnTx/>
                <a:uFillTx/>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noProof="0" dirty="0" err="1" smtClean="0">
                <a:ln>
                  <a:noFill/>
                </a:ln>
                <a:effectLst/>
                <a:uLnTx/>
                <a:uFillTx/>
                <a:latin typeface="Times New Roman" panose="02020603050405020304" pitchFamily="18" charset="0"/>
                <a:ea typeface="+mj-ea"/>
                <a:cs typeface="Times New Roman" panose="02020603050405020304" pitchFamily="18" charset="0"/>
              </a:rPr>
              <a:t>việc</a:t>
            </a:r>
            <a:r>
              <a:rPr kumimoji="0" lang="en-US" sz="3200" b="0" i="0" u="none" strike="noStrike" kern="1200" cap="none" spc="0" normalizeH="0" noProof="0" dirty="0" smtClean="0">
                <a:ln>
                  <a:noFill/>
                </a:ln>
                <a:effectLst/>
                <a:uLnTx/>
                <a:uFillTx/>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noProof="0" dirty="0" err="1" smtClean="0">
                <a:ln>
                  <a:noFill/>
                </a:ln>
                <a:effectLst/>
                <a:uLnTx/>
                <a:uFillTx/>
                <a:latin typeface="Times New Roman" panose="02020603050405020304" pitchFamily="18" charset="0"/>
                <a:ea typeface="+mj-ea"/>
                <a:cs typeface="Times New Roman" panose="02020603050405020304" pitchFamily="18" charset="0"/>
              </a:rPr>
              <a:t>theo</a:t>
            </a:r>
            <a:r>
              <a:rPr kumimoji="0" lang="en-US" sz="3200" b="0" i="0" u="none" strike="noStrike" kern="1200" cap="none" spc="0" normalizeH="0" noProof="0" dirty="0" smtClean="0">
                <a:ln>
                  <a:noFill/>
                </a:ln>
                <a:effectLst/>
                <a:uLnTx/>
                <a:uFillTx/>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noProof="0" dirty="0" err="1" smtClean="0">
                <a:ln>
                  <a:noFill/>
                </a:ln>
                <a:effectLst/>
                <a:uLnTx/>
                <a:uFillTx/>
                <a:latin typeface="Times New Roman" panose="02020603050405020304" pitchFamily="18" charset="0"/>
                <a:ea typeface="+mj-ea"/>
                <a:cs typeface="Times New Roman" panose="02020603050405020304" pitchFamily="18" charset="0"/>
              </a:rPr>
              <a:t>đạo</a:t>
            </a:r>
            <a:r>
              <a:rPr kumimoji="0" lang="en-US" sz="3200" b="0" i="0" u="none" strike="noStrike" kern="1200" cap="none" spc="0" normalizeH="0" noProof="0" dirty="0" smtClean="0">
                <a:ln>
                  <a:noFill/>
                </a:ln>
                <a:effectLst/>
                <a:uLnTx/>
                <a:uFillTx/>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noProof="0" dirty="0" err="1" smtClean="0">
                <a:ln>
                  <a:noFill/>
                </a:ln>
                <a:effectLst/>
                <a:uLnTx/>
                <a:uFillTx/>
                <a:latin typeface="Times New Roman" panose="02020603050405020304" pitchFamily="18" charset="0"/>
                <a:ea typeface="+mj-ea"/>
                <a:cs typeface="Times New Roman" panose="02020603050405020304" pitchFamily="18" charset="0"/>
              </a:rPr>
              <a:t>lí</a:t>
            </a:r>
            <a:r>
              <a:rPr lang="en-US" sz="3200" noProof="0" dirty="0">
                <a:latin typeface="Times New Roman" panose="02020603050405020304" pitchFamily="18" charset="0"/>
                <a:ea typeface="+mj-ea"/>
                <a:cs typeface="Times New Roman" panose="02020603050405020304" pitchFamily="18" charset="0"/>
              </a:rPr>
              <a:t> </a:t>
            </a:r>
            <a:r>
              <a:rPr lang="en-US" sz="3200" noProof="0" dirty="0" err="1" smtClean="0">
                <a:latin typeface="Times New Roman" panose="02020603050405020304" pitchFamily="18" charset="0"/>
                <a:ea typeface="+mj-ea"/>
                <a:cs typeface="Times New Roman" panose="02020603050405020304" pitchFamily="18" charset="0"/>
              </a:rPr>
              <a:t>biết</a:t>
            </a:r>
            <a:r>
              <a:rPr lang="en-US" sz="3200" noProof="0" dirty="0" smtClean="0">
                <a:latin typeface="Times New Roman" panose="02020603050405020304" pitchFamily="18" charset="0"/>
                <a:ea typeface="+mj-ea"/>
                <a:cs typeface="Times New Roman" panose="02020603050405020304" pitchFamily="18" charset="0"/>
              </a:rPr>
              <a:t> </a:t>
            </a:r>
            <a:r>
              <a:rPr lang="en-US" sz="3200" noProof="0" dirty="0" err="1" smtClean="0">
                <a:latin typeface="Times New Roman" panose="02020603050405020304" pitchFamily="18" charset="0"/>
                <a:ea typeface="+mj-ea"/>
                <a:cs typeface="Times New Roman" panose="02020603050405020304" pitchFamily="18" charset="0"/>
              </a:rPr>
              <a:t>ơn</a:t>
            </a:r>
            <a:r>
              <a:rPr lang="en-US" sz="3200" noProof="0" dirty="0" smtClean="0">
                <a:latin typeface="Times New Roman" panose="02020603050405020304" pitchFamily="18" charset="0"/>
                <a:ea typeface="+mj-ea"/>
                <a:cs typeface="Times New Roman" panose="02020603050405020304" pitchFamily="18" charset="0"/>
              </a:rPr>
              <a:t>.</a:t>
            </a:r>
            <a:r>
              <a:rPr lang="en-US" sz="3200" dirty="0" smtClean="0">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baseline="0" noProof="0" dirty="0" smtClean="0">
                <a:ln>
                  <a:noFill/>
                </a:ln>
                <a:effectLst/>
                <a:uLnTx/>
                <a:uFillTx/>
                <a:latin typeface="Times New Roman" panose="02020603050405020304" pitchFamily="18" charset="0"/>
                <a:ea typeface="+mj-ea"/>
                <a:cs typeface="Times New Roman" panose="02020603050405020304" pitchFamily="18" charset="0"/>
              </a:rPr>
              <a:t>  </a:t>
            </a:r>
            <a:endParaRPr kumimoji="0" lang="en-US" sz="3200" b="0" i="0" u="none" strike="noStrike" kern="1200" cap="none" spc="0" normalizeH="0" baseline="0" noProof="0" dirty="0" smtClean="0">
              <a:ln>
                <a:noFill/>
              </a:ln>
              <a:effectLst/>
              <a:uLnTx/>
              <a:uFillTx/>
              <a:latin typeface="Times New Roman" panose="02020603050405020304" pitchFamily="18" charset="0"/>
              <a:ea typeface="+mj-ea"/>
              <a:cs typeface="Times New Roman" panose="02020603050405020304" pitchFamily="18" charset="0"/>
            </a:endParaRPr>
          </a:p>
        </p:txBody>
      </p:sp>
      <p:sp>
        <p:nvSpPr>
          <p:cNvPr id="3" name="Text Box 2"/>
          <p:cNvSpPr txBox="1"/>
          <p:nvPr/>
        </p:nvSpPr>
        <p:spPr>
          <a:xfrm>
            <a:off x="304800" y="3582670"/>
            <a:ext cx="8089265" cy="583565"/>
          </a:xfrm>
          <a:prstGeom prst="rect">
            <a:avLst/>
          </a:prstGeom>
          <a:noFill/>
        </p:spPr>
        <p:txBody>
          <a:bodyPr wrap="none" rtlCol="0" anchor="t">
            <a:spAutoFit/>
          </a:bodyPr>
          <a:p>
            <a:pPr marL="342900" indent="-342900"/>
            <a:r>
              <a:rPr lang="en-US" sz="3200" dirty="0">
                <a:solidFill>
                  <a:srgbClr val="1F35A7"/>
                </a:solidFill>
                <a:latin typeface="Times New Roman" panose="02020603050405020304" pitchFamily="18" charset="0"/>
                <a:sym typeface="+mn-ea"/>
              </a:rPr>
              <a:t> 3. </a:t>
            </a:r>
            <a:r>
              <a:rPr lang="en-US" sz="3200" dirty="0" err="1">
                <a:solidFill>
                  <a:srgbClr val="1F35A7"/>
                </a:solidFill>
                <a:latin typeface="Times New Roman" panose="02020603050405020304" pitchFamily="18" charset="0"/>
                <a:sym typeface="+mn-ea"/>
              </a:rPr>
              <a:t>Lấy</a:t>
            </a:r>
            <a:r>
              <a:rPr lang="en-US" sz="3200" dirty="0">
                <a:solidFill>
                  <a:srgbClr val="1F35A7"/>
                </a:solidFill>
                <a:latin typeface="Times New Roman" panose="02020603050405020304" pitchFamily="18" charset="0"/>
                <a:sym typeface="+mn-ea"/>
              </a:rPr>
              <a:t> </a:t>
            </a:r>
            <a:r>
              <a:rPr lang="en-US" sz="3200" dirty="0" err="1">
                <a:solidFill>
                  <a:srgbClr val="1F35A7"/>
                </a:solidFill>
                <a:latin typeface="Times New Roman" panose="02020603050405020304" pitchFamily="18" charset="0"/>
                <a:sym typeface="+mn-ea"/>
              </a:rPr>
              <a:t>dẫn</a:t>
            </a:r>
            <a:r>
              <a:rPr lang="en-US" sz="3200" dirty="0">
                <a:solidFill>
                  <a:srgbClr val="1F35A7"/>
                </a:solidFill>
                <a:latin typeface="Times New Roman" panose="02020603050405020304" pitchFamily="18" charset="0"/>
                <a:sym typeface="+mn-ea"/>
              </a:rPr>
              <a:t> </a:t>
            </a:r>
            <a:r>
              <a:rPr lang="en-US" sz="3200" dirty="0" err="1">
                <a:solidFill>
                  <a:srgbClr val="1F35A7"/>
                </a:solidFill>
                <a:latin typeface="Times New Roman" panose="02020603050405020304" pitchFamily="18" charset="0"/>
                <a:sym typeface="+mn-ea"/>
              </a:rPr>
              <a:t>chứng</a:t>
            </a:r>
            <a:r>
              <a:rPr lang="en-US" sz="3200" dirty="0">
                <a:solidFill>
                  <a:srgbClr val="1F35A7"/>
                </a:solidFill>
                <a:latin typeface="Times New Roman" panose="02020603050405020304" pitchFamily="18" charset="0"/>
                <a:sym typeface="+mn-ea"/>
              </a:rPr>
              <a:t> </a:t>
            </a:r>
            <a:r>
              <a:rPr lang="en-US" sz="3200" dirty="0" err="1">
                <a:solidFill>
                  <a:srgbClr val="1F35A7"/>
                </a:solidFill>
                <a:latin typeface="Times New Roman" panose="02020603050405020304" pitchFamily="18" charset="0"/>
                <a:sym typeface="+mn-ea"/>
              </a:rPr>
              <a:t>từ</a:t>
            </a:r>
            <a:r>
              <a:rPr lang="en-US" sz="3200" dirty="0">
                <a:solidFill>
                  <a:srgbClr val="1F35A7"/>
                </a:solidFill>
                <a:latin typeface="Times New Roman" panose="02020603050405020304" pitchFamily="18" charset="0"/>
                <a:sym typeface="+mn-ea"/>
              </a:rPr>
              <a:t> </a:t>
            </a:r>
            <a:r>
              <a:rPr lang="en-US" sz="3200" dirty="0" err="1">
                <a:solidFill>
                  <a:srgbClr val="1F35A7"/>
                </a:solidFill>
                <a:latin typeface="Times New Roman" panose="02020603050405020304" pitchFamily="18" charset="0"/>
                <a:sym typeface="+mn-ea"/>
              </a:rPr>
              <a:t>thực</a:t>
            </a:r>
            <a:r>
              <a:rPr lang="en-US" sz="3200" dirty="0">
                <a:solidFill>
                  <a:srgbClr val="1F35A7"/>
                </a:solidFill>
                <a:latin typeface="Times New Roman" panose="02020603050405020304" pitchFamily="18" charset="0"/>
                <a:sym typeface="+mn-ea"/>
              </a:rPr>
              <a:t> </a:t>
            </a:r>
            <a:r>
              <a:rPr lang="en-US" sz="3200" dirty="0" err="1">
                <a:solidFill>
                  <a:srgbClr val="1F35A7"/>
                </a:solidFill>
                <a:latin typeface="Times New Roman" panose="02020603050405020304" pitchFamily="18" charset="0"/>
                <a:sym typeface="+mn-ea"/>
              </a:rPr>
              <a:t>tế</a:t>
            </a:r>
            <a:r>
              <a:rPr lang="en-US" sz="3200" dirty="0">
                <a:solidFill>
                  <a:srgbClr val="1F35A7"/>
                </a:solidFill>
                <a:latin typeface="Times New Roman" panose="02020603050405020304" pitchFamily="18" charset="0"/>
                <a:sym typeface="+mn-ea"/>
              </a:rPr>
              <a:t> … </a:t>
            </a:r>
            <a:r>
              <a:rPr lang="en-US" sz="3200" dirty="0" err="1">
                <a:solidFill>
                  <a:srgbClr val="1F35A7"/>
                </a:solidFill>
                <a:latin typeface="Times New Roman" panose="02020603050405020304" pitchFamily="18" charset="0"/>
                <a:sym typeface="+mn-ea"/>
              </a:rPr>
              <a:t>để</a:t>
            </a:r>
            <a:r>
              <a:rPr lang="en-US" sz="3200" dirty="0">
                <a:solidFill>
                  <a:srgbClr val="1F35A7"/>
                </a:solidFill>
                <a:latin typeface="Times New Roman" panose="02020603050405020304" pitchFamily="18" charset="0"/>
                <a:sym typeface="+mn-ea"/>
              </a:rPr>
              <a:t> </a:t>
            </a:r>
            <a:r>
              <a:rPr lang="en-US" sz="3200" dirty="0" err="1">
                <a:solidFill>
                  <a:srgbClr val="1F35A7"/>
                </a:solidFill>
                <a:latin typeface="Times New Roman" panose="02020603050405020304" pitchFamily="18" charset="0"/>
                <a:sym typeface="+mn-ea"/>
              </a:rPr>
              <a:t>làm</a:t>
            </a:r>
            <a:r>
              <a:rPr lang="en-US" sz="3200" dirty="0">
                <a:solidFill>
                  <a:srgbClr val="1F35A7"/>
                </a:solidFill>
                <a:latin typeface="Times New Roman" panose="02020603050405020304" pitchFamily="18" charset="0"/>
                <a:sym typeface="+mn-ea"/>
              </a:rPr>
              <a:t> </a:t>
            </a:r>
            <a:r>
              <a:rPr lang="en-US" sz="3200" dirty="0" err="1">
                <a:solidFill>
                  <a:srgbClr val="1F35A7"/>
                </a:solidFill>
                <a:latin typeface="Times New Roman" panose="02020603050405020304" pitchFamily="18" charset="0"/>
                <a:sym typeface="+mn-ea"/>
              </a:rPr>
              <a:t>rõ</a:t>
            </a:r>
            <a:r>
              <a:rPr lang="en-US" sz="3200" dirty="0">
                <a:solidFill>
                  <a:srgbClr val="1F35A7"/>
                </a:solidFill>
                <a:latin typeface="Times New Roman" panose="02020603050405020304" pitchFamily="18" charset="0"/>
                <a:sym typeface="+mn-ea"/>
              </a:rPr>
              <a:t> </a:t>
            </a:r>
            <a:r>
              <a:rPr lang="en-US" sz="3200" dirty="0" err="1">
                <a:solidFill>
                  <a:srgbClr val="1F35A7"/>
                </a:solidFill>
                <a:latin typeface="Times New Roman" panose="02020603050405020304" pitchFamily="18" charset="0"/>
                <a:sym typeface="+mn-ea"/>
              </a:rPr>
              <a:t>vấn</a:t>
            </a:r>
            <a:r>
              <a:rPr lang="en-US" sz="3200" dirty="0">
                <a:solidFill>
                  <a:srgbClr val="1F35A7"/>
                </a:solidFill>
                <a:latin typeface="Times New Roman" panose="02020603050405020304" pitchFamily="18" charset="0"/>
                <a:sym typeface="+mn-ea"/>
              </a:rPr>
              <a:t> </a:t>
            </a:r>
            <a:r>
              <a:rPr lang="en-US" sz="3200" dirty="0" err="1">
                <a:solidFill>
                  <a:srgbClr val="1F35A7"/>
                </a:solidFill>
                <a:latin typeface="Times New Roman" panose="02020603050405020304" pitchFamily="18" charset="0"/>
                <a:sym typeface="+mn-ea"/>
              </a:rPr>
              <a:t>đề</a:t>
            </a:r>
            <a:endParaRPr lang="en-US" sz="3200" dirty="0" err="1">
              <a:solidFill>
                <a:srgbClr val="1F35A7"/>
              </a:solidFill>
              <a:latin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barn(inVertical)">
                                      <p:cBhvr>
                                        <p:cTn id="18" dur="500"/>
                                        <p:tgtEl>
                                          <p:spTgt spid="8">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barn(inVertical)">
                                      <p:cBhvr>
                                        <p:cTn id="21" dur="500"/>
                                        <p:tgtEl>
                                          <p:spTgt spid="8">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barn(inVertical)">
                                      <p:cBhvr>
                                        <p:cTn id="24" dur="500"/>
                                        <p:tgtEl>
                                          <p:spTgt spid="8">
                                            <p:txEl>
                                              <p:pRg st="3" end="3"/>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barn(inVertical)">
                                      <p:cBhvr>
                                        <p:cTn id="30" dur="500"/>
                                        <p:tgtEl>
                                          <p:spTgt spid="8">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p:tgtEl>
                                          <p:spTgt spid="11"/>
                                        </p:tgtEl>
                                        <p:attrNameLst>
                                          <p:attrName>ppt_y</p:attrName>
                                        </p:attrNameLst>
                                      </p:cBhvr>
                                      <p:tavLst>
                                        <p:tav tm="0">
                                          <p:val>
                                            <p:strVal val="#ppt_y+#ppt_h*1.125000"/>
                                          </p:val>
                                        </p:tav>
                                        <p:tav tm="100000">
                                          <p:val>
                                            <p:strVal val="#ppt_y"/>
                                          </p:val>
                                        </p:tav>
                                      </p:tavLst>
                                    </p:anim>
                                    <p:animEffect transition="in" filter="wipe(up)">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3" grpId="1"/>
      <p:bldP spid="11" grpId="0"/>
      <p:bldP spid="11" grpId="1"/>
      <p:bldP spid="12" grpId="0"/>
      <p:bldP spid="12"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itle 1"/>
          <p:cNvSpPr txBox="1"/>
          <p:nvPr/>
        </p:nvSpPr>
        <p:spPr>
          <a:xfrm>
            <a:off x="353786" y="689590"/>
            <a:ext cx="2819400" cy="914400"/>
          </a:xfrm>
          <a:prstGeom prst="rect">
            <a:avLst/>
          </a:prstGeom>
        </p:spPr>
        <p:txBody>
          <a:bodyPr vert="horz" lIns="91440" tIns="45720" rIns="91440" bIns="45720" rtlCol="0" anchor="ctr">
            <a:noAutofit/>
          </a:bodyPr>
          <a:p>
            <a:pPr marL="0" marR="0" lvl="0" indent="0" defTabSz="914400" rtl="0" eaLnBrk="1" fontAlgn="auto" latinLnBrk="0" hangingPunct="1">
              <a:lnSpc>
                <a:spcPct val="100000"/>
              </a:lnSpc>
              <a:spcBef>
                <a:spcPct val="0"/>
              </a:spcBef>
              <a:spcAft>
                <a:spcPts val="0"/>
              </a:spcAft>
              <a:buClrTx/>
              <a:buSzTx/>
              <a:buFontTx/>
              <a:buNone/>
              <a:defRPr/>
            </a:pPr>
            <a:r>
              <a:rPr kumimoji="0" lang="en-US" sz="3200" b="1" i="0" u="none" strike="noStrike" kern="1200" cap="none" spc="0" normalizeH="0" baseline="0" noProof="0" dirty="0" smtClean="0">
                <a:ln>
                  <a:noFill/>
                </a:ln>
                <a:solidFill>
                  <a:srgbClr val="071190"/>
                </a:solidFill>
                <a:effectLst/>
                <a:uLnTx/>
                <a:uFillTx/>
                <a:latin typeface="Times New Roman" panose="02020603050405020304" pitchFamily="18" charset="0"/>
                <a:ea typeface="+mj-ea"/>
                <a:cs typeface="Times New Roman" panose="02020603050405020304" pitchFamily="18" charset="0"/>
              </a:rPr>
              <a:t>3. </a:t>
            </a:r>
            <a:r>
              <a:rPr kumimoji="0" lang="en-US" sz="3200" b="1" i="0" u="none" strike="noStrike" kern="1200" cap="none" spc="0" normalizeH="0" baseline="0" noProof="0" dirty="0" err="1" smtClean="0">
                <a:ln>
                  <a:noFill/>
                </a:ln>
                <a:solidFill>
                  <a:srgbClr val="071190"/>
                </a:solidFill>
                <a:effectLst/>
                <a:uLnTx/>
                <a:uFillTx/>
                <a:latin typeface="Times New Roman" panose="02020603050405020304" pitchFamily="18" charset="0"/>
                <a:ea typeface="+mj-ea"/>
                <a:cs typeface="Times New Roman" panose="02020603050405020304" pitchFamily="18" charset="0"/>
              </a:rPr>
              <a:t>Viết</a:t>
            </a:r>
            <a:r>
              <a:rPr kumimoji="0" lang="en-US" sz="3200" b="1" i="0" u="none" strike="noStrike" kern="1200" cap="none" spc="0" normalizeH="0" noProof="0" dirty="0" smtClean="0">
                <a:ln>
                  <a:noFill/>
                </a:ln>
                <a:solidFill>
                  <a:srgbClr val="071190"/>
                </a:solidFill>
                <a:effectLst/>
                <a:uLnTx/>
                <a:uFillTx/>
                <a:latin typeface="Times New Roman" panose="02020603050405020304" pitchFamily="18" charset="0"/>
                <a:ea typeface="+mj-ea"/>
                <a:cs typeface="Times New Roman" panose="02020603050405020304" pitchFamily="18" charset="0"/>
              </a:rPr>
              <a:t> </a:t>
            </a:r>
            <a:r>
              <a:rPr kumimoji="0" lang="en-US" sz="3200" b="1" i="0" u="none" strike="noStrike" kern="1200" cap="none" spc="0" normalizeH="0" noProof="0" dirty="0" err="1" smtClean="0">
                <a:ln>
                  <a:noFill/>
                </a:ln>
                <a:solidFill>
                  <a:srgbClr val="071190"/>
                </a:solidFill>
                <a:effectLst/>
                <a:uLnTx/>
                <a:uFillTx/>
                <a:latin typeface="Times New Roman" panose="02020603050405020304" pitchFamily="18" charset="0"/>
                <a:ea typeface="+mj-ea"/>
                <a:cs typeface="Times New Roman" panose="02020603050405020304" pitchFamily="18" charset="0"/>
              </a:rPr>
              <a:t>bài</a:t>
            </a:r>
            <a:endParaRPr kumimoji="0" lang="en-US" sz="3200" b="1" i="0" u="none" strike="noStrike" kern="1200" cap="none" spc="0" normalizeH="0" baseline="0" noProof="0" dirty="0" err="1" smtClean="0">
              <a:ln>
                <a:noFill/>
              </a:ln>
              <a:solidFill>
                <a:srgbClr val="071190"/>
              </a:solidFill>
              <a:effectLst/>
              <a:uLnTx/>
              <a:uFillTx/>
              <a:latin typeface="Times New Roman" panose="02020603050405020304" pitchFamily="18" charset="0"/>
              <a:ea typeface="+mj-ea"/>
              <a:cs typeface="Times New Roman" panose="02020603050405020304" pitchFamily="18" charset="0"/>
            </a:endParaRPr>
          </a:p>
        </p:txBody>
      </p:sp>
      <p:sp>
        <p:nvSpPr>
          <p:cNvPr id="13" name="Title 1"/>
          <p:cNvSpPr txBox="1"/>
          <p:nvPr/>
        </p:nvSpPr>
        <p:spPr>
          <a:xfrm>
            <a:off x="353695" y="1387949"/>
            <a:ext cx="7848600" cy="914400"/>
          </a:xfrm>
          <a:prstGeom prst="rect">
            <a:avLst/>
          </a:prstGeom>
        </p:spPr>
        <p:txBody>
          <a:bodyPr vert="horz" lIns="91440" tIns="45720" rIns="91440" bIns="45720" rtlCol="0" anchor="ctr">
            <a:noAutofit/>
          </a:bodyPr>
          <a:p>
            <a:pPr marL="0" marR="0" lvl="0" indent="0" defTabSz="914400" rtl="0" eaLnBrk="1" fontAlgn="auto" latinLnBrk="0" hangingPunct="1">
              <a:lnSpc>
                <a:spcPct val="100000"/>
              </a:lnSpc>
              <a:spcBef>
                <a:spcPct val="0"/>
              </a:spcBef>
              <a:spcAft>
                <a:spcPts val="0"/>
              </a:spcAft>
              <a:buClrTx/>
              <a:buSzTx/>
              <a:buFontTx/>
              <a:buNone/>
              <a:defRPr/>
            </a:pPr>
            <a:r>
              <a:rPr lang="en-US" sz="3200" b="1" dirty="0" smtClean="0">
                <a:solidFill>
                  <a:srgbClr val="071190"/>
                </a:solidFill>
                <a:latin typeface="Times New Roman" panose="02020603050405020304" pitchFamily="18" charset="0"/>
                <a:ea typeface="+mj-ea"/>
                <a:cs typeface="Times New Roman" panose="02020603050405020304" pitchFamily="18" charset="0"/>
              </a:rPr>
              <a:t>4</a:t>
            </a:r>
            <a:r>
              <a:rPr kumimoji="0" lang="en-US" sz="3200" b="1" i="0" u="none" strike="noStrike" kern="1200" cap="none" spc="0" normalizeH="0" baseline="0" noProof="0" dirty="0" smtClean="0">
                <a:ln>
                  <a:noFill/>
                </a:ln>
                <a:solidFill>
                  <a:srgbClr val="071190"/>
                </a:solidFill>
                <a:effectLst/>
                <a:uLnTx/>
                <a:uFillTx/>
                <a:latin typeface="Times New Roman" panose="02020603050405020304" pitchFamily="18" charset="0"/>
                <a:ea typeface="+mj-ea"/>
                <a:cs typeface="Times New Roman" panose="02020603050405020304" pitchFamily="18" charset="0"/>
              </a:rPr>
              <a:t>. </a:t>
            </a:r>
            <a:r>
              <a:rPr kumimoji="0" lang="en-US" sz="3200" b="1" i="0" u="none" strike="noStrike" kern="1200" cap="none" spc="0" normalizeH="0" baseline="0" noProof="0" dirty="0" err="1" smtClean="0">
                <a:ln>
                  <a:noFill/>
                </a:ln>
                <a:solidFill>
                  <a:srgbClr val="071190"/>
                </a:solidFill>
                <a:effectLst/>
                <a:uLnTx/>
                <a:uFillTx/>
                <a:latin typeface="Times New Roman" panose="02020603050405020304" pitchFamily="18" charset="0"/>
                <a:ea typeface="+mj-ea"/>
                <a:cs typeface="Times New Roman" panose="02020603050405020304" pitchFamily="18" charset="0"/>
              </a:rPr>
              <a:t>Đọc</a:t>
            </a:r>
            <a:r>
              <a:rPr lang="en-US" sz="3200" b="1" dirty="0" smtClean="0">
                <a:solidFill>
                  <a:srgbClr val="071190"/>
                </a:solidFill>
                <a:latin typeface="Times New Roman" panose="02020603050405020304" pitchFamily="18" charset="0"/>
                <a:ea typeface="+mj-ea"/>
                <a:cs typeface="Times New Roman" panose="02020603050405020304" pitchFamily="18" charset="0"/>
              </a:rPr>
              <a:t>, </a:t>
            </a:r>
            <a:r>
              <a:rPr kumimoji="0" lang="en-US" sz="3200" b="1" i="0" u="none" strike="noStrike" kern="1200" cap="none" spc="0" normalizeH="0" noProof="0" dirty="0" err="1" smtClean="0">
                <a:ln>
                  <a:noFill/>
                </a:ln>
                <a:solidFill>
                  <a:srgbClr val="071190"/>
                </a:solidFill>
                <a:effectLst/>
                <a:uLnTx/>
                <a:uFillTx/>
                <a:latin typeface="Times New Roman" panose="02020603050405020304" pitchFamily="18" charset="0"/>
                <a:ea typeface="+mj-ea"/>
                <a:cs typeface="Times New Roman" panose="02020603050405020304" pitchFamily="18" charset="0"/>
              </a:rPr>
              <a:t>sửa</a:t>
            </a:r>
            <a:r>
              <a:rPr kumimoji="0" lang="en-US" sz="3200" b="1" i="0" u="none" strike="noStrike" kern="1200" cap="none" spc="0" normalizeH="0" noProof="0" dirty="0" smtClean="0">
                <a:ln>
                  <a:noFill/>
                </a:ln>
                <a:solidFill>
                  <a:srgbClr val="071190"/>
                </a:solidFill>
                <a:effectLst/>
                <a:uLnTx/>
                <a:uFillTx/>
                <a:latin typeface="Times New Roman" panose="02020603050405020304" pitchFamily="18" charset="0"/>
                <a:ea typeface="+mj-ea"/>
                <a:cs typeface="Times New Roman" panose="02020603050405020304" pitchFamily="18" charset="0"/>
              </a:rPr>
              <a:t> </a:t>
            </a:r>
            <a:r>
              <a:rPr kumimoji="0" lang="en-US" sz="3200" b="1" i="0" u="none" strike="noStrike" kern="1200" cap="none" spc="0" normalizeH="0" noProof="0" dirty="0" err="1" smtClean="0">
                <a:ln>
                  <a:noFill/>
                </a:ln>
                <a:solidFill>
                  <a:srgbClr val="071190"/>
                </a:solidFill>
                <a:effectLst/>
                <a:uLnTx/>
                <a:uFillTx/>
                <a:latin typeface="Times New Roman" panose="02020603050405020304" pitchFamily="18" charset="0"/>
                <a:ea typeface="+mj-ea"/>
                <a:cs typeface="Times New Roman" panose="02020603050405020304" pitchFamily="18" charset="0"/>
              </a:rPr>
              <a:t>lỗi</a:t>
            </a:r>
            <a:r>
              <a:rPr kumimoji="0" lang="en-US" sz="3200" b="1" i="0" u="none" strike="noStrike" kern="1200" cap="none" spc="0" normalizeH="0" noProof="0" dirty="0" smtClean="0">
                <a:ln>
                  <a:noFill/>
                </a:ln>
                <a:solidFill>
                  <a:srgbClr val="071190"/>
                </a:solidFill>
                <a:effectLst/>
                <a:uLnTx/>
                <a:uFillTx/>
                <a:latin typeface="Times New Roman" panose="02020603050405020304" pitchFamily="18" charset="0"/>
                <a:ea typeface="+mj-ea"/>
                <a:cs typeface="Times New Roman" panose="02020603050405020304" pitchFamily="18" charset="0"/>
              </a:rPr>
              <a:t> </a:t>
            </a:r>
            <a:r>
              <a:rPr kumimoji="0" lang="en-US" sz="3200" b="1" i="0" u="none" strike="noStrike" kern="1200" cap="none" spc="0" normalizeH="0" noProof="0" dirty="0" err="1" smtClean="0">
                <a:ln>
                  <a:noFill/>
                </a:ln>
                <a:solidFill>
                  <a:srgbClr val="071190"/>
                </a:solidFill>
                <a:effectLst/>
                <a:uLnTx/>
                <a:uFillTx/>
                <a:latin typeface="Times New Roman" panose="02020603050405020304" pitchFamily="18" charset="0"/>
                <a:ea typeface="+mj-ea"/>
                <a:cs typeface="Times New Roman" panose="02020603050405020304" pitchFamily="18" charset="0"/>
              </a:rPr>
              <a:t>và</a:t>
            </a:r>
            <a:r>
              <a:rPr kumimoji="0" lang="en-US" sz="3200" b="1" i="0" u="none" strike="noStrike" kern="1200" cap="none" spc="0" normalizeH="0" noProof="0" dirty="0" smtClean="0">
                <a:ln>
                  <a:noFill/>
                </a:ln>
                <a:solidFill>
                  <a:srgbClr val="071190"/>
                </a:solidFill>
                <a:effectLst/>
                <a:uLnTx/>
                <a:uFillTx/>
                <a:latin typeface="Times New Roman" panose="02020603050405020304" pitchFamily="18" charset="0"/>
                <a:ea typeface="+mj-ea"/>
                <a:cs typeface="Times New Roman" panose="02020603050405020304" pitchFamily="18" charset="0"/>
              </a:rPr>
              <a:t> </a:t>
            </a:r>
            <a:r>
              <a:rPr kumimoji="0" lang="en-US" sz="3200" b="1" i="0" u="none" strike="noStrike" kern="1200" cap="none" spc="0" normalizeH="0" noProof="0" dirty="0" err="1" smtClean="0">
                <a:ln>
                  <a:noFill/>
                </a:ln>
                <a:solidFill>
                  <a:srgbClr val="071190"/>
                </a:solidFill>
                <a:effectLst/>
                <a:uLnTx/>
                <a:uFillTx/>
                <a:latin typeface="Times New Roman" panose="02020603050405020304" pitchFamily="18" charset="0"/>
                <a:ea typeface="+mj-ea"/>
                <a:cs typeface="Times New Roman" panose="02020603050405020304" pitchFamily="18" charset="0"/>
              </a:rPr>
              <a:t>hoàn</a:t>
            </a:r>
            <a:r>
              <a:rPr kumimoji="0" lang="en-US" sz="3200" b="1" i="0" u="none" strike="noStrike" kern="1200" cap="none" spc="0" normalizeH="0" noProof="0" dirty="0" smtClean="0">
                <a:ln>
                  <a:noFill/>
                </a:ln>
                <a:solidFill>
                  <a:srgbClr val="071190"/>
                </a:solidFill>
                <a:effectLst/>
                <a:uLnTx/>
                <a:uFillTx/>
                <a:latin typeface="Times New Roman" panose="02020603050405020304" pitchFamily="18" charset="0"/>
                <a:ea typeface="+mj-ea"/>
                <a:cs typeface="Times New Roman" panose="02020603050405020304" pitchFamily="18" charset="0"/>
              </a:rPr>
              <a:t> </a:t>
            </a:r>
            <a:r>
              <a:rPr kumimoji="0" lang="en-US" sz="3200" b="1" i="0" u="none" strike="noStrike" kern="1200" cap="none" spc="0" normalizeH="0" noProof="0" dirty="0" err="1" smtClean="0">
                <a:ln>
                  <a:noFill/>
                </a:ln>
                <a:solidFill>
                  <a:srgbClr val="071190"/>
                </a:solidFill>
                <a:effectLst/>
                <a:uLnTx/>
                <a:uFillTx/>
                <a:latin typeface="Times New Roman" panose="02020603050405020304" pitchFamily="18" charset="0"/>
                <a:ea typeface="+mj-ea"/>
                <a:cs typeface="Times New Roman" panose="02020603050405020304" pitchFamily="18" charset="0"/>
              </a:rPr>
              <a:t>thiện</a:t>
            </a:r>
            <a:r>
              <a:rPr kumimoji="0" lang="en-US" sz="3200" b="1" i="0" u="none" strike="noStrike" kern="1200" cap="none" spc="0" normalizeH="0" noProof="0" dirty="0" smtClean="0">
                <a:ln>
                  <a:noFill/>
                </a:ln>
                <a:solidFill>
                  <a:srgbClr val="071190"/>
                </a:solidFill>
                <a:effectLst/>
                <a:uLnTx/>
                <a:uFillTx/>
                <a:latin typeface="Times New Roman" panose="02020603050405020304" pitchFamily="18" charset="0"/>
                <a:ea typeface="+mj-ea"/>
                <a:cs typeface="Times New Roman" panose="02020603050405020304" pitchFamily="18" charset="0"/>
              </a:rPr>
              <a:t> </a:t>
            </a:r>
            <a:r>
              <a:rPr kumimoji="0" lang="en-US" sz="3200" b="1" i="0" u="none" strike="noStrike" kern="1200" cap="none" spc="0" normalizeH="0" noProof="0" dirty="0" err="1" smtClean="0">
                <a:ln>
                  <a:noFill/>
                </a:ln>
                <a:solidFill>
                  <a:srgbClr val="071190"/>
                </a:solidFill>
                <a:effectLst/>
                <a:uLnTx/>
                <a:uFillTx/>
                <a:latin typeface="Times New Roman" panose="02020603050405020304" pitchFamily="18" charset="0"/>
                <a:ea typeface="+mj-ea"/>
                <a:cs typeface="Times New Roman" panose="02020603050405020304" pitchFamily="18" charset="0"/>
              </a:rPr>
              <a:t>bài</a:t>
            </a:r>
            <a:r>
              <a:rPr kumimoji="0" lang="en-US" sz="3200" b="1" i="0" u="none" strike="noStrike" kern="1200" cap="none" spc="0" normalizeH="0" noProof="0" dirty="0" smtClean="0">
                <a:ln>
                  <a:noFill/>
                </a:ln>
                <a:solidFill>
                  <a:srgbClr val="071190"/>
                </a:solidFill>
                <a:effectLst/>
                <a:uLnTx/>
                <a:uFillTx/>
                <a:latin typeface="Times New Roman" panose="02020603050405020304" pitchFamily="18" charset="0"/>
                <a:ea typeface="+mj-ea"/>
                <a:cs typeface="Times New Roman" panose="02020603050405020304" pitchFamily="18" charset="0"/>
              </a:rPr>
              <a:t> </a:t>
            </a:r>
            <a:r>
              <a:rPr kumimoji="0" lang="en-US" sz="3200" b="1" i="0" u="none" strike="noStrike" kern="1200" cap="none" spc="0" normalizeH="0" noProof="0" dirty="0" err="1" smtClean="0">
                <a:ln>
                  <a:noFill/>
                </a:ln>
                <a:solidFill>
                  <a:srgbClr val="071190"/>
                </a:solidFill>
                <a:effectLst/>
                <a:uLnTx/>
                <a:uFillTx/>
                <a:latin typeface="Times New Roman" panose="02020603050405020304" pitchFamily="18" charset="0"/>
                <a:ea typeface="+mj-ea"/>
                <a:cs typeface="Times New Roman" panose="02020603050405020304" pitchFamily="18" charset="0"/>
              </a:rPr>
              <a:t>viết</a:t>
            </a:r>
            <a:endParaRPr kumimoji="0" lang="en-US" sz="3200" b="1" i="0" u="none" strike="noStrike" kern="1200" cap="none" spc="0" normalizeH="0" baseline="0" noProof="0" dirty="0" err="1" smtClean="0">
              <a:ln>
                <a:noFill/>
              </a:ln>
              <a:solidFill>
                <a:srgbClr val="071190"/>
              </a:solidFill>
              <a:effectLst/>
              <a:uLnTx/>
              <a:uFillTx/>
              <a:latin typeface="Times New Roman" panose="02020603050405020304" pitchFamily="18" charset="0"/>
              <a:ea typeface="+mj-ea"/>
              <a:cs typeface="Times New Roman" panose="02020603050405020304" pitchFamily="18" charset="0"/>
            </a:endParaRPr>
          </a:p>
        </p:txBody>
      </p:sp>
      <p:sp>
        <p:nvSpPr>
          <p:cNvPr id="14" name="Title 1"/>
          <p:cNvSpPr txBox="1"/>
          <p:nvPr/>
        </p:nvSpPr>
        <p:spPr>
          <a:xfrm>
            <a:off x="688975" y="2091650"/>
            <a:ext cx="4038600" cy="914400"/>
          </a:xfrm>
          <a:prstGeom prst="rect">
            <a:avLst/>
          </a:prstGeom>
        </p:spPr>
        <p:txBody>
          <a:bodyPr vert="horz" lIns="91440" tIns="45720" rIns="91440" bIns="45720" rtlCol="0" anchor="ctr">
            <a:noAutofit/>
          </a:bodyPr>
          <a:p>
            <a:pPr marL="0" marR="0" lvl="0" indent="0" defTabSz="914400" rtl="0" eaLnBrk="1" fontAlgn="auto" latinLnBrk="0" hangingPunct="1">
              <a:lnSpc>
                <a:spcPct val="100000"/>
              </a:lnSpc>
              <a:spcBef>
                <a:spcPct val="0"/>
              </a:spcBef>
              <a:spcAft>
                <a:spcPts val="0"/>
              </a:spcAft>
              <a:buClrTx/>
              <a:buSzTx/>
              <a:buFontTx/>
              <a:buNone/>
              <a:defRPr/>
            </a:pPr>
            <a:r>
              <a:rPr lang="en-US" sz="3200" b="1" dirty="0" smtClean="0">
                <a:solidFill>
                  <a:srgbClr val="FF0000"/>
                </a:solidFill>
                <a:latin typeface="Times New Roman" panose="02020603050405020304" pitchFamily="18" charset="0"/>
                <a:ea typeface="+mj-ea"/>
                <a:cs typeface="Times New Roman" panose="02020603050405020304" pitchFamily="18" charset="0"/>
                <a:sym typeface="Webdings" panose="05030102010509060703"/>
              </a:rPr>
              <a:t>* </a:t>
            </a:r>
            <a:r>
              <a:rPr kumimoji="0" lang="en-US" sz="3200" b="1" i="0" strike="noStrike" kern="1200" cap="none" spc="0" normalizeH="0" baseline="0" noProof="0" dirty="0" err="1" smtClean="0">
                <a:ln>
                  <a:noFill/>
                </a:ln>
                <a:solidFill>
                  <a:srgbClr val="FF0000"/>
                </a:solidFill>
                <a:effectLst/>
                <a:uLnTx/>
                <a:uFillTx/>
                <a:latin typeface="Times New Roman" panose="02020603050405020304" pitchFamily="18" charset="0"/>
                <a:ea typeface="+mj-ea"/>
                <a:cs typeface="Times New Roman" panose="02020603050405020304" pitchFamily="18" charset="0"/>
                <a:sym typeface="Webdings" panose="05030102010509060703"/>
              </a:rPr>
              <a:t>Ghi</a:t>
            </a:r>
            <a:r>
              <a:rPr kumimoji="0" lang="en-US" sz="3200" b="1" i="0"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sym typeface="Webdings" panose="05030102010509060703"/>
              </a:rPr>
              <a:t> </a:t>
            </a:r>
            <a:r>
              <a:rPr kumimoji="0" lang="en-US" sz="3200" b="1" i="0" strike="noStrike" kern="1200" cap="none" spc="0" normalizeH="0" baseline="0" noProof="0" dirty="0" err="1" smtClean="0">
                <a:ln>
                  <a:noFill/>
                </a:ln>
                <a:solidFill>
                  <a:srgbClr val="FF0000"/>
                </a:solidFill>
                <a:effectLst/>
                <a:uLnTx/>
                <a:uFillTx/>
                <a:latin typeface="Times New Roman" panose="02020603050405020304" pitchFamily="18" charset="0"/>
                <a:ea typeface="+mj-ea"/>
                <a:cs typeface="Times New Roman" panose="02020603050405020304" pitchFamily="18" charset="0"/>
                <a:sym typeface="Webdings" panose="05030102010509060703"/>
              </a:rPr>
              <a:t>nhớ</a:t>
            </a:r>
            <a:r>
              <a:rPr kumimoji="0" lang="en-US" sz="3200" b="1" i="0" strike="noStrike" kern="1200" cap="none" spc="0" normalizeH="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sym typeface="Webdings" panose="05030102010509060703"/>
              </a:rPr>
              <a:t> (</a:t>
            </a:r>
            <a:r>
              <a:rPr kumimoji="0" lang="en-US" sz="3200" b="1" i="0" strike="noStrike" kern="1200" cap="none" spc="0" normalizeH="0" noProof="0" dirty="0" err="1" smtClean="0">
                <a:ln>
                  <a:noFill/>
                </a:ln>
                <a:solidFill>
                  <a:srgbClr val="FF0000"/>
                </a:solidFill>
                <a:effectLst/>
                <a:uLnTx/>
                <a:uFillTx/>
                <a:latin typeface="Times New Roman" panose="02020603050405020304" pitchFamily="18" charset="0"/>
                <a:ea typeface="+mj-ea"/>
                <a:cs typeface="Times New Roman" panose="02020603050405020304" pitchFamily="18" charset="0"/>
                <a:sym typeface="Webdings" panose="05030102010509060703"/>
              </a:rPr>
              <a:t>Sgk</a:t>
            </a:r>
            <a:r>
              <a:rPr kumimoji="0" lang="en-US" sz="3200" b="1" i="0" strike="noStrike" kern="1200" cap="none" spc="0" normalizeH="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sym typeface="Webdings" panose="05030102010509060703"/>
              </a:rPr>
              <a:t>/54)</a:t>
            </a:r>
            <a:endParaRPr kumimoji="0" lang="en-US" sz="3200" b="1" i="0"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sym typeface="Webdings" panose="05030102010509060703"/>
            </a:endParaRPr>
          </a:p>
        </p:txBody>
      </p:sp>
      <p:sp>
        <p:nvSpPr>
          <p:cNvPr id="11" name="TextBox 10"/>
          <p:cNvSpPr txBox="1">
            <a:spLocks noChangeArrowheads="1"/>
          </p:cNvSpPr>
          <p:nvPr/>
        </p:nvSpPr>
        <p:spPr bwMode="auto">
          <a:xfrm>
            <a:off x="212090" y="106045"/>
            <a:ext cx="11792585" cy="583565"/>
          </a:xfrm>
          <a:prstGeom prst="rect">
            <a:avLst/>
          </a:prstGeom>
          <a:noFill/>
          <a:ln w="9525">
            <a:noFill/>
            <a:miter lim="800000"/>
          </a:ln>
        </p:spPr>
        <p:txBody>
          <a:bodyPr wrap="square">
            <a:spAutoFit/>
          </a:bodyPr>
          <a:p>
            <a:r>
              <a:rPr lang="en-US" sz="3200" b="1" u="sng" dirty="0">
                <a:solidFill>
                  <a:srgbClr val="FF0000"/>
                </a:solidFill>
                <a:latin typeface="Times New Roman" panose="02020603050405020304" pitchFamily="18" charset="0"/>
                <a:cs typeface="Times New Roman" panose="02020603050405020304" pitchFamily="18" charset="0"/>
              </a:rPr>
              <a:t>II. </a:t>
            </a:r>
            <a:r>
              <a:rPr lang="en-US" sz="3200" b="1" u="sng" dirty="0" err="1">
                <a:solidFill>
                  <a:srgbClr val="FF0000"/>
                </a:solidFill>
                <a:latin typeface="Times New Roman" panose="02020603050405020304" pitchFamily="18" charset="0"/>
                <a:cs typeface="Times New Roman" panose="02020603050405020304" pitchFamily="18" charset="0"/>
              </a:rPr>
              <a:t>Cách</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làm</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bài</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nghị</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luận</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về</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một</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vấn</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đề</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tư</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tưởng</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đạo</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lí</a:t>
            </a:r>
            <a:r>
              <a:rPr lang="en-US" sz="3200" b="1" u="sng" dirty="0">
                <a:solidFill>
                  <a:srgbClr val="FF0000"/>
                </a:solidFill>
                <a:latin typeface="Times New Roman" panose="02020603050405020304" pitchFamily="18" charset="0"/>
                <a:cs typeface="Times New Roman" panose="02020603050405020304" pitchFamily="18" charset="0"/>
              </a:rPr>
              <a:t>: </a:t>
            </a:r>
            <a:endParaRPr lang="en-US" sz="3200" b="1" u="sng"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amond(in)">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图片 29"/>
          <p:cNvPicPr>
            <a:picLocks noChangeAspect="1"/>
          </p:cNvPicPr>
          <p:nvPr/>
        </p:nvPicPr>
        <p:blipFill>
          <a:blip r:embed="rId1"/>
          <a:srcRect l="9779" t="18150" r="48769" b="11900"/>
          <a:stretch>
            <a:fillRect/>
          </a:stretch>
        </p:blipFill>
        <p:spPr>
          <a:xfrm>
            <a:off x="0" y="0"/>
            <a:ext cx="12192000" cy="6858000"/>
          </a:xfrm>
          <a:prstGeom prst="rect">
            <a:avLst/>
          </a:prstGeom>
          <a:noFill/>
          <a:ln w="9525">
            <a:noFill/>
          </a:ln>
        </p:spPr>
      </p:pic>
      <p:sp>
        <p:nvSpPr>
          <p:cNvPr id="8" name="Rectangle 7"/>
          <p:cNvSpPr/>
          <p:nvPr/>
        </p:nvSpPr>
        <p:spPr>
          <a:xfrm>
            <a:off x="520700" y="346075"/>
            <a:ext cx="11271250" cy="6180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lvl1pPr marL="0" lvl="0" indent="0" algn="l" defTabSz="913130" rtl="0" eaLnBrk="1" fontAlgn="base" latinLnBrk="0" hangingPunct="1">
              <a:lnSpc>
                <a:spcPct val="100000"/>
              </a:lnSpc>
              <a:spcBef>
                <a:spcPct val="0"/>
              </a:spcBef>
              <a:spcAft>
                <a:spcPct val="0"/>
              </a:spcAft>
              <a:buNone/>
              <a:defRPr sz="1900" b="0" i="0" u="none" kern="1200" baseline="0">
                <a:solidFill>
                  <a:schemeClr val="tx1"/>
                </a:solidFill>
                <a:latin typeface="等线"/>
                <a:ea typeface="等线"/>
              </a:defRPr>
            </a:lvl1pPr>
            <a:lvl2pPr marL="455930" lvl="1"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2pPr>
            <a:lvl3pPr marL="913130" lvl="2"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3pPr>
            <a:lvl4pPr marL="1370330" lvl="3"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4pPr>
            <a:lvl5pPr marL="1827530" lvl="4"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5pPr>
          </a:lstStyle>
          <a:p>
            <a:pPr lvl="0" algn="ctr">
              <a:buNone/>
            </a:pPr>
            <a:endParaRPr lang="en-US" altLang="x-none" dirty="0">
              <a:solidFill>
                <a:srgbClr val="FFFFFF"/>
              </a:solidFill>
              <a:latin typeface="Calibri" panose="020F0502020204030204" pitchFamily="34" charset="0"/>
              <a:ea typeface="等线"/>
            </a:endParaRPr>
          </a:p>
        </p:txBody>
      </p:sp>
      <p:sp>
        <p:nvSpPr>
          <p:cNvPr id="7172" name="Rectangle 4"/>
          <p:cNvSpPr>
            <a:spLocks noGrp="1" noChangeArrowheads="1"/>
          </p:cNvSpPr>
          <p:nvPr>
            <p:ph type="title"/>
          </p:nvPr>
        </p:nvSpPr>
        <p:spPr>
          <a:xfrm>
            <a:off x="1524000" y="157163"/>
            <a:ext cx="9144000" cy="1143000"/>
          </a:xfrm>
        </p:spPr>
        <p:txBody>
          <a:bodyPr vert="horz" lIns="91438" tIns="45719" rIns="91438" bIns="45719" rtlCol="0" anchor="ctr">
            <a:normAutofit fontScale="90000"/>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vi-VN" sz="6000" b="1" i="1" u="none" strike="noStrike" kern="1200" cap="none" spc="0" normalizeH="0" baseline="0" noProof="0" dirty="0">
                <a:ln>
                  <a:noFill/>
                </a:ln>
                <a:solidFill>
                  <a:schemeClr val="tx1"/>
                </a:solidFill>
                <a:effectLst/>
                <a:uLnTx/>
                <a:uFillTx/>
                <a:latin typeface="Times New Roman" panose="02020603050405020304" pitchFamily="18" charset="0"/>
                <a:ea typeface="+mj-ea"/>
                <a:cs typeface="+mj-cs"/>
              </a:rPr>
              <a:t>Gian lận trong kiểm tra, thi cử</a:t>
            </a:r>
            <a:endParaRPr kumimoji="0" lang="en-US" altLang="vi-VN" sz="6000" b="1" i="1" u="none" strike="noStrike" kern="1200" cap="none" spc="0" normalizeH="0" baseline="0" noProof="0" dirty="0">
              <a:ln>
                <a:noFill/>
              </a:ln>
              <a:solidFill>
                <a:schemeClr val="tx1"/>
              </a:solidFill>
              <a:effectLst/>
              <a:uLnTx/>
              <a:uFillTx/>
              <a:latin typeface="Times New Roman" panose="02020603050405020304" pitchFamily="18" charset="0"/>
              <a:ea typeface="+mj-ea"/>
              <a:cs typeface="+mj-cs"/>
            </a:endParaRPr>
          </a:p>
        </p:txBody>
      </p:sp>
      <p:pic>
        <p:nvPicPr>
          <p:cNvPr id="7176" name="Picture 8" descr="gian lan trong hoc tap"/>
          <p:cNvPicPr>
            <a:picLocks noGrp="1" noChangeAspect="1"/>
          </p:cNvPicPr>
          <p:nvPr>
            <p:ph sz="quarter" idx="1"/>
          </p:nvPr>
        </p:nvPicPr>
        <p:blipFill>
          <a:blip r:embed="rId2"/>
          <a:stretch>
            <a:fillRect/>
          </a:stretch>
        </p:blipFill>
        <p:spPr>
          <a:xfrm>
            <a:off x="1300163" y="1300163"/>
            <a:ext cx="4186237" cy="2486025"/>
          </a:xfrm>
          <a:ln>
            <a:solidFill>
              <a:schemeClr val="tx1">
                <a:alpha val="100000"/>
              </a:schemeClr>
            </a:solidFill>
            <a:miter lim="800000"/>
            <a:headEnd/>
            <a:tailEnd/>
          </a:ln>
        </p:spPr>
      </p:pic>
      <p:pic>
        <p:nvPicPr>
          <p:cNvPr id="7177" name="Picture 9" descr="gian lan trong hoc tap3"/>
          <p:cNvPicPr>
            <a:picLocks noGrp="1" noChangeAspect="1"/>
          </p:cNvPicPr>
          <p:nvPr>
            <p:ph sz="quarter" idx="2"/>
          </p:nvPr>
        </p:nvPicPr>
        <p:blipFill>
          <a:blip r:embed="rId3"/>
          <a:stretch>
            <a:fillRect/>
          </a:stretch>
        </p:blipFill>
        <p:spPr>
          <a:xfrm>
            <a:off x="1293813" y="3938588"/>
            <a:ext cx="4192587" cy="2614612"/>
          </a:xfrm>
          <a:ln>
            <a:solidFill>
              <a:schemeClr val="tx1">
                <a:alpha val="100000"/>
              </a:schemeClr>
            </a:solidFill>
            <a:miter lim="800000"/>
            <a:headEnd/>
            <a:tailEnd/>
          </a:ln>
        </p:spPr>
      </p:pic>
      <p:pic>
        <p:nvPicPr>
          <p:cNvPr id="7180" name="Picture 12" descr="quay cop"/>
          <p:cNvPicPr>
            <a:picLocks noGrp="1" noChangeAspect="1"/>
          </p:cNvPicPr>
          <p:nvPr>
            <p:ph sz="half" idx="3"/>
          </p:nvPr>
        </p:nvPicPr>
        <p:blipFill>
          <a:blip r:embed="rId4"/>
          <a:srcRect/>
          <a:stretch>
            <a:fillRect/>
          </a:stretch>
        </p:blipFill>
        <p:spPr>
          <a:xfrm>
            <a:off x="6934200" y="1300163"/>
            <a:ext cx="4267200" cy="5253037"/>
          </a:xfrm>
          <a:ln>
            <a:solidFill>
              <a:schemeClr val="tx1">
                <a:alpha val="100000"/>
              </a:schemeClr>
            </a:solidFill>
            <a:miter lim="800000"/>
            <a:headEnd/>
            <a:tailEnd/>
          </a:ln>
        </p:spPr>
      </p:pic>
      <p:sp>
        <p:nvSpPr>
          <p:cNvPr id="31752" name="Text Box 13"/>
          <p:cNvSpPr txBox="1"/>
          <p:nvPr/>
        </p:nvSpPr>
        <p:spPr>
          <a:xfrm>
            <a:off x="10134600" y="157163"/>
            <a:ext cx="320675" cy="384175"/>
          </a:xfrm>
          <a:prstGeom prst="rect">
            <a:avLst/>
          </a:prstGeom>
          <a:noFill/>
          <a:ln w="9525" cap="flat" cmpd="sng">
            <a:solidFill>
              <a:schemeClr val="tx1"/>
            </a:solidFill>
            <a:prstDash val="solid"/>
            <a:miter/>
            <a:headEnd type="none" w="med" len="med"/>
            <a:tailEnd type="none" w="med" len="med"/>
          </a:ln>
        </p:spPr>
        <p:txBody>
          <a:bodyPr wrap="none" lIns="91438" tIns="45719" rIns="91438" bIns="45719">
            <a:spAutoFit/>
          </a:bodyPr>
          <a:lstStyle/>
          <a:p>
            <a:pPr>
              <a:buNone/>
            </a:pPr>
            <a:r>
              <a:rPr lang="en-US" altLang="vi-VN" dirty="0">
                <a:solidFill>
                  <a:srgbClr val="000000"/>
                </a:solidFill>
                <a:latin typeface="Arial" panose="020B0604020202020204" pitchFamily="34" charset="0"/>
                <a:ea typeface="等线"/>
              </a:rPr>
              <a:t>5</a:t>
            </a:r>
            <a:endParaRPr lang="en-US" altLang="vi-VN" dirty="0">
              <a:solidFill>
                <a:srgbClr val="000000"/>
              </a:solidFill>
              <a:latin typeface="Arial" panose="020B0604020202020204" pitchFamily="34" charset="0"/>
              <a:ea typeface="等线"/>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barn(inVertical)">
                                      <p:cBhvr>
                                        <p:cTn id="7" dur="500"/>
                                        <p:tgtEl>
                                          <p:spTgt spid="7176"/>
                                        </p:tgtEl>
                                      </p:cBhvr>
                                    </p:animEffect>
                                  </p:childTnLst>
                                </p:cTn>
                              </p:par>
                              <p:par>
                                <p:cTn id="8" presetID="16" presetClass="entr" presetSubtype="21" fill="hold" nodeType="withEffect">
                                  <p:stCondLst>
                                    <p:cond delay="0"/>
                                  </p:stCondLst>
                                  <p:childTnLst>
                                    <p:set>
                                      <p:cBhvr>
                                        <p:cTn id="9" dur="1" fill="hold">
                                          <p:stCondLst>
                                            <p:cond delay="0"/>
                                          </p:stCondLst>
                                        </p:cTn>
                                        <p:tgtEl>
                                          <p:spTgt spid="7177"/>
                                        </p:tgtEl>
                                        <p:attrNameLst>
                                          <p:attrName>style.visibility</p:attrName>
                                        </p:attrNameLst>
                                      </p:cBhvr>
                                      <p:to>
                                        <p:strVal val="visible"/>
                                      </p:to>
                                    </p:set>
                                    <p:animEffect transition="in" filter="barn(inVertical)">
                                      <p:cBhvr>
                                        <p:cTn id="10" dur="500"/>
                                        <p:tgtEl>
                                          <p:spTgt spid="7177"/>
                                        </p:tgtEl>
                                      </p:cBhvr>
                                    </p:animEffect>
                                  </p:childTnLst>
                                </p:cTn>
                              </p:par>
                              <p:par>
                                <p:cTn id="11" presetID="16" presetClass="entr" presetSubtype="21" fill="hold" nodeType="withEffect">
                                  <p:stCondLst>
                                    <p:cond delay="0"/>
                                  </p:stCondLst>
                                  <p:childTnLst>
                                    <p:set>
                                      <p:cBhvr>
                                        <p:cTn id="12" dur="1" fill="hold">
                                          <p:stCondLst>
                                            <p:cond delay="0"/>
                                          </p:stCondLst>
                                        </p:cTn>
                                        <p:tgtEl>
                                          <p:spTgt spid="7180"/>
                                        </p:tgtEl>
                                        <p:attrNameLst>
                                          <p:attrName>style.visibility</p:attrName>
                                        </p:attrNameLst>
                                      </p:cBhvr>
                                      <p:to>
                                        <p:strVal val="visible"/>
                                      </p:to>
                                    </p:set>
                                    <p:animEffect transition="in" filter="barn(inVertical)">
                                      <p:cBhvr>
                                        <p:cTn id="13" dur="500"/>
                                        <p:tgtEl>
                                          <p:spTgt spid="718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172"/>
                                        </p:tgtEl>
                                        <p:attrNameLst>
                                          <p:attrName>style.visibility</p:attrName>
                                        </p:attrNameLst>
                                      </p:cBhvr>
                                      <p:to>
                                        <p:strVal val="visible"/>
                                      </p:to>
                                    </p:set>
                                    <p:animEffect transition="in" filter="wipe(down)">
                                      <p:cBhvr>
                                        <p:cTn id="18"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90" y="72390"/>
            <a:ext cx="4085590" cy="476250"/>
          </a:xfrm>
        </p:spPr>
        <p:txBody>
          <a:bodyPr>
            <a:noAutofit/>
          </a:bodyPr>
          <a:lstStyle/>
          <a:p>
            <a:r>
              <a:rPr lang="en-US" sz="3200" b="1" u="sng" dirty="0" smtClean="0">
                <a:solidFill>
                  <a:srgbClr val="FF0000"/>
                </a:solidFill>
                <a:latin typeface="Times New Roman" panose="02020603050405020304" pitchFamily="18" charset="0"/>
                <a:cs typeface="Times New Roman" panose="02020603050405020304" pitchFamily="18" charset="0"/>
              </a:rPr>
              <a:t>III. </a:t>
            </a:r>
            <a:r>
              <a:rPr lang="en-US" sz="3200" b="1" u="sng" dirty="0" err="1" smtClean="0">
                <a:solidFill>
                  <a:srgbClr val="FF0000"/>
                </a:solidFill>
                <a:latin typeface="Times New Roman" panose="02020603050405020304" pitchFamily="18" charset="0"/>
                <a:cs typeface="Times New Roman" panose="02020603050405020304" pitchFamily="18" charset="0"/>
              </a:rPr>
              <a:t>Luyện</a:t>
            </a:r>
            <a:r>
              <a:rPr lang="en-US" sz="3200" b="1" u="sng" dirty="0" smtClean="0">
                <a:solidFill>
                  <a:srgbClr val="FF0000"/>
                </a:solidFill>
                <a:latin typeface="Times New Roman" panose="02020603050405020304" pitchFamily="18" charset="0"/>
                <a:cs typeface="Times New Roman" panose="02020603050405020304" pitchFamily="18" charset="0"/>
              </a:rPr>
              <a:t> </a:t>
            </a:r>
            <a:r>
              <a:rPr lang="en-US" sz="3200" b="1" u="sng" dirty="0" err="1" smtClean="0">
                <a:solidFill>
                  <a:srgbClr val="FF0000"/>
                </a:solidFill>
                <a:latin typeface="Times New Roman" panose="02020603050405020304" pitchFamily="18" charset="0"/>
                <a:cs typeface="Times New Roman" panose="02020603050405020304" pitchFamily="18" charset="0"/>
              </a:rPr>
              <a:t>tập</a:t>
            </a:r>
            <a:r>
              <a:rPr lang="en-US" sz="3200" b="1" u="sng" dirty="0" smtClean="0">
                <a:solidFill>
                  <a:srgbClr val="FF0000"/>
                </a:solidFill>
                <a:latin typeface="Times New Roman" panose="02020603050405020304" pitchFamily="18" charset="0"/>
                <a:cs typeface="Times New Roman" panose="02020603050405020304" pitchFamily="18" charset="0"/>
              </a:rPr>
              <a:t>:</a:t>
            </a:r>
            <a:r>
              <a:rPr lang="en-US" sz="3200" b="1" u="sng" dirty="0" smtClean="0">
                <a:latin typeface="Times New Roman" panose="02020603050405020304" pitchFamily="18" charset="0"/>
                <a:cs typeface="Times New Roman" panose="02020603050405020304" pitchFamily="18" charset="0"/>
              </a:rPr>
              <a:t> </a:t>
            </a:r>
            <a:endParaRPr lang="en-US" sz="3200" b="1" u="sng" dirty="0" smtClean="0">
              <a:latin typeface="Times New Roman" panose="02020603050405020304" pitchFamily="18" charset="0"/>
              <a:cs typeface="Times New Roman" panose="02020603050405020304" pitchFamily="18" charset="0"/>
            </a:endParaRPr>
          </a:p>
        </p:txBody>
      </p:sp>
      <p:sp>
        <p:nvSpPr>
          <p:cNvPr id="3" name="TextBox 2"/>
          <p:cNvSpPr txBox="1">
            <a:spLocks noChangeArrowheads="1"/>
          </p:cNvSpPr>
          <p:nvPr/>
        </p:nvSpPr>
        <p:spPr bwMode="auto">
          <a:xfrm>
            <a:off x="2586990" y="170180"/>
            <a:ext cx="9457690" cy="583565"/>
          </a:xfrm>
          <a:prstGeom prst="rect">
            <a:avLst/>
          </a:prstGeom>
          <a:noFill/>
          <a:ln w="9525">
            <a:noFill/>
            <a:miter lim="800000"/>
          </a:ln>
        </p:spPr>
        <p:txBody>
          <a:bodyPr wrap="square">
            <a:spAutoFit/>
          </a:bodyPr>
          <a:lstStyle/>
          <a:p>
            <a:r>
              <a:rPr lang="en-US" sz="3200" b="1" dirty="0">
                <a:solidFill>
                  <a:srgbClr val="1F35A7"/>
                </a:solidFill>
                <a:latin typeface="Times New Roman" panose="02020603050405020304" pitchFamily="18" charset="0"/>
                <a:cs typeface="Times New Roman" panose="02020603050405020304" pitchFamily="18" charset="0"/>
              </a:rPr>
              <a:t>	</a:t>
            </a:r>
            <a:r>
              <a:rPr lang="en-US" sz="3200" b="1" dirty="0" err="1">
                <a:solidFill>
                  <a:srgbClr val="1F35A7"/>
                </a:solidFill>
                <a:latin typeface="Times New Roman" panose="02020603050405020304" pitchFamily="18" charset="0"/>
                <a:cs typeface="Times New Roman" panose="02020603050405020304" pitchFamily="18" charset="0"/>
              </a:rPr>
              <a:t>Hãy</a:t>
            </a:r>
            <a:r>
              <a:rPr lang="en-US" sz="3200" b="1" dirty="0">
                <a:solidFill>
                  <a:srgbClr val="1F35A7"/>
                </a:solidFill>
                <a:latin typeface="Times New Roman" panose="02020603050405020304" pitchFamily="18" charset="0"/>
                <a:cs typeface="Times New Roman" panose="02020603050405020304" pitchFamily="18" charset="0"/>
              </a:rPr>
              <a:t> </a:t>
            </a:r>
            <a:r>
              <a:rPr lang="en-US" sz="3200" b="1" dirty="0" err="1">
                <a:solidFill>
                  <a:srgbClr val="1F35A7"/>
                </a:solidFill>
                <a:latin typeface="Times New Roman" panose="02020603050405020304" pitchFamily="18" charset="0"/>
                <a:cs typeface="Times New Roman" panose="02020603050405020304" pitchFamily="18" charset="0"/>
              </a:rPr>
              <a:t>lập</a:t>
            </a:r>
            <a:r>
              <a:rPr lang="en-US" sz="3200" b="1" dirty="0">
                <a:solidFill>
                  <a:srgbClr val="1F35A7"/>
                </a:solidFill>
                <a:latin typeface="Times New Roman" panose="02020603050405020304" pitchFamily="18" charset="0"/>
                <a:cs typeface="Times New Roman" panose="02020603050405020304" pitchFamily="18" charset="0"/>
              </a:rPr>
              <a:t> </a:t>
            </a:r>
            <a:r>
              <a:rPr lang="en-US" sz="3200" b="1" dirty="0" err="1">
                <a:solidFill>
                  <a:srgbClr val="1F35A7"/>
                </a:solidFill>
                <a:latin typeface="Times New Roman" panose="02020603050405020304" pitchFamily="18" charset="0"/>
                <a:cs typeface="Times New Roman" panose="02020603050405020304" pitchFamily="18" charset="0"/>
              </a:rPr>
              <a:t>dàn</a:t>
            </a:r>
            <a:r>
              <a:rPr lang="en-US" sz="3200" b="1" dirty="0">
                <a:solidFill>
                  <a:srgbClr val="1F35A7"/>
                </a:solidFill>
                <a:latin typeface="Times New Roman" panose="02020603050405020304" pitchFamily="18" charset="0"/>
                <a:cs typeface="Times New Roman" panose="02020603050405020304" pitchFamily="18" charset="0"/>
              </a:rPr>
              <a:t> </a:t>
            </a:r>
            <a:r>
              <a:rPr lang="en-US" sz="3200" b="1" dirty="0" err="1">
                <a:solidFill>
                  <a:srgbClr val="1F35A7"/>
                </a:solidFill>
                <a:latin typeface="Times New Roman" panose="02020603050405020304" pitchFamily="18" charset="0"/>
                <a:cs typeface="Times New Roman" panose="02020603050405020304" pitchFamily="18" charset="0"/>
              </a:rPr>
              <a:t>bài</a:t>
            </a:r>
            <a:r>
              <a:rPr lang="en-US" sz="3200" b="1" dirty="0">
                <a:solidFill>
                  <a:srgbClr val="1F35A7"/>
                </a:solidFill>
                <a:latin typeface="Times New Roman" panose="02020603050405020304" pitchFamily="18" charset="0"/>
                <a:cs typeface="Times New Roman" panose="02020603050405020304" pitchFamily="18" charset="0"/>
              </a:rPr>
              <a:t> </a:t>
            </a:r>
            <a:r>
              <a:rPr lang="en-US" sz="3200" b="1" dirty="0" err="1">
                <a:solidFill>
                  <a:srgbClr val="1F35A7"/>
                </a:solidFill>
                <a:latin typeface="Times New Roman" panose="02020603050405020304" pitchFamily="18" charset="0"/>
                <a:cs typeface="Times New Roman" panose="02020603050405020304" pitchFamily="18" charset="0"/>
              </a:rPr>
              <a:t>cho</a:t>
            </a:r>
            <a:r>
              <a:rPr lang="en-US" sz="3200" b="1" dirty="0">
                <a:solidFill>
                  <a:srgbClr val="1F35A7"/>
                </a:solidFill>
                <a:latin typeface="Times New Roman" panose="02020603050405020304" pitchFamily="18" charset="0"/>
                <a:cs typeface="Times New Roman" panose="02020603050405020304" pitchFamily="18" charset="0"/>
              </a:rPr>
              <a:t> </a:t>
            </a:r>
            <a:r>
              <a:rPr lang="en-US" sz="3200" b="1" dirty="0" err="1">
                <a:solidFill>
                  <a:srgbClr val="1F35A7"/>
                </a:solidFill>
                <a:latin typeface="Times New Roman" panose="02020603050405020304" pitchFamily="18" charset="0"/>
                <a:cs typeface="Times New Roman" panose="02020603050405020304" pitchFamily="18" charset="0"/>
              </a:rPr>
              <a:t>đề</a:t>
            </a:r>
            <a:r>
              <a:rPr lang="en-US" sz="3200" b="1" dirty="0">
                <a:solidFill>
                  <a:srgbClr val="1F35A7"/>
                </a:solidFill>
                <a:latin typeface="Times New Roman" panose="02020603050405020304" pitchFamily="18" charset="0"/>
                <a:cs typeface="Times New Roman" panose="02020603050405020304" pitchFamily="18" charset="0"/>
              </a:rPr>
              <a:t> </a:t>
            </a:r>
            <a:r>
              <a:rPr lang="en-US" sz="3200" b="1" dirty="0" err="1">
                <a:solidFill>
                  <a:srgbClr val="1F35A7"/>
                </a:solidFill>
                <a:latin typeface="Times New Roman" panose="02020603050405020304" pitchFamily="18" charset="0"/>
                <a:cs typeface="Times New Roman" panose="02020603050405020304" pitchFamily="18" charset="0"/>
              </a:rPr>
              <a:t>sau</a:t>
            </a:r>
            <a:r>
              <a:rPr lang="en-US" sz="3200" b="1" dirty="0">
                <a:solidFill>
                  <a:srgbClr val="1F35A7"/>
                </a:solidFill>
                <a:latin typeface="Times New Roman" panose="02020603050405020304" pitchFamily="18" charset="0"/>
                <a:cs typeface="Times New Roman" panose="02020603050405020304" pitchFamily="18" charset="0"/>
              </a:rPr>
              <a:t> </a:t>
            </a:r>
            <a:r>
              <a:rPr lang="en-US" sz="3200" b="1" dirty="0" smtClean="0">
                <a:solidFill>
                  <a:srgbClr val="1F35A7"/>
                </a:solidFill>
                <a:latin typeface="Times New Roman" panose="02020603050405020304" pitchFamily="18" charset="0"/>
                <a:cs typeface="Times New Roman" panose="02020603050405020304" pitchFamily="18" charset="0"/>
              </a:rPr>
              <a:t>: “</a:t>
            </a:r>
            <a:r>
              <a:rPr lang="en-US" sz="3200" b="1" dirty="0" err="1" smtClean="0">
                <a:solidFill>
                  <a:srgbClr val="1F35A7"/>
                </a:solidFill>
                <a:latin typeface="Times New Roman" panose="02020603050405020304" pitchFamily="18" charset="0"/>
                <a:cs typeface="Times New Roman" panose="02020603050405020304" pitchFamily="18" charset="0"/>
              </a:rPr>
              <a:t>Tinh</a:t>
            </a:r>
            <a:r>
              <a:rPr lang="en-US" sz="3200" b="1" dirty="0" smtClean="0">
                <a:solidFill>
                  <a:srgbClr val="1F35A7"/>
                </a:solidFill>
                <a:latin typeface="Times New Roman" panose="02020603050405020304" pitchFamily="18" charset="0"/>
                <a:cs typeface="Times New Roman" panose="02020603050405020304" pitchFamily="18" charset="0"/>
              </a:rPr>
              <a:t> </a:t>
            </a:r>
            <a:r>
              <a:rPr lang="en-US" sz="3200" b="1" dirty="0" err="1" smtClean="0">
                <a:solidFill>
                  <a:srgbClr val="1F35A7"/>
                </a:solidFill>
                <a:latin typeface="Times New Roman" panose="02020603050405020304" pitchFamily="18" charset="0"/>
                <a:cs typeface="Times New Roman" panose="02020603050405020304" pitchFamily="18" charset="0"/>
              </a:rPr>
              <a:t>thần</a:t>
            </a:r>
            <a:r>
              <a:rPr lang="en-US" sz="3200" b="1" dirty="0" smtClean="0">
                <a:solidFill>
                  <a:srgbClr val="1F35A7"/>
                </a:solidFill>
                <a:latin typeface="Times New Roman" panose="02020603050405020304" pitchFamily="18" charset="0"/>
                <a:cs typeface="Times New Roman" panose="02020603050405020304" pitchFamily="18" charset="0"/>
              </a:rPr>
              <a:t> </a:t>
            </a:r>
            <a:r>
              <a:rPr lang="en-US" sz="3200" b="1" dirty="0" err="1" smtClean="0">
                <a:solidFill>
                  <a:srgbClr val="1F35A7"/>
                </a:solidFill>
                <a:latin typeface="Times New Roman" panose="02020603050405020304" pitchFamily="18" charset="0"/>
                <a:cs typeface="Times New Roman" panose="02020603050405020304" pitchFamily="18" charset="0"/>
              </a:rPr>
              <a:t>tự</a:t>
            </a:r>
            <a:r>
              <a:rPr lang="en-US" sz="3200" b="1" dirty="0" smtClean="0">
                <a:solidFill>
                  <a:srgbClr val="1F35A7"/>
                </a:solidFill>
                <a:latin typeface="Times New Roman" panose="02020603050405020304" pitchFamily="18" charset="0"/>
                <a:cs typeface="Times New Roman" panose="02020603050405020304" pitchFamily="18" charset="0"/>
              </a:rPr>
              <a:t> </a:t>
            </a:r>
            <a:r>
              <a:rPr lang="en-US" sz="3200" b="1" dirty="0" err="1" smtClean="0">
                <a:solidFill>
                  <a:srgbClr val="1F35A7"/>
                </a:solidFill>
                <a:latin typeface="Times New Roman" panose="02020603050405020304" pitchFamily="18" charset="0"/>
                <a:cs typeface="Times New Roman" panose="02020603050405020304" pitchFamily="18" charset="0"/>
              </a:rPr>
              <a:t>học</a:t>
            </a:r>
            <a:r>
              <a:rPr lang="en-US" sz="3200" b="1" dirty="0" smtClean="0">
                <a:solidFill>
                  <a:srgbClr val="1F35A7"/>
                </a:solidFill>
                <a:latin typeface="Times New Roman" panose="02020603050405020304" pitchFamily="18" charset="0"/>
                <a:cs typeface="Times New Roman" panose="02020603050405020304" pitchFamily="18" charset="0"/>
              </a:rPr>
              <a:t>” </a:t>
            </a:r>
            <a:endParaRPr lang="en-US" sz="3200" b="1" dirty="0" smtClean="0">
              <a:solidFill>
                <a:srgbClr val="1F35A7"/>
              </a:solidFill>
              <a:latin typeface="Times New Roman" panose="02020603050405020304" pitchFamily="18" charset="0"/>
              <a:cs typeface="Times New Roman" panose="02020603050405020304" pitchFamily="18" charset="0"/>
            </a:endParaRPr>
          </a:p>
        </p:txBody>
      </p:sp>
      <p:sp>
        <p:nvSpPr>
          <p:cNvPr id="5" name="Rectangle 4"/>
          <p:cNvSpPr/>
          <p:nvPr/>
        </p:nvSpPr>
        <p:spPr>
          <a:xfrm>
            <a:off x="167005" y="645160"/>
            <a:ext cx="11857990" cy="6000750"/>
          </a:xfrm>
          <a:prstGeom prst="rect">
            <a:avLst/>
          </a:prstGeom>
        </p:spPr>
        <p:txBody>
          <a:bodyPr wrap="square">
            <a:spAutoFit/>
          </a:bodyPr>
          <a:lstStyle/>
          <a:p>
            <a:pPr marL="228600" algn="just">
              <a:spcAft>
                <a:spcPts val="0"/>
              </a:spcAft>
              <a:tabLst>
                <a:tab pos="342900" algn="l"/>
              </a:tabLst>
            </a:pPr>
            <a:r>
              <a:rPr lang="en-US" sz="3200" b="1" dirty="0">
                <a:solidFill>
                  <a:srgbClr val="FF0000"/>
                </a:solidFill>
                <a:latin typeface="Times New Roman" panose="02020603050405020304" pitchFamily="18" charset="0"/>
                <a:ea typeface=".VnTime"/>
                <a:cs typeface=".VnTime"/>
              </a:rPr>
              <a:t>* </a:t>
            </a:r>
            <a:r>
              <a:rPr lang="en-US" sz="3200" b="1" dirty="0" err="1">
                <a:solidFill>
                  <a:srgbClr val="FF0000"/>
                </a:solidFill>
                <a:latin typeface="Times New Roman" panose="02020603050405020304" pitchFamily="18" charset="0"/>
                <a:ea typeface=".VnTime"/>
                <a:cs typeface=".VnTime"/>
              </a:rPr>
              <a:t>Mở</a:t>
            </a:r>
            <a:r>
              <a:rPr lang="en-US" sz="3200" b="1" dirty="0">
                <a:solidFill>
                  <a:srgbClr val="FF0000"/>
                </a:solidFill>
                <a:latin typeface="Times New Roman" panose="02020603050405020304" pitchFamily="18" charset="0"/>
                <a:ea typeface=".VnTime"/>
                <a:cs typeface=".VnTime"/>
              </a:rPr>
              <a:t> </a:t>
            </a:r>
            <a:r>
              <a:rPr lang="en-US" sz="3200" b="1" dirty="0" err="1">
                <a:solidFill>
                  <a:srgbClr val="FF0000"/>
                </a:solidFill>
                <a:latin typeface="Times New Roman" panose="02020603050405020304" pitchFamily="18" charset="0"/>
                <a:ea typeface=".VnTime"/>
                <a:cs typeface=".VnTime"/>
              </a:rPr>
              <a:t>bài</a:t>
            </a:r>
            <a:r>
              <a:rPr lang="en-US" sz="3200" b="1" dirty="0">
                <a:solidFill>
                  <a:srgbClr val="FF0000"/>
                </a:solidFill>
                <a:latin typeface="Times New Roman" panose="02020603050405020304" pitchFamily="18" charset="0"/>
                <a:ea typeface=".VnTime"/>
                <a:cs typeface=".VnTime"/>
              </a:rPr>
              <a:t>:</a:t>
            </a:r>
            <a:endParaRPr lang="en-US" sz="3200" dirty="0">
              <a:solidFill>
                <a:srgbClr val="FF0000"/>
              </a:solidFill>
              <a:latin typeface="Wingdings" panose="05000000000000000000" pitchFamily="2" charset="2"/>
              <a:ea typeface=".VnTime"/>
              <a:cs typeface=".VnTime"/>
            </a:endParaRPr>
          </a:p>
          <a:p>
            <a:pPr algn="just">
              <a:spcAft>
                <a:spcPts val="0"/>
              </a:spcAft>
              <a:tabLst>
                <a:tab pos="342900" algn="l"/>
              </a:tabLst>
            </a:pP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Trong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thực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tế</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tất</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cả</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những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ai</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cắp</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sách</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tới</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trường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thì</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đều</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được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học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một</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chương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trình</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như</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nhau</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những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thầy</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cô</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giáo</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như</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nhau</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nhưng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trình</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độ</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của</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mỗi</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người</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thường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rất</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khác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nhau</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bởi</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kết</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quả</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học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tập</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của</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mỗi</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cá</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nhân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còn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phụ</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thuộc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rất</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nhiều</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vào</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phương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pháp</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và</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tự</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giác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học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của</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họ</a:t>
            </a:r>
            <a:r>
              <a:rPr lang="en-US" sz="3200" dirty="0">
                <a:latin typeface="Times New Roman" panose="02020603050405020304" pitchFamily="18" charset="0"/>
                <a:ea typeface=".VnTime"/>
                <a:cs typeface=".VnTime"/>
              </a:rPr>
              <a:t>.</a:t>
            </a:r>
            <a:endParaRPr lang="en-US" sz="3200" dirty="0">
              <a:latin typeface="Wingdings" panose="05000000000000000000" pitchFamily="2" charset="2"/>
              <a:ea typeface=".VnTime"/>
              <a:cs typeface=".VnTime"/>
            </a:endParaRPr>
          </a:p>
          <a:p>
            <a:pPr marL="228600" algn="just">
              <a:spcAft>
                <a:spcPts val="0"/>
              </a:spcAft>
              <a:tabLst>
                <a:tab pos="342900" algn="l"/>
              </a:tabLst>
            </a:pP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Nói</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cách</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khác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tự</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học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là</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một</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nhân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tố</a:t>
            </a:r>
            <a:r>
              <a:rPr lang="en-US" sz="3200" dirty="0">
                <a:latin typeface="Times New Roman" panose="02020603050405020304" pitchFamily="18" charset="0"/>
                <a:ea typeface=".VnTime"/>
                <a:cs typeface=".VnTime"/>
              </a:rPr>
              <a:t> quyết </a:t>
            </a:r>
            <a:r>
              <a:rPr lang="en-US" sz="3200" dirty="0" err="1">
                <a:latin typeface="Times New Roman" panose="02020603050405020304" pitchFamily="18" charset="0"/>
                <a:ea typeface=".VnTime"/>
                <a:cs typeface=".VnTime"/>
              </a:rPr>
              <a:t>định</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kết</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quả</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học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tập</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của</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mỗi</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người</a:t>
            </a:r>
            <a:r>
              <a:rPr lang="en-US" sz="3200" dirty="0">
                <a:latin typeface="Times New Roman" panose="02020603050405020304" pitchFamily="18" charset="0"/>
                <a:ea typeface=".VnTime"/>
                <a:cs typeface=".VnTime"/>
              </a:rPr>
              <a:t>.</a:t>
            </a:r>
            <a:endParaRPr lang="en-US" sz="3200" dirty="0">
              <a:latin typeface="Wingdings" panose="05000000000000000000" pitchFamily="2" charset="2"/>
              <a:ea typeface=".VnTime"/>
              <a:cs typeface=".VnTime"/>
            </a:endParaRPr>
          </a:p>
          <a:p>
            <a:pPr marL="228600" algn="just">
              <a:spcAft>
                <a:spcPts val="0"/>
              </a:spcAft>
              <a:tabLst>
                <a:tab pos="342900" algn="l"/>
              </a:tabLst>
            </a:pPr>
            <a:r>
              <a:rPr lang="en-US" sz="3200" b="1" dirty="0">
                <a:solidFill>
                  <a:srgbClr val="FF0000"/>
                </a:solidFill>
                <a:latin typeface="Times New Roman" panose="02020603050405020304" pitchFamily="18" charset="0"/>
                <a:ea typeface=".VnTime"/>
                <a:cs typeface=".VnTime"/>
              </a:rPr>
              <a:t>* </a:t>
            </a:r>
            <a:r>
              <a:rPr lang="en-US" sz="3200" b="1" dirty="0" err="1">
                <a:solidFill>
                  <a:srgbClr val="FF0000"/>
                </a:solidFill>
                <a:latin typeface="Times New Roman" panose="02020603050405020304" pitchFamily="18" charset="0"/>
                <a:ea typeface=".VnTime"/>
                <a:cs typeface=".VnTime"/>
              </a:rPr>
              <a:t>Thân</a:t>
            </a:r>
            <a:r>
              <a:rPr lang="en-US" sz="3200" b="1" dirty="0">
                <a:solidFill>
                  <a:srgbClr val="FF0000"/>
                </a:solidFill>
                <a:latin typeface="Times New Roman" panose="02020603050405020304" pitchFamily="18" charset="0"/>
                <a:ea typeface=".VnTime"/>
                <a:cs typeface=".VnTime"/>
              </a:rPr>
              <a:t> </a:t>
            </a:r>
            <a:r>
              <a:rPr lang="en-US" sz="3200" b="1" dirty="0" err="1">
                <a:solidFill>
                  <a:srgbClr val="FF0000"/>
                </a:solidFill>
                <a:latin typeface="Times New Roman" panose="02020603050405020304" pitchFamily="18" charset="0"/>
                <a:ea typeface=".VnTime"/>
                <a:cs typeface=".VnTime"/>
              </a:rPr>
              <a:t>bài</a:t>
            </a:r>
            <a:r>
              <a:rPr lang="en-US" sz="3200" b="1" dirty="0">
                <a:solidFill>
                  <a:srgbClr val="FF0000"/>
                </a:solidFill>
                <a:latin typeface="Times New Roman" panose="02020603050405020304" pitchFamily="18" charset="0"/>
                <a:ea typeface=".VnTime"/>
                <a:cs typeface=".VnTime"/>
              </a:rPr>
              <a:t>: </a:t>
            </a:r>
            <a:endParaRPr lang="en-US" sz="3200" dirty="0">
              <a:solidFill>
                <a:srgbClr val="FF0000"/>
              </a:solidFill>
              <a:latin typeface="Wingdings" panose="05000000000000000000" pitchFamily="2" charset="2"/>
              <a:ea typeface=".VnTime"/>
              <a:cs typeface=".VnTime"/>
            </a:endParaRPr>
          </a:p>
          <a:p>
            <a:pPr marL="228600" algn="just">
              <a:spcAft>
                <a:spcPts val="0"/>
              </a:spcAft>
              <a:tabLst>
                <a:tab pos="342900" algn="l"/>
              </a:tabLst>
            </a:pPr>
            <a:r>
              <a:rPr lang="en-US" sz="3200" b="1" dirty="0">
                <a:latin typeface="Times New Roman" panose="02020603050405020304" pitchFamily="18" charset="0"/>
                <a:ea typeface=".VnTime"/>
                <a:cs typeface=".VnTime"/>
              </a:rPr>
              <a:t>1. </a:t>
            </a:r>
            <a:r>
              <a:rPr lang="en-US" sz="3200" b="1" i="1" dirty="0" err="1">
                <a:latin typeface="Times New Roman" panose="02020603050405020304" pitchFamily="18" charset="0"/>
                <a:ea typeface=".VnTime"/>
                <a:cs typeface=".VnTime"/>
              </a:rPr>
              <a:t>Giải</a:t>
            </a:r>
            <a:r>
              <a:rPr lang="en-US" sz="3200" b="1" i="1" dirty="0">
                <a:latin typeface="Times New Roman" panose="02020603050405020304" pitchFamily="18" charset="0"/>
                <a:ea typeface=".VnTime"/>
                <a:cs typeface=".VnTime"/>
              </a:rPr>
              <a:t> </a:t>
            </a:r>
            <a:r>
              <a:rPr lang="en-US" sz="3200" b="1" i="1" dirty="0" err="1">
                <a:latin typeface="Times New Roman" panose="02020603050405020304" pitchFamily="18" charset="0"/>
                <a:ea typeface=".VnTime"/>
                <a:cs typeface=".VnTime"/>
              </a:rPr>
              <a:t>thích</a:t>
            </a:r>
            <a:r>
              <a:rPr lang="en-US" sz="3200" dirty="0">
                <a:latin typeface="Times New Roman" panose="02020603050405020304" pitchFamily="18" charset="0"/>
                <a:ea typeface=".VnTime"/>
                <a:cs typeface=".VnTime"/>
              </a:rPr>
              <a:t>:</a:t>
            </a:r>
            <a:endParaRPr lang="en-US" sz="3200" dirty="0">
              <a:latin typeface="Wingdings" panose="05000000000000000000" pitchFamily="2" charset="2"/>
              <a:ea typeface=".VnTime"/>
              <a:cs typeface=".VnTime"/>
            </a:endParaRPr>
          </a:p>
          <a:p>
            <a:pPr algn="just">
              <a:spcAft>
                <a:spcPts val="0"/>
              </a:spcAft>
              <a:tabLst>
                <a:tab pos="342900" algn="l"/>
              </a:tabLst>
            </a:pPr>
            <a:r>
              <a:rPr lang="en-US" sz="3200" dirty="0">
                <a:latin typeface="Times New Roman" panose="02020603050405020304" pitchFamily="18" charset="0"/>
                <a:ea typeface=".VnTime"/>
                <a:cs typeface=".VnTime"/>
              </a:rPr>
              <a:t>	a, </a:t>
            </a:r>
            <a:r>
              <a:rPr lang="en-US" sz="3200" b="1" i="1" dirty="0" err="1">
                <a:latin typeface="Times New Roman" panose="02020603050405020304" pitchFamily="18" charset="0"/>
                <a:ea typeface=".VnTime"/>
                <a:cs typeface=".VnTime"/>
              </a:rPr>
              <a:t>Học</a:t>
            </a:r>
            <a:r>
              <a:rPr lang="en-US" sz="3200" b="1" i="1" dirty="0">
                <a:latin typeface="Times New Roman" panose="02020603050405020304" pitchFamily="18" charset="0"/>
                <a:ea typeface=".VnTime"/>
                <a:cs typeface=".VnTime"/>
              </a:rPr>
              <a:t> </a:t>
            </a:r>
            <a:r>
              <a:rPr lang="en-US" sz="3200" b="1" i="1" dirty="0" err="1">
                <a:latin typeface="Times New Roman" panose="02020603050405020304" pitchFamily="18" charset="0"/>
                <a:ea typeface=".VnTime"/>
                <a:cs typeface=".VnTime"/>
              </a:rPr>
              <a:t>là</a:t>
            </a:r>
            <a:r>
              <a:rPr lang="en-US" sz="3200" b="1" i="1" dirty="0">
                <a:latin typeface="Times New Roman" panose="02020603050405020304" pitchFamily="18" charset="0"/>
                <a:ea typeface=".VnTime"/>
                <a:cs typeface=".VnTime"/>
              </a:rPr>
              <a:t> </a:t>
            </a:r>
            <a:r>
              <a:rPr lang="en-US" sz="3200" b="1" i="1" dirty="0" err="1">
                <a:latin typeface="Times New Roman" panose="02020603050405020304" pitchFamily="18" charset="0"/>
                <a:ea typeface=".VnTime"/>
                <a:cs typeface=".VnTime"/>
              </a:rPr>
              <a:t>gì</a:t>
            </a:r>
            <a:r>
              <a:rPr lang="en-US" sz="3200" b="1" i="1" dirty="0">
                <a:latin typeface="Times New Roman" panose="02020603050405020304" pitchFamily="18" charset="0"/>
                <a:ea typeface=".VnTime"/>
                <a:cs typeface=".VnTime"/>
              </a:rPr>
              <a:t>?</a:t>
            </a:r>
            <a:r>
              <a:rPr lang="en-US" sz="3200" dirty="0">
                <a:latin typeface="Times New Roman" panose="02020603050405020304" pitchFamily="18" charset="0"/>
                <a:ea typeface=".VnTime"/>
                <a:cs typeface=".VnTime"/>
              </a:rPr>
              <a:t> </a:t>
            </a:r>
            <a:endParaRPr lang="en-US" sz="3200" dirty="0">
              <a:latin typeface="Times New Roman" panose="02020603050405020304" pitchFamily="18" charset="0"/>
              <a:ea typeface=".VnTime"/>
              <a:cs typeface=".VnTime"/>
            </a:endParaRPr>
          </a:p>
          <a:p>
            <a:pPr algn="just">
              <a:spcAft>
                <a:spcPts val="0"/>
              </a:spcAft>
              <a:tabLst>
                <a:tab pos="342900" algn="l"/>
              </a:tabLst>
            </a:pP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Học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là</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hoạt</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động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thu</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nhận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kiến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thức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và</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hình</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thành</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khái</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niệm</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của</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một</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chủ</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thể</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học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tập</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nào</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đó</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Hoạt</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đọng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có</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thể</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diễn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ra</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dưới</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hai</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hình</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thức</a:t>
            </a:r>
            <a:r>
              <a:rPr lang="en-US" sz="3200" dirty="0">
                <a:latin typeface="Times New Roman" panose="02020603050405020304" pitchFamily="18" charset="0"/>
                <a:ea typeface=".VnTime"/>
                <a:cs typeface=".VnTime"/>
              </a:rPr>
              <a:t>:</a:t>
            </a:r>
            <a:endParaRPr lang="en-US" sz="3200" dirty="0">
              <a:latin typeface="Wingdings" panose="05000000000000000000" pitchFamily="2" charset="2"/>
              <a:ea typeface=".VnTime"/>
              <a:cs typeface=".VnTime"/>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
                                        <p:tgtEl>
                                          <p:spTgt spid="3"/>
                                        </p:tgtEl>
                                      </p:cBhvr>
                                    </p:animEffect>
                                    <p:anim calcmode="lin" valueType="num">
                                      <p:cBhvr>
                                        <p:cTn id="8" dur="200" fill="hold"/>
                                        <p:tgtEl>
                                          <p:spTgt spid="3"/>
                                        </p:tgtEl>
                                        <p:attrNameLst>
                                          <p:attrName>ppt_x</p:attrName>
                                        </p:attrNameLst>
                                      </p:cBhvr>
                                      <p:tavLst>
                                        <p:tav tm="0">
                                          <p:val>
                                            <p:strVal val="#ppt_x"/>
                                          </p:val>
                                        </p:tav>
                                        <p:tav tm="100000">
                                          <p:val>
                                            <p:strVal val="#ppt_x"/>
                                          </p:val>
                                        </p:tav>
                                      </p:tavLst>
                                    </p:anim>
                                    <p:anim calcmode="lin" valueType="num">
                                      <p:cBhvr>
                                        <p:cTn id="9" dur="200" fill="hold"/>
                                        <p:tgtEl>
                                          <p:spTgt spid="3"/>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arn(inVertic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barn(inVertical)">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to="" calcmode="lin" valueType="num">
                                      <p:cBhvr>
                                        <p:cTn id="32" dur="1" fill="hold"/>
                                        <p:tgtEl>
                                          <p:spTgt spid="5">
                                            <p:txEl>
                                              <p:pRg st="3" end="3"/>
                                            </p:txEl>
                                          </p:spTgt>
                                        </p:tgtEl>
                                      </p:cBhvr>
                                    </p:anim>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Effect transition="in" filter="barn(inVertical)">
                                      <p:cBhvr>
                                        <p:cTn id="43" dur="500"/>
                                        <p:tgtEl>
                                          <p:spTgt spid="5">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Effect transition="in" filter="barn(inVertical)">
                                      <p:cBhvr>
                                        <p:cTn id="4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90" y="72390"/>
            <a:ext cx="4085590" cy="476250"/>
          </a:xfrm>
        </p:spPr>
        <p:txBody>
          <a:bodyPr>
            <a:noAutofit/>
          </a:bodyPr>
          <a:lstStyle/>
          <a:p>
            <a:r>
              <a:rPr lang="en-US" sz="3200" b="1" u="sng" dirty="0" smtClean="0">
                <a:solidFill>
                  <a:srgbClr val="FF0000"/>
                </a:solidFill>
                <a:latin typeface="Times New Roman" panose="02020603050405020304" pitchFamily="18" charset="0"/>
                <a:cs typeface="Times New Roman" panose="02020603050405020304" pitchFamily="18" charset="0"/>
              </a:rPr>
              <a:t>III. </a:t>
            </a:r>
            <a:r>
              <a:rPr lang="en-US" sz="3200" b="1" u="sng" dirty="0" err="1" smtClean="0">
                <a:solidFill>
                  <a:srgbClr val="FF0000"/>
                </a:solidFill>
                <a:latin typeface="Times New Roman" panose="02020603050405020304" pitchFamily="18" charset="0"/>
                <a:cs typeface="Times New Roman" panose="02020603050405020304" pitchFamily="18" charset="0"/>
              </a:rPr>
              <a:t>Luyện</a:t>
            </a:r>
            <a:r>
              <a:rPr lang="en-US" sz="3200" b="1" u="sng" dirty="0" smtClean="0">
                <a:solidFill>
                  <a:srgbClr val="FF0000"/>
                </a:solidFill>
                <a:latin typeface="Times New Roman" panose="02020603050405020304" pitchFamily="18" charset="0"/>
                <a:cs typeface="Times New Roman" panose="02020603050405020304" pitchFamily="18" charset="0"/>
              </a:rPr>
              <a:t> </a:t>
            </a:r>
            <a:r>
              <a:rPr lang="en-US" sz="3200" b="1" u="sng" dirty="0" err="1" smtClean="0">
                <a:solidFill>
                  <a:srgbClr val="FF0000"/>
                </a:solidFill>
                <a:latin typeface="Times New Roman" panose="02020603050405020304" pitchFamily="18" charset="0"/>
                <a:cs typeface="Times New Roman" panose="02020603050405020304" pitchFamily="18" charset="0"/>
              </a:rPr>
              <a:t>tập</a:t>
            </a:r>
            <a:r>
              <a:rPr lang="en-US" sz="3200" b="1" u="sng" dirty="0" smtClean="0">
                <a:solidFill>
                  <a:srgbClr val="FF0000"/>
                </a:solidFill>
                <a:latin typeface="Times New Roman" panose="02020603050405020304" pitchFamily="18" charset="0"/>
                <a:cs typeface="Times New Roman" panose="02020603050405020304" pitchFamily="18" charset="0"/>
              </a:rPr>
              <a:t>:</a:t>
            </a:r>
            <a:r>
              <a:rPr lang="en-US" sz="3200" b="1" u="sng" dirty="0" smtClean="0">
                <a:latin typeface="Times New Roman" panose="02020603050405020304" pitchFamily="18" charset="0"/>
                <a:cs typeface="Times New Roman" panose="02020603050405020304" pitchFamily="18" charset="0"/>
              </a:rPr>
              <a:t> </a:t>
            </a:r>
            <a:endParaRPr lang="en-US" sz="3200" b="1" u="sng" dirty="0" smtClean="0">
              <a:latin typeface="Times New Roman" panose="02020603050405020304" pitchFamily="18" charset="0"/>
              <a:cs typeface="Times New Roman" panose="02020603050405020304" pitchFamily="18" charset="0"/>
            </a:endParaRPr>
          </a:p>
        </p:txBody>
      </p:sp>
      <p:sp>
        <p:nvSpPr>
          <p:cNvPr id="3" name="TextBox 2"/>
          <p:cNvSpPr txBox="1">
            <a:spLocks noChangeArrowheads="1"/>
          </p:cNvSpPr>
          <p:nvPr/>
        </p:nvSpPr>
        <p:spPr bwMode="auto">
          <a:xfrm>
            <a:off x="2586990" y="170180"/>
            <a:ext cx="9457690" cy="583565"/>
          </a:xfrm>
          <a:prstGeom prst="rect">
            <a:avLst/>
          </a:prstGeom>
          <a:noFill/>
          <a:ln w="9525">
            <a:noFill/>
            <a:miter lim="800000"/>
          </a:ln>
        </p:spPr>
        <p:txBody>
          <a:bodyPr wrap="square">
            <a:spAutoFit/>
          </a:bodyPr>
          <a:lstStyle/>
          <a:p>
            <a:r>
              <a:rPr lang="en-US" sz="3200" b="1" dirty="0">
                <a:solidFill>
                  <a:srgbClr val="1F35A7"/>
                </a:solidFill>
                <a:latin typeface="Times New Roman" panose="02020603050405020304" pitchFamily="18" charset="0"/>
                <a:cs typeface="Times New Roman" panose="02020603050405020304" pitchFamily="18" charset="0"/>
              </a:rPr>
              <a:t>	</a:t>
            </a:r>
            <a:r>
              <a:rPr lang="en-US" sz="3200" b="1" dirty="0" err="1">
                <a:solidFill>
                  <a:srgbClr val="1F35A7"/>
                </a:solidFill>
                <a:latin typeface="Times New Roman" panose="02020603050405020304" pitchFamily="18" charset="0"/>
                <a:cs typeface="Times New Roman" panose="02020603050405020304" pitchFamily="18" charset="0"/>
              </a:rPr>
              <a:t>Hãy</a:t>
            </a:r>
            <a:r>
              <a:rPr lang="en-US" sz="3200" b="1" dirty="0">
                <a:solidFill>
                  <a:srgbClr val="1F35A7"/>
                </a:solidFill>
                <a:latin typeface="Times New Roman" panose="02020603050405020304" pitchFamily="18" charset="0"/>
                <a:cs typeface="Times New Roman" panose="02020603050405020304" pitchFamily="18" charset="0"/>
              </a:rPr>
              <a:t> </a:t>
            </a:r>
            <a:r>
              <a:rPr lang="en-US" sz="3200" b="1" dirty="0" err="1">
                <a:solidFill>
                  <a:srgbClr val="1F35A7"/>
                </a:solidFill>
                <a:latin typeface="Times New Roman" panose="02020603050405020304" pitchFamily="18" charset="0"/>
                <a:cs typeface="Times New Roman" panose="02020603050405020304" pitchFamily="18" charset="0"/>
              </a:rPr>
              <a:t>lập</a:t>
            </a:r>
            <a:r>
              <a:rPr lang="en-US" sz="3200" b="1" dirty="0">
                <a:solidFill>
                  <a:srgbClr val="1F35A7"/>
                </a:solidFill>
                <a:latin typeface="Times New Roman" panose="02020603050405020304" pitchFamily="18" charset="0"/>
                <a:cs typeface="Times New Roman" panose="02020603050405020304" pitchFamily="18" charset="0"/>
              </a:rPr>
              <a:t> </a:t>
            </a:r>
            <a:r>
              <a:rPr lang="en-US" sz="3200" b="1" dirty="0" err="1">
                <a:solidFill>
                  <a:srgbClr val="1F35A7"/>
                </a:solidFill>
                <a:latin typeface="Times New Roman" panose="02020603050405020304" pitchFamily="18" charset="0"/>
                <a:cs typeface="Times New Roman" panose="02020603050405020304" pitchFamily="18" charset="0"/>
              </a:rPr>
              <a:t>dàn</a:t>
            </a:r>
            <a:r>
              <a:rPr lang="en-US" sz="3200" b="1" dirty="0">
                <a:solidFill>
                  <a:srgbClr val="1F35A7"/>
                </a:solidFill>
                <a:latin typeface="Times New Roman" panose="02020603050405020304" pitchFamily="18" charset="0"/>
                <a:cs typeface="Times New Roman" panose="02020603050405020304" pitchFamily="18" charset="0"/>
              </a:rPr>
              <a:t> </a:t>
            </a:r>
            <a:r>
              <a:rPr lang="en-US" sz="3200" b="1" dirty="0" err="1">
                <a:solidFill>
                  <a:srgbClr val="1F35A7"/>
                </a:solidFill>
                <a:latin typeface="Times New Roman" panose="02020603050405020304" pitchFamily="18" charset="0"/>
                <a:cs typeface="Times New Roman" panose="02020603050405020304" pitchFamily="18" charset="0"/>
              </a:rPr>
              <a:t>bài</a:t>
            </a:r>
            <a:r>
              <a:rPr lang="en-US" sz="3200" b="1" dirty="0">
                <a:solidFill>
                  <a:srgbClr val="1F35A7"/>
                </a:solidFill>
                <a:latin typeface="Times New Roman" panose="02020603050405020304" pitchFamily="18" charset="0"/>
                <a:cs typeface="Times New Roman" panose="02020603050405020304" pitchFamily="18" charset="0"/>
              </a:rPr>
              <a:t> </a:t>
            </a:r>
            <a:r>
              <a:rPr lang="en-US" sz="3200" b="1" dirty="0" err="1">
                <a:solidFill>
                  <a:srgbClr val="1F35A7"/>
                </a:solidFill>
                <a:latin typeface="Times New Roman" panose="02020603050405020304" pitchFamily="18" charset="0"/>
                <a:cs typeface="Times New Roman" panose="02020603050405020304" pitchFamily="18" charset="0"/>
              </a:rPr>
              <a:t>cho</a:t>
            </a:r>
            <a:r>
              <a:rPr lang="en-US" sz="3200" b="1" dirty="0">
                <a:solidFill>
                  <a:srgbClr val="1F35A7"/>
                </a:solidFill>
                <a:latin typeface="Times New Roman" panose="02020603050405020304" pitchFamily="18" charset="0"/>
                <a:cs typeface="Times New Roman" panose="02020603050405020304" pitchFamily="18" charset="0"/>
              </a:rPr>
              <a:t> </a:t>
            </a:r>
            <a:r>
              <a:rPr lang="en-US" sz="3200" b="1" dirty="0" err="1">
                <a:solidFill>
                  <a:srgbClr val="1F35A7"/>
                </a:solidFill>
                <a:latin typeface="Times New Roman" panose="02020603050405020304" pitchFamily="18" charset="0"/>
                <a:cs typeface="Times New Roman" panose="02020603050405020304" pitchFamily="18" charset="0"/>
              </a:rPr>
              <a:t>đề</a:t>
            </a:r>
            <a:r>
              <a:rPr lang="en-US" sz="3200" b="1" dirty="0">
                <a:solidFill>
                  <a:srgbClr val="1F35A7"/>
                </a:solidFill>
                <a:latin typeface="Times New Roman" panose="02020603050405020304" pitchFamily="18" charset="0"/>
                <a:cs typeface="Times New Roman" panose="02020603050405020304" pitchFamily="18" charset="0"/>
              </a:rPr>
              <a:t> </a:t>
            </a:r>
            <a:r>
              <a:rPr lang="en-US" sz="3200" b="1" dirty="0" err="1">
                <a:solidFill>
                  <a:srgbClr val="1F35A7"/>
                </a:solidFill>
                <a:latin typeface="Times New Roman" panose="02020603050405020304" pitchFamily="18" charset="0"/>
                <a:cs typeface="Times New Roman" panose="02020603050405020304" pitchFamily="18" charset="0"/>
              </a:rPr>
              <a:t>sau</a:t>
            </a:r>
            <a:r>
              <a:rPr lang="en-US" sz="3200" b="1" dirty="0">
                <a:solidFill>
                  <a:srgbClr val="1F35A7"/>
                </a:solidFill>
                <a:latin typeface="Times New Roman" panose="02020603050405020304" pitchFamily="18" charset="0"/>
                <a:cs typeface="Times New Roman" panose="02020603050405020304" pitchFamily="18" charset="0"/>
              </a:rPr>
              <a:t> </a:t>
            </a:r>
            <a:r>
              <a:rPr lang="en-US" sz="3200" b="1" dirty="0" smtClean="0">
                <a:solidFill>
                  <a:srgbClr val="1F35A7"/>
                </a:solidFill>
                <a:latin typeface="Times New Roman" panose="02020603050405020304" pitchFamily="18" charset="0"/>
                <a:cs typeface="Times New Roman" panose="02020603050405020304" pitchFamily="18" charset="0"/>
              </a:rPr>
              <a:t>: “</a:t>
            </a:r>
            <a:r>
              <a:rPr lang="en-US" sz="3200" b="1" dirty="0" err="1" smtClean="0">
                <a:solidFill>
                  <a:srgbClr val="1F35A7"/>
                </a:solidFill>
                <a:latin typeface="Times New Roman" panose="02020603050405020304" pitchFamily="18" charset="0"/>
                <a:cs typeface="Times New Roman" panose="02020603050405020304" pitchFamily="18" charset="0"/>
              </a:rPr>
              <a:t>Tinh</a:t>
            </a:r>
            <a:r>
              <a:rPr lang="en-US" sz="3200" b="1" dirty="0" smtClean="0">
                <a:solidFill>
                  <a:srgbClr val="1F35A7"/>
                </a:solidFill>
                <a:latin typeface="Times New Roman" panose="02020603050405020304" pitchFamily="18" charset="0"/>
                <a:cs typeface="Times New Roman" panose="02020603050405020304" pitchFamily="18" charset="0"/>
              </a:rPr>
              <a:t> </a:t>
            </a:r>
            <a:r>
              <a:rPr lang="en-US" sz="3200" b="1" dirty="0" err="1" smtClean="0">
                <a:solidFill>
                  <a:srgbClr val="1F35A7"/>
                </a:solidFill>
                <a:latin typeface="Times New Roman" panose="02020603050405020304" pitchFamily="18" charset="0"/>
                <a:cs typeface="Times New Roman" panose="02020603050405020304" pitchFamily="18" charset="0"/>
              </a:rPr>
              <a:t>thần</a:t>
            </a:r>
            <a:r>
              <a:rPr lang="en-US" sz="3200" b="1" dirty="0" smtClean="0">
                <a:solidFill>
                  <a:srgbClr val="1F35A7"/>
                </a:solidFill>
                <a:latin typeface="Times New Roman" panose="02020603050405020304" pitchFamily="18" charset="0"/>
                <a:cs typeface="Times New Roman" panose="02020603050405020304" pitchFamily="18" charset="0"/>
              </a:rPr>
              <a:t> </a:t>
            </a:r>
            <a:r>
              <a:rPr lang="en-US" sz="3200" b="1" dirty="0" err="1" smtClean="0">
                <a:solidFill>
                  <a:srgbClr val="1F35A7"/>
                </a:solidFill>
                <a:latin typeface="Times New Roman" panose="02020603050405020304" pitchFamily="18" charset="0"/>
                <a:cs typeface="Times New Roman" panose="02020603050405020304" pitchFamily="18" charset="0"/>
              </a:rPr>
              <a:t>tự</a:t>
            </a:r>
            <a:r>
              <a:rPr lang="en-US" sz="3200" b="1" dirty="0" smtClean="0">
                <a:solidFill>
                  <a:srgbClr val="1F35A7"/>
                </a:solidFill>
                <a:latin typeface="Times New Roman" panose="02020603050405020304" pitchFamily="18" charset="0"/>
                <a:cs typeface="Times New Roman" panose="02020603050405020304" pitchFamily="18" charset="0"/>
              </a:rPr>
              <a:t> </a:t>
            </a:r>
            <a:r>
              <a:rPr lang="en-US" sz="3200" b="1" dirty="0" err="1" smtClean="0">
                <a:solidFill>
                  <a:srgbClr val="1F35A7"/>
                </a:solidFill>
                <a:latin typeface="Times New Roman" panose="02020603050405020304" pitchFamily="18" charset="0"/>
                <a:cs typeface="Times New Roman" panose="02020603050405020304" pitchFamily="18" charset="0"/>
              </a:rPr>
              <a:t>học</a:t>
            </a:r>
            <a:r>
              <a:rPr lang="en-US" sz="3200" b="1" dirty="0" smtClean="0">
                <a:solidFill>
                  <a:srgbClr val="1F35A7"/>
                </a:solidFill>
                <a:latin typeface="Times New Roman" panose="02020603050405020304" pitchFamily="18" charset="0"/>
                <a:cs typeface="Times New Roman" panose="02020603050405020304" pitchFamily="18" charset="0"/>
              </a:rPr>
              <a:t>” </a:t>
            </a:r>
            <a:endParaRPr lang="en-US" sz="3200" b="1" dirty="0" smtClean="0">
              <a:solidFill>
                <a:srgbClr val="1F35A7"/>
              </a:solidFill>
              <a:latin typeface="Times New Roman" panose="02020603050405020304" pitchFamily="18" charset="0"/>
              <a:cs typeface="Times New Roman" panose="02020603050405020304" pitchFamily="18" charset="0"/>
            </a:endParaRPr>
          </a:p>
        </p:txBody>
      </p:sp>
      <p:sp>
        <p:nvSpPr>
          <p:cNvPr id="5" name="Rectangle 4"/>
          <p:cNvSpPr/>
          <p:nvPr/>
        </p:nvSpPr>
        <p:spPr>
          <a:xfrm>
            <a:off x="167005" y="645160"/>
            <a:ext cx="11857990" cy="4523105"/>
          </a:xfrm>
          <a:prstGeom prst="rect">
            <a:avLst/>
          </a:prstGeom>
        </p:spPr>
        <p:txBody>
          <a:bodyPr wrap="square">
            <a:spAutoFit/>
          </a:bodyPr>
          <a:lstStyle/>
          <a:p>
            <a:pPr marL="228600" algn="just">
              <a:spcAft>
                <a:spcPts val="0"/>
              </a:spcAft>
              <a:tabLst>
                <a:tab pos="342900" algn="l"/>
              </a:tabLst>
            </a:pPr>
            <a:r>
              <a:rPr lang="en-US" sz="3200" b="1" dirty="0">
                <a:solidFill>
                  <a:srgbClr val="FF0000"/>
                </a:solidFill>
                <a:latin typeface="Times New Roman" panose="02020603050405020304" pitchFamily="18" charset="0"/>
                <a:ea typeface=".VnTime"/>
                <a:cs typeface=".VnTime"/>
              </a:rPr>
              <a:t>* </a:t>
            </a:r>
            <a:r>
              <a:rPr lang="en-US" sz="3200" b="1" dirty="0" err="1">
                <a:solidFill>
                  <a:srgbClr val="FF0000"/>
                </a:solidFill>
                <a:latin typeface="Times New Roman" panose="02020603050405020304" pitchFamily="18" charset="0"/>
                <a:ea typeface=".VnTime"/>
                <a:cs typeface=".VnTime"/>
              </a:rPr>
              <a:t>Thân</a:t>
            </a:r>
            <a:r>
              <a:rPr lang="en-US" sz="3200" b="1" dirty="0">
                <a:solidFill>
                  <a:srgbClr val="FF0000"/>
                </a:solidFill>
                <a:latin typeface="Times New Roman" panose="02020603050405020304" pitchFamily="18" charset="0"/>
                <a:ea typeface=".VnTime"/>
                <a:cs typeface=".VnTime"/>
              </a:rPr>
              <a:t> </a:t>
            </a:r>
            <a:r>
              <a:rPr lang="en-US" sz="3200" b="1" dirty="0" err="1">
                <a:solidFill>
                  <a:srgbClr val="FF0000"/>
                </a:solidFill>
                <a:latin typeface="Times New Roman" panose="02020603050405020304" pitchFamily="18" charset="0"/>
                <a:ea typeface=".VnTime"/>
                <a:cs typeface=".VnTime"/>
              </a:rPr>
              <a:t>bài</a:t>
            </a:r>
            <a:r>
              <a:rPr lang="en-US" sz="3200" b="1" dirty="0">
                <a:solidFill>
                  <a:srgbClr val="FF0000"/>
                </a:solidFill>
                <a:latin typeface="Times New Roman" panose="02020603050405020304" pitchFamily="18" charset="0"/>
                <a:ea typeface=".VnTime"/>
                <a:cs typeface=".VnTime"/>
              </a:rPr>
              <a:t>: </a:t>
            </a:r>
            <a:endParaRPr lang="en-US" sz="3200" dirty="0">
              <a:solidFill>
                <a:srgbClr val="FF0000"/>
              </a:solidFill>
              <a:latin typeface="Wingdings" panose="05000000000000000000" pitchFamily="2" charset="2"/>
              <a:ea typeface=".VnTime"/>
              <a:cs typeface=".VnTime"/>
            </a:endParaRPr>
          </a:p>
          <a:p>
            <a:pPr marL="228600" algn="just">
              <a:spcAft>
                <a:spcPts val="0"/>
              </a:spcAft>
              <a:tabLst>
                <a:tab pos="342900" algn="l"/>
              </a:tabLst>
            </a:pPr>
            <a:r>
              <a:rPr lang="en-US" sz="3200" b="1" dirty="0">
                <a:latin typeface="Times New Roman" panose="02020603050405020304" pitchFamily="18" charset="0"/>
                <a:ea typeface=".VnTime"/>
                <a:cs typeface=".VnTime"/>
              </a:rPr>
              <a:t>1. </a:t>
            </a:r>
            <a:r>
              <a:rPr lang="en-US" sz="3200" b="1" i="1" dirty="0" err="1">
                <a:latin typeface="Times New Roman" panose="02020603050405020304" pitchFamily="18" charset="0"/>
                <a:ea typeface=".VnTime"/>
                <a:cs typeface=".VnTime"/>
              </a:rPr>
              <a:t>Giải</a:t>
            </a:r>
            <a:r>
              <a:rPr lang="en-US" sz="3200" b="1" i="1" dirty="0">
                <a:latin typeface="Times New Roman" panose="02020603050405020304" pitchFamily="18" charset="0"/>
                <a:ea typeface=".VnTime"/>
                <a:cs typeface=".VnTime"/>
              </a:rPr>
              <a:t> </a:t>
            </a:r>
            <a:r>
              <a:rPr lang="en-US" sz="3200" b="1" i="1" dirty="0" err="1">
                <a:latin typeface="Times New Roman" panose="02020603050405020304" pitchFamily="18" charset="0"/>
                <a:ea typeface=".VnTime"/>
                <a:cs typeface=".VnTime"/>
              </a:rPr>
              <a:t>thích</a:t>
            </a:r>
            <a:r>
              <a:rPr lang="en-US" sz="3200" dirty="0">
                <a:latin typeface="Times New Roman" panose="02020603050405020304" pitchFamily="18" charset="0"/>
                <a:ea typeface=".VnTime"/>
                <a:cs typeface=".VnTime"/>
              </a:rPr>
              <a:t>:</a:t>
            </a:r>
            <a:endParaRPr lang="en-US" sz="3200" dirty="0">
              <a:latin typeface="Wingdings" panose="05000000000000000000" pitchFamily="2" charset="2"/>
              <a:ea typeface=".VnTime"/>
              <a:cs typeface=".VnTime"/>
            </a:endParaRPr>
          </a:p>
          <a:p>
            <a:pPr algn="just">
              <a:spcAft>
                <a:spcPts val="0"/>
              </a:spcAft>
              <a:tabLst>
                <a:tab pos="342900" algn="l"/>
              </a:tabLst>
            </a:pPr>
            <a:r>
              <a:rPr lang="en-US" sz="3200" dirty="0">
                <a:latin typeface="Times New Roman" panose="02020603050405020304" pitchFamily="18" charset="0"/>
                <a:ea typeface=".VnTime"/>
                <a:cs typeface=".VnTime"/>
              </a:rPr>
              <a:t>	</a:t>
            </a:r>
            <a:r>
              <a:rPr lang="en-US" sz="3200" dirty="0">
                <a:latin typeface="Times New Roman" panose="02020603050405020304" pitchFamily="18" charset="0"/>
                <a:ea typeface=".VnTime"/>
                <a:cs typeface=".VnTime"/>
                <a:sym typeface="+mn-ea"/>
              </a:rPr>
              <a:t>a, </a:t>
            </a:r>
            <a:r>
              <a:rPr lang="en-US" sz="3200" b="1" i="1" dirty="0" err="1">
                <a:latin typeface="Times New Roman" panose="02020603050405020304" pitchFamily="18" charset="0"/>
                <a:ea typeface=".VnTime"/>
                <a:cs typeface=".VnTime"/>
                <a:sym typeface="+mn-ea"/>
              </a:rPr>
              <a:t>Học</a:t>
            </a:r>
            <a:r>
              <a:rPr lang="en-US" sz="3200" b="1" i="1" dirty="0">
                <a:latin typeface="Times New Roman" panose="02020603050405020304" pitchFamily="18" charset="0"/>
                <a:ea typeface=".VnTime"/>
                <a:cs typeface=".VnTime"/>
                <a:sym typeface="+mn-ea"/>
              </a:rPr>
              <a:t> </a:t>
            </a:r>
            <a:r>
              <a:rPr lang="en-US" sz="3200" b="1" i="1" dirty="0" err="1">
                <a:latin typeface="Times New Roman" panose="02020603050405020304" pitchFamily="18" charset="0"/>
                <a:ea typeface=".VnTime"/>
                <a:cs typeface=".VnTime"/>
                <a:sym typeface="+mn-ea"/>
              </a:rPr>
              <a:t>là</a:t>
            </a:r>
            <a:r>
              <a:rPr lang="en-US" sz="3200" b="1" i="1" dirty="0">
                <a:latin typeface="Times New Roman" panose="02020603050405020304" pitchFamily="18" charset="0"/>
                <a:ea typeface=".VnTime"/>
                <a:cs typeface=".VnTime"/>
                <a:sym typeface="+mn-ea"/>
              </a:rPr>
              <a:t> </a:t>
            </a:r>
            <a:r>
              <a:rPr lang="en-US" sz="3200" b="1" i="1" dirty="0" err="1">
                <a:latin typeface="Times New Roman" panose="02020603050405020304" pitchFamily="18" charset="0"/>
                <a:ea typeface=".VnTime"/>
                <a:cs typeface=".VnTime"/>
                <a:sym typeface="+mn-ea"/>
              </a:rPr>
              <a:t>gì</a:t>
            </a:r>
            <a:r>
              <a:rPr lang="en-US" sz="3200" b="1" i="1" dirty="0">
                <a:latin typeface="Times New Roman" panose="02020603050405020304" pitchFamily="18" charset="0"/>
                <a:ea typeface=".VnTime"/>
                <a:cs typeface=".VnTime"/>
                <a:sym typeface="+mn-ea"/>
              </a:rPr>
              <a:t>?</a:t>
            </a:r>
            <a:r>
              <a:rPr lang="en-US" sz="3200" dirty="0">
                <a:latin typeface="Times New Roman" panose="02020603050405020304" pitchFamily="18" charset="0"/>
                <a:ea typeface=".VnTime"/>
                <a:cs typeface=".VnTime"/>
                <a:sym typeface="+mn-ea"/>
              </a:rPr>
              <a:t> </a:t>
            </a:r>
            <a:endParaRPr lang="en-US" sz="3200" dirty="0">
              <a:latin typeface="Times New Roman" panose="02020603050405020304" pitchFamily="18" charset="0"/>
              <a:ea typeface=".VnTime"/>
              <a:cs typeface=".VnTime"/>
            </a:endParaRPr>
          </a:p>
          <a:p>
            <a:pPr algn="just">
              <a:spcAft>
                <a:spcPts val="0"/>
              </a:spcAft>
              <a:tabLst>
                <a:tab pos="342900" algn="l"/>
              </a:tabLst>
            </a:pP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Học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dưới</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sự</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hướng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dẫn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của</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thầy</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cô</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diễn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ra</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trong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không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gian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cụ</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thể</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thời</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gian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cụ</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thể</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những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điều</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kiện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và</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quy</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tắc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cụ</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thể</a:t>
            </a:r>
            <a:r>
              <a:rPr lang="en-US" sz="3200" dirty="0">
                <a:latin typeface="Times New Roman" panose="02020603050405020304" pitchFamily="18" charset="0"/>
                <a:ea typeface=".VnTime"/>
                <a:cs typeface=".VnTime"/>
              </a:rPr>
              <a:t>....</a:t>
            </a:r>
            <a:endParaRPr lang="en-US" sz="3200" dirty="0">
              <a:latin typeface="Wingdings" panose="05000000000000000000" pitchFamily="2" charset="2"/>
              <a:ea typeface=".VnTime"/>
              <a:cs typeface=".VnTime"/>
            </a:endParaRPr>
          </a:p>
          <a:p>
            <a:pPr algn="just">
              <a:spcAft>
                <a:spcPts val="0"/>
              </a:spcAft>
              <a:tabLst>
                <a:tab pos="342900" algn="l"/>
              </a:tabLst>
            </a:pPr>
            <a:r>
              <a:rPr lang="en-US" sz="3200" dirty="0">
                <a:latin typeface="Times New Roman" panose="02020603050405020304" pitchFamily="18" charset="0"/>
                <a:ea typeface=".VnTime"/>
                <a:cs typeface=".VnTime"/>
              </a:rPr>
              <a:t>	- </a:t>
            </a:r>
            <a:r>
              <a:rPr lang="en-US" sz="3200" dirty="0" err="1">
                <a:latin typeface="Times New Roman" panose="02020603050405020304" pitchFamily="18" charset="0"/>
                <a:ea typeface=".VnTime"/>
                <a:cs typeface=".VnTime"/>
              </a:rPr>
              <a:t>Tự</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học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Dựa</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trên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những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cơ</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sở</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kiến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thức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và</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kĩ</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năng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đã</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học</a:t>
            </a:r>
            <a:r>
              <a:rPr lang="en-US" sz="3200" dirty="0">
                <a:latin typeface="Times New Roman" panose="02020603050405020304" pitchFamily="18" charset="0"/>
                <a:ea typeface=".VnTime"/>
                <a:cs typeface=".VnTime"/>
              </a:rPr>
              <a:t> ở </a:t>
            </a:r>
            <a:r>
              <a:rPr lang="en-US" sz="3200" dirty="0" err="1">
                <a:latin typeface="Times New Roman" panose="02020603050405020304" pitchFamily="18" charset="0"/>
                <a:ea typeface=".VnTime"/>
                <a:cs typeface=".VnTime"/>
              </a:rPr>
              <a:t>nhà</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trường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để</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tiếp</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tục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tích</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luỹ</a:t>
            </a:r>
            <a:r>
              <a:rPr lang="en-US" sz="3200" dirty="0">
                <a:latin typeface="Times New Roman" panose="02020603050405020304" pitchFamily="18" charset="0"/>
                <a:ea typeface=".VnTime"/>
                <a:cs typeface=".VnTime"/>
              </a:rPr>
              <a:t> tri </a:t>
            </a:r>
            <a:r>
              <a:rPr lang="en-US" sz="3200" dirty="0" err="1">
                <a:latin typeface="Times New Roman" panose="02020603050405020304" pitchFamily="18" charset="0"/>
                <a:ea typeface=".VnTime"/>
                <a:cs typeface=".VnTime"/>
              </a:rPr>
              <a:t>thức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và</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rèn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luyện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kĩ</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năng</a:t>
            </a:r>
            <a:r>
              <a:rPr lang="en-US" sz="3200" dirty="0">
                <a:latin typeface="Times New Roman" panose="02020603050405020304" pitchFamily="18" charset="0"/>
                <a:ea typeface=".VnTime"/>
                <a:cs typeface=".VnTime"/>
              </a:rPr>
              <a:t>.</a:t>
            </a:r>
            <a:endParaRPr lang="en-US" sz="3200" dirty="0">
              <a:latin typeface="Wingdings" panose="05000000000000000000" pitchFamily="2" charset="2"/>
              <a:ea typeface=".VnTime"/>
              <a:cs typeface=".VnTime"/>
            </a:endParaRPr>
          </a:p>
          <a:p>
            <a:pPr marL="228600" algn="just">
              <a:spcAft>
                <a:spcPts val="0"/>
              </a:spcAft>
              <a:tabLst>
                <a:tab pos="342900" algn="l"/>
              </a:tabLst>
            </a:pP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Hình</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thức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học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này</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không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giới</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hạn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về</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thời</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gian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nghĩa</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là</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học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suốt</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đời</a:t>
            </a:r>
            <a:r>
              <a:rPr lang="en-US" sz="3200" dirty="0">
                <a:latin typeface="Times New Roman" panose="02020603050405020304" pitchFamily="18" charset="0"/>
                <a:ea typeface=".VnTime"/>
                <a:cs typeface=".VnTime"/>
              </a:rPr>
              <a:t>.</a:t>
            </a:r>
            <a:endParaRPr lang="en-US" sz="3200" dirty="0">
              <a:latin typeface="Wingdings" panose="05000000000000000000" pitchFamily="2" charset="2"/>
              <a:ea typeface=".VnTime"/>
              <a:cs typeface=".VnTime"/>
            </a:endParaRPr>
          </a:p>
        </p:txBody>
      </p:sp>
      <p:sp>
        <p:nvSpPr>
          <p:cNvPr id="4" name="Text Box 3"/>
          <p:cNvSpPr txBox="1"/>
          <p:nvPr/>
        </p:nvSpPr>
        <p:spPr>
          <a:xfrm>
            <a:off x="8901430" y="2544445"/>
            <a:ext cx="2727960" cy="583565"/>
          </a:xfrm>
          <a:prstGeom prst="rect">
            <a:avLst/>
          </a:prstGeom>
          <a:noFill/>
        </p:spPr>
        <p:txBody>
          <a:bodyPr wrap="none" rtlCol="0" anchor="t">
            <a:spAutoFit/>
          </a:bodyPr>
          <a:p>
            <a:r>
              <a:rPr lang="en-US" sz="3200" dirty="0">
                <a:latin typeface="Times New Roman" panose="02020603050405020304" pitchFamily="18" charset="0"/>
                <a:ea typeface=".VnTime"/>
                <a:cs typeface=".VnTime"/>
                <a:sym typeface="+mn-ea"/>
              </a:rPr>
              <a:t>(</a:t>
            </a:r>
            <a:r>
              <a:rPr lang="en-US" sz="3200" dirty="0" err="1">
                <a:latin typeface="Times New Roman" panose="02020603050405020304" pitchFamily="18" charset="0"/>
                <a:ea typeface=".VnTime"/>
                <a:cs typeface=".VnTime"/>
                <a:sym typeface="+mn-ea"/>
              </a:rPr>
              <a:t>Có</a:t>
            </a:r>
            <a:r>
              <a:rPr lang="en-US" sz="3200" dirty="0">
                <a:latin typeface="Times New Roman" panose="02020603050405020304" pitchFamily="18" charset="0"/>
                <a:ea typeface=".VnTime"/>
                <a:cs typeface=".VnTime"/>
                <a:sym typeface="+mn-ea"/>
              </a:rPr>
              <a:t> </a:t>
            </a:r>
            <a:r>
              <a:rPr lang="en-US" sz="3200" dirty="0" err="1">
                <a:latin typeface="Times New Roman" panose="02020603050405020304" pitchFamily="18" charset="0"/>
                <a:ea typeface=".VnTime"/>
                <a:cs typeface=".VnTime"/>
                <a:sym typeface="+mn-ea"/>
              </a:rPr>
              <a:t>dẫn</a:t>
            </a:r>
            <a:r>
              <a:rPr lang="en-US" sz="3200" dirty="0">
                <a:latin typeface="Times New Roman" panose="02020603050405020304" pitchFamily="18" charset="0"/>
                <a:ea typeface=".VnTime"/>
                <a:cs typeface=".VnTime"/>
                <a:sym typeface="+mn-ea"/>
              </a:rPr>
              <a:t> </a:t>
            </a:r>
            <a:r>
              <a:rPr lang="en-US" sz="3200" dirty="0" err="1">
                <a:latin typeface="Times New Roman" panose="02020603050405020304" pitchFamily="18" charset="0"/>
                <a:ea typeface=".VnTime"/>
                <a:cs typeface=".VnTime"/>
                <a:sym typeface="+mn-ea"/>
              </a:rPr>
              <a:t>chứng</a:t>
            </a:r>
            <a:r>
              <a:rPr lang="en-US" sz="3200" dirty="0">
                <a:latin typeface="Times New Roman" panose="02020603050405020304" pitchFamily="18" charset="0"/>
                <a:ea typeface=".VnTime"/>
                <a:cs typeface=".VnTime"/>
                <a:sym typeface="+mn-ea"/>
              </a:rPr>
              <a:t>)</a:t>
            </a:r>
            <a:endParaRPr lang="en-US" sz="3200" dirty="0">
              <a:latin typeface="Times New Roman" panose="02020603050405020304" pitchFamily="18" charset="0"/>
              <a:ea typeface=".VnTime"/>
              <a:cs typeface=".VnTime"/>
              <a:sym typeface="+mn-ea"/>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
                                        <p:tgtEl>
                                          <p:spTgt spid="3"/>
                                        </p:tgtEl>
                                      </p:cBhvr>
                                    </p:animEffect>
                                    <p:anim calcmode="lin" valueType="num">
                                      <p:cBhvr>
                                        <p:cTn id="8" dur="200" fill="hold"/>
                                        <p:tgtEl>
                                          <p:spTgt spid="3"/>
                                        </p:tgtEl>
                                        <p:attrNameLst>
                                          <p:attrName>ppt_x</p:attrName>
                                        </p:attrNameLst>
                                      </p:cBhvr>
                                      <p:tavLst>
                                        <p:tav tm="0">
                                          <p:val>
                                            <p:strVal val="#ppt_x"/>
                                          </p:val>
                                        </p:tav>
                                        <p:tav tm="100000">
                                          <p:val>
                                            <p:strVal val="#ppt_x"/>
                                          </p:val>
                                        </p:tav>
                                      </p:tavLst>
                                    </p:anim>
                                    <p:anim calcmode="lin" valueType="num">
                                      <p:cBhvr>
                                        <p:cTn id="9" dur="200" fill="hold"/>
                                        <p:tgtEl>
                                          <p:spTgt spid="3"/>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to="" calcmode="lin" valueType="num">
                                      <p:cBhvr>
                                        <p:cTn id="16" dur="1" fill="hold"/>
                                        <p:tgtEl>
                                          <p:spTgt spid="5">
                                            <p:txEl>
                                              <p:pRg st="0" end="0"/>
                                            </p:txEl>
                                          </p:spTgt>
                                        </p:tgtEl>
                                      </p:cBhvr>
                                    </p:anim>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barn(inVertical)">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barn(inVertical)">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p:tgtEl>
                                          <p:spTgt spid="4"/>
                                        </p:tgtEl>
                                        <p:attrNameLst>
                                          <p:attrName>ppt_y</p:attrName>
                                        </p:attrNameLst>
                                      </p:cBhvr>
                                      <p:tavLst>
                                        <p:tav tm="0">
                                          <p:val>
                                            <p:strVal val="#ppt_y+#ppt_h*1.125000"/>
                                          </p:val>
                                        </p:tav>
                                        <p:tav tm="100000">
                                          <p:val>
                                            <p:strVal val="#ppt_y"/>
                                          </p:val>
                                        </p:tav>
                                      </p:tavLst>
                                    </p:anim>
                                    <p:animEffect transition="in" filter="wipe(up)">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 calcmode="lin" valueType="num">
                                      <p:cBhvr additive="base">
                                        <p:cTn id="43"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44" dur="500"/>
                                        <p:tgtEl>
                                          <p:spTgt spid="5">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barn(inVertical)">
                                      <p:cBhvr>
                                        <p:cTn id="4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035" y="854710"/>
            <a:ext cx="11886565" cy="6000750"/>
          </a:xfrm>
          <a:prstGeom prst="rect">
            <a:avLst/>
          </a:prstGeom>
        </p:spPr>
        <p:txBody>
          <a:bodyPr wrap="square">
            <a:spAutoFit/>
          </a:bodyPr>
          <a:lstStyle/>
          <a:p>
            <a:pPr marL="228600" algn="just">
              <a:spcAft>
                <a:spcPts val="0"/>
              </a:spcAft>
              <a:tabLst>
                <a:tab pos="342900" algn="l"/>
              </a:tabLst>
            </a:pPr>
            <a:r>
              <a:rPr lang="en-US" sz="3200" dirty="0" smtClean="0">
                <a:latin typeface="Times New Roman" panose="02020603050405020304" pitchFamily="18" charset="0"/>
                <a:ea typeface=".VnTime"/>
                <a:cs typeface=".VnTime"/>
              </a:rPr>
              <a:t>b</a:t>
            </a:r>
            <a:r>
              <a:rPr lang="en-US" sz="3200" dirty="0">
                <a:latin typeface="Times New Roman" panose="02020603050405020304" pitchFamily="18" charset="0"/>
                <a:ea typeface=".VnTime"/>
                <a:cs typeface=".VnTime"/>
              </a:rPr>
              <a:t>, </a:t>
            </a:r>
            <a:r>
              <a:rPr lang="en-US" sz="3200" b="1" i="1" dirty="0" err="1">
                <a:latin typeface="Times New Roman" panose="02020603050405020304" pitchFamily="18" charset="0"/>
                <a:ea typeface=".VnTime"/>
                <a:cs typeface=".VnTime"/>
              </a:rPr>
              <a:t>Tinh</a:t>
            </a:r>
            <a:r>
              <a:rPr lang="en-US" sz="3200" b="1" i="1" dirty="0">
                <a:latin typeface="Times New Roman" panose="02020603050405020304" pitchFamily="18" charset="0"/>
                <a:ea typeface=".VnTime"/>
                <a:cs typeface=".VnTime"/>
              </a:rPr>
              <a:t> </a:t>
            </a:r>
            <a:r>
              <a:rPr lang="en-US" sz="3200" b="1" i="1" dirty="0" err="1">
                <a:latin typeface="Times New Roman" panose="02020603050405020304" pitchFamily="18" charset="0"/>
                <a:ea typeface=".VnTime"/>
                <a:cs typeface=".VnTime"/>
              </a:rPr>
              <a:t>thần</a:t>
            </a:r>
            <a:r>
              <a:rPr lang="en-US" sz="3200" b="1" i="1" dirty="0">
                <a:latin typeface="Times New Roman" panose="02020603050405020304" pitchFamily="18" charset="0"/>
                <a:ea typeface=".VnTime"/>
                <a:cs typeface=".VnTime"/>
              </a:rPr>
              <a:t> </a:t>
            </a:r>
            <a:r>
              <a:rPr lang="en-US" sz="3200" b="1" i="1" dirty="0" err="1">
                <a:latin typeface="Times New Roman" panose="02020603050405020304" pitchFamily="18" charset="0"/>
                <a:ea typeface=".VnTime"/>
                <a:cs typeface=".VnTime"/>
              </a:rPr>
              <a:t>tự</a:t>
            </a:r>
            <a:r>
              <a:rPr lang="en-US" sz="3200" b="1" i="1" dirty="0">
                <a:latin typeface="Times New Roman" panose="02020603050405020304" pitchFamily="18" charset="0"/>
                <a:ea typeface=".VnTime"/>
                <a:cs typeface=".VnTime"/>
              </a:rPr>
              <a:t> </a:t>
            </a:r>
            <a:r>
              <a:rPr lang="en-US" sz="3200" b="1" i="1" dirty="0" err="1">
                <a:latin typeface="Times New Roman" panose="02020603050405020304" pitchFamily="18" charset="0"/>
                <a:ea typeface=".VnTime"/>
                <a:cs typeface=".VnTime"/>
              </a:rPr>
              <a:t>học</a:t>
            </a:r>
            <a:r>
              <a:rPr lang="en-US" sz="3200" b="1" i="1" dirty="0">
                <a:latin typeface="Times New Roman" panose="02020603050405020304" pitchFamily="18" charset="0"/>
                <a:ea typeface=".VnTime"/>
                <a:cs typeface=".VnTime"/>
              </a:rPr>
              <a:t> </a:t>
            </a:r>
            <a:r>
              <a:rPr lang="en-US" sz="3200" b="1" i="1" dirty="0" err="1">
                <a:latin typeface="Times New Roman" panose="02020603050405020304" pitchFamily="18" charset="0"/>
                <a:ea typeface=".VnTime"/>
                <a:cs typeface=".VnTime"/>
              </a:rPr>
              <a:t>là</a:t>
            </a:r>
            <a:r>
              <a:rPr lang="en-US" sz="3200" b="1" i="1" dirty="0">
                <a:latin typeface="Times New Roman" panose="02020603050405020304" pitchFamily="18" charset="0"/>
                <a:ea typeface=".VnTime"/>
                <a:cs typeface=".VnTime"/>
              </a:rPr>
              <a:t> </a:t>
            </a:r>
            <a:r>
              <a:rPr lang="en-US" sz="3200" b="1" i="1" dirty="0" err="1">
                <a:latin typeface="Times New Roman" panose="02020603050405020304" pitchFamily="18" charset="0"/>
                <a:ea typeface=".VnTime"/>
                <a:cs typeface=".VnTime"/>
              </a:rPr>
              <a:t>gì</a:t>
            </a:r>
            <a:r>
              <a:rPr lang="en-US" sz="3200" b="1" i="1" dirty="0">
                <a:latin typeface="Times New Roman" panose="02020603050405020304" pitchFamily="18" charset="0"/>
                <a:ea typeface=".VnTime"/>
                <a:cs typeface=".VnTime"/>
              </a:rPr>
              <a:t>?</a:t>
            </a:r>
            <a:r>
              <a:rPr lang="en-US" sz="3200" dirty="0">
                <a:latin typeface="Times New Roman" panose="02020603050405020304" pitchFamily="18" charset="0"/>
                <a:ea typeface=".VnTime"/>
                <a:cs typeface=".VnTime"/>
              </a:rPr>
              <a:t> </a:t>
            </a:r>
            <a:endParaRPr lang="en-US" sz="3200" dirty="0">
              <a:latin typeface="Wingdings" panose="05000000000000000000" pitchFamily="2" charset="2"/>
              <a:ea typeface=".VnTime"/>
              <a:cs typeface=".VnTime"/>
            </a:endParaRPr>
          </a:p>
          <a:p>
            <a:pPr algn="just">
              <a:spcAft>
                <a:spcPts val="0"/>
              </a:spcAft>
              <a:tabLst>
                <a:tab pos="342900" algn="l"/>
              </a:tabLst>
            </a:pPr>
            <a:r>
              <a:rPr lang="en-US" sz="3200" dirty="0">
                <a:latin typeface="Times New Roman" panose="02020603050405020304" pitchFamily="18" charset="0"/>
                <a:ea typeface=".VnTime"/>
                <a:cs typeface=".VnTime"/>
              </a:rPr>
              <a:t>	- </a:t>
            </a:r>
            <a:r>
              <a:rPr lang="en-US" sz="3200" dirty="0" err="1">
                <a:latin typeface="Times New Roman" panose="02020603050405020304" pitchFamily="18" charset="0"/>
                <a:ea typeface=".VnTime"/>
                <a:cs typeface=".VnTime"/>
              </a:rPr>
              <a:t>Là</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có</a:t>
            </a:r>
            <a:r>
              <a:rPr lang="en-US" sz="3200" dirty="0">
                <a:latin typeface="Times New Roman" panose="02020603050405020304" pitchFamily="18" charset="0"/>
                <a:ea typeface=".VnTime"/>
                <a:cs typeface=".VnTime"/>
              </a:rPr>
              <a:t> ý thức </a:t>
            </a:r>
            <a:r>
              <a:rPr lang="en-US" sz="3200" dirty="0" err="1">
                <a:latin typeface="Times New Roman" panose="02020603050405020304" pitchFamily="18" charset="0"/>
                <a:ea typeface=".VnTime"/>
                <a:cs typeface=".VnTime"/>
              </a:rPr>
              <a:t>tự</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học</a:t>
            </a:r>
            <a:r>
              <a:rPr lang="en-US" sz="3200" dirty="0">
                <a:latin typeface="Times New Roman" panose="02020603050405020304" pitchFamily="18" charset="0"/>
                <a:ea typeface=".VnTime"/>
                <a:cs typeface=".VnTime"/>
              </a:rPr>
              <a:t>, ý thức </a:t>
            </a:r>
            <a:r>
              <a:rPr lang="en-US" sz="3200" dirty="0" err="1">
                <a:latin typeface="Times New Roman" panose="02020603050405020304" pitchFamily="18" charset="0"/>
                <a:ea typeface=".VnTime"/>
                <a:cs typeface=".VnTime"/>
              </a:rPr>
              <a:t>ấy</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dần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trở</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thành</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một</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nhu</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cầu</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thường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trực</a:t>
            </a:r>
            <a:r>
              <a:rPr lang="en-US" sz="3200" dirty="0">
                <a:latin typeface="Times New Roman" panose="02020603050405020304" pitchFamily="18" charset="0"/>
                <a:ea typeface=".VnTime"/>
                <a:cs typeface=".VnTime"/>
              </a:rPr>
              <a:t> đối </a:t>
            </a:r>
            <a:r>
              <a:rPr lang="en-US" sz="3200" dirty="0" err="1">
                <a:latin typeface="Times New Roman" panose="02020603050405020304" pitchFamily="18" charset="0"/>
                <a:ea typeface=".VnTime"/>
                <a:cs typeface=".VnTime"/>
              </a:rPr>
              <a:t>với</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học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tập</a:t>
            </a:r>
            <a:r>
              <a:rPr lang="en-US" sz="3200" dirty="0">
                <a:latin typeface="Times New Roman" panose="02020603050405020304" pitchFamily="18" charset="0"/>
                <a:ea typeface=".VnTime"/>
                <a:cs typeface=".VnTime"/>
              </a:rPr>
              <a:t>.</a:t>
            </a:r>
            <a:endParaRPr lang="en-US" sz="3200" dirty="0">
              <a:latin typeface="Wingdings" panose="05000000000000000000" pitchFamily="2" charset="2"/>
              <a:ea typeface=".VnTime"/>
              <a:cs typeface=".VnTime"/>
            </a:endParaRPr>
          </a:p>
          <a:p>
            <a:pPr algn="just">
              <a:spcAft>
                <a:spcPts val="0"/>
              </a:spcAft>
              <a:tabLst>
                <a:tab pos="342900" algn="l"/>
              </a:tabLst>
            </a:pPr>
            <a:r>
              <a:rPr lang="en-US" sz="3200" dirty="0">
                <a:latin typeface="Times New Roman" panose="02020603050405020304" pitchFamily="18" charset="0"/>
                <a:ea typeface=".VnTime"/>
                <a:cs typeface=".VnTime"/>
              </a:rPr>
              <a:t>	- </a:t>
            </a:r>
            <a:r>
              <a:rPr lang="en-US" sz="3200" dirty="0" err="1">
                <a:latin typeface="Times New Roman" panose="02020603050405020304" pitchFamily="18" charset="0"/>
                <a:ea typeface=".VnTime"/>
                <a:cs typeface=".VnTime"/>
              </a:rPr>
              <a:t>Là</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có</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phương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pháp</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tự</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học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phù</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hợp</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với</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trình</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độ</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của</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bản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thân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hoàn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cảnh</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sống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cụ</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thể</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các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điều</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kiện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vật</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chất</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cụ</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thể</a:t>
            </a:r>
            <a:r>
              <a:rPr lang="en-US" sz="3200" dirty="0">
                <a:latin typeface="Times New Roman" panose="02020603050405020304" pitchFamily="18" charset="0"/>
                <a:ea typeface=".VnTime"/>
                <a:cs typeface=".VnTime"/>
              </a:rPr>
              <a:t>.</a:t>
            </a:r>
            <a:endParaRPr lang="en-US" sz="3200" dirty="0">
              <a:latin typeface="Wingdings" panose="05000000000000000000" pitchFamily="2" charset="2"/>
              <a:ea typeface=".VnTime"/>
              <a:cs typeface=".VnTime"/>
            </a:endParaRPr>
          </a:p>
          <a:p>
            <a:pPr marL="228600" algn="just">
              <a:spcAft>
                <a:spcPts val="0"/>
              </a:spcAft>
              <a:tabLst>
                <a:tab pos="342900" algn="l"/>
              </a:tabLst>
            </a:pP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Là</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luôn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kiêm</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tốn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học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hỏi</a:t>
            </a:r>
            <a:r>
              <a:rPr lang="en-US" sz="3200" dirty="0">
                <a:latin typeface="Times New Roman" panose="02020603050405020304" pitchFamily="18" charset="0"/>
                <a:ea typeface=".VnTime"/>
                <a:cs typeface=".VnTime"/>
              </a:rPr>
              <a:t> ở </a:t>
            </a:r>
            <a:r>
              <a:rPr lang="en-US" sz="3200" dirty="0" err="1">
                <a:latin typeface="Times New Roman" panose="02020603050405020304" pitchFamily="18" charset="0"/>
                <a:ea typeface=".VnTime"/>
                <a:cs typeface=".VnTime"/>
              </a:rPr>
              <a:t>bạn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bè</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và</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những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người</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khác</a:t>
            </a:r>
            <a:r>
              <a:rPr lang="en-US" sz="3200" dirty="0">
                <a:latin typeface="Times New Roman" panose="02020603050405020304" pitchFamily="18" charset="0"/>
                <a:ea typeface=".VnTime"/>
                <a:cs typeface=".VnTime"/>
              </a:rPr>
              <a:t>.</a:t>
            </a:r>
            <a:endParaRPr lang="en-US" sz="3200" dirty="0">
              <a:latin typeface="Wingdings" panose="05000000000000000000" pitchFamily="2" charset="2"/>
              <a:ea typeface=".VnTime"/>
              <a:cs typeface=".VnTime"/>
            </a:endParaRPr>
          </a:p>
          <a:p>
            <a:pPr marL="228600" algn="just">
              <a:spcAft>
                <a:spcPts val="0"/>
              </a:spcAft>
              <a:tabLst>
                <a:tab pos="342900" algn="l"/>
              </a:tabLst>
            </a:pPr>
            <a:r>
              <a:rPr lang="en-US" sz="3200" b="1" dirty="0">
                <a:latin typeface="Times New Roman" panose="02020603050405020304" pitchFamily="18" charset="0"/>
                <a:ea typeface=".VnTime"/>
                <a:cs typeface=".VnTime"/>
              </a:rPr>
              <a:t>2. </a:t>
            </a:r>
            <a:r>
              <a:rPr lang="en-US" sz="3200" b="1" i="1" dirty="0" err="1">
                <a:latin typeface="Times New Roman" panose="02020603050405020304" pitchFamily="18" charset="0"/>
                <a:ea typeface=".VnTime"/>
                <a:cs typeface=".VnTime"/>
              </a:rPr>
              <a:t>Dẫn</a:t>
            </a:r>
            <a:r>
              <a:rPr lang="en-US" sz="3200" b="1" i="1" dirty="0">
                <a:latin typeface="Times New Roman" panose="02020603050405020304" pitchFamily="18" charset="0"/>
                <a:ea typeface=".VnTime"/>
                <a:cs typeface=".VnTime"/>
              </a:rPr>
              <a:t> </a:t>
            </a:r>
            <a:r>
              <a:rPr lang="en-US" sz="3200" b="1" i="1" dirty="0" err="1">
                <a:latin typeface="Times New Roman" panose="02020603050405020304" pitchFamily="18" charset="0"/>
                <a:ea typeface=".VnTime"/>
                <a:cs typeface=".VnTime"/>
              </a:rPr>
              <a:t>chứng</a:t>
            </a:r>
            <a:r>
              <a:rPr lang="en-US" sz="3200" b="1" dirty="0">
                <a:latin typeface="Times New Roman" panose="02020603050405020304" pitchFamily="18" charset="0"/>
                <a:ea typeface=".VnTime"/>
                <a:cs typeface=".VnTime"/>
              </a:rPr>
              <a:t>: </a:t>
            </a:r>
            <a:endParaRPr lang="en-US" sz="3200" dirty="0">
              <a:latin typeface="Wingdings" panose="05000000000000000000" pitchFamily="2" charset="2"/>
              <a:ea typeface=".VnTime"/>
              <a:cs typeface=".VnTime"/>
            </a:endParaRPr>
          </a:p>
          <a:p>
            <a:pPr marL="228600" algn="just">
              <a:spcAft>
                <a:spcPts val="0"/>
              </a:spcAft>
              <a:tabLst>
                <a:tab pos="342900" algn="l"/>
              </a:tabLst>
            </a:pPr>
            <a:r>
              <a:rPr lang="en-US" sz="3200" dirty="0">
                <a:latin typeface="Times New Roman" panose="02020603050405020304" pitchFamily="18" charset="0"/>
                <a:ea typeface=".VnTime"/>
                <a:cs typeface=".VnTime"/>
              </a:rPr>
              <a:t>a, </a:t>
            </a:r>
            <a:r>
              <a:rPr lang="en-US" sz="3200" dirty="0" err="1">
                <a:latin typeface="Times New Roman" panose="02020603050405020304" pitchFamily="18" charset="0"/>
                <a:ea typeface=".VnTime"/>
                <a:cs typeface=".VnTime"/>
              </a:rPr>
              <a:t>Các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tấm</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gương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trong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sách</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báo</a:t>
            </a:r>
            <a:r>
              <a:rPr lang="en-US" sz="3200" dirty="0">
                <a:latin typeface="Times New Roman" panose="02020603050405020304" pitchFamily="18" charset="0"/>
                <a:ea typeface=".VnTime"/>
                <a:cs typeface=".VnTime"/>
              </a:rPr>
              <a:t>.</a:t>
            </a:r>
            <a:endParaRPr lang="en-US" sz="3200" dirty="0">
              <a:latin typeface="Wingdings" panose="05000000000000000000" pitchFamily="2" charset="2"/>
              <a:ea typeface=".VnTime"/>
              <a:cs typeface=".VnTime"/>
            </a:endParaRPr>
          </a:p>
          <a:p>
            <a:pPr marL="228600" algn="just">
              <a:spcAft>
                <a:spcPts val="0"/>
              </a:spcAft>
              <a:tabLst>
                <a:tab pos="342900" algn="l"/>
              </a:tabLst>
            </a:pPr>
            <a:r>
              <a:rPr lang="en-US" sz="3200" dirty="0">
                <a:latin typeface="Times New Roman" panose="02020603050405020304" pitchFamily="18" charset="0"/>
                <a:ea typeface=".VnTime"/>
                <a:cs typeface=".VnTime"/>
              </a:rPr>
              <a:t>b, </a:t>
            </a:r>
            <a:r>
              <a:rPr lang="en-US" sz="3200" dirty="0" err="1">
                <a:latin typeface="Times New Roman" panose="02020603050405020304" pitchFamily="18" charset="0"/>
                <a:ea typeface=".VnTime"/>
                <a:cs typeface=".VnTime"/>
              </a:rPr>
              <a:t>Các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tấm</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gương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bạn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bè</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xung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quanh</a:t>
            </a:r>
            <a:r>
              <a:rPr lang="en-US" sz="3200" dirty="0">
                <a:latin typeface="Times New Roman" panose="02020603050405020304" pitchFamily="18" charset="0"/>
                <a:ea typeface=".VnTime"/>
                <a:cs typeface=".VnTime"/>
              </a:rPr>
              <a:t>.</a:t>
            </a:r>
            <a:endParaRPr lang="en-US" sz="3200" dirty="0">
              <a:latin typeface="Wingdings" panose="05000000000000000000" pitchFamily="2" charset="2"/>
              <a:ea typeface=".VnTime"/>
              <a:cs typeface=".VnTime"/>
            </a:endParaRPr>
          </a:p>
          <a:p>
            <a:pPr marL="228600" algn="just">
              <a:spcAft>
                <a:spcPts val="0"/>
              </a:spcAft>
              <a:tabLst>
                <a:tab pos="342900" algn="l"/>
              </a:tabLst>
            </a:pPr>
            <a:r>
              <a:rPr lang="en-US" sz="3200" b="1" dirty="0">
                <a:solidFill>
                  <a:srgbClr val="FF0000"/>
                </a:solidFill>
                <a:latin typeface="Times New Roman" panose="02020603050405020304" pitchFamily="18" charset="0"/>
                <a:ea typeface=".VnTime"/>
                <a:cs typeface=".VnTime"/>
              </a:rPr>
              <a:t>* </a:t>
            </a:r>
            <a:r>
              <a:rPr lang="en-US" sz="3200" b="1" dirty="0" err="1">
                <a:solidFill>
                  <a:srgbClr val="FF0000"/>
                </a:solidFill>
                <a:latin typeface="Times New Roman" panose="02020603050405020304" pitchFamily="18" charset="0"/>
                <a:ea typeface=".VnTime"/>
                <a:cs typeface=".VnTime"/>
              </a:rPr>
              <a:t>Kết</a:t>
            </a:r>
            <a:r>
              <a:rPr lang="en-US" sz="3200" b="1" dirty="0">
                <a:solidFill>
                  <a:srgbClr val="FF0000"/>
                </a:solidFill>
                <a:latin typeface="Times New Roman" panose="02020603050405020304" pitchFamily="18" charset="0"/>
                <a:ea typeface=".VnTime"/>
                <a:cs typeface=".VnTime"/>
              </a:rPr>
              <a:t> </a:t>
            </a:r>
            <a:r>
              <a:rPr lang="en-US" sz="3200" b="1" dirty="0" err="1">
                <a:solidFill>
                  <a:srgbClr val="FF0000"/>
                </a:solidFill>
                <a:latin typeface="Times New Roman" panose="02020603050405020304" pitchFamily="18" charset="0"/>
                <a:ea typeface=".VnTime"/>
                <a:cs typeface=".VnTime"/>
              </a:rPr>
              <a:t>bài</a:t>
            </a:r>
            <a:r>
              <a:rPr lang="en-US" sz="3200" b="1" dirty="0">
                <a:solidFill>
                  <a:srgbClr val="FF0000"/>
                </a:solidFill>
                <a:latin typeface="Times New Roman" panose="02020603050405020304" pitchFamily="18" charset="0"/>
                <a:ea typeface=".VnTime"/>
                <a:cs typeface=".VnTime"/>
              </a:rPr>
              <a:t>:</a:t>
            </a:r>
            <a:endParaRPr lang="en-US" sz="3200" dirty="0">
              <a:solidFill>
                <a:srgbClr val="FF0000"/>
              </a:solidFill>
              <a:latin typeface="Wingdings" panose="05000000000000000000" pitchFamily="2" charset="2"/>
              <a:ea typeface=".VnTime"/>
              <a:cs typeface=".VnTime"/>
            </a:endParaRPr>
          </a:p>
          <a:p>
            <a:pPr indent="228600" algn="just">
              <a:spcAft>
                <a:spcPts val="0"/>
              </a:spcAft>
              <a:tabLst>
                <a:tab pos="342900" algn="l"/>
              </a:tabLst>
            </a:pP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Khẳng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định</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vai</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trò</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tự</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học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và</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tinh</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thần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tự</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học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trong</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việc</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phát</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triển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và</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hoàn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thiện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nhân</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cách</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của</a:t>
            </a:r>
            <a:r>
              <a:rPr lang="en-US" sz="3200" dirty="0">
                <a:latin typeface="Times New Roman" panose="02020603050405020304" pitchFamily="18" charset="0"/>
                <a:ea typeface=".VnTime"/>
                <a:cs typeface=".VnTime"/>
              </a:rPr>
              <a:t> </a:t>
            </a:r>
            <a:r>
              <a:rPr lang="en-US" sz="3200" dirty="0" err="1">
                <a:latin typeface="Times New Roman" panose="02020603050405020304" pitchFamily="18" charset="0"/>
                <a:ea typeface=".VnTime"/>
                <a:cs typeface=".VnTime"/>
              </a:rPr>
              <a:t>mỗi</a:t>
            </a:r>
            <a:r>
              <a:rPr lang="en-US" sz="3200" dirty="0">
                <a:latin typeface="Times New Roman" panose="02020603050405020304" pitchFamily="18" charset="0"/>
                <a:ea typeface=".VnTime"/>
                <a:cs typeface=".VnTime"/>
              </a:rPr>
              <a:t> con </a:t>
            </a:r>
            <a:r>
              <a:rPr lang="en-US" sz="3200" dirty="0" err="1">
                <a:latin typeface="Times New Roman" panose="02020603050405020304" pitchFamily="18" charset="0"/>
                <a:ea typeface=".VnTime"/>
                <a:cs typeface=".VnTime"/>
              </a:rPr>
              <a:t>người</a:t>
            </a:r>
            <a:r>
              <a:rPr lang="en-US" sz="3200" dirty="0">
                <a:latin typeface="Times New Roman" panose="02020603050405020304" pitchFamily="18" charset="0"/>
                <a:ea typeface=".VnTime"/>
                <a:cs typeface=".VnTime"/>
              </a:rPr>
              <a:t>.</a:t>
            </a:r>
            <a:endParaRPr lang="en-US" sz="3200" dirty="0">
              <a:effectLst/>
              <a:latin typeface="Times New Roman" panose="02020603050405020304" pitchFamily="18" charset="0"/>
              <a:ea typeface=".VnTime"/>
              <a:cs typeface=".VnTime"/>
            </a:endParaRPr>
          </a:p>
        </p:txBody>
      </p:sp>
      <p:sp>
        <p:nvSpPr>
          <p:cNvPr id="3" name="Text Box 2"/>
          <p:cNvSpPr txBox="1"/>
          <p:nvPr/>
        </p:nvSpPr>
        <p:spPr>
          <a:xfrm>
            <a:off x="121920" y="329565"/>
            <a:ext cx="2848610" cy="583565"/>
          </a:xfrm>
          <a:prstGeom prst="rect">
            <a:avLst/>
          </a:prstGeom>
          <a:noFill/>
        </p:spPr>
        <p:txBody>
          <a:bodyPr wrap="square" rtlCol="0" anchor="t">
            <a:spAutoFit/>
          </a:bodyPr>
          <a:p>
            <a:pPr marL="228600" algn="just">
              <a:spcAft>
                <a:spcPts val="0"/>
              </a:spcAft>
              <a:tabLst>
                <a:tab pos="342900" algn="l"/>
              </a:tabLst>
            </a:pPr>
            <a:r>
              <a:rPr lang="en-US" sz="3200" b="1" dirty="0">
                <a:solidFill>
                  <a:srgbClr val="FF0000"/>
                </a:solidFill>
                <a:latin typeface="Times New Roman" panose="02020603050405020304" pitchFamily="18" charset="0"/>
                <a:ea typeface=".VnTime"/>
                <a:cs typeface=".VnTime"/>
                <a:sym typeface="+mn-ea"/>
              </a:rPr>
              <a:t>* </a:t>
            </a:r>
            <a:r>
              <a:rPr lang="en-US" sz="3200" b="1" dirty="0" err="1">
                <a:solidFill>
                  <a:srgbClr val="FF0000"/>
                </a:solidFill>
                <a:latin typeface="Times New Roman" panose="02020603050405020304" pitchFamily="18" charset="0"/>
                <a:ea typeface=".VnTime"/>
                <a:cs typeface=".VnTime"/>
                <a:sym typeface="+mn-ea"/>
              </a:rPr>
              <a:t>Thân</a:t>
            </a:r>
            <a:r>
              <a:rPr lang="en-US" sz="3200" b="1" dirty="0">
                <a:solidFill>
                  <a:srgbClr val="FF0000"/>
                </a:solidFill>
                <a:latin typeface="Times New Roman" panose="02020603050405020304" pitchFamily="18" charset="0"/>
                <a:ea typeface=".VnTime"/>
                <a:cs typeface=".VnTime"/>
                <a:sym typeface="+mn-ea"/>
              </a:rPr>
              <a:t> </a:t>
            </a:r>
            <a:r>
              <a:rPr lang="en-US" sz="3200" b="1" dirty="0" err="1">
                <a:solidFill>
                  <a:srgbClr val="FF0000"/>
                </a:solidFill>
                <a:latin typeface="Times New Roman" panose="02020603050405020304" pitchFamily="18" charset="0"/>
                <a:ea typeface=".VnTime"/>
                <a:cs typeface=".VnTime"/>
                <a:sym typeface="+mn-ea"/>
              </a:rPr>
              <a:t>bài</a:t>
            </a:r>
            <a:r>
              <a:rPr lang="en-US" sz="3200" b="1" dirty="0">
                <a:solidFill>
                  <a:srgbClr val="FF0000"/>
                </a:solidFill>
                <a:latin typeface="Times New Roman" panose="02020603050405020304" pitchFamily="18" charset="0"/>
                <a:ea typeface=".VnTime"/>
                <a:cs typeface=".VnTime"/>
                <a:sym typeface="+mn-ea"/>
              </a:rPr>
              <a:t>: </a:t>
            </a:r>
            <a:endParaRPr lang="en-US" sz="3200" b="1" dirty="0">
              <a:solidFill>
                <a:srgbClr val="FF0000"/>
              </a:solidFill>
              <a:latin typeface="Times New Roman" panose="02020603050405020304" pitchFamily="18" charset="0"/>
              <a:ea typeface=".VnTime"/>
              <a:cs typeface=".VnTime"/>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to="" calcmode="lin" valueType="num">
                                      <p:cBhvr>
                                        <p:cTn id="17" dur="1" fill="hold"/>
                                        <p:tgtEl>
                                          <p:spTgt spid="2">
                                            <p:txEl>
                                              <p:pRg st="1" end="1"/>
                                            </p:txEl>
                                          </p:spTgt>
                                        </p:tgtEl>
                                      </p:cBhvr>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barn(inVertical)">
                                      <p:cBhvr>
                                        <p:cTn id="33" dur="5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 to="" calcmode="lin" valueType="num">
                                      <p:cBhvr>
                                        <p:cTn id="38" dur="1" fill="hold"/>
                                        <p:tgtEl>
                                          <p:spTgt spid="2">
                                            <p:txEl>
                                              <p:pRg st="5" end="5"/>
                                            </p:txEl>
                                          </p:spTgt>
                                        </p:tgtEl>
                                      </p:cBhvr>
                                    </p:anim>
                                  </p:childTnLst>
                                </p:cTn>
                              </p:par>
                              <p:par>
                                <p:cTn id="39" presetID="24" presetClass="entr" presetSubtype="0"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 to="" calcmode="lin" valueType="num">
                                      <p:cBhvr>
                                        <p:cTn id="41" dur="1" fill="hold"/>
                                        <p:tgtEl>
                                          <p:spTgt spid="2">
                                            <p:txEl>
                                              <p:pRg st="6" end="6"/>
                                            </p:txEl>
                                          </p:spTgt>
                                        </p:tgtEl>
                                      </p:cBhvr>
                                    </p:anim>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 calcmode="lin" valueType="num">
                                      <p:cBhvr additive="base">
                                        <p:cTn id="46" dur="500"/>
                                        <p:tgtEl>
                                          <p:spTgt spid="2">
                                            <p:txEl>
                                              <p:pRg st="7" end="7"/>
                                            </p:txEl>
                                          </p:spTgt>
                                        </p:tgtEl>
                                        <p:attrNameLst>
                                          <p:attrName>ppt_y</p:attrName>
                                        </p:attrNameLst>
                                      </p:cBhvr>
                                      <p:tavLst>
                                        <p:tav tm="0">
                                          <p:val>
                                            <p:strVal val="#ppt_y+#ppt_h*1.125000"/>
                                          </p:val>
                                        </p:tav>
                                        <p:tav tm="100000">
                                          <p:val>
                                            <p:strVal val="#ppt_y"/>
                                          </p:val>
                                        </p:tav>
                                      </p:tavLst>
                                    </p:anim>
                                    <p:animEffect transition="in" filter="wipe(up)">
                                      <p:cBhvr>
                                        <p:cTn id="47" dur="500"/>
                                        <p:tgtEl>
                                          <p:spTgt spid="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barn(inVertical)">
                                      <p:cBhvr>
                                        <p:cTn id="5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8" name="Text Box 4"/>
          <p:cNvSpPr txBox="1">
            <a:spLocks noChangeArrowheads="1"/>
          </p:cNvSpPr>
          <p:nvPr/>
        </p:nvSpPr>
        <p:spPr bwMode="auto">
          <a:xfrm>
            <a:off x="609600" y="685800"/>
            <a:ext cx="11379835" cy="329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Segoe UI" panose="020B0502040204020203" pitchFamily="34" charset="0"/>
              </a:defRPr>
            </a:lvl1pPr>
            <a:lvl2pPr marL="742950" indent="-285750">
              <a:defRPr>
                <a:solidFill>
                  <a:schemeClr val="tx1"/>
                </a:solidFill>
                <a:latin typeface="Segoe UI" panose="020B0502040204020203" pitchFamily="34" charset="0"/>
              </a:defRPr>
            </a:lvl2pPr>
            <a:lvl3pPr marL="1143000" indent="-228600">
              <a:defRPr>
                <a:solidFill>
                  <a:schemeClr val="tx1"/>
                </a:solidFill>
                <a:latin typeface="Segoe UI" panose="020B0502040204020203" pitchFamily="34" charset="0"/>
              </a:defRPr>
            </a:lvl3pPr>
            <a:lvl4pPr marL="1600200" indent="-228600">
              <a:defRPr>
                <a:solidFill>
                  <a:schemeClr val="tx1"/>
                </a:solidFill>
                <a:latin typeface="Segoe UI" panose="020B0502040204020203" pitchFamily="34" charset="0"/>
              </a:defRPr>
            </a:lvl4pPr>
            <a:lvl5pPr marL="2057400" indent="-228600">
              <a:defRPr>
                <a:solidFill>
                  <a:schemeClr val="tx1"/>
                </a:solidFill>
                <a:latin typeface="Segoe UI" panose="020B0502040204020203" pitchFamily="34" charset="0"/>
              </a:defRPr>
            </a:lvl5pPr>
            <a:lvl6pPr marL="2514600" indent="-228600" eaLnBrk="0" fontAlgn="base" hangingPunct="0">
              <a:spcBef>
                <a:spcPct val="0"/>
              </a:spcBef>
              <a:spcAft>
                <a:spcPct val="0"/>
              </a:spcAft>
              <a:defRPr>
                <a:solidFill>
                  <a:schemeClr val="tx1"/>
                </a:solidFill>
                <a:latin typeface="Segoe UI" panose="020B0502040204020203" pitchFamily="34" charset="0"/>
              </a:defRPr>
            </a:lvl6pPr>
            <a:lvl7pPr marL="2971800" indent="-228600" eaLnBrk="0" fontAlgn="base" hangingPunct="0">
              <a:spcBef>
                <a:spcPct val="0"/>
              </a:spcBef>
              <a:spcAft>
                <a:spcPct val="0"/>
              </a:spcAft>
              <a:defRPr>
                <a:solidFill>
                  <a:schemeClr val="tx1"/>
                </a:solidFill>
                <a:latin typeface="Segoe UI" panose="020B0502040204020203" pitchFamily="34" charset="0"/>
              </a:defRPr>
            </a:lvl7pPr>
            <a:lvl8pPr marL="3429000" indent="-228600" eaLnBrk="0" fontAlgn="base" hangingPunct="0">
              <a:spcBef>
                <a:spcPct val="0"/>
              </a:spcBef>
              <a:spcAft>
                <a:spcPct val="0"/>
              </a:spcAft>
              <a:defRPr>
                <a:solidFill>
                  <a:schemeClr val="tx1"/>
                </a:solidFill>
                <a:latin typeface="Segoe UI" panose="020B0502040204020203" pitchFamily="34" charset="0"/>
              </a:defRPr>
            </a:lvl8pPr>
            <a:lvl9pPr marL="3886200" indent="-228600" eaLnBrk="0" fontAlgn="base" hangingPunct="0">
              <a:spcBef>
                <a:spcPct val="0"/>
              </a:spcBef>
              <a:spcAft>
                <a:spcPct val="0"/>
              </a:spcAft>
              <a:defRPr>
                <a:solidFill>
                  <a:schemeClr val="tx1"/>
                </a:solidFill>
                <a:latin typeface="Segoe UI" panose="020B0502040204020203" pitchFamily="34" charset="0"/>
              </a:defRPr>
            </a:lvl9pPr>
          </a:lstStyle>
          <a:p>
            <a:pPr algn="ctr" eaLnBrk="1" hangingPunct="1">
              <a:spcBef>
                <a:spcPct val="50000"/>
              </a:spcBef>
            </a:pPr>
            <a:r>
              <a:rPr lang="en-US" altLang="en-US" sz="3200" b="1" dirty="0">
                <a:solidFill>
                  <a:srgbClr val="FF3300"/>
                </a:solidFill>
                <a:latin typeface="Times New Roman" panose="02020603050405020304" pitchFamily="18" charset="0"/>
                <a:cs typeface="Times New Roman" panose="02020603050405020304" pitchFamily="18" charset="0"/>
              </a:rPr>
              <a:t>HƯỚNG DẪN VỀ NHÀ</a:t>
            </a:r>
            <a:endParaRPr lang="en-US" altLang="en-US" sz="3200" b="1" dirty="0">
              <a:solidFill>
                <a:srgbClr val="FF3300"/>
              </a:solidFill>
              <a:latin typeface="Times New Roman" panose="02020603050405020304" pitchFamily="18" charset="0"/>
              <a:cs typeface="Times New Roman" panose="02020603050405020304" pitchFamily="18" charset="0"/>
            </a:endParaRPr>
          </a:p>
          <a:p>
            <a:pPr algn="just" eaLnBrk="1" hangingPunct="1">
              <a:spcBef>
                <a:spcPct val="50000"/>
              </a:spcBef>
              <a:buFontTx/>
              <a:buChar char="-"/>
            </a:pPr>
            <a:r>
              <a:rPr lang="en-US" altLang="en-US" sz="3200" dirty="0" err="1">
                <a:solidFill>
                  <a:srgbClr val="0000FF"/>
                </a:solidFill>
                <a:latin typeface="Times New Roman" panose="02020603050405020304" pitchFamily="18" charset="0"/>
                <a:cs typeface="Times New Roman" panose="02020603050405020304" pitchFamily="18" charset="0"/>
              </a:rPr>
              <a:t>Học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thuộc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bài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phần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ghi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nhớ</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phân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biệt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bài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nghị</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luận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về</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một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sự</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việc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hiện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tượng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với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bài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nghị</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luận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về</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một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vấn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đề</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tư</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tưởng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đạo</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lí</a:t>
            </a:r>
            <a:r>
              <a:rPr lang="en-US" altLang="en-US" sz="3200" dirty="0">
                <a:solidFill>
                  <a:srgbClr val="0000FF"/>
                </a:solidFill>
                <a:latin typeface="Times New Roman" panose="02020603050405020304" pitchFamily="18" charset="0"/>
                <a:cs typeface="Times New Roman" panose="02020603050405020304" pitchFamily="18" charset="0"/>
              </a:rPr>
              <a:t>)</a:t>
            </a:r>
            <a:endParaRPr lang="en-US" altLang="en-US" sz="3200" dirty="0">
              <a:solidFill>
                <a:srgbClr val="0000FF"/>
              </a:solidFill>
              <a:latin typeface="Times New Roman" panose="02020603050405020304" pitchFamily="18" charset="0"/>
              <a:cs typeface="Times New Roman" panose="02020603050405020304" pitchFamily="18" charset="0"/>
            </a:endParaRPr>
          </a:p>
          <a:p>
            <a:pPr algn="just" eaLnBrk="1" hangingPunct="1">
              <a:spcBef>
                <a:spcPct val="50000"/>
              </a:spcBef>
              <a:buFontTx/>
              <a:buChar char="-"/>
            </a:pPr>
            <a:r>
              <a:rPr lang="en-US" altLang="en-US" sz="3200">
                <a:solidFill>
                  <a:srgbClr val="0000FF"/>
                </a:solidFill>
                <a:latin typeface="Times New Roman" panose="02020603050405020304" pitchFamily="18" charset="0"/>
                <a:cs typeface="Times New Roman" panose="02020603050405020304" pitchFamily="18" charset="0"/>
              </a:rPr>
              <a:t>H</a:t>
            </a:r>
            <a:r>
              <a:rPr lang="en-US" altLang="en-US" sz="3200" smtClean="0">
                <a:solidFill>
                  <a:srgbClr val="0000FF"/>
                </a:solidFill>
                <a:latin typeface="Times New Roman" panose="02020603050405020304" pitchFamily="18" charset="0"/>
                <a:cs typeface="Times New Roman" panose="02020603050405020304" pitchFamily="18" charset="0"/>
              </a:rPr>
              <a:t>oàn</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thành</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các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bài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tập</a:t>
            </a:r>
            <a:r>
              <a:rPr lang="en-US" altLang="en-US" sz="3200" dirty="0">
                <a:solidFill>
                  <a:srgbClr val="0000FF"/>
                </a:solidFill>
                <a:latin typeface="Times New Roman" panose="02020603050405020304" pitchFamily="18" charset="0"/>
                <a:cs typeface="Times New Roman" panose="02020603050405020304" pitchFamily="18" charset="0"/>
              </a:rPr>
              <a:t>.</a:t>
            </a:r>
            <a:endParaRPr lang="en-US" altLang="en-US" sz="3200" dirty="0">
              <a:solidFill>
                <a:srgbClr val="0000FF"/>
              </a:solidFill>
              <a:latin typeface="Times New Roman" panose="02020603050405020304" pitchFamily="18" charset="0"/>
              <a:cs typeface="Times New Roman" panose="02020603050405020304" pitchFamily="18" charset="0"/>
            </a:endParaRPr>
          </a:p>
          <a:p>
            <a:pPr algn="just" eaLnBrk="1" hangingPunct="1">
              <a:spcBef>
                <a:spcPct val="50000"/>
              </a:spcBef>
              <a:buFontTx/>
              <a:buChar char="-"/>
            </a:pPr>
            <a:r>
              <a:rPr lang="en-US" altLang="en-US" sz="3200" dirty="0" err="1">
                <a:solidFill>
                  <a:srgbClr val="0000FF"/>
                </a:solidFill>
                <a:latin typeface="Times New Roman" panose="02020603050405020304" pitchFamily="18" charset="0"/>
                <a:cs typeface="Times New Roman" panose="02020603050405020304" pitchFamily="18" charset="0"/>
              </a:rPr>
              <a:t>Soạn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bài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tiếp</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theo.</a:t>
            </a:r>
            <a:endParaRPr lang="en-US" altLang="en-US" sz="3200" dirty="0" err="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988">
                                            <p:txEl>
                                              <p:pRg st="1" end="1"/>
                                            </p:txEl>
                                          </p:spTgt>
                                        </p:tgtEl>
                                        <p:attrNameLst>
                                          <p:attrName>style.visibility</p:attrName>
                                        </p:attrNameLst>
                                      </p:cBhvr>
                                      <p:to>
                                        <p:strVal val="visible"/>
                                      </p:to>
                                    </p:set>
                                    <p:animEffect transition="in" filter="barn(inVertical)">
                                      <p:cBhvr>
                                        <p:cTn id="7" dur="500"/>
                                        <p:tgtEl>
                                          <p:spTgt spid="41988">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1988">
                                            <p:txEl>
                                              <p:pRg st="2" end="2"/>
                                            </p:txEl>
                                          </p:spTgt>
                                        </p:tgtEl>
                                        <p:attrNameLst>
                                          <p:attrName>style.visibility</p:attrName>
                                        </p:attrNameLst>
                                      </p:cBhvr>
                                      <p:to>
                                        <p:strVal val="visible"/>
                                      </p:to>
                                    </p:set>
                                    <p:animEffect transition="in" filter="barn(inVertical)">
                                      <p:cBhvr>
                                        <p:cTn id="10" dur="500"/>
                                        <p:tgtEl>
                                          <p:spTgt spid="41988">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1988">
                                            <p:txEl>
                                              <p:pRg st="3" end="3"/>
                                            </p:txEl>
                                          </p:spTgt>
                                        </p:tgtEl>
                                        <p:attrNameLst>
                                          <p:attrName>style.visibility</p:attrName>
                                        </p:attrNameLst>
                                      </p:cBhvr>
                                      <p:to>
                                        <p:strVal val="visible"/>
                                      </p:to>
                                    </p:set>
                                    <p:animEffect transition="in" filter="barn(inVertical)">
                                      <p:cBhvr>
                                        <p:cTn id="13" dur="500"/>
                                        <p:tgtEl>
                                          <p:spTgt spid="419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Ảnh Nền Powerpoint Đơn Giản Đẹp, 230 Hình Nền Powerpoint Ý Tưở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355"/>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45050" y="23851"/>
            <a:ext cx="10658763" cy="1077218"/>
          </a:xfrm>
          <a:prstGeom prst="rect">
            <a:avLst/>
          </a:prstGeom>
          <a:noFill/>
        </p:spPr>
        <p:txBody>
          <a:bodyPr wrap="square">
            <a:spAutoFit/>
          </a:bodyPr>
          <a:lstStyle/>
          <a:p>
            <a:pPr algn="ctr">
              <a:spcAft>
                <a:spcPts val="0"/>
              </a:spcAft>
            </a:pPr>
            <a:r>
              <a:rPr lang="en-US"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dung 2: </a:t>
            </a:r>
            <a:r>
              <a:rPr lang="vi-VN"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NGHỊ LUẬN VỀ MỘT SỰ VIỆC, HIỆN TƯỢNG ĐỜI SỐNG</a:t>
            </a:r>
            <a:endParaRPr lang="vi-VN" sz="2800" b="1" dirty="0">
              <a:solidFill>
                <a:srgbClr val="7030A0"/>
              </a:solidFill>
              <a:effectLst/>
              <a:latin typeface="VNI-Times"/>
              <a:ea typeface="Times New Roman" panose="02020603050405020304" pitchFamily="18" charset="0"/>
              <a:cs typeface="Times New Roman" panose="02020603050405020304" pitchFamily="18" charset="0"/>
            </a:endParaRPr>
          </a:p>
        </p:txBody>
      </p:sp>
      <p:sp>
        <p:nvSpPr>
          <p:cNvPr id="11" name="MH_Entry_2"/>
          <p:cNvSpPr>
            <a:spLocks noChangeArrowheads="1"/>
          </p:cNvSpPr>
          <p:nvPr/>
        </p:nvSpPr>
        <p:spPr bwMode="auto">
          <a:xfrm>
            <a:off x="110839" y="977966"/>
            <a:ext cx="11736138" cy="443198"/>
          </a:xfrm>
          <a:prstGeom prst="rect">
            <a:avLst/>
          </a:prstGeom>
          <a:noFill/>
          <a:ln>
            <a:noFill/>
          </a:ln>
        </p:spPr>
        <p:txBody>
          <a:bodyPr wrap="square" lIns="0" tIns="0" rIns="0" bIns="0" anchor="ctr">
            <a:spAutoFit/>
          </a:bodyPr>
          <a:lstStyle>
            <a:defPPr>
              <a:defRPr lang="zh-CN"/>
            </a:defPPr>
            <a:lvl1pPr marL="0" lvl="0" indent="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1pPr>
            <a:lvl2pPr marL="455930" lvl="1"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2pPr>
            <a:lvl3pPr marL="913130" lvl="2"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3pPr>
            <a:lvl4pPr marL="1370330" lvl="3"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4pPr>
            <a:lvl5pPr marL="1827530" lvl="4"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5pPr>
            <a:lvl6pPr marL="2286000" lvl="5"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6pPr>
            <a:lvl7pPr marL="2743200" lvl="6"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7pPr>
            <a:lvl8pPr marL="3200400" lvl="7"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8pPr>
            <a:lvl9pPr marL="3657600" lvl="8"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9pPr>
          </a:lstStyle>
          <a:p>
            <a:pPr>
              <a:lnSpc>
                <a:spcPct val="90000"/>
              </a:lnSpc>
              <a:spcBef>
                <a:spcPts val="750"/>
              </a:spcBef>
              <a:buNone/>
            </a:pP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I.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Tìm</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hiểu</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bài</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nghị</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luận</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về</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một</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sự</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việc</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hiện</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tượng</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đời</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sống</a:t>
            </a:r>
            <a:endParaRPr lang="zh-CN" altLang="en-US" sz="3200" b="1" dirty="0">
              <a:solidFill>
                <a:srgbClr val="628545"/>
              </a:solidFill>
              <a:latin typeface="Times New Roman" panose="02020603050405020304" pitchFamily="18" charset="0"/>
              <a:ea typeface="Elsie"/>
              <a:cs typeface="Times New Roman" panose="02020603050405020304" pitchFamily="18" charset="0"/>
              <a:sym typeface="Elsie"/>
            </a:endParaRPr>
          </a:p>
        </p:txBody>
      </p:sp>
      <p:sp>
        <p:nvSpPr>
          <p:cNvPr id="10" name="TextBox 3"/>
          <p:cNvSpPr txBox="1"/>
          <p:nvPr/>
        </p:nvSpPr>
        <p:spPr>
          <a:xfrm>
            <a:off x="345023" y="1359832"/>
            <a:ext cx="6752165" cy="584773"/>
          </a:xfrm>
          <a:prstGeom prst="rect">
            <a:avLst/>
          </a:prstGeom>
          <a:noFill/>
          <a:ln w="9525">
            <a:noFill/>
          </a:ln>
        </p:spPr>
        <p:txBody>
          <a:bodyPr wrap="none" lIns="91438" tIns="45719" rIns="91438" bIns="45719">
            <a:spAutoFit/>
          </a:bodyPr>
          <a:lstStyle>
            <a:defPPr>
              <a:defRPr lang="zh-CN"/>
            </a:defPPr>
            <a:lvl1pPr marL="0" lvl="0" indent="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1pPr>
            <a:lvl2pPr marL="455930" lvl="1"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2pPr>
            <a:lvl3pPr marL="913130" lvl="2"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3pPr>
            <a:lvl4pPr marL="1370330" lvl="3"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4pPr>
            <a:lvl5pPr marL="1827530" lvl="4"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5pPr>
            <a:lvl6pPr marL="2286000" lvl="5"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6pPr>
            <a:lvl7pPr marL="2743200" lvl="6"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7pPr>
            <a:lvl8pPr marL="3200400" lvl="7"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8pPr>
            <a:lvl9pPr marL="3657600" lvl="8"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9pPr>
          </a:lstStyle>
          <a:p>
            <a:pPr>
              <a:buNone/>
            </a:pPr>
            <a:r>
              <a:rPr lang="en-US" altLang="x-none" sz="3200" dirty="0" err="1">
                <a:latin typeface="Times New Roman" panose="02020603050405020304" pitchFamily="18" charset="0"/>
                <a:ea typeface="等线"/>
                <a:cs typeface="Times New Roman" panose="02020603050405020304" pitchFamily="18" charset="0"/>
              </a:rPr>
              <a:t>Ví</a:t>
            </a:r>
            <a:r>
              <a:rPr lang="en-US" altLang="x-none" sz="3200" dirty="0">
                <a:latin typeface="Times New Roman" panose="02020603050405020304" pitchFamily="18" charset="0"/>
                <a:ea typeface="等线"/>
                <a:cs typeface="Times New Roman" panose="02020603050405020304" pitchFamily="18" charset="0"/>
              </a:rPr>
              <a:t> </a:t>
            </a:r>
            <a:r>
              <a:rPr lang="en-US" altLang="x-none" sz="3200" dirty="0" err="1">
                <a:latin typeface="Times New Roman" panose="02020603050405020304" pitchFamily="18" charset="0"/>
                <a:ea typeface="等线"/>
                <a:cs typeface="Times New Roman" panose="02020603050405020304" pitchFamily="18" charset="0"/>
              </a:rPr>
              <a:t>dụ</a:t>
            </a:r>
            <a:r>
              <a:rPr lang="en-US" altLang="x-none" sz="3200" dirty="0">
                <a:latin typeface="Times New Roman" panose="02020603050405020304" pitchFamily="18" charset="0"/>
                <a:ea typeface="等线"/>
                <a:cs typeface="Times New Roman" panose="02020603050405020304" pitchFamily="18" charset="0"/>
              </a:rPr>
              <a:t>: </a:t>
            </a:r>
            <a:r>
              <a:rPr lang="en-US" altLang="x-none" sz="3200" dirty="0" err="1">
                <a:latin typeface="Times New Roman" panose="02020603050405020304" pitchFamily="18" charset="0"/>
                <a:ea typeface="等线"/>
                <a:cs typeface="Times New Roman" panose="02020603050405020304" pitchFamily="18" charset="0"/>
              </a:rPr>
              <a:t>văn</a:t>
            </a:r>
            <a:r>
              <a:rPr lang="en-US" altLang="x-none" sz="3200" dirty="0">
                <a:latin typeface="Times New Roman" panose="02020603050405020304" pitchFamily="18" charset="0"/>
                <a:ea typeface="等线"/>
                <a:cs typeface="Times New Roman" panose="02020603050405020304" pitchFamily="18" charset="0"/>
              </a:rPr>
              <a:t> </a:t>
            </a:r>
            <a:r>
              <a:rPr lang="en-US" altLang="x-none" sz="3200" dirty="0" err="1">
                <a:latin typeface="Times New Roman" panose="02020603050405020304" pitchFamily="18" charset="0"/>
                <a:ea typeface="等线"/>
                <a:cs typeface="Times New Roman" panose="02020603050405020304" pitchFamily="18" charset="0"/>
              </a:rPr>
              <a:t>bản</a:t>
            </a:r>
            <a:r>
              <a:rPr lang="en-US" altLang="x-none" sz="3200" dirty="0">
                <a:latin typeface="Times New Roman" panose="02020603050405020304" pitchFamily="18" charset="0"/>
                <a:ea typeface="等线"/>
                <a:cs typeface="Times New Roman" panose="02020603050405020304" pitchFamily="18" charset="0"/>
              </a:rPr>
              <a:t> “</a:t>
            </a:r>
            <a:r>
              <a:rPr lang="en-US" altLang="x-none" sz="3200" dirty="0" err="1">
                <a:latin typeface="Times New Roman" panose="02020603050405020304" pitchFamily="18" charset="0"/>
                <a:ea typeface="等线"/>
                <a:cs typeface="Times New Roman" panose="02020603050405020304" pitchFamily="18" charset="0"/>
              </a:rPr>
              <a:t>Bệnh</a:t>
            </a:r>
            <a:r>
              <a:rPr lang="en-US" altLang="x-none" sz="3200" dirty="0">
                <a:latin typeface="Times New Roman" panose="02020603050405020304" pitchFamily="18" charset="0"/>
                <a:ea typeface="等线"/>
                <a:cs typeface="Times New Roman" panose="02020603050405020304" pitchFamily="18" charset="0"/>
              </a:rPr>
              <a:t> </a:t>
            </a:r>
            <a:r>
              <a:rPr lang="en-US" altLang="x-none" sz="3200" dirty="0" err="1">
                <a:latin typeface="Times New Roman" panose="02020603050405020304" pitchFamily="18" charset="0"/>
                <a:ea typeface="等线"/>
                <a:cs typeface="Times New Roman" panose="02020603050405020304" pitchFamily="18" charset="0"/>
              </a:rPr>
              <a:t>lề</a:t>
            </a:r>
            <a:r>
              <a:rPr lang="en-US" altLang="x-none" sz="3200" dirty="0">
                <a:latin typeface="Times New Roman" panose="02020603050405020304" pitchFamily="18" charset="0"/>
                <a:ea typeface="等线"/>
                <a:cs typeface="Times New Roman" panose="02020603050405020304" pitchFamily="18" charset="0"/>
              </a:rPr>
              <a:t> </a:t>
            </a:r>
            <a:r>
              <a:rPr lang="en-US" altLang="x-none" sz="3200" dirty="0" err="1">
                <a:latin typeface="Times New Roman" panose="02020603050405020304" pitchFamily="18" charset="0"/>
                <a:ea typeface="等线"/>
                <a:cs typeface="Times New Roman" panose="02020603050405020304" pitchFamily="18" charset="0"/>
              </a:rPr>
              <a:t>mề</a:t>
            </a:r>
            <a:r>
              <a:rPr lang="en-US" altLang="x-none" sz="3200" dirty="0">
                <a:latin typeface="Times New Roman" panose="02020603050405020304" pitchFamily="18" charset="0"/>
                <a:ea typeface="等线"/>
                <a:cs typeface="Times New Roman" panose="02020603050405020304" pitchFamily="18" charset="0"/>
              </a:rPr>
              <a:t>”. SGK/T20</a:t>
            </a:r>
            <a:endParaRPr lang="en-US" altLang="x-none" sz="3200" dirty="0">
              <a:latin typeface="Times New Roman" panose="02020603050405020304" pitchFamily="18" charset="0"/>
              <a:ea typeface="等线"/>
              <a:cs typeface="Times New Roman" panose="02020603050405020304" pitchFamily="18" charset="0"/>
            </a:endParaRPr>
          </a:p>
        </p:txBody>
      </p:sp>
      <p:sp>
        <p:nvSpPr>
          <p:cNvPr id="14" name="TextBox 13"/>
          <p:cNvSpPr txBox="1"/>
          <p:nvPr/>
        </p:nvSpPr>
        <p:spPr>
          <a:xfrm>
            <a:off x="335915" y="1922145"/>
            <a:ext cx="11647170" cy="2553335"/>
          </a:xfrm>
          <a:prstGeom prst="rect">
            <a:avLst/>
          </a:prstGeom>
          <a:noFill/>
        </p:spPr>
        <p:txBody>
          <a:bodyPr wrap="square">
            <a:spAutoFit/>
          </a:bodyPr>
          <a:lstStyle/>
          <a:p>
            <a:pPr defTabSz="1217930">
              <a:buNone/>
            </a:pPr>
            <a:r>
              <a:rPr lang="en-US" altLang="x-none" sz="3200" b="1" i="1" dirty="0" err="1">
                <a:solidFill>
                  <a:srgbClr val="002060"/>
                </a:solidFill>
                <a:latin typeface="Times New Roman" panose="02020603050405020304" pitchFamily="18" charset="0"/>
                <a:ea typeface="Times New Roman" panose="02020603050405020304" pitchFamily="18" charset="0"/>
              </a:rPr>
              <a:t>Nhận</a:t>
            </a:r>
            <a:r>
              <a:rPr lang="en-US" altLang="x-none" sz="3200" b="1" i="1" dirty="0">
                <a:solidFill>
                  <a:srgbClr val="002060"/>
                </a:solidFill>
                <a:latin typeface="Times New Roman" panose="02020603050405020304" pitchFamily="18" charset="0"/>
                <a:ea typeface="Times New Roman" panose="02020603050405020304" pitchFamily="18" charset="0"/>
              </a:rPr>
              <a:t> </a:t>
            </a:r>
            <a:r>
              <a:rPr lang="en-US" altLang="x-none" sz="3200" b="1" i="1" dirty="0" err="1">
                <a:solidFill>
                  <a:srgbClr val="002060"/>
                </a:solidFill>
                <a:latin typeface="Times New Roman" panose="02020603050405020304" pitchFamily="18" charset="0"/>
                <a:ea typeface="Times New Roman" panose="02020603050405020304" pitchFamily="18" charset="0"/>
              </a:rPr>
              <a:t>xét</a:t>
            </a:r>
            <a:r>
              <a:rPr lang="en-US" altLang="x-none" sz="3200" b="1" i="1" dirty="0">
                <a:solidFill>
                  <a:srgbClr val="002060"/>
                </a:solidFill>
                <a:latin typeface="Times New Roman" panose="02020603050405020304" pitchFamily="18" charset="0"/>
                <a:ea typeface="Times New Roman" panose="02020603050405020304" pitchFamily="18" charset="0"/>
              </a:rPr>
              <a:t>:</a:t>
            </a:r>
            <a:endParaRPr lang="en-US" altLang="x-none" sz="3200" b="1" i="1" dirty="0">
              <a:solidFill>
                <a:srgbClr val="002060"/>
              </a:solidFill>
              <a:latin typeface="Times New Roman" panose="02020603050405020304" pitchFamily="18" charset="0"/>
              <a:ea typeface="Times New Roman" panose="02020603050405020304" pitchFamily="18" charset="0"/>
            </a:endParaRPr>
          </a:p>
          <a:p>
            <a:pPr defTabSz="1217930">
              <a:buNone/>
            </a:pPr>
            <a:r>
              <a:rPr lang="en-US" altLang="x-none" sz="3200" dirty="0">
                <a:solidFill>
                  <a:srgbClr val="002060"/>
                </a:solidFill>
                <a:latin typeface="Times New Roman" panose="02020603050405020304" pitchFamily="18" charset="0"/>
                <a:ea typeface="Times New Roman" panose="02020603050405020304" pitchFamily="18" charset="0"/>
              </a:rPr>
              <a:t>- </a:t>
            </a:r>
            <a:r>
              <a:rPr lang="en-US" altLang="x-none" sz="3200" dirty="0" err="1">
                <a:solidFill>
                  <a:srgbClr val="002060"/>
                </a:solidFill>
                <a:latin typeface="Times New Roman" panose="02020603050405020304" pitchFamily="18" charset="0"/>
                <a:ea typeface="Times New Roman" panose="02020603050405020304" pitchFamily="18" charset="0"/>
              </a:rPr>
              <a:t>Văn</a:t>
            </a:r>
            <a:r>
              <a:rPr lang="en-US" altLang="x-none" sz="3200" dirty="0">
                <a:solidFill>
                  <a:srgbClr val="002060"/>
                </a:solidFill>
                <a:latin typeface="Times New Roman" panose="02020603050405020304" pitchFamily="18" charset="0"/>
                <a:ea typeface="Times New Roman" panose="02020603050405020304" pitchFamily="18" charset="0"/>
              </a:rPr>
              <a:t> </a:t>
            </a:r>
            <a:r>
              <a:rPr lang="en-US" altLang="x-none" sz="3200" dirty="0" err="1">
                <a:solidFill>
                  <a:srgbClr val="002060"/>
                </a:solidFill>
                <a:latin typeface="Times New Roman" panose="02020603050405020304" pitchFamily="18" charset="0"/>
                <a:ea typeface="Times New Roman" panose="02020603050405020304" pitchFamily="18" charset="0"/>
              </a:rPr>
              <a:t>bản</a:t>
            </a:r>
            <a:r>
              <a:rPr lang="en-US" altLang="x-none" sz="3200" dirty="0">
                <a:solidFill>
                  <a:srgbClr val="002060"/>
                </a:solidFill>
                <a:latin typeface="Times New Roman" panose="02020603050405020304" pitchFamily="18" charset="0"/>
                <a:ea typeface="Times New Roman" panose="02020603050405020304" pitchFamily="18" charset="0"/>
              </a:rPr>
              <a:t> </a:t>
            </a:r>
            <a:r>
              <a:rPr lang="en-US" altLang="x-none" sz="3200" dirty="0" err="1">
                <a:solidFill>
                  <a:srgbClr val="002060"/>
                </a:solidFill>
                <a:latin typeface="Times New Roman" panose="02020603050405020304" pitchFamily="18" charset="0"/>
                <a:ea typeface="Times New Roman" panose="02020603050405020304" pitchFamily="18" charset="0"/>
              </a:rPr>
              <a:t>bà</a:t>
            </a:r>
            <a:r>
              <a:rPr lang="en-US" altLang="x-none" sz="3200" dirty="0" err="1">
                <a:solidFill>
                  <a:srgbClr val="002060"/>
                </a:solidFill>
                <a:latin typeface="Times New Roman" panose="02020603050405020304" pitchFamily="18" charset="0"/>
                <a:ea typeface="等线"/>
                <a:cs typeface="Times New Roman" panose="02020603050405020304" pitchFamily="18" charset="0"/>
              </a:rPr>
              <a:t>n</a:t>
            </a:r>
            <a:r>
              <a:rPr lang="en-US" altLang="x-none" sz="3200" dirty="0">
                <a:solidFill>
                  <a:srgbClr val="002060"/>
                </a:solidFill>
                <a:latin typeface="Times New Roman" panose="02020603050405020304" pitchFamily="18" charset="0"/>
                <a:ea typeface="等线"/>
                <a:cs typeface="Times New Roman" panose="02020603050405020304" pitchFamily="18" charset="0"/>
              </a:rPr>
              <a:t> </a:t>
            </a:r>
            <a:r>
              <a:rPr lang="en-US" altLang="x-none" sz="3200" dirty="0" err="1">
                <a:solidFill>
                  <a:srgbClr val="002060"/>
                </a:solidFill>
                <a:latin typeface="Times New Roman" panose="02020603050405020304" pitchFamily="18" charset="0"/>
                <a:ea typeface="等线"/>
                <a:cs typeface="Times New Roman" panose="02020603050405020304" pitchFamily="18" charset="0"/>
              </a:rPr>
              <a:t>luận</a:t>
            </a:r>
            <a:r>
              <a:rPr lang="en-US" altLang="x-none" sz="3200" dirty="0">
                <a:solidFill>
                  <a:srgbClr val="002060"/>
                </a:solidFill>
                <a:latin typeface="Times New Roman" panose="02020603050405020304" pitchFamily="18" charset="0"/>
                <a:ea typeface="等线"/>
                <a:cs typeface="Times New Roman" panose="02020603050405020304" pitchFamily="18" charset="0"/>
              </a:rPr>
              <a:t> </a:t>
            </a:r>
            <a:r>
              <a:rPr lang="en-US" altLang="x-none" sz="3200" dirty="0" err="1">
                <a:solidFill>
                  <a:srgbClr val="002060"/>
                </a:solidFill>
                <a:latin typeface="Times New Roman" panose="02020603050405020304" pitchFamily="18" charset="0"/>
                <a:ea typeface="等线"/>
                <a:cs typeface="Times New Roman" panose="02020603050405020304" pitchFamily="18" charset="0"/>
              </a:rPr>
              <a:t>về</a:t>
            </a:r>
            <a:r>
              <a:rPr lang="en-US" altLang="x-none" sz="3200" dirty="0">
                <a:solidFill>
                  <a:srgbClr val="002060"/>
                </a:solidFill>
                <a:latin typeface="Times New Roman" panose="02020603050405020304" pitchFamily="18" charset="0"/>
                <a:ea typeface="等线"/>
                <a:cs typeface="Times New Roman" panose="02020603050405020304" pitchFamily="18" charset="0"/>
              </a:rPr>
              <a:t> </a:t>
            </a:r>
            <a:r>
              <a:rPr lang="en-US" altLang="x-none" sz="3200" dirty="0" err="1">
                <a:solidFill>
                  <a:srgbClr val="002060"/>
                </a:solidFill>
                <a:latin typeface="Times New Roman" panose="02020603050405020304" pitchFamily="18" charset="0"/>
                <a:ea typeface="等线"/>
                <a:cs typeface="Times New Roman" panose="02020603050405020304" pitchFamily="18" charset="0"/>
              </a:rPr>
              <a:t>hiện</a:t>
            </a:r>
            <a:r>
              <a:rPr lang="en-US" altLang="x-none" sz="3200" dirty="0">
                <a:solidFill>
                  <a:srgbClr val="002060"/>
                </a:solidFill>
                <a:latin typeface="Times New Roman" panose="02020603050405020304" pitchFamily="18" charset="0"/>
                <a:ea typeface="等线"/>
                <a:cs typeface="Times New Roman" panose="02020603050405020304" pitchFamily="18" charset="0"/>
              </a:rPr>
              <a:t> </a:t>
            </a:r>
            <a:r>
              <a:rPr lang="en-US" altLang="x-none" sz="3200" dirty="0" err="1">
                <a:solidFill>
                  <a:srgbClr val="002060"/>
                </a:solidFill>
                <a:latin typeface="Times New Roman" panose="02020603050405020304" pitchFamily="18" charset="0"/>
                <a:ea typeface="等线"/>
                <a:cs typeface="Times New Roman" panose="02020603050405020304" pitchFamily="18" charset="0"/>
              </a:rPr>
              <a:t>tượng</a:t>
            </a:r>
            <a:r>
              <a:rPr lang="en-US" altLang="x-none" sz="3200" dirty="0">
                <a:solidFill>
                  <a:srgbClr val="002060"/>
                </a:solidFill>
                <a:latin typeface="Times New Roman" panose="02020603050405020304" pitchFamily="18" charset="0"/>
                <a:ea typeface="等线"/>
                <a:cs typeface="Times New Roman" panose="02020603050405020304" pitchFamily="18" charset="0"/>
              </a:rPr>
              <a:t>: B</a:t>
            </a:r>
            <a:r>
              <a:rPr lang="en-US" altLang="x-none" sz="3200" dirty="0" err="1">
                <a:solidFill>
                  <a:srgbClr val="002060"/>
                </a:solidFill>
                <a:latin typeface="Times New Roman" panose="02020603050405020304" pitchFamily="18" charset="0"/>
                <a:ea typeface="等线"/>
                <a:cs typeface="Times New Roman" panose="02020603050405020304" pitchFamily="18" charset="0"/>
              </a:rPr>
              <a:t>ệnh</a:t>
            </a:r>
            <a:r>
              <a:rPr lang="en-US" altLang="x-none" sz="3200" dirty="0">
                <a:solidFill>
                  <a:srgbClr val="002060"/>
                </a:solidFill>
                <a:latin typeface="Times New Roman" panose="02020603050405020304" pitchFamily="18" charset="0"/>
                <a:ea typeface="等线"/>
                <a:cs typeface="Times New Roman" panose="02020603050405020304" pitchFamily="18" charset="0"/>
              </a:rPr>
              <a:t> </a:t>
            </a:r>
            <a:r>
              <a:rPr lang="en-US" altLang="x-none" sz="3200" dirty="0" err="1">
                <a:solidFill>
                  <a:srgbClr val="002060"/>
                </a:solidFill>
                <a:latin typeface="Times New Roman" panose="02020603050405020304" pitchFamily="18" charset="0"/>
                <a:ea typeface="等线"/>
                <a:cs typeface="Times New Roman" panose="02020603050405020304" pitchFamily="18" charset="0"/>
              </a:rPr>
              <a:t>lề</a:t>
            </a:r>
            <a:r>
              <a:rPr lang="en-US" altLang="x-none" sz="3200" dirty="0">
                <a:solidFill>
                  <a:srgbClr val="002060"/>
                </a:solidFill>
                <a:latin typeface="Times New Roman" panose="02020603050405020304" pitchFamily="18" charset="0"/>
                <a:ea typeface="等线"/>
                <a:cs typeface="Times New Roman" panose="02020603050405020304" pitchFamily="18" charset="0"/>
              </a:rPr>
              <a:t> </a:t>
            </a:r>
            <a:r>
              <a:rPr lang="en-US" altLang="x-none" sz="3200" dirty="0" err="1">
                <a:solidFill>
                  <a:srgbClr val="002060"/>
                </a:solidFill>
                <a:latin typeface="Times New Roman" panose="02020603050405020304" pitchFamily="18" charset="0"/>
                <a:ea typeface="等线"/>
                <a:cs typeface="Times New Roman" panose="02020603050405020304" pitchFamily="18" charset="0"/>
              </a:rPr>
              <a:t>mề</a:t>
            </a:r>
            <a:r>
              <a:rPr lang="en-US" altLang="x-none" sz="3200" dirty="0">
                <a:solidFill>
                  <a:srgbClr val="002060"/>
                </a:solidFill>
                <a:latin typeface="Times New Roman" panose="02020603050405020304" pitchFamily="18" charset="0"/>
                <a:ea typeface="等线"/>
                <a:cs typeface="Times New Roman" panose="02020603050405020304" pitchFamily="18" charset="0"/>
              </a:rPr>
              <a:t>. </a:t>
            </a:r>
            <a:endParaRPr lang="en-US" altLang="x-none" sz="3200" dirty="0">
              <a:solidFill>
                <a:srgbClr val="002060"/>
              </a:solidFill>
              <a:latin typeface="Times New Roman" panose="02020603050405020304" pitchFamily="18" charset="0"/>
              <a:ea typeface="等线"/>
              <a:cs typeface="Times New Roman" panose="02020603050405020304" pitchFamily="18" charset="0"/>
            </a:endParaRPr>
          </a:p>
          <a:p>
            <a:pPr defTabSz="1217930">
              <a:buNone/>
            </a:pPr>
            <a:r>
              <a:rPr lang="en-US" altLang="x-none" sz="3200" dirty="0">
                <a:solidFill>
                  <a:srgbClr val="002060"/>
                </a:solidFill>
                <a:latin typeface="Times New Roman" panose="02020603050405020304" pitchFamily="18" charset="0"/>
                <a:ea typeface="等线"/>
                <a:cs typeface="Times New Roman" panose="02020603050405020304" pitchFamily="18" charset="0"/>
              </a:rPr>
              <a:t>- </a:t>
            </a:r>
            <a:r>
              <a:rPr lang="en-US" altLang="x-none" sz="3200" b="1" dirty="0" err="1">
                <a:solidFill>
                  <a:srgbClr val="002060"/>
                </a:solidFill>
                <a:latin typeface="Times New Roman" panose="02020603050405020304" pitchFamily="18" charset="0"/>
                <a:ea typeface="等线"/>
                <a:cs typeface="Times New Roman" panose="02020603050405020304" pitchFamily="18" charset="0"/>
              </a:rPr>
              <a:t>Biểu</a:t>
            </a:r>
            <a:r>
              <a:rPr lang="en-US" altLang="x-none" sz="3200" b="1" dirty="0">
                <a:solidFill>
                  <a:srgbClr val="002060"/>
                </a:solidFill>
                <a:latin typeface="Times New Roman" panose="02020603050405020304" pitchFamily="18" charset="0"/>
                <a:ea typeface="等线"/>
                <a:cs typeface="Times New Roman" panose="02020603050405020304" pitchFamily="18" charset="0"/>
              </a:rPr>
              <a:t> </a:t>
            </a:r>
            <a:r>
              <a:rPr lang="en-US" altLang="x-none" sz="3200" b="1" dirty="0" err="1">
                <a:solidFill>
                  <a:srgbClr val="002060"/>
                </a:solidFill>
                <a:latin typeface="Times New Roman" panose="02020603050405020304" pitchFamily="18" charset="0"/>
                <a:ea typeface="等线"/>
                <a:cs typeface="Times New Roman" panose="02020603050405020304" pitchFamily="18" charset="0"/>
              </a:rPr>
              <a:t>hiện</a:t>
            </a:r>
            <a:r>
              <a:rPr lang="en-US" altLang="x-none" sz="3200" b="1" dirty="0">
                <a:solidFill>
                  <a:srgbClr val="002060"/>
                </a:solidFill>
                <a:latin typeface="Times New Roman" panose="02020603050405020304" pitchFamily="18" charset="0"/>
                <a:ea typeface="等线"/>
                <a:cs typeface="Times New Roman" panose="02020603050405020304" pitchFamily="18" charset="0"/>
              </a:rPr>
              <a:t> </a:t>
            </a:r>
            <a:r>
              <a:rPr lang="en-US" altLang="x-none" sz="3200" dirty="0" err="1">
                <a:solidFill>
                  <a:srgbClr val="002060"/>
                </a:solidFill>
                <a:latin typeface="Times New Roman" panose="02020603050405020304" pitchFamily="18" charset="0"/>
                <a:ea typeface="等线"/>
                <a:cs typeface="Times New Roman" panose="02020603050405020304" pitchFamily="18" charset="0"/>
              </a:rPr>
              <a:t>của</a:t>
            </a:r>
            <a:r>
              <a:rPr lang="en-US" altLang="x-none" sz="3200" dirty="0">
                <a:solidFill>
                  <a:srgbClr val="002060"/>
                </a:solidFill>
                <a:latin typeface="Times New Roman" panose="02020603050405020304" pitchFamily="18" charset="0"/>
                <a:ea typeface="等线"/>
                <a:cs typeface="Times New Roman" panose="02020603050405020304" pitchFamily="18" charset="0"/>
              </a:rPr>
              <a:t> </a:t>
            </a:r>
            <a:r>
              <a:rPr lang="en-US" altLang="x-none" sz="3200" dirty="0" err="1">
                <a:solidFill>
                  <a:srgbClr val="002060"/>
                </a:solidFill>
                <a:latin typeface="Times New Roman" panose="02020603050405020304" pitchFamily="18" charset="0"/>
                <a:ea typeface="等线"/>
                <a:cs typeface="Times New Roman" panose="02020603050405020304" pitchFamily="18" charset="0"/>
              </a:rPr>
              <a:t>hiện</a:t>
            </a:r>
            <a:r>
              <a:rPr lang="en-US" altLang="x-none" sz="3200" dirty="0">
                <a:solidFill>
                  <a:srgbClr val="002060"/>
                </a:solidFill>
                <a:latin typeface="Times New Roman" panose="02020603050405020304" pitchFamily="18" charset="0"/>
                <a:ea typeface="等线"/>
                <a:cs typeface="Times New Roman" panose="02020603050405020304" pitchFamily="18" charset="0"/>
              </a:rPr>
              <a:t> </a:t>
            </a:r>
            <a:r>
              <a:rPr lang="en-US" altLang="x-none" sz="3200" dirty="0" err="1">
                <a:solidFill>
                  <a:srgbClr val="002060"/>
                </a:solidFill>
                <a:latin typeface="Times New Roman" panose="02020603050405020304" pitchFamily="18" charset="0"/>
                <a:ea typeface="等线"/>
                <a:cs typeface="Times New Roman" panose="02020603050405020304" pitchFamily="18" charset="0"/>
              </a:rPr>
              <a:t>tượng</a:t>
            </a:r>
            <a:r>
              <a:rPr lang="en-US" altLang="x-none" sz="3200" dirty="0">
                <a:solidFill>
                  <a:srgbClr val="002060"/>
                </a:solidFill>
                <a:latin typeface="Times New Roman" panose="02020603050405020304" pitchFamily="18" charset="0"/>
                <a:ea typeface="等线"/>
                <a:cs typeface="Times New Roman" panose="02020603050405020304" pitchFamily="18" charset="0"/>
              </a:rPr>
              <a:t> </a:t>
            </a:r>
            <a:r>
              <a:rPr lang="en-US" altLang="x-none" sz="3200" dirty="0" err="1">
                <a:solidFill>
                  <a:srgbClr val="002060"/>
                </a:solidFill>
                <a:latin typeface="Times New Roman" panose="02020603050405020304" pitchFamily="18" charset="0"/>
                <a:ea typeface="等线"/>
                <a:cs typeface="Times New Roman" panose="02020603050405020304" pitchFamily="18" charset="0"/>
              </a:rPr>
              <a:t>đó</a:t>
            </a:r>
            <a:r>
              <a:rPr lang="en-US" altLang="x-none" sz="3200" dirty="0">
                <a:solidFill>
                  <a:srgbClr val="002060"/>
                </a:solidFill>
                <a:latin typeface="Times New Roman" panose="02020603050405020304" pitchFamily="18" charset="0"/>
                <a:ea typeface="等线"/>
                <a:cs typeface="Times New Roman" panose="02020603050405020304" pitchFamily="18" charset="0"/>
              </a:rPr>
              <a:t>: Sai hẹn, đi chậm, c</a:t>
            </a:r>
            <a:r>
              <a:rPr kumimoji="0" lang="en-US" altLang="vi-VN" sz="3200" kern="1200" cap="none" spc="0" normalizeH="0" baseline="0" noProof="0" dirty="0" err="1">
                <a:latin typeface="Times New Roman" panose="02020603050405020304" pitchFamily="18" charset="0"/>
              </a:rPr>
              <a:t>oi</a:t>
            </a:r>
            <a:r>
              <a:rPr kumimoji="0" lang="en-US" altLang="vi-VN" sz="3200" kern="1200" cap="none" spc="0" normalizeH="0" baseline="0" noProof="0" dirty="0">
                <a:latin typeface="Times New Roman" panose="02020603050405020304" pitchFamily="18" charset="0"/>
              </a:rPr>
              <a:t> </a:t>
            </a:r>
            <a:r>
              <a:rPr kumimoji="0" lang="en-US" altLang="vi-VN" sz="3200" kern="1200" cap="none" spc="0" normalizeH="0" baseline="0" noProof="0" dirty="0" err="1">
                <a:latin typeface="Times New Roman" panose="02020603050405020304" pitchFamily="18" charset="0"/>
              </a:rPr>
              <a:t>thường</a:t>
            </a:r>
            <a:r>
              <a:rPr kumimoji="0" lang="en-US" altLang="vi-VN" sz="3200" kern="1200" cap="none" spc="0" normalizeH="0" baseline="0" noProof="0" dirty="0">
                <a:latin typeface="Times New Roman" panose="02020603050405020304" pitchFamily="18" charset="0"/>
              </a:rPr>
              <a:t> </a:t>
            </a:r>
            <a:r>
              <a:rPr kumimoji="0" lang="en-US" altLang="vi-VN" sz="3200" kern="1200" cap="none" spc="0" normalizeH="0" baseline="0" noProof="0" dirty="0" err="1">
                <a:latin typeface="Times New Roman" panose="02020603050405020304" pitchFamily="18" charset="0"/>
              </a:rPr>
              <a:t>giơ</a:t>
            </a:r>
            <a:r>
              <a:rPr kumimoji="0" lang="en-US" altLang="vi-VN" sz="3200" kern="1200" cap="none" spc="0" normalizeH="0" baseline="0" noProof="0" dirty="0">
                <a:latin typeface="Times New Roman" panose="02020603050405020304" pitchFamily="18" charset="0"/>
              </a:rPr>
              <a:t>̀ </a:t>
            </a:r>
            <a:r>
              <a:rPr kumimoji="0" lang="en-US" altLang="vi-VN" sz="3200" kern="1200" cap="none" spc="0" normalizeH="0" baseline="0" noProof="0" dirty="0" err="1">
                <a:latin typeface="Times New Roman" panose="02020603050405020304" pitchFamily="18" charset="0"/>
              </a:rPr>
              <a:t>giấc</a:t>
            </a:r>
            <a:endParaRPr kumimoji="0" lang="en-US" altLang="vi-VN" sz="3200" kern="1200" cap="none" spc="0" normalizeH="0" baseline="0" noProof="0" dirty="0">
              <a:latin typeface="Times New Roman" panose="02020603050405020304" pitchFamily="18" charset="0"/>
            </a:endParaRPr>
          </a:p>
          <a:p>
            <a:pPr defTabSz="1217930"/>
            <a:r>
              <a:rPr lang="en-US" sz="3200" dirty="0">
                <a:solidFill>
                  <a:srgbClr val="002060"/>
                </a:solidFill>
              </a:rPr>
              <a:t>+ </a:t>
            </a:r>
            <a:r>
              <a:rPr lang="en-US" altLang="vi-VN" sz="3200" i="1" dirty="0" err="1">
                <a:solidFill>
                  <a:srgbClr val="000000"/>
                </a:solidFill>
                <a:latin typeface="Times New Roman" panose="02020603050405020304" pitchFamily="18" charset="0"/>
                <a:ea typeface="等线"/>
              </a:rPr>
              <a:t>Cuộc</a:t>
            </a:r>
            <a:r>
              <a:rPr lang="en-US" altLang="vi-VN" sz="3200" i="1" dirty="0">
                <a:solidFill>
                  <a:srgbClr val="000000"/>
                </a:solidFill>
                <a:latin typeface="Times New Roman" panose="02020603050405020304" pitchFamily="18" charset="0"/>
                <a:ea typeface="等线"/>
              </a:rPr>
              <a:t> </a:t>
            </a:r>
            <a:r>
              <a:rPr lang="en-US" altLang="vi-VN" sz="3200" i="1" dirty="0" err="1">
                <a:solidFill>
                  <a:srgbClr val="000000"/>
                </a:solidFill>
                <a:latin typeface="Times New Roman" panose="02020603050405020304" pitchFamily="18" charset="0"/>
                <a:ea typeface="等线"/>
              </a:rPr>
              <a:t>họp</a:t>
            </a:r>
            <a:r>
              <a:rPr lang="en-US" altLang="vi-VN" sz="3200" i="1" dirty="0">
                <a:solidFill>
                  <a:srgbClr val="000000"/>
                </a:solidFill>
                <a:latin typeface="Times New Roman" panose="02020603050405020304" pitchFamily="18" charset="0"/>
                <a:ea typeface="等线"/>
              </a:rPr>
              <a:t> </a:t>
            </a:r>
            <a:r>
              <a:rPr lang="en-US" altLang="vi-VN" sz="3200" i="1" dirty="0" err="1">
                <a:solidFill>
                  <a:srgbClr val="000000"/>
                </a:solidFill>
                <a:latin typeface="Times New Roman" panose="02020603050405020304" pitchFamily="18" charset="0"/>
                <a:ea typeface="等线"/>
              </a:rPr>
              <a:t>ấn</a:t>
            </a:r>
            <a:r>
              <a:rPr lang="en-US" altLang="vi-VN" sz="3200" i="1" dirty="0">
                <a:solidFill>
                  <a:srgbClr val="000000"/>
                </a:solidFill>
                <a:latin typeface="Times New Roman" panose="02020603050405020304" pitchFamily="18" charset="0"/>
                <a:ea typeface="等线"/>
              </a:rPr>
              <a:t> </a:t>
            </a:r>
            <a:r>
              <a:rPr lang="en-US" altLang="vi-VN" sz="3200" i="1" dirty="0" err="1">
                <a:solidFill>
                  <a:srgbClr val="000000"/>
                </a:solidFill>
                <a:latin typeface="Times New Roman" panose="02020603050405020304" pitchFamily="18" charset="0"/>
                <a:ea typeface="等线"/>
              </a:rPr>
              <a:t>định</a:t>
            </a:r>
            <a:r>
              <a:rPr lang="en-US" altLang="vi-VN" sz="3200" i="1" dirty="0">
                <a:solidFill>
                  <a:srgbClr val="000000"/>
                </a:solidFill>
                <a:latin typeface="Times New Roman" panose="02020603050405020304" pitchFamily="18" charset="0"/>
                <a:ea typeface="等线"/>
              </a:rPr>
              <a:t> 8 </a:t>
            </a:r>
            <a:r>
              <a:rPr lang="en-US" altLang="vi-VN" sz="3200" i="1" dirty="0" err="1">
                <a:solidFill>
                  <a:srgbClr val="000000"/>
                </a:solidFill>
                <a:latin typeface="Times New Roman" panose="02020603050405020304" pitchFamily="18" charset="0"/>
                <a:ea typeface="等线"/>
              </a:rPr>
              <a:t>giờ</a:t>
            </a:r>
            <a:r>
              <a:rPr lang="en-US" altLang="vi-VN" sz="3200" i="1" dirty="0">
                <a:solidFill>
                  <a:srgbClr val="000000"/>
                </a:solidFill>
                <a:latin typeface="Times New Roman" panose="02020603050405020304" pitchFamily="18" charset="0"/>
                <a:ea typeface="等线"/>
              </a:rPr>
              <a:t> </a:t>
            </a:r>
            <a:r>
              <a:rPr lang="en-US" altLang="vi-VN" sz="3200" i="1" dirty="0" err="1">
                <a:solidFill>
                  <a:srgbClr val="000000"/>
                </a:solidFill>
                <a:latin typeface="Times New Roman" panose="02020603050405020304" pitchFamily="18" charset="0"/>
                <a:ea typeface="等线"/>
              </a:rPr>
              <a:t>sáng</a:t>
            </a:r>
            <a:r>
              <a:rPr lang="en-US" altLang="vi-VN" sz="3200" i="1" dirty="0">
                <a:solidFill>
                  <a:srgbClr val="000000"/>
                </a:solidFill>
                <a:latin typeface="Times New Roman" panose="02020603050405020304" pitchFamily="18" charset="0"/>
                <a:ea typeface="等线"/>
              </a:rPr>
              <a:t> 9 </a:t>
            </a:r>
            <a:r>
              <a:rPr lang="en-US" altLang="vi-VN" sz="3200" i="1" dirty="0" err="1">
                <a:solidFill>
                  <a:srgbClr val="000000"/>
                </a:solidFill>
                <a:latin typeface="Times New Roman" panose="02020603050405020304" pitchFamily="18" charset="0"/>
                <a:ea typeface="等线"/>
              </a:rPr>
              <a:t>giờ</a:t>
            </a:r>
            <a:r>
              <a:rPr lang="en-US" altLang="vi-VN" sz="3200" i="1" dirty="0">
                <a:solidFill>
                  <a:srgbClr val="000000"/>
                </a:solidFill>
                <a:latin typeface="Times New Roman" panose="02020603050405020304" pitchFamily="18" charset="0"/>
                <a:ea typeface="等线"/>
              </a:rPr>
              <a:t> </a:t>
            </a:r>
            <a:r>
              <a:rPr lang="en-US" altLang="vi-VN" sz="3200" i="1" dirty="0" err="1">
                <a:solidFill>
                  <a:srgbClr val="000000"/>
                </a:solidFill>
                <a:latin typeface="Times New Roman" panose="02020603050405020304" pitchFamily="18" charset="0"/>
                <a:ea typeface="等线"/>
              </a:rPr>
              <a:t>mới</a:t>
            </a:r>
            <a:r>
              <a:rPr lang="en-US" altLang="vi-VN" sz="3200" i="1" dirty="0">
                <a:solidFill>
                  <a:srgbClr val="000000"/>
                </a:solidFill>
                <a:latin typeface="Times New Roman" panose="02020603050405020304" pitchFamily="18" charset="0"/>
                <a:ea typeface="等线"/>
              </a:rPr>
              <a:t> </a:t>
            </a:r>
            <a:r>
              <a:rPr lang="en-US" altLang="vi-VN" sz="3200" i="1" dirty="0" err="1">
                <a:solidFill>
                  <a:srgbClr val="000000"/>
                </a:solidFill>
                <a:latin typeface="Times New Roman" panose="02020603050405020304" pitchFamily="18" charset="0"/>
                <a:ea typeface="等线"/>
              </a:rPr>
              <a:t>có</a:t>
            </a:r>
            <a:r>
              <a:rPr lang="en-US" altLang="vi-VN" sz="3200" i="1" dirty="0">
                <a:solidFill>
                  <a:srgbClr val="000000"/>
                </a:solidFill>
                <a:latin typeface="Times New Roman" panose="02020603050405020304" pitchFamily="18" charset="0"/>
                <a:ea typeface="等线"/>
              </a:rPr>
              <a:t> </a:t>
            </a:r>
            <a:r>
              <a:rPr lang="en-US" altLang="vi-VN" sz="3200" i="1" dirty="0" err="1">
                <a:solidFill>
                  <a:srgbClr val="000000"/>
                </a:solidFill>
                <a:latin typeface="Times New Roman" panose="02020603050405020304" pitchFamily="18" charset="0"/>
                <a:ea typeface="等线"/>
              </a:rPr>
              <a:t>người</a:t>
            </a:r>
            <a:r>
              <a:rPr lang="en-US" altLang="vi-VN" sz="3200" i="1" dirty="0">
                <a:solidFill>
                  <a:srgbClr val="000000"/>
                </a:solidFill>
                <a:latin typeface="Times New Roman" panose="02020603050405020304" pitchFamily="18" charset="0"/>
                <a:ea typeface="等线"/>
              </a:rPr>
              <a:t> </a:t>
            </a:r>
            <a:r>
              <a:rPr lang="en-US" altLang="vi-VN" sz="3200" i="1" dirty="0" err="1">
                <a:solidFill>
                  <a:srgbClr val="000000"/>
                </a:solidFill>
                <a:latin typeface="Times New Roman" panose="02020603050405020304" pitchFamily="18" charset="0"/>
                <a:ea typeface="等线"/>
              </a:rPr>
              <a:t>đến</a:t>
            </a:r>
            <a:r>
              <a:rPr lang="en-US" altLang="vi-VN" sz="3200" i="1" dirty="0">
                <a:solidFill>
                  <a:srgbClr val="000000"/>
                </a:solidFill>
                <a:latin typeface="Arial" panose="020B0604020202020204" pitchFamily="34" charset="0"/>
                <a:ea typeface="等线"/>
              </a:rPr>
              <a:t> </a:t>
            </a:r>
            <a:endParaRPr lang="en-US" altLang="vi-VN" sz="3200" i="1" dirty="0">
              <a:solidFill>
                <a:srgbClr val="000000"/>
              </a:solidFill>
              <a:latin typeface="Arial" panose="020B0604020202020204" pitchFamily="34" charset="0"/>
              <a:ea typeface="等线"/>
            </a:endParaRPr>
          </a:p>
          <a:p>
            <a:pPr defTabSz="1217930"/>
            <a:r>
              <a:rPr lang="en-US" altLang="vi-VN" sz="3200" i="1" dirty="0">
                <a:solidFill>
                  <a:srgbClr val="000000"/>
                </a:solidFill>
                <a:latin typeface="Times New Roman" panose="02020603050405020304" pitchFamily="18" charset="0"/>
                <a:ea typeface="等线"/>
              </a:rPr>
              <a:t>+ </a:t>
            </a:r>
            <a:r>
              <a:rPr lang="en-US" altLang="vi-VN" sz="3200" i="1" dirty="0" err="1">
                <a:solidFill>
                  <a:srgbClr val="000000"/>
                </a:solidFill>
                <a:latin typeface="Times New Roman" panose="02020603050405020304" pitchFamily="18" charset="0"/>
                <a:ea typeface="等线"/>
              </a:rPr>
              <a:t>Giấy</a:t>
            </a:r>
            <a:r>
              <a:rPr lang="en-US" altLang="vi-VN" sz="3200" i="1" dirty="0">
                <a:solidFill>
                  <a:srgbClr val="000000"/>
                </a:solidFill>
                <a:latin typeface="Times New Roman" panose="02020603050405020304" pitchFamily="18" charset="0"/>
                <a:ea typeface="等线"/>
              </a:rPr>
              <a:t> </a:t>
            </a:r>
            <a:r>
              <a:rPr lang="en-US" altLang="vi-VN" sz="3200" i="1" dirty="0" err="1">
                <a:solidFill>
                  <a:srgbClr val="000000"/>
                </a:solidFill>
                <a:latin typeface="Times New Roman" panose="02020603050405020304" pitchFamily="18" charset="0"/>
                <a:ea typeface="等线"/>
              </a:rPr>
              <a:t>mời</a:t>
            </a:r>
            <a:r>
              <a:rPr lang="en-US" altLang="vi-VN" sz="3200" i="1" dirty="0">
                <a:solidFill>
                  <a:srgbClr val="000000"/>
                </a:solidFill>
                <a:latin typeface="Times New Roman" panose="02020603050405020304" pitchFamily="18" charset="0"/>
                <a:ea typeface="等线"/>
              </a:rPr>
              <a:t> </a:t>
            </a:r>
            <a:r>
              <a:rPr lang="en-US" altLang="vi-VN" sz="3200" i="1" dirty="0" err="1">
                <a:solidFill>
                  <a:srgbClr val="000000"/>
                </a:solidFill>
                <a:latin typeface="Times New Roman" panose="02020603050405020304" pitchFamily="18" charset="0"/>
                <a:ea typeface="等线"/>
              </a:rPr>
              <a:t>hội</a:t>
            </a:r>
            <a:r>
              <a:rPr lang="en-US" altLang="vi-VN" sz="3200" i="1" dirty="0">
                <a:solidFill>
                  <a:srgbClr val="000000"/>
                </a:solidFill>
                <a:latin typeface="Times New Roman" panose="02020603050405020304" pitchFamily="18" charset="0"/>
                <a:ea typeface="等线"/>
              </a:rPr>
              <a:t> thảo </a:t>
            </a:r>
            <a:r>
              <a:rPr lang="en-US" altLang="vi-VN" sz="3200" i="1" dirty="0" err="1">
                <a:solidFill>
                  <a:srgbClr val="000000"/>
                </a:solidFill>
                <a:latin typeface="Times New Roman" panose="02020603050405020304" pitchFamily="18" charset="0"/>
                <a:ea typeface="等线"/>
              </a:rPr>
              <a:t>ghi</a:t>
            </a:r>
            <a:r>
              <a:rPr lang="en-US" altLang="vi-VN" sz="3200" i="1" dirty="0">
                <a:solidFill>
                  <a:srgbClr val="000000"/>
                </a:solidFill>
                <a:latin typeface="Times New Roman" panose="02020603050405020304" pitchFamily="18" charset="0"/>
                <a:ea typeface="等线"/>
              </a:rPr>
              <a:t> 14 </a:t>
            </a:r>
            <a:r>
              <a:rPr lang="en-US" altLang="vi-VN" sz="3200" i="1" dirty="0" err="1">
                <a:solidFill>
                  <a:srgbClr val="000000"/>
                </a:solidFill>
                <a:latin typeface="Times New Roman" panose="02020603050405020304" pitchFamily="18" charset="0"/>
                <a:ea typeface="等线"/>
              </a:rPr>
              <a:t>giờ</a:t>
            </a:r>
            <a:r>
              <a:rPr lang="en-US" altLang="vi-VN" sz="3200" i="1" dirty="0">
                <a:solidFill>
                  <a:srgbClr val="000000"/>
                </a:solidFill>
                <a:latin typeface="Times New Roman" panose="02020603050405020304" pitchFamily="18" charset="0"/>
                <a:ea typeface="等线"/>
              </a:rPr>
              <a:t> </a:t>
            </a:r>
            <a:r>
              <a:rPr lang="en-US" altLang="vi-VN" sz="3200" i="1" dirty="0" err="1">
                <a:solidFill>
                  <a:srgbClr val="000000"/>
                </a:solidFill>
                <a:latin typeface="Times New Roman" panose="02020603050405020304" pitchFamily="18" charset="0"/>
                <a:ea typeface="等线"/>
              </a:rPr>
              <a:t>mãi</a:t>
            </a:r>
            <a:r>
              <a:rPr lang="en-US" altLang="vi-VN" sz="3200" i="1" dirty="0">
                <a:solidFill>
                  <a:srgbClr val="000000"/>
                </a:solidFill>
                <a:latin typeface="Times New Roman" panose="02020603050405020304" pitchFamily="18" charset="0"/>
                <a:ea typeface="等线"/>
              </a:rPr>
              <a:t> </a:t>
            </a:r>
            <a:r>
              <a:rPr lang="en-US" altLang="vi-VN" sz="3200" i="1" dirty="0" err="1">
                <a:solidFill>
                  <a:srgbClr val="000000"/>
                </a:solidFill>
                <a:latin typeface="Times New Roman" panose="02020603050405020304" pitchFamily="18" charset="0"/>
                <a:ea typeface="等线"/>
              </a:rPr>
              <a:t>đến</a:t>
            </a:r>
            <a:r>
              <a:rPr lang="en-US" altLang="vi-VN" sz="3200" i="1" dirty="0">
                <a:solidFill>
                  <a:srgbClr val="000000"/>
                </a:solidFill>
                <a:latin typeface="Times New Roman" panose="02020603050405020304" pitchFamily="18" charset="0"/>
                <a:ea typeface="等线"/>
              </a:rPr>
              <a:t> 15 </a:t>
            </a:r>
            <a:r>
              <a:rPr lang="en-US" altLang="vi-VN" sz="3200" i="1" dirty="0" err="1">
                <a:solidFill>
                  <a:srgbClr val="000000"/>
                </a:solidFill>
                <a:latin typeface="Times New Roman" panose="02020603050405020304" pitchFamily="18" charset="0"/>
                <a:ea typeface="等线"/>
              </a:rPr>
              <a:t>giờ</a:t>
            </a:r>
            <a:r>
              <a:rPr lang="en-US" altLang="vi-VN" sz="3200" i="1" dirty="0">
                <a:solidFill>
                  <a:srgbClr val="000000"/>
                </a:solidFill>
                <a:latin typeface="Times New Roman" panose="02020603050405020304" pitchFamily="18" charset="0"/>
                <a:ea typeface="等线"/>
              </a:rPr>
              <a:t> </a:t>
            </a:r>
            <a:r>
              <a:rPr lang="en-US" altLang="vi-VN" sz="3200" i="1" dirty="0" err="1">
                <a:solidFill>
                  <a:srgbClr val="000000"/>
                </a:solidFill>
                <a:latin typeface="Times New Roman" panose="02020603050405020304" pitchFamily="18" charset="0"/>
                <a:ea typeface="等线"/>
              </a:rPr>
              <a:t>mọi</a:t>
            </a:r>
            <a:r>
              <a:rPr lang="en-US" altLang="vi-VN" sz="3200" i="1" dirty="0">
                <a:solidFill>
                  <a:srgbClr val="000000"/>
                </a:solidFill>
                <a:latin typeface="Times New Roman" panose="02020603050405020304" pitchFamily="18" charset="0"/>
                <a:ea typeface="等线"/>
              </a:rPr>
              <a:t> </a:t>
            </a:r>
            <a:r>
              <a:rPr lang="en-US" altLang="vi-VN" sz="3200" i="1" dirty="0" err="1">
                <a:solidFill>
                  <a:srgbClr val="000000"/>
                </a:solidFill>
                <a:latin typeface="Times New Roman" panose="02020603050405020304" pitchFamily="18" charset="0"/>
                <a:ea typeface="等线"/>
              </a:rPr>
              <a:t>người</a:t>
            </a:r>
            <a:r>
              <a:rPr lang="en-US" altLang="vi-VN" sz="3200" i="1" dirty="0">
                <a:solidFill>
                  <a:srgbClr val="000000"/>
                </a:solidFill>
                <a:latin typeface="Times New Roman" panose="02020603050405020304" pitchFamily="18" charset="0"/>
                <a:ea typeface="等线"/>
              </a:rPr>
              <a:t> </a:t>
            </a:r>
            <a:r>
              <a:rPr lang="en-US" altLang="vi-VN" sz="3200" i="1" dirty="0" err="1">
                <a:solidFill>
                  <a:srgbClr val="000000"/>
                </a:solidFill>
                <a:latin typeface="Times New Roman" panose="02020603050405020304" pitchFamily="18" charset="0"/>
                <a:ea typeface="等线"/>
              </a:rPr>
              <a:t>mới</a:t>
            </a:r>
            <a:r>
              <a:rPr lang="en-US" altLang="vi-VN" sz="3200" i="1" dirty="0">
                <a:solidFill>
                  <a:srgbClr val="000000"/>
                </a:solidFill>
                <a:latin typeface="Times New Roman" panose="02020603050405020304" pitchFamily="18" charset="0"/>
                <a:ea typeface="等线"/>
              </a:rPr>
              <a:t> </a:t>
            </a:r>
            <a:r>
              <a:rPr lang="en-US" altLang="vi-VN" sz="3200" i="1" dirty="0" err="1">
                <a:solidFill>
                  <a:srgbClr val="000000"/>
                </a:solidFill>
                <a:latin typeface="Times New Roman" panose="02020603050405020304" pitchFamily="18" charset="0"/>
                <a:ea typeface="等线"/>
              </a:rPr>
              <a:t>đến</a:t>
            </a:r>
            <a:r>
              <a:rPr lang="en-US" altLang="vi-VN" sz="3200" i="1" dirty="0">
                <a:solidFill>
                  <a:srgbClr val="000000"/>
                </a:solidFill>
                <a:latin typeface="Times New Roman" panose="02020603050405020304" pitchFamily="18" charset="0"/>
                <a:ea typeface="等线"/>
              </a:rPr>
              <a:t>  </a:t>
            </a:r>
            <a:endParaRPr lang="en-US" altLang="vi-VN" sz="3200" i="1" dirty="0">
              <a:solidFill>
                <a:srgbClr val="000000"/>
              </a:solidFill>
              <a:latin typeface="Times New Roman" panose="02020603050405020304" pitchFamily="18" charset="0"/>
              <a:ea typeface="等线"/>
            </a:endParaRPr>
          </a:p>
        </p:txBody>
      </p:sp>
      <p:sp>
        <p:nvSpPr>
          <p:cNvPr id="16" name="TextBox 15"/>
          <p:cNvSpPr txBox="1"/>
          <p:nvPr/>
        </p:nvSpPr>
        <p:spPr>
          <a:xfrm>
            <a:off x="364608" y="4590106"/>
            <a:ext cx="5534780" cy="584775"/>
          </a:xfrm>
          <a:prstGeom prst="rect">
            <a:avLst/>
          </a:prstGeom>
          <a:noFill/>
        </p:spPr>
        <p:txBody>
          <a:bodyPr wrap="square">
            <a:spAutoFit/>
          </a:bodyPr>
          <a:lstStyle/>
          <a:p>
            <a:pPr defTabSz="1217930">
              <a:buNone/>
            </a:pPr>
            <a:r>
              <a:rPr lang="en-US" altLang="x-none" sz="3200" b="1" dirty="0">
                <a:solidFill>
                  <a:srgbClr val="002060"/>
                </a:solidFill>
                <a:latin typeface="Times New Roman" panose="02020603050405020304" pitchFamily="18" charset="0"/>
                <a:ea typeface="Times New Roman" panose="02020603050405020304" pitchFamily="18" charset="0"/>
                <a:sym typeface="Wingdings" panose="05000000000000000000" pitchFamily="2" charset="2"/>
              </a:rPr>
              <a:t></a:t>
            </a:r>
            <a:r>
              <a:rPr lang="en-US" altLang="x-none" sz="3200" b="1" dirty="0" err="1">
                <a:solidFill>
                  <a:srgbClr val="002060"/>
                </a:solidFill>
                <a:latin typeface="Times New Roman" panose="02020603050405020304" pitchFamily="18" charset="0"/>
                <a:ea typeface="Times New Roman" panose="02020603050405020304" pitchFamily="18" charset="0"/>
              </a:rPr>
              <a:t>Trở</a:t>
            </a:r>
            <a:r>
              <a:rPr lang="en-US" altLang="x-none" sz="3200" b="1" dirty="0">
                <a:solidFill>
                  <a:srgbClr val="002060"/>
                </a:solidFill>
                <a:latin typeface="Times New Roman" panose="02020603050405020304" pitchFamily="18" charset="0"/>
                <a:ea typeface="Times New Roman" panose="02020603050405020304" pitchFamily="18" charset="0"/>
              </a:rPr>
              <a:t> </a:t>
            </a:r>
            <a:r>
              <a:rPr lang="en-US" altLang="x-none" sz="3200" b="1" dirty="0" err="1">
                <a:solidFill>
                  <a:srgbClr val="002060"/>
                </a:solidFill>
                <a:latin typeface="Times New Roman" panose="02020603050405020304" pitchFamily="18" charset="0"/>
                <a:ea typeface="Times New Roman" panose="02020603050405020304" pitchFamily="18" charset="0"/>
              </a:rPr>
              <a:t>thành</a:t>
            </a:r>
            <a:r>
              <a:rPr lang="en-US" altLang="x-none" sz="3200" b="1" dirty="0">
                <a:solidFill>
                  <a:srgbClr val="002060"/>
                </a:solidFill>
                <a:latin typeface="Times New Roman" panose="02020603050405020304" pitchFamily="18" charset="0"/>
                <a:ea typeface="Times New Roman" panose="02020603050405020304" pitchFamily="18" charset="0"/>
              </a:rPr>
              <a:t> </a:t>
            </a:r>
            <a:r>
              <a:rPr lang="en-US" altLang="x-none" sz="3200" b="1" dirty="0" err="1">
                <a:solidFill>
                  <a:srgbClr val="002060"/>
                </a:solidFill>
                <a:latin typeface="Times New Roman" panose="02020603050405020304" pitchFamily="18" charset="0"/>
                <a:ea typeface="Times New Roman" panose="02020603050405020304" pitchFamily="18" charset="0"/>
              </a:rPr>
              <a:t>bệnh</a:t>
            </a:r>
            <a:r>
              <a:rPr lang="en-US" altLang="x-none" sz="3200" b="1" dirty="0">
                <a:solidFill>
                  <a:srgbClr val="002060"/>
                </a:solidFill>
                <a:latin typeface="Times New Roman" panose="02020603050405020304" pitchFamily="18" charset="0"/>
                <a:ea typeface="Times New Roman" panose="02020603050405020304" pitchFamily="18" charset="0"/>
              </a:rPr>
              <a:t> </a:t>
            </a:r>
            <a:r>
              <a:rPr lang="en-US" altLang="x-none" sz="3200" b="1" dirty="0" err="1">
                <a:solidFill>
                  <a:srgbClr val="002060"/>
                </a:solidFill>
                <a:latin typeface="Times New Roman" panose="02020603050405020304" pitchFamily="18" charset="0"/>
                <a:ea typeface="Times New Roman" panose="02020603050405020304" pitchFamily="18" charset="0"/>
              </a:rPr>
              <a:t>khó</a:t>
            </a:r>
            <a:r>
              <a:rPr lang="en-US" altLang="x-none" sz="3200" b="1" dirty="0">
                <a:solidFill>
                  <a:srgbClr val="002060"/>
                </a:solidFill>
                <a:latin typeface="Times New Roman" panose="02020603050405020304" pitchFamily="18" charset="0"/>
                <a:ea typeface="Times New Roman" panose="02020603050405020304" pitchFamily="18" charset="0"/>
              </a:rPr>
              <a:t> </a:t>
            </a:r>
            <a:r>
              <a:rPr lang="en-US" altLang="x-none" sz="3200" b="1" dirty="0" err="1">
                <a:solidFill>
                  <a:srgbClr val="002060"/>
                </a:solidFill>
                <a:latin typeface="Times New Roman" panose="02020603050405020304" pitchFamily="18" charset="0"/>
                <a:ea typeface="Times New Roman" panose="02020603050405020304" pitchFamily="18" charset="0"/>
              </a:rPr>
              <a:t>chữa</a:t>
            </a:r>
            <a:r>
              <a:rPr lang="en-US" altLang="x-none" sz="3200" b="1" dirty="0">
                <a:solidFill>
                  <a:srgbClr val="002060"/>
                </a:solidFill>
                <a:latin typeface="Times New Roman" panose="02020603050405020304" pitchFamily="18" charset="0"/>
                <a:ea typeface="Times New Roman" panose="02020603050405020304" pitchFamily="18" charset="0"/>
              </a:rPr>
              <a:t>.</a:t>
            </a:r>
            <a:endParaRPr lang="en-US" altLang="vi-VN" sz="3200" b="1" dirty="0">
              <a:solidFill>
                <a:srgbClr val="000000"/>
              </a:solidFill>
              <a:latin typeface="Times New Roman" panose="02020603050405020304" pitchFamily="18" charset="0"/>
              <a:ea typeface="等线"/>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barn(inVertical)">
                                      <p:cBhvr>
                                        <p:cTn id="19" dur="500"/>
                                        <p:tgtEl>
                                          <p:spTgt spid="1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24" dur="500"/>
                                        <p:tgtEl>
                                          <p:spTgt spid="1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4">
                                            <p:txEl>
                                              <p:pRg st="2" end="2"/>
                                            </p:txEl>
                                          </p:spTgt>
                                        </p:tgtEl>
                                        <p:attrNameLst>
                                          <p:attrName>style.visibility</p:attrName>
                                        </p:attrNameLst>
                                      </p:cBhvr>
                                      <p:to>
                                        <p:strVal val="visible"/>
                                      </p:to>
                                    </p:set>
                                    <p:animEffect transition="in" filter="wheel(1)">
                                      <p:cBhvr>
                                        <p:cTn id="29" dur="2000"/>
                                        <p:tgtEl>
                                          <p:spTgt spid="1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xEl>
                                              <p:pRg st="3" end="3"/>
                                            </p:txEl>
                                          </p:spTgt>
                                        </p:tgtEl>
                                        <p:attrNameLst>
                                          <p:attrName>style.visibility</p:attrName>
                                        </p:attrNameLst>
                                      </p:cBhvr>
                                      <p:to>
                                        <p:strVal val="visible"/>
                                      </p:to>
                                    </p:set>
                                    <p:animEffect transition="in" filter="barn(inVertical)">
                                      <p:cBhvr>
                                        <p:cTn id="34" dur="500"/>
                                        <p:tgtEl>
                                          <p:spTgt spid="14">
                                            <p:txEl>
                                              <p:pRg st="3" end="3"/>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14">
                                            <p:txEl>
                                              <p:pRg st="4" end="4"/>
                                            </p:txEl>
                                          </p:spTgt>
                                        </p:tgtEl>
                                        <p:attrNameLst>
                                          <p:attrName>style.visibility</p:attrName>
                                        </p:attrNameLst>
                                      </p:cBhvr>
                                      <p:to>
                                        <p:strVal val="visible"/>
                                      </p:to>
                                    </p:set>
                                    <p:animEffect transition="in" filter="barn(inVertical)">
                                      <p:cBhvr>
                                        <p:cTn id="37" dur="500"/>
                                        <p:tgtEl>
                                          <p:spTgt spid="14">
                                            <p:txEl>
                                              <p:pRg st="4" end="4"/>
                                            </p:txEl>
                                          </p:spTgt>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Ảnh Nền Powerpoint Đơn Giản Đẹp, 230 Hình Nền Powerpoint Ý Tưở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75349"/>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45050" y="23851"/>
            <a:ext cx="10658763" cy="1077218"/>
          </a:xfrm>
          <a:prstGeom prst="rect">
            <a:avLst/>
          </a:prstGeom>
          <a:noFill/>
        </p:spPr>
        <p:txBody>
          <a:bodyPr wrap="square">
            <a:spAutoFit/>
          </a:bodyPr>
          <a:lstStyle/>
          <a:p>
            <a:pPr algn="ctr">
              <a:spcAft>
                <a:spcPts val="0"/>
              </a:spcAft>
            </a:pPr>
            <a:r>
              <a:rPr lang="en-US"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dung 2: </a:t>
            </a:r>
            <a:r>
              <a:rPr lang="vi-VN"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NGHỊ LUẬN VỀ MỘT SỰ VIỆC, HIỆN TƯỢNG ĐỜI SỐNG</a:t>
            </a:r>
            <a:endParaRPr lang="vi-VN" sz="2800" b="1" dirty="0">
              <a:solidFill>
                <a:srgbClr val="7030A0"/>
              </a:solidFill>
              <a:effectLst/>
              <a:latin typeface="VNI-Times"/>
              <a:ea typeface="Times New Roman" panose="02020603050405020304" pitchFamily="18" charset="0"/>
              <a:cs typeface="Times New Roman" panose="02020603050405020304" pitchFamily="18" charset="0"/>
            </a:endParaRPr>
          </a:p>
        </p:txBody>
      </p:sp>
      <p:sp>
        <p:nvSpPr>
          <p:cNvPr id="11" name="MH_Entry_2"/>
          <p:cNvSpPr>
            <a:spLocks noChangeArrowheads="1"/>
          </p:cNvSpPr>
          <p:nvPr/>
        </p:nvSpPr>
        <p:spPr bwMode="auto">
          <a:xfrm>
            <a:off x="167675" y="976332"/>
            <a:ext cx="11736138" cy="443198"/>
          </a:xfrm>
          <a:prstGeom prst="rect">
            <a:avLst/>
          </a:prstGeom>
          <a:noFill/>
          <a:ln>
            <a:noFill/>
          </a:ln>
        </p:spPr>
        <p:txBody>
          <a:bodyPr wrap="square" lIns="0" tIns="0" rIns="0" bIns="0" anchor="ctr">
            <a:spAutoFit/>
          </a:bodyPr>
          <a:lstStyle>
            <a:defPPr>
              <a:defRPr lang="zh-CN"/>
            </a:defPPr>
            <a:lvl1pPr marL="0" lvl="0" indent="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1pPr>
            <a:lvl2pPr marL="455930" lvl="1"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2pPr>
            <a:lvl3pPr marL="913130" lvl="2"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3pPr>
            <a:lvl4pPr marL="1370330" lvl="3"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4pPr>
            <a:lvl5pPr marL="1827530" lvl="4"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5pPr>
            <a:lvl6pPr marL="2286000" lvl="5"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6pPr>
            <a:lvl7pPr marL="2743200" lvl="6"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7pPr>
            <a:lvl8pPr marL="3200400" lvl="7"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8pPr>
            <a:lvl9pPr marL="3657600" lvl="8"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9pPr>
          </a:lstStyle>
          <a:p>
            <a:pPr>
              <a:lnSpc>
                <a:spcPct val="90000"/>
              </a:lnSpc>
              <a:spcBef>
                <a:spcPts val="750"/>
              </a:spcBef>
              <a:buNone/>
            </a:pP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I.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Tìm</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hiểu</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bài</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nghị</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luận</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về</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một</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sự</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việc</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hiện</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tượng</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đời</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sống</a:t>
            </a:r>
            <a:endParaRPr lang="zh-CN" altLang="en-US" sz="3200" b="1" dirty="0">
              <a:solidFill>
                <a:srgbClr val="628545"/>
              </a:solidFill>
              <a:latin typeface="Times New Roman" panose="02020603050405020304" pitchFamily="18" charset="0"/>
              <a:ea typeface="Elsie"/>
              <a:cs typeface="Times New Roman" panose="02020603050405020304" pitchFamily="18" charset="0"/>
              <a:sym typeface="Elsie"/>
            </a:endParaRPr>
          </a:p>
        </p:txBody>
      </p:sp>
      <p:sp>
        <p:nvSpPr>
          <p:cNvPr id="14" name="TextBox 13"/>
          <p:cNvSpPr txBox="1"/>
          <p:nvPr/>
        </p:nvSpPr>
        <p:spPr>
          <a:xfrm>
            <a:off x="335783" y="1386015"/>
            <a:ext cx="8494181" cy="584775"/>
          </a:xfrm>
          <a:prstGeom prst="rect">
            <a:avLst/>
          </a:prstGeom>
          <a:noFill/>
        </p:spPr>
        <p:txBody>
          <a:bodyPr wrap="square">
            <a:spAutoFit/>
          </a:bodyPr>
          <a:lstStyle/>
          <a:p>
            <a:pPr defTabSz="1217930">
              <a:buNone/>
            </a:pPr>
            <a:r>
              <a:rPr lang="en-US" altLang="x-none" sz="3200" b="1" i="1" dirty="0" err="1">
                <a:solidFill>
                  <a:srgbClr val="002060"/>
                </a:solidFill>
                <a:latin typeface="Times New Roman" panose="02020603050405020304" pitchFamily="18" charset="0"/>
                <a:ea typeface="Times New Roman" panose="02020603050405020304" pitchFamily="18" charset="0"/>
              </a:rPr>
              <a:t>Nhận</a:t>
            </a:r>
            <a:r>
              <a:rPr lang="en-US" altLang="x-none" sz="3200" b="1" i="1" dirty="0">
                <a:solidFill>
                  <a:srgbClr val="002060"/>
                </a:solidFill>
                <a:latin typeface="Times New Roman" panose="02020603050405020304" pitchFamily="18" charset="0"/>
                <a:ea typeface="Times New Roman" panose="02020603050405020304" pitchFamily="18" charset="0"/>
              </a:rPr>
              <a:t> </a:t>
            </a:r>
            <a:r>
              <a:rPr lang="en-US" altLang="x-none" sz="3200" b="1" i="1" dirty="0" err="1">
                <a:solidFill>
                  <a:srgbClr val="002060"/>
                </a:solidFill>
                <a:latin typeface="Times New Roman" panose="02020603050405020304" pitchFamily="18" charset="0"/>
                <a:ea typeface="Times New Roman" panose="02020603050405020304" pitchFamily="18" charset="0"/>
              </a:rPr>
              <a:t>xét</a:t>
            </a:r>
            <a:r>
              <a:rPr lang="en-US" altLang="x-none" sz="3200" b="1" i="1" dirty="0">
                <a:solidFill>
                  <a:srgbClr val="002060"/>
                </a:solidFill>
                <a:latin typeface="Times New Roman" panose="02020603050405020304" pitchFamily="18" charset="0"/>
                <a:ea typeface="Times New Roman" panose="02020603050405020304" pitchFamily="18" charset="0"/>
              </a:rPr>
              <a:t>:</a:t>
            </a:r>
            <a:endParaRPr lang="en-US" altLang="x-none" sz="3200" b="1" i="1" dirty="0">
              <a:solidFill>
                <a:srgbClr val="002060"/>
              </a:solidFill>
              <a:latin typeface="Times New Roman" panose="02020603050405020304" pitchFamily="18" charset="0"/>
              <a:ea typeface="Times New Roman" panose="02020603050405020304" pitchFamily="18" charset="0"/>
            </a:endParaRPr>
          </a:p>
        </p:txBody>
      </p:sp>
      <p:sp>
        <p:nvSpPr>
          <p:cNvPr id="18" name="TextBox 17"/>
          <p:cNvSpPr txBox="1"/>
          <p:nvPr/>
        </p:nvSpPr>
        <p:spPr>
          <a:xfrm>
            <a:off x="179948" y="1869694"/>
            <a:ext cx="4963700" cy="584775"/>
          </a:xfrm>
          <a:prstGeom prst="rect">
            <a:avLst/>
          </a:prstGeom>
          <a:noFill/>
        </p:spPr>
        <p:txBody>
          <a:bodyPr wrap="square">
            <a:spAutoFit/>
          </a:bodyPr>
          <a:lstStyle/>
          <a:p>
            <a:r>
              <a:rPr lang="en-US" altLang="vi-VN" sz="3200" b="1" dirty="0">
                <a:solidFill>
                  <a:srgbClr val="002060"/>
                </a:solidFill>
                <a:latin typeface="Times New Roman" panose="02020603050405020304" pitchFamily="18" charset="0"/>
                <a:ea typeface="等线"/>
              </a:rPr>
              <a:t>- </a:t>
            </a:r>
            <a:r>
              <a:rPr lang="en-US" altLang="vi-VN" sz="3200" b="1" dirty="0" err="1">
                <a:solidFill>
                  <a:srgbClr val="002060"/>
                </a:solidFill>
                <a:latin typeface="Times New Roman" panose="02020603050405020304" pitchFamily="18" charset="0"/>
                <a:ea typeface="等线"/>
              </a:rPr>
              <a:t>Tác</a:t>
            </a:r>
            <a:r>
              <a:rPr lang="en-US" altLang="vi-VN" sz="3200" b="1" dirty="0">
                <a:solidFill>
                  <a:srgbClr val="002060"/>
                </a:solidFill>
                <a:latin typeface="Times New Roman" panose="02020603050405020304" pitchFamily="18" charset="0"/>
                <a:ea typeface="等线"/>
              </a:rPr>
              <a:t> </a:t>
            </a:r>
            <a:r>
              <a:rPr lang="en-US" altLang="vi-VN" sz="3200" b="1" dirty="0" err="1">
                <a:solidFill>
                  <a:srgbClr val="002060"/>
                </a:solidFill>
                <a:latin typeface="Times New Roman" panose="02020603050405020304" pitchFamily="18" charset="0"/>
                <a:ea typeface="等线"/>
              </a:rPr>
              <a:t>hại</a:t>
            </a:r>
            <a:r>
              <a:rPr lang="en-US" altLang="vi-VN" sz="3200" b="1" dirty="0">
                <a:solidFill>
                  <a:srgbClr val="002060"/>
                </a:solidFill>
                <a:latin typeface="Times New Roman" panose="02020603050405020304" pitchFamily="18" charset="0"/>
                <a:ea typeface="等线"/>
              </a:rPr>
              <a:t> </a:t>
            </a:r>
            <a:r>
              <a:rPr lang="en-US" altLang="vi-VN" sz="3200" b="1" dirty="0" err="1">
                <a:solidFill>
                  <a:srgbClr val="002060"/>
                </a:solidFill>
                <a:latin typeface="Times New Roman" panose="02020603050405020304" pitchFamily="18" charset="0"/>
                <a:ea typeface="等线"/>
              </a:rPr>
              <a:t>của</a:t>
            </a:r>
            <a:r>
              <a:rPr lang="en-US" altLang="vi-VN" sz="3200" b="1" dirty="0">
                <a:solidFill>
                  <a:srgbClr val="002060"/>
                </a:solidFill>
                <a:latin typeface="Times New Roman" panose="02020603050405020304" pitchFamily="18" charset="0"/>
                <a:ea typeface="等线"/>
              </a:rPr>
              <a:t> </a:t>
            </a:r>
            <a:r>
              <a:rPr lang="en-US" altLang="vi-VN" sz="3200" b="1" dirty="0" err="1">
                <a:solidFill>
                  <a:srgbClr val="002060"/>
                </a:solidFill>
                <a:latin typeface="Times New Roman" panose="02020603050405020304" pitchFamily="18" charset="0"/>
                <a:ea typeface="等线"/>
              </a:rPr>
              <a:t>bệnh</a:t>
            </a:r>
            <a:r>
              <a:rPr lang="en-US" altLang="vi-VN" sz="3200" b="1" dirty="0">
                <a:solidFill>
                  <a:srgbClr val="002060"/>
                </a:solidFill>
                <a:latin typeface="Times New Roman" panose="02020603050405020304" pitchFamily="18" charset="0"/>
                <a:ea typeface="等线"/>
              </a:rPr>
              <a:t> </a:t>
            </a:r>
            <a:r>
              <a:rPr lang="en-US" altLang="vi-VN" sz="3200" b="1" dirty="0" err="1">
                <a:solidFill>
                  <a:srgbClr val="002060"/>
                </a:solidFill>
                <a:latin typeface="Times New Roman" panose="02020603050405020304" pitchFamily="18" charset="0"/>
                <a:ea typeface="等线"/>
              </a:rPr>
              <a:t>lề</a:t>
            </a:r>
            <a:r>
              <a:rPr lang="en-US" altLang="vi-VN" sz="3200" b="1" dirty="0">
                <a:solidFill>
                  <a:srgbClr val="002060"/>
                </a:solidFill>
                <a:latin typeface="Times New Roman" panose="02020603050405020304" pitchFamily="18" charset="0"/>
                <a:ea typeface="等线"/>
              </a:rPr>
              <a:t> </a:t>
            </a:r>
            <a:r>
              <a:rPr lang="en-US" altLang="vi-VN" sz="3200" b="1" dirty="0" err="1">
                <a:solidFill>
                  <a:srgbClr val="002060"/>
                </a:solidFill>
                <a:latin typeface="Times New Roman" panose="02020603050405020304" pitchFamily="18" charset="0"/>
                <a:ea typeface="等线"/>
              </a:rPr>
              <a:t>mề</a:t>
            </a:r>
            <a:r>
              <a:rPr lang="en-US" altLang="vi-VN" sz="3200" b="1" dirty="0">
                <a:solidFill>
                  <a:srgbClr val="002060"/>
                </a:solidFill>
                <a:latin typeface="Times New Roman" panose="02020603050405020304" pitchFamily="18" charset="0"/>
                <a:ea typeface="等线"/>
              </a:rPr>
              <a:t>  </a:t>
            </a:r>
            <a:endParaRPr lang="en-US" sz="3200" b="1" dirty="0">
              <a:solidFill>
                <a:srgbClr val="002060"/>
              </a:solidFill>
            </a:endParaRPr>
          </a:p>
        </p:txBody>
      </p:sp>
      <p:sp>
        <p:nvSpPr>
          <p:cNvPr id="19" name="Text Box 11"/>
          <p:cNvSpPr txBox="1"/>
          <p:nvPr/>
        </p:nvSpPr>
        <p:spPr>
          <a:xfrm>
            <a:off x="195940" y="2668878"/>
            <a:ext cx="4268771" cy="584773"/>
          </a:xfrm>
          <a:prstGeom prst="rect">
            <a:avLst/>
          </a:prstGeom>
          <a:noFill/>
          <a:ln w="9525">
            <a:noFill/>
          </a:ln>
        </p:spPr>
        <p:txBody>
          <a:bodyPr wrap="square" lIns="91438" tIns="45719" rIns="91438" bIns="45719">
            <a:spAutoFit/>
          </a:bodyPr>
          <a:lstStyle>
            <a:defPPr>
              <a:defRPr lang="zh-CN"/>
            </a:defPPr>
            <a:lvl1pPr marL="0" lvl="0" indent="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1pPr>
            <a:lvl2pPr marL="455930" lvl="1"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2pPr>
            <a:lvl3pPr marL="913130" lvl="2"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3pPr>
            <a:lvl4pPr marL="1370330" lvl="3"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4pPr>
            <a:lvl5pPr marL="1827530" lvl="4"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5pPr>
            <a:lvl6pPr marL="2286000" lvl="5"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6pPr>
            <a:lvl7pPr marL="2743200" lvl="6"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7pPr>
            <a:lvl8pPr marL="3200400" lvl="7"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8pPr>
            <a:lvl9pPr marL="3657600" lvl="8"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9pPr>
          </a:lstStyle>
          <a:p>
            <a:pPr algn="ctr">
              <a:buNone/>
            </a:pP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Gây</a:t>
            </a:r>
            <a:r>
              <a:rPr lang="en-US" altLang="vi-VN" sz="3200" dirty="0">
                <a:solidFill>
                  <a:srgbClr val="000000"/>
                </a:solidFill>
                <a:latin typeface="Times New Roman" panose="02020603050405020304" pitchFamily="18" charset="0"/>
                <a:ea typeface="等线"/>
              </a:rPr>
              <a:t> hại cho </a:t>
            </a:r>
            <a:r>
              <a:rPr lang="en-US" altLang="vi-VN" sz="3200" dirty="0" err="1">
                <a:solidFill>
                  <a:srgbClr val="000000"/>
                </a:solidFill>
                <a:latin typeface="Times New Roman" panose="02020603050405020304" pitchFamily="18" charset="0"/>
                <a:ea typeface="等线"/>
              </a:rPr>
              <a:t>tập</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thể</a:t>
            </a:r>
            <a:r>
              <a:rPr lang="en-US" altLang="vi-VN" sz="3200" dirty="0">
                <a:solidFill>
                  <a:srgbClr val="000000"/>
                </a:solidFill>
                <a:latin typeface="Times New Roman" panose="02020603050405020304" pitchFamily="18" charset="0"/>
                <a:ea typeface="等线"/>
              </a:rPr>
              <a:t>:</a:t>
            </a:r>
            <a:endParaRPr lang="en-US" altLang="vi-VN" sz="3200" dirty="0">
              <a:solidFill>
                <a:srgbClr val="000000"/>
              </a:solidFill>
              <a:latin typeface="Times New Roman" panose="02020603050405020304" pitchFamily="18" charset="0"/>
              <a:ea typeface="等线"/>
            </a:endParaRPr>
          </a:p>
        </p:txBody>
      </p:sp>
      <p:sp>
        <p:nvSpPr>
          <p:cNvPr id="20" name="Text Box 12"/>
          <p:cNvSpPr txBox="1"/>
          <p:nvPr/>
        </p:nvSpPr>
        <p:spPr>
          <a:xfrm>
            <a:off x="-72228" y="2299804"/>
            <a:ext cx="9471576" cy="584773"/>
          </a:xfrm>
          <a:prstGeom prst="rect">
            <a:avLst/>
          </a:prstGeom>
          <a:noFill/>
          <a:ln w="9525">
            <a:noFill/>
          </a:ln>
        </p:spPr>
        <p:txBody>
          <a:bodyPr wrap="square" lIns="91438" tIns="45719" rIns="91438" bIns="45719">
            <a:spAutoFit/>
          </a:bodyPr>
          <a:lstStyle>
            <a:defPPr>
              <a:defRPr lang="zh-CN"/>
            </a:defPPr>
            <a:lvl1pPr marL="0" lvl="0" indent="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1pPr>
            <a:lvl2pPr marL="455930" lvl="1"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2pPr>
            <a:lvl3pPr marL="913130" lvl="2"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3pPr>
            <a:lvl4pPr marL="1370330" lvl="3"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4pPr>
            <a:lvl5pPr marL="1827530" lvl="4"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5pPr>
            <a:lvl6pPr marL="2286000" lvl="5"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6pPr>
            <a:lvl7pPr marL="2743200" lvl="6"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7pPr>
            <a:lvl8pPr marL="3200400" lvl="7"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8pPr>
            <a:lvl9pPr marL="3657600" lvl="8"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9pPr>
          </a:lstStyle>
          <a:p>
            <a:pPr algn="ctr">
              <a:buNone/>
            </a:pP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Gây</a:t>
            </a:r>
            <a:r>
              <a:rPr lang="en-US" altLang="vi-VN" sz="3200" dirty="0">
                <a:solidFill>
                  <a:srgbClr val="000000"/>
                </a:solidFill>
                <a:latin typeface="Times New Roman" panose="02020603050405020304" pitchFamily="18" charset="0"/>
                <a:ea typeface="等线"/>
              </a:rPr>
              <a:t> hại cho những người biết tôn trọng </a:t>
            </a:r>
            <a:r>
              <a:rPr lang="en-US" altLang="vi-VN" sz="3200" dirty="0" err="1">
                <a:solidFill>
                  <a:srgbClr val="000000"/>
                </a:solidFill>
                <a:latin typeface="Times New Roman" panose="02020603050405020304" pitchFamily="18" charset="0"/>
                <a:ea typeface="等线"/>
              </a:rPr>
              <a:t>giờ</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giấc</a:t>
            </a:r>
            <a:r>
              <a:rPr lang="en-US" altLang="vi-VN" sz="3200" dirty="0">
                <a:solidFill>
                  <a:srgbClr val="000000"/>
                </a:solidFill>
                <a:latin typeface="Times New Roman" panose="02020603050405020304" pitchFamily="18" charset="0"/>
                <a:ea typeface="等线"/>
              </a:rPr>
              <a:t>:</a:t>
            </a:r>
            <a:endParaRPr lang="en-US" altLang="vi-VN" sz="3200" dirty="0">
              <a:solidFill>
                <a:srgbClr val="000000"/>
              </a:solidFill>
              <a:latin typeface="Times New Roman" panose="02020603050405020304" pitchFamily="18" charset="0"/>
              <a:ea typeface="等线"/>
            </a:endParaRPr>
          </a:p>
        </p:txBody>
      </p:sp>
      <p:sp>
        <p:nvSpPr>
          <p:cNvPr id="21" name="Text Box 13"/>
          <p:cNvSpPr txBox="1"/>
          <p:nvPr/>
        </p:nvSpPr>
        <p:spPr>
          <a:xfrm>
            <a:off x="8177815" y="3122903"/>
            <a:ext cx="3846510" cy="1077216"/>
          </a:xfrm>
          <a:prstGeom prst="rect">
            <a:avLst/>
          </a:prstGeom>
          <a:noFill/>
          <a:ln w="9525">
            <a:noFill/>
          </a:ln>
        </p:spPr>
        <p:txBody>
          <a:bodyPr wrap="square" lIns="91438" tIns="45719" rIns="91438" bIns="45719">
            <a:spAutoFit/>
          </a:bodyPr>
          <a:lstStyle>
            <a:defPPr>
              <a:defRPr lang="zh-CN"/>
            </a:defPPr>
            <a:lvl1pPr marL="0" lvl="0" indent="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1pPr>
            <a:lvl2pPr marL="455930" lvl="1"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2pPr>
            <a:lvl3pPr marL="913130" lvl="2"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3pPr>
            <a:lvl4pPr marL="1370330" lvl="3"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4pPr>
            <a:lvl5pPr marL="1827530" lvl="4"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5pPr>
            <a:lvl6pPr marL="2286000" lvl="5"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6pPr>
            <a:lvl7pPr marL="2743200" lvl="6"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7pPr>
            <a:lvl8pPr marL="3200400" lvl="7"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8pPr>
            <a:lvl9pPr marL="3657600" lvl="8"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9pPr>
          </a:lstStyle>
          <a:p>
            <a:pPr algn="ctr">
              <a:buNone/>
            </a:pPr>
            <a:r>
              <a:rPr lang="en-US" altLang="vi-VN" sz="3200" dirty="0">
                <a:solidFill>
                  <a:srgbClr val="000000"/>
                </a:solidFill>
                <a:latin typeface="Times New Roman" panose="02020603050405020304" pitchFamily="18" charset="0"/>
                <a:ea typeface="等线"/>
                <a:sym typeface="Wingdings" panose="05000000000000000000" pitchFamily="2" charset="2"/>
              </a:rPr>
              <a:t> </a:t>
            </a:r>
            <a:r>
              <a:rPr lang="en-US" altLang="vi-VN" sz="3200" dirty="0" err="1">
                <a:solidFill>
                  <a:srgbClr val="000000"/>
                </a:solidFill>
                <a:latin typeface="Times New Roman" panose="02020603050405020304" pitchFamily="18" charset="0"/>
                <a:ea typeface="等线"/>
                <a:sym typeface="Wingdings" panose="05000000000000000000" pitchFamily="2" charset="2"/>
              </a:rPr>
              <a:t>Lâu</a:t>
            </a:r>
            <a:r>
              <a:rPr lang="en-US" altLang="vi-VN" sz="3200" dirty="0">
                <a:solidFill>
                  <a:srgbClr val="000000"/>
                </a:solidFill>
                <a:latin typeface="Times New Roman" panose="02020603050405020304" pitchFamily="18" charset="0"/>
                <a:ea typeface="等线"/>
                <a:sym typeface="Wingdings" panose="05000000000000000000" pitchFamily="2" charset="2"/>
              </a:rPr>
              <a:t> </a:t>
            </a:r>
            <a:r>
              <a:rPr lang="en-US" altLang="vi-VN" sz="3200" dirty="0" err="1">
                <a:solidFill>
                  <a:srgbClr val="000000"/>
                </a:solidFill>
                <a:latin typeface="Times New Roman" panose="02020603050405020304" pitchFamily="18" charset="0"/>
                <a:ea typeface="等线"/>
                <a:sym typeface="Wingdings" panose="05000000000000000000" pitchFamily="2" charset="2"/>
              </a:rPr>
              <a:t>dần</a:t>
            </a:r>
            <a:r>
              <a:rPr lang="en-US" altLang="vi-VN" sz="3200" dirty="0">
                <a:solidFill>
                  <a:srgbClr val="000000"/>
                </a:solidFill>
                <a:latin typeface="Times New Roman" panose="02020603050405020304" pitchFamily="18" charset="0"/>
                <a:ea typeface="等线"/>
                <a:sym typeface="Wingdings" panose="05000000000000000000" pitchFamily="2" charset="2"/>
              </a:rPr>
              <a:t> </a:t>
            </a:r>
            <a:r>
              <a:rPr lang="en-US" altLang="vi-VN" sz="3200" dirty="0" err="1">
                <a:solidFill>
                  <a:srgbClr val="000000"/>
                </a:solidFill>
                <a:latin typeface="Times New Roman" panose="02020603050405020304" pitchFamily="18" charset="0"/>
                <a:ea typeface="等线"/>
                <a:sym typeface="Wingdings" panose="05000000000000000000" pitchFamily="2" charset="2"/>
              </a:rPr>
              <a:t>t</a:t>
            </a:r>
            <a:r>
              <a:rPr lang="en-US" altLang="vi-VN" sz="3200" dirty="0" err="1">
                <a:solidFill>
                  <a:srgbClr val="000000"/>
                </a:solidFill>
                <a:latin typeface="Times New Roman" panose="02020603050405020304" pitchFamily="18" charset="0"/>
                <a:ea typeface="等线"/>
              </a:rPr>
              <a:t>ạo</a:t>
            </a:r>
            <a:r>
              <a:rPr lang="en-US" altLang="vi-VN" sz="3200" dirty="0">
                <a:solidFill>
                  <a:srgbClr val="000000"/>
                </a:solidFill>
                <a:latin typeface="Times New Roman" panose="02020603050405020304" pitchFamily="18" charset="0"/>
                <a:ea typeface="等线"/>
              </a:rPr>
              <a:t> ra tập quán không tốt</a:t>
            </a:r>
            <a:endParaRPr lang="en-US" altLang="vi-VN" sz="3200" dirty="0">
              <a:solidFill>
                <a:srgbClr val="000000"/>
              </a:solidFill>
              <a:latin typeface="Times New Roman" panose="02020603050405020304" pitchFamily="18" charset="0"/>
              <a:ea typeface="等线"/>
            </a:endParaRPr>
          </a:p>
        </p:txBody>
      </p:sp>
      <p:sp>
        <p:nvSpPr>
          <p:cNvPr id="22" name="Text Box 12"/>
          <p:cNvSpPr txBox="1"/>
          <p:nvPr/>
        </p:nvSpPr>
        <p:spPr>
          <a:xfrm>
            <a:off x="1530623" y="3088098"/>
            <a:ext cx="5585496" cy="584773"/>
          </a:xfrm>
          <a:prstGeom prst="rect">
            <a:avLst/>
          </a:prstGeom>
          <a:noFill/>
          <a:ln w="9525">
            <a:noFill/>
          </a:ln>
        </p:spPr>
        <p:txBody>
          <a:bodyPr wrap="square" lIns="91438" tIns="45719" rIns="91438" bIns="45719">
            <a:spAutoFit/>
          </a:bodyPr>
          <a:lstStyle>
            <a:defPPr>
              <a:defRPr lang="zh-CN"/>
            </a:defPPr>
            <a:lvl1pPr marL="0" lvl="0" indent="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1pPr>
            <a:lvl2pPr marL="455930" lvl="1"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2pPr>
            <a:lvl3pPr marL="913130" lvl="2"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3pPr>
            <a:lvl4pPr marL="1370330" lvl="3"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4pPr>
            <a:lvl5pPr marL="1827530" lvl="4"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5pPr>
            <a:lvl6pPr marL="2286000" lvl="5"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6pPr>
            <a:lvl7pPr marL="2743200" lvl="6"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7pPr>
            <a:lvl8pPr marL="3200400" lvl="7"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8pPr>
            <a:lvl9pPr marL="3657600" lvl="8"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9pPr>
          </a:lstStyle>
          <a:p>
            <a:pPr>
              <a:buNone/>
            </a:pPr>
            <a:r>
              <a:rPr lang="en-US" altLang="vi-VN" sz="3200" dirty="0" err="1">
                <a:solidFill>
                  <a:srgbClr val="000000"/>
                </a:solidFill>
                <a:latin typeface="Times New Roman" panose="02020603050405020304" pitchFamily="18" charset="0"/>
                <a:ea typeface="等线"/>
              </a:rPr>
              <a:t>Đến</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sớm</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phải</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đợi</a:t>
            </a:r>
            <a:endParaRPr lang="en-US" altLang="vi-VN" sz="3200" dirty="0">
              <a:solidFill>
                <a:srgbClr val="000000"/>
              </a:solidFill>
              <a:latin typeface="Times New Roman" panose="02020603050405020304" pitchFamily="18" charset="0"/>
              <a:ea typeface="等线"/>
            </a:endParaRPr>
          </a:p>
        </p:txBody>
      </p:sp>
      <p:sp>
        <p:nvSpPr>
          <p:cNvPr id="23" name="Text Box 12"/>
          <p:cNvSpPr txBox="1"/>
          <p:nvPr/>
        </p:nvSpPr>
        <p:spPr>
          <a:xfrm>
            <a:off x="1530623" y="3522314"/>
            <a:ext cx="6978571" cy="584773"/>
          </a:xfrm>
          <a:prstGeom prst="rect">
            <a:avLst/>
          </a:prstGeom>
          <a:noFill/>
          <a:ln w="9525">
            <a:noFill/>
          </a:ln>
        </p:spPr>
        <p:txBody>
          <a:bodyPr wrap="square" lIns="91438" tIns="45719" rIns="91438" bIns="45719">
            <a:spAutoFit/>
          </a:bodyPr>
          <a:lstStyle>
            <a:defPPr>
              <a:defRPr lang="zh-CN"/>
            </a:defPPr>
            <a:lvl1pPr marL="0" lvl="0" indent="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1pPr>
            <a:lvl2pPr marL="455930" lvl="1"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2pPr>
            <a:lvl3pPr marL="913130" lvl="2"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3pPr>
            <a:lvl4pPr marL="1370330" lvl="3"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4pPr>
            <a:lvl5pPr marL="1827530" lvl="4"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5pPr>
            <a:lvl6pPr marL="2286000" lvl="5"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6pPr>
            <a:lvl7pPr marL="2743200" lvl="6"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7pPr>
            <a:lvl8pPr marL="3200400" lvl="7"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8pPr>
            <a:lvl9pPr marL="3657600" lvl="8"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9pPr>
          </a:lstStyle>
          <a:p>
            <a:pPr>
              <a:buNone/>
            </a:pPr>
            <a:r>
              <a:rPr lang="en-US" altLang="vi-VN" sz="3200" dirty="0" err="1">
                <a:solidFill>
                  <a:srgbClr val="000000"/>
                </a:solidFill>
                <a:latin typeface="Times New Roman" panose="02020603050405020304" pitchFamily="18" charset="0"/>
                <a:ea typeface="等线"/>
              </a:rPr>
              <a:t>Nhiều</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nội</a:t>
            </a:r>
            <a:r>
              <a:rPr lang="en-US" altLang="vi-VN" sz="3200" dirty="0">
                <a:solidFill>
                  <a:srgbClr val="000000"/>
                </a:solidFill>
                <a:latin typeface="Times New Roman" panose="02020603050405020304" pitchFamily="18" charset="0"/>
                <a:ea typeface="等线"/>
              </a:rPr>
              <a:t> dung </a:t>
            </a:r>
            <a:r>
              <a:rPr lang="en-US" altLang="vi-VN" sz="3200" dirty="0" err="1">
                <a:solidFill>
                  <a:srgbClr val="000000"/>
                </a:solidFill>
                <a:latin typeface="Times New Roman" panose="02020603050405020304" pitchFamily="18" charset="0"/>
                <a:ea typeface="等线"/>
              </a:rPr>
              <a:t>bàn</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bạc</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không</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thấu</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đáo</a:t>
            </a:r>
            <a:endParaRPr lang="en-US" altLang="vi-VN" sz="3200" dirty="0">
              <a:solidFill>
                <a:srgbClr val="000000"/>
              </a:solidFill>
              <a:latin typeface="Times New Roman" panose="02020603050405020304" pitchFamily="18" charset="0"/>
              <a:ea typeface="等线"/>
            </a:endParaRPr>
          </a:p>
        </p:txBody>
      </p:sp>
      <p:sp>
        <p:nvSpPr>
          <p:cNvPr id="24" name="TextBox 3"/>
          <p:cNvSpPr txBox="1"/>
          <p:nvPr/>
        </p:nvSpPr>
        <p:spPr>
          <a:xfrm>
            <a:off x="458373" y="4444827"/>
            <a:ext cx="2895340" cy="584773"/>
          </a:xfrm>
          <a:prstGeom prst="rect">
            <a:avLst/>
          </a:prstGeom>
          <a:noFill/>
          <a:ln w="9525">
            <a:noFill/>
          </a:ln>
        </p:spPr>
        <p:txBody>
          <a:bodyPr wrap="none" lIns="91438" tIns="45719" rIns="91438" bIns="45719">
            <a:spAutoFit/>
          </a:bodyPr>
          <a:lstStyle>
            <a:defPPr>
              <a:defRPr lang="zh-CN"/>
            </a:defPPr>
            <a:lvl1pPr marL="0" lvl="0" indent="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1pPr>
            <a:lvl2pPr marL="455930" lvl="1"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2pPr>
            <a:lvl3pPr marL="913130" lvl="2"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3pPr>
            <a:lvl4pPr marL="1370330" lvl="3"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4pPr>
            <a:lvl5pPr marL="1827530" lvl="4"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5pPr>
            <a:lvl6pPr marL="2286000" lvl="5"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6pPr>
            <a:lvl7pPr marL="2743200" lvl="6"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7pPr>
            <a:lvl8pPr marL="3200400" lvl="7"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8pPr>
            <a:lvl9pPr marL="3657600" lvl="8"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9pPr>
          </a:lstStyle>
          <a:p>
            <a:pPr>
              <a:buNone/>
            </a:pPr>
            <a:r>
              <a:rPr lang="en-US" altLang="x-none" sz="3200" b="1" dirty="0">
                <a:latin typeface="Times New Roman" panose="02020603050405020304" pitchFamily="18" charset="0"/>
                <a:ea typeface="等线"/>
                <a:cs typeface="Times New Roman" panose="02020603050405020304" pitchFamily="18" charset="0"/>
              </a:rPr>
              <a:t>- </a:t>
            </a:r>
            <a:r>
              <a:rPr lang="en-US" altLang="x-none" sz="3200" b="1" dirty="0" err="1">
                <a:latin typeface="Times New Roman" panose="02020603050405020304" pitchFamily="18" charset="0"/>
                <a:ea typeface="等线"/>
                <a:cs typeface="Times New Roman" panose="02020603050405020304" pitchFamily="18" charset="0"/>
              </a:rPr>
              <a:t>Nguyên</a:t>
            </a:r>
            <a:r>
              <a:rPr lang="en-US" altLang="x-none" sz="3200" b="1" dirty="0">
                <a:latin typeface="Times New Roman" panose="02020603050405020304" pitchFamily="18" charset="0"/>
                <a:ea typeface="等线"/>
                <a:cs typeface="Times New Roman" panose="02020603050405020304" pitchFamily="18" charset="0"/>
              </a:rPr>
              <a:t> </a:t>
            </a:r>
            <a:r>
              <a:rPr lang="en-US" altLang="x-none" sz="3200" b="1" dirty="0" err="1">
                <a:latin typeface="Times New Roman" panose="02020603050405020304" pitchFamily="18" charset="0"/>
                <a:ea typeface="等线"/>
                <a:cs typeface="Times New Roman" panose="02020603050405020304" pitchFamily="18" charset="0"/>
              </a:rPr>
              <a:t>nhân</a:t>
            </a:r>
            <a:r>
              <a:rPr lang="en-US" altLang="x-none" sz="3200" b="1" dirty="0">
                <a:latin typeface="Times New Roman" panose="02020603050405020304" pitchFamily="18" charset="0"/>
                <a:ea typeface="等线"/>
                <a:cs typeface="Times New Roman" panose="02020603050405020304" pitchFamily="18" charset="0"/>
              </a:rPr>
              <a:t>:</a:t>
            </a:r>
            <a:endParaRPr lang="en-US" altLang="x-none" sz="3200" b="1" dirty="0">
              <a:latin typeface="Times New Roman" panose="02020603050405020304" pitchFamily="18" charset="0"/>
              <a:ea typeface="等线"/>
              <a:cs typeface="Times New Roman" panose="02020603050405020304" pitchFamily="18" charset="0"/>
            </a:endParaRPr>
          </a:p>
        </p:txBody>
      </p:sp>
      <p:sp>
        <p:nvSpPr>
          <p:cNvPr id="25" name="TextBox 3"/>
          <p:cNvSpPr txBox="1"/>
          <p:nvPr/>
        </p:nvSpPr>
        <p:spPr>
          <a:xfrm>
            <a:off x="3257031" y="4415036"/>
            <a:ext cx="2651684" cy="584773"/>
          </a:xfrm>
          <a:prstGeom prst="rect">
            <a:avLst/>
          </a:prstGeom>
          <a:noFill/>
          <a:ln w="9525">
            <a:noFill/>
          </a:ln>
        </p:spPr>
        <p:txBody>
          <a:bodyPr wrap="none" lIns="91438" tIns="45719" rIns="91438" bIns="45719">
            <a:spAutoFit/>
          </a:bodyPr>
          <a:lstStyle>
            <a:defPPr>
              <a:defRPr lang="zh-CN"/>
            </a:defPPr>
            <a:lvl1pPr marL="0" lvl="0" indent="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1pPr>
            <a:lvl2pPr marL="455930" lvl="1"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2pPr>
            <a:lvl3pPr marL="913130" lvl="2"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3pPr>
            <a:lvl4pPr marL="1370330" lvl="3"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4pPr>
            <a:lvl5pPr marL="1827530" lvl="4"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5pPr>
            <a:lvl6pPr marL="2286000" lvl="5"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6pPr>
            <a:lvl7pPr marL="2743200" lvl="6"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7pPr>
            <a:lvl8pPr marL="3200400" lvl="7"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8pPr>
            <a:lvl9pPr marL="3657600" lvl="8"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9pPr>
          </a:lstStyle>
          <a:p>
            <a:pPr>
              <a:buNone/>
            </a:pPr>
            <a:r>
              <a:rPr lang="en-US" altLang="x-none" sz="3200" dirty="0" err="1">
                <a:latin typeface="Times New Roman" panose="02020603050405020304" pitchFamily="18" charset="0"/>
                <a:ea typeface="等线"/>
                <a:cs typeface="Times New Roman" panose="02020603050405020304" pitchFamily="18" charset="0"/>
              </a:rPr>
              <a:t>Thiếu</a:t>
            </a:r>
            <a:r>
              <a:rPr lang="en-US" altLang="x-none" sz="3200" dirty="0">
                <a:latin typeface="Times New Roman" panose="02020603050405020304" pitchFamily="18" charset="0"/>
                <a:ea typeface="等线"/>
                <a:cs typeface="Times New Roman" panose="02020603050405020304" pitchFamily="18" charset="0"/>
              </a:rPr>
              <a:t> </a:t>
            </a:r>
            <a:r>
              <a:rPr lang="en-US" altLang="x-none" sz="3200" dirty="0" err="1">
                <a:latin typeface="Times New Roman" panose="02020603050405020304" pitchFamily="18" charset="0"/>
                <a:ea typeface="等线"/>
                <a:cs typeface="Times New Roman" panose="02020603050405020304" pitchFamily="18" charset="0"/>
              </a:rPr>
              <a:t>tự</a:t>
            </a:r>
            <a:r>
              <a:rPr lang="en-US" altLang="x-none" sz="3200" dirty="0">
                <a:latin typeface="Times New Roman" panose="02020603050405020304" pitchFamily="18" charset="0"/>
                <a:ea typeface="等线"/>
                <a:cs typeface="Times New Roman" panose="02020603050405020304" pitchFamily="18" charset="0"/>
              </a:rPr>
              <a:t> </a:t>
            </a:r>
            <a:r>
              <a:rPr lang="en-US" altLang="x-none" sz="3200" dirty="0" err="1">
                <a:latin typeface="Times New Roman" panose="02020603050405020304" pitchFamily="18" charset="0"/>
                <a:ea typeface="等线"/>
                <a:cs typeface="Times New Roman" panose="02020603050405020304" pitchFamily="18" charset="0"/>
              </a:rPr>
              <a:t>trọng</a:t>
            </a:r>
            <a:r>
              <a:rPr lang="en-US" altLang="x-none" sz="3200" dirty="0">
                <a:latin typeface="Times New Roman" panose="02020603050405020304" pitchFamily="18" charset="0"/>
                <a:ea typeface="等线"/>
                <a:cs typeface="Times New Roman" panose="02020603050405020304" pitchFamily="18" charset="0"/>
              </a:rPr>
              <a:t>.</a:t>
            </a:r>
            <a:endParaRPr lang="en-US" altLang="x-none" sz="3200" dirty="0">
              <a:latin typeface="Times New Roman" panose="02020603050405020304" pitchFamily="18" charset="0"/>
              <a:ea typeface="等线"/>
              <a:cs typeface="Times New Roman" panose="02020603050405020304" pitchFamily="18" charset="0"/>
            </a:endParaRPr>
          </a:p>
        </p:txBody>
      </p:sp>
      <p:sp>
        <p:nvSpPr>
          <p:cNvPr id="26" name="TextBox 3"/>
          <p:cNvSpPr txBox="1"/>
          <p:nvPr/>
        </p:nvSpPr>
        <p:spPr>
          <a:xfrm>
            <a:off x="3257031" y="4884021"/>
            <a:ext cx="5429687" cy="584773"/>
          </a:xfrm>
          <a:prstGeom prst="rect">
            <a:avLst/>
          </a:prstGeom>
          <a:noFill/>
          <a:ln w="9525">
            <a:noFill/>
          </a:ln>
        </p:spPr>
        <p:txBody>
          <a:bodyPr wrap="none" lIns="91438" tIns="45719" rIns="91438" bIns="45719">
            <a:spAutoFit/>
          </a:bodyPr>
          <a:lstStyle>
            <a:defPPr>
              <a:defRPr lang="zh-CN"/>
            </a:defPPr>
            <a:lvl1pPr marL="0" lvl="0" indent="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1pPr>
            <a:lvl2pPr marL="455930" lvl="1"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2pPr>
            <a:lvl3pPr marL="913130" lvl="2"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3pPr>
            <a:lvl4pPr marL="1370330" lvl="3"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4pPr>
            <a:lvl5pPr marL="1827530" lvl="4"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5pPr>
            <a:lvl6pPr marL="2286000" lvl="5"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6pPr>
            <a:lvl7pPr marL="2743200" lvl="6"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7pPr>
            <a:lvl8pPr marL="3200400" lvl="7"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8pPr>
            <a:lvl9pPr marL="3657600" lvl="8"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9pPr>
          </a:lstStyle>
          <a:p>
            <a:pPr>
              <a:buNone/>
            </a:pPr>
            <a:r>
              <a:rPr lang="en-US" altLang="x-none" sz="3200" dirty="0" err="1">
                <a:latin typeface="Times New Roman" panose="02020603050405020304" pitchFamily="18" charset="0"/>
                <a:ea typeface="等线"/>
                <a:cs typeface="Times New Roman" panose="02020603050405020304" pitchFamily="18" charset="0"/>
              </a:rPr>
              <a:t>Chưa</a:t>
            </a:r>
            <a:r>
              <a:rPr lang="en-US" altLang="x-none" sz="3200" dirty="0">
                <a:latin typeface="Times New Roman" panose="02020603050405020304" pitchFamily="18" charset="0"/>
                <a:ea typeface="等线"/>
                <a:cs typeface="Times New Roman" panose="02020603050405020304" pitchFamily="18" charset="0"/>
              </a:rPr>
              <a:t> </a:t>
            </a:r>
            <a:r>
              <a:rPr lang="en-US" altLang="x-none" sz="3200" dirty="0" err="1">
                <a:latin typeface="Times New Roman" panose="02020603050405020304" pitchFamily="18" charset="0"/>
                <a:ea typeface="等线"/>
                <a:cs typeface="Times New Roman" panose="02020603050405020304" pitchFamily="18" charset="0"/>
              </a:rPr>
              <a:t>biết</a:t>
            </a:r>
            <a:r>
              <a:rPr lang="en-US" altLang="x-none" sz="3200" dirty="0">
                <a:latin typeface="Times New Roman" panose="02020603050405020304" pitchFamily="18" charset="0"/>
                <a:ea typeface="等线"/>
                <a:cs typeface="Times New Roman" panose="02020603050405020304" pitchFamily="18" charset="0"/>
              </a:rPr>
              <a:t> </a:t>
            </a:r>
            <a:r>
              <a:rPr lang="en-US" altLang="x-none" sz="3200" dirty="0" err="1">
                <a:latin typeface="Times New Roman" panose="02020603050405020304" pitchFamily="18" charset="0"/>
                <a:ea typeface="等线"/>
                <a:cs typeface="Times New Roman" panose="02020603050405020304" pitchFamily="18" charset="0"/>
              </a:rPr>
              <a:t>tôn</a:t>
            </a:r>
            <a:r>
              <a:rPr lang="en-US" altLang="x-none" sz="3200" dirty="0">
                <a:latin typeface="Times New Roman" panose="02020603050405020304" pitchFamily="18" charset="0"/>
                <a:ea typeface="等线"/>
                <a:cs typeface="Times New Roman" panose="02020603050405020304" pitchFamily="18" charset="0"/>
              </a:rPr>
              <a:t> </a:t>
            </a:r>
            <a:r>
              <a:rPr lang="en-US" altLang="x-none" sz="3200" dirty="0" err="1">
                <a:latin typeface="Times New Roman" panose="02020603050405020304" pitchFamily="18" charset="0"/>
                <a:ea typeface="等线"/>
                <a:cs typeface="Times New Roman" panose="02020603050405020304" pitchFamily="18" charset="0"/>
              </a:rPr>
              <a:t>trọng</a:t>
            </a:r>
            <a:r>
              <a:rPr lang="en-US" altLang="x-none" sz="3200" dirty="0">
                <a:latin typeface="Times New Roman" panose="02020603050405020304" pitchFamily="18" charset="0"/>
                <a:ea typeface="等线"/>
                <a:cs typeface="Times New Roman" panose="02020603050405020304" pitchFamily="18" charset="0"/>
              </a:rPr>
              <a:t> </a:t>
            </a:r>
            <a:r>
              <a:rPr lang="en-US" altLang="x-none" sz="3200" dirty="0" err="1">
                <a:latin typeface="Times New Roman" panose="02020603050405020304" pitchFamily="18" charset="0"/>
                <a:ea typeface="等线"/>
                <a:cs typeface="Times New Roman" panose="02020603050405020304" pitchFamily="18" charset="0"/>
              </a:rPr>
              <a:t>người</a:t>
            </a:r>
            <a:r>
              <a:rPr lang="en-US" altLang="x-none" sz="3200" dirty="0">
                <a:latin typeface="Times New Roman" panose="02020603050405020304" pitchFamily="18" charset="0"/>
                <a:ea typeface="等线"/>
                <a:cs typeface="Times New Roman" panose="02020603050405020304" pitchFamily="18" charset="0"/>
              </a:rPr>
              <a:t> </a:t>
            </a:r>
            <a:r>
              <a:rPr lang="en-US" altLang="x-none" sz="3200" dirty="0" err="1">
                <a:latin typeface="Times New Roman" panose="02020603050405020304" pitchFamily="18" charset="0"/>
                <a:ea typeface="等线"/>
                <a:cs typeface="Times New Roman" panose="02020603050405020304" pitchFamily="18" charset="0"/>
              </a:rPr>
              <a:t>khác</a:t>
            </a:r>
            <a:r>
              <a:rPr lang="en-US" altLang="x-none" sz="3200" dirty="0">
                <a:latin typeface="Times New Roman" panose="02020603050405020304" pitchFamily="18" charset="0"/>
                <a:ea typeface="等线"/>
                <a:cs typeface="Times New Roman" panose="02020603050405020304" pitchFamily="18" charset="0"/>
              </a:rPr>
              <a:t>.</a:t>
            </a:r>
            <a:endParaRPr lang="en-US" altLang="x-none" sz="3200" dirty="0">
              <a:latin typeface="Times New Roman" panose="02020603050405020304" pitchFamily="18" charset="0"/>
              <a:ea typeface="等线"/>
              <a:cs typeface="Times New Roman" panose="02020603050405020304" pitchFamily="18" charset="0"/>
            </a:endParaRPr>
          </a:p>
        </p:txBody>
      </p:sp>
      <p:sp>
        <p:nvSpPr>
          <p:cNvPr id="27" name="Right Brace 26"/>
          <p:cNvSpPr/>
          <p:nvPr/>
        </p:nvSpPr>
        <p:spPr>
          <a:xfrm>
            <a:off x="8076534" y="3314687"/>
            <a:ext cx="202563" cy="630133"/>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randombar(horizontal)">
                                      <p:cBhvr>
                                        <p:cTn id="34" dur="500"/>
                                        <p:tgtEl>
                                          <p:spTgt spid="27"/>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circle(in)">
                                      <p:cBhvr>
                                        <p:cTn id="47" dur="20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circle(in)">
                                      <p:cBhvr>
                                        <p:cTn id="5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Ảnh Nền Powerpoint Đơn Giản Đẹp, 230 Hình Nền Powerpoint Ý Tưở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75349"/>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45050" y="23851"/>
            <a:ext cx="10658763" cy="1077218"/>
          </a:xfrm>
          <a:prstGeom prst="rect">
            <a:avLst/>
          </a:prstGeom>
          <a:noFill/>
        </p:spPr>
        <p:txBody>
          <a:bodyPr wrap="square">
            <a:spAutoFit/>
          </a:bodyPr>
          <a:lstStyle/>
          <a:p>
            <a:pPr algn="ctr">
              <a:spcAft>
                <a:spcPts val="0"/>
              </a:spcAft>
            </a:pPr>
            <a:r>
              <a:rPr lang="en-US"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dung 2: </a:t>
            </a:r>
            <a:r>
              <a:rPr lang="vi-VN"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NGHỊ LUẬN VỀ MỘT SỰ VIỆC, HIỆN TƯỢNG ĐỜI SỐNG</a:t>
            </a:r>
            <a:endParaRPr lang="vi-VN" sz="2800" b="1" dirty="0">
              <a:solidFill>
                <a:srgbClr val="7030A0"/>
              </a:solidFill>
              <a:effectLst/>
              <a:latin typeface="VNI-Times"/>
              <a:ea typeface="Times New Roman" panose="02020603050405020304" pitchFamily="18" charset="0"/>
              <a:cs typeface="Times New Roman" panose="02020603050405020304" pitchFamily="18" charset="0"/>
            </a:endParaRPr>
          </a:p>
        </p:txBody>
      </p:sp>
      <p:sp>
        <p:nvSpPr>
          <p:cNvPr id="11" name="MH_Entry_2"/>
          <p:cNvSpPr>
            <a:spLocks noChangeArrowheads="1"/>
          </p:cNvSpPr>
          <p:nvPr/>
        </p:nvSpPr>
        <p:spPr bwMode="auto">
          <a:xfrm>
            <a:off x="167675" y="976332"/>
            <a:ext cx="11736138" cy="443198"/>
          </a:xfrm>
          <a:prstGeom prst="rect">
            <a:avLst/>
          </a:prstGeom>
          <a:noFill/>
          <a:ln>
            <a:noFill/>
          </a:ln>
        </p:spPr>
        <p:txBody>
          <a:bodyPr wrap="square" lIns="0" tIns="0" rIns="0" bIns="0" anchor="ctr">
            <a:spAutoFit/>
          </a:bodyPr>
          <a:lstStyle>
            <a:defPPr>
              <a:defRPr lang="zh-CN"/>
            </a:defPPr>
            <a:lvl1pPr marL="0" lvl="0" indent="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1pPr>
            <a:lvl2pPr marL="455930" lvl="1"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2pPr>
            <a:lvl3pPr marL="913130" lvl="2"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3pPr>
            <a:lvl4pPr marL="1370330" lvl="3"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4pPr>
            <a:lvl5pPr marL="1827530" lvl="4"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5pPr>
            <a:lvl6pPr marL="2286000" lvl="5"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6pPr>
            <a:lvl7pPr marL="2743200" lvl="6"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7pPr>
            <a:lvl8pPr marL="3200400" lvl="7"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8pPr>
            <a:lvl9pPr marL="3657600" lvl="8"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9pPr>
          </a:lstStyle>
          <a:p>
            <a:pPr>
              <a:lnSpc>
                <a:spcPct val="90000"/>
              </a:lnSpc>
              <a:spcBef>
                <a:spcPts val="750"/>
              </a:spcBef>
              <a:buNone/>
            </a:pP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I.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Tìm</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hiểu</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bài</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nghị</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luận</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về</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một</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sự</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việc</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hiện</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tượng</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đời</a:t>
            </a:r>
            <a:r>
              <a:rPr lang="en-US" altLang="zh-CN" sz="3200" b="1" dirty="0">
                <a:solidFill>
                  <a:srgbClr val="628545"/>
                </a:solidFill>
                <a:latin typeface="Times New Roman" panose="02020603050405020304" pitchFamily="18" charset="0"/>
                <a:ea typeface="Elsie"/>
                <a:cs typeface="Times New Roman" panose="02020603050405020304" pitchFamily="18" charset="0"/>
                <a:sym typeface="Elsie"/>
              </a:rPr>
              <a:t> </a:t>
            </a:r>
            <a:r>
              <a:rPr lang="en-US" altLang="zh-CN" sz="3200" b="1" dirty="0" err="1">
                <a:solidFill>
                  <a:srgbClr val="628545"/>
                </a:solidFill>
                <a:latin typeface="Times New Roman" panose="02020603050405020304" pitchFamily="18" charset="0"/>
                <a:ea typeface="Elsie"/>
                <a:cs typeface="Times New Roman" panose="02020603050405020304" pitchFamily="18" charset="0"/>
                <a:sym typeface="Elsie"/>
              </a:rPr>
              <a:t>sống</a:t>
            </a:r>
            <a:endParaRPr lang="zh-CN" altLang="en-US" sz="3200" b="1" dirty="0">
              <a:solidFill>
                <a:srgbClr val="628545"/>
              </a:solidFill>
              <a:latin typeface="Times New Roman" panose="02020603050405020304" pitchFamily="18" charset="0"/>
              <a:ea typeface="Elsie"/>
              <a:cs typeface="Times New Roman" panose="02020603050405020304" pitchFamily="18" charset="0"/>
              <a:sym typeface="Elsie"/>
            </a:endParaRPr>
          </a:p>
        </p:txBody>
      </p:sp>
      <p:sp>
        <p:nvSpPr>
          <p:cNvPr id="14" name="TextBox 13"/>
          <p:cNvSpPr txBox="1"/>
          <p:nvPr/>
        </p:nvSpPr>
        <p:spPr>
          <a:xfrm>
            <a:off x="335783" y="1386015"/>
            <a:ext cx="8494181" cy="584775"/>
          </a:xfrm>
          <a:prstGeom prst="rect">
            <a:avLst/>
          </a:prstGeom>
          <a:noFill/>
        </p:spPr>
        <p:txBody>
          <a:bodyPr wrap="square">
            <a:spAutoFit/>
          </a:bodyPr>
          <a:lstStyle/>
          <a:p>
            <a:pPr defTabSz="1217930">
              <a:buNone/>
            </a:pPr>
            <a:r>
              <a:rPr lang="en-US" altLang="x-none" sz="3200" b="1" i="1" dirty="0" err="1">
                <a:solidFill>
                  <a:srgbClr val="002060"/>
                </a:solidFill>
                <a:latin typeface="Times New Roman" panose="02020603050405020304" pitchFamily="18" charset="0"/>
                <a:ea typeface="Times New Roman" panose="02020603050405020304" pitchFamily="18" charset="0"/>
              </a:rPr>
              <a:t>Nhận</a:t>
            </a:r>
            <a:r>
              <a:rPr lang="en-US" altLang="x-none" sz="3200" b="1" i="1" dirty="0">
                <a:solidFill>
                  <a:srgbClr val="002060"/>
                </a:solidFill>
                <a:latin typeface="Times New Roman" panose="02020603050405020304" pitchFamily="18" charset="0"/>
                <a:ea typeface="Times New Roman" panose="02020603050405020304" pitchFamily="18" charset="0"/>
              </a:rPr>
              <a:t> </a:t>
            </a:r>
            <a:r>
              <a:rPr lang="en-US" altLang="x-none" sz="3200" b="1" i="1" dirty="0" err="1">
                <a:solidFill>
                  <a:srgbClr val="002060"/>
                </a:solidFill>
                <a:latin typeface="Times New Roman" panose="02020603050405020304" pitchFamily="18" charset="0"/>
                <a:ea typeface="Times New Roman" panose="02020603050405020304" pitchFamily="18" charset="0"/>
              </a:rPr>
              <a:t>xét</a:t>
            </a:r>
            <a:r>
              <a:rPr lang="en-US" altLang="x-none" sz="3200" b="1" i="1" dirty="0">
                <a:solidFill>
                  <a:srgbClr val="002060"/>
                </a:solidFill>
                <a:latin typeface="Times New Roman" panose="02020603050405020304" pitchFamily="18" charset="0"/>
                <a:ea typeface="Times New Roman" panose="02020603050405020304" pitchFamily="18" charset="0"/>
              </a:rPr>
              <a:t>:</a:t>
            </a:r>
            <a:endParaRPr lang="en-US" altLang="x-none" sz="3200" b="1" i="1" dirty="0">
              <a:solidFill>
                <a:srgbClr val="002060"/>
              </a:solidFill>
              <a:latin typeface="Times New Roman" panose="02020603050405020304" pitchFamily="18" charset="0"/>
              <a:ea typeface="Times New Roman" panose="02020603050405020304" pitchFamily="18" charset="0"/>
            </a:endParaRPr>
          </a:p>
        </p:txBody>
      </p:sp>
      <p:sp>
        <p:nvSpPr>
          <p:cNvPr id="18" name="TextBox 17"/>
          <p:cNvSpPr txBox="1"/>
          <p:nvPr/>
        </p:nvSpPr>
        <p:spPr>
          <a:xfrm>
            <a:off x="179948" y="1869694"/>
            <a:ext cx="8329246" cy="584775"/>
          </a:xfrm>
          <a:prstGeom prst="rect">
            <a:avLst/>
          </a:prstGeom>
          <a:noFill/>
        </p:spPr>
        <p:txBody>
          <a:bodyPr wrap="square">
            <a:spAutoFit/>
          </a:bodyPr>
          <a:lstStyle/>
          <a:p>
            <a:r>
              <a:rPr lang="en-US" altLang="vi-VN" sz="3200" b="1" dirty="0">
                <a:solidFill>
                  <a:srgbClr val="002060"/>
                </a:solidFill>
                <a:latin typeface="Times New Roman" panose="02020603050405020304" pitchFamily="18" charset="0"/>
                <a:ea typeface="等线"/>
              </a:rPr>
              <a:t>- </a:t>
            </a:r>
            <a:r>
              <a:rPr lang="en-US" altLang="vi-VN" sz="3200" b="1" dirty="0" err="1">
                <a:solidFill>
                  <a:srgbClr val="002060"/>
                </a:solidFill>
                <a:latin typeface="Times New Roman" panose="02020603050405020304" pitchFamily="18" charset="0"/>
                <a:ea typeface="等线"/>
              </a:rPr>
              <a:t>Giải</a:t>
            </a:r>
            <a:r>
              <a:rPr lang="en-US" altLang="vi-VN" sz="3200" b="1" dirty="0">
                <a:solidFill>
                  <a:srgbClr val="002060"/>
                </a:solidFill>
                <a:latin typeface="Times New Roman" panose="02020603050405020304" pitchFamily="18" charset="0"/>
                <a:ea typeface="等线"/>
              </a:rPr>
              <a:t> </a:t>
            </a:r>
            <a:r>
              <a:rPr lang="en-US" altLang="vi-VN" sz="3200" b="1" dirty="0" err="1">
                <a:solidFill>
                  <a:srgbClr val="002060"/>
                </a:solidFill>
                <a:latin typeface="Times New Roman" panose="02020603050405020304" pitchFamily="18" charset="0"/>
                <a:ea typeface="等线"/>
              </a:rPr>
              <a:t>pháp</a:t>
            </a:r>
            <a:r>
              <a:rPr lang="en-US" altLang="vi-VN" sz="3200" b="1" dirty="0">
                <a:solidFill>
                  <a:srgbClr val="002060"/>
                </a:solidFill>
                <a:latin typeface="Times New Roman" panose="02020603050405020304" pitchFamily="18" charset="0"/>
                <a:ea typeface="等线"/>
              </a:rPr>
              <a:t> </a:t>
            </a:r>
            <a:r>
              <a:rPr lang="en-US" altLang="vi-VN" sz="3200" b="1" dirty="0" err="1">
                <a:solidFill>
                  <a:srgbClr val="002060"/>
                </a:solidFill>
                <a:latin typeface="Times New Roman" panose="02020603050405020304" pitchFamily="18" charset="0"/>
                <a:ea typeface="等线"/>
              </a:rPr>
              <a:t>khắc</a:t>
            </a:r>
            <a:r>
              <a:rPr lang="en-US" altLang="vi-VN" sz="3200" b="1" dirty="0">
                <a:solidFill>
                  <a:srgbClr val="002060"/>
                </a:solidFill>
                <a:latin typeface="Times New Roman" panose="02020603050405020304" pitchFamily="18" charset="0"/>
                <a:ea typeface="等线"/>
              </a:rPr>
              <a:t> </a:t>
            </a:r>
            <a:r>
              <a:rPr lang="en-US" altLang="vi-VN" sz="3200" b="1" dirty="0" err="1">
                <a:solidFill>
                  <a:srgbClr val="002060"/>
                </a:solidFill>
                <a:latin typeface="Times New Roman" panose="02020603050405020304" pitchFamily="18" charset="0"/>
                <a:ea typeface="等线"/>
              </a:rPr>
              <a:t>phục</a:t>
            </a:r>
            <a:r>
              <a:rPr lang="en-US" altLang="vi-VN" sz="3200" b="1" dirty="0">
                <a:solidFill>
                  <a:srgbClr val="002060"/>
                </a:solidFill>
                <a:latin typeface="Times New Roman" panose="02020603050405020304" pitchFamily="18" charset="0"/>
                <a:ea typeface="等线"/>
              </a:rPr>
              <a:t> </a:t>
            </a:r>
            <a:r>
              <a:rPr lang="en-US" altLang="vi-VN" sz="3200" b="1" dirty="0" err="1">
                <a:solidFill>
                  <a:srgbClr val="002060"/>
                </a:solidFill>
                <a:latin typeface="Times New Roman" panose="02020603050405020304" pitchFamily="18" charset="0"/>
                <a:ea typeface="等线"/>
              </a:rPr>
              <a:t>bệnh</a:t>
            </a:r>
            <a:r>
              <a:rPr lang="en-US" altLang="vi-VN" sz="3200" b="1" dirty="0">
                <a:solidFill>
                  <a:srgbClr val="002060"/>
                </a:solidFill>
                <a:latin typeface="Times New Roman" panose="02020603050405020304" pitchFamily="18" charset="0"/>
                <a:ea typeface="等线"/>
              </a:rPr>
              <a:t> </a:t>
            </a:r>
            <a:r>
              <a:rPr lang="en-US" altLang="vi-VN" sz="3200" b="1" dirty="0" err="1">
                <a:solidFill>
                  <a:srgbClr val="002060"/>
                </a:solidFill>
                <a:latin typeface="Times New Roman" panose="02020603050405020304" pitchFamily="18" charset="0"/>
                <a:ea typeface="等线"/>
              </a:rPr>
              <a:t>lề</a:t>
            </a:r>
            <a:r>
              <a:rPr lang="en-US" altLang="vi-VN" sz="3200" b="1" dirty="0">
                <a:solidFill>
                  <a:srgbClr val="002060"/>
                </a:solidFill>
                <a:latin typeface="Times New Roman" panose="02020603050405020304" pitchFamily="18" charset="0"/>
                <a:ea typeface="等线"/>
              </a:rPr>
              <a:t> </a:t>
            </a:r>
            <a:r>
              <a:rPr lang="en-US" altLang="vi-VN" sz="3200" b="1" dirty="0" err="1">
                <a:solidFill>
                  <a:srgbClr val="002060"/>
                </a:solidFill>
                <a:latin typeface="Times New Roman" panose="02020603050405020304" pitchFamily="18" charset="0"/>
                <a:ea typeface="等线"/>
              </a:rPr>
              <a:t>mề</a:t>
            </a:r>
            <a:r>
              <a:rPr lang="en-US" altLang="vi-VN" sz="3200" b="1" dirty="0">
                <a:solidFill>
                  <a:srgbClr val="002060"/>
                </a:solidFill>
                <a:latin typeface="Times New Roman" panose="02020603050405020304" pitchFamily="18" charset="0"/>
                <a:ea typeface="等线"/>
              </a:rPr>
              <a:t>:  </a:t>
            </a:r>
            <a:endParaRPr lang="en-US" sz="3200" b="1" dirty="0">
              <a:solidFill>
                <a:srgbClr val="002060"/>
              </a:solidFill>
            </a:endParaRPr>
          </a:p>
        </p:txBody>
      </p:sp>
      <p:sp>
        <p:nvSpPr>
          <p:cNvPr id="19" name="Text Box 11"/>
          <p:cNvSpPr txBox="1"/>
          <p:nvPr/>
        </p:nvSpPr>
        <p:spPr>
          <a:xfrm>
            <a:off x="719541" y="2717563"/>
            <a:ext cx="9394843" cy="584773"/>
          </a:xfrm>
          <a:prstGeom prst="rect">
            <a:avLst/>
          </a:prstGeom>
          <a:noFill/>
          <a:ln w="9525">
            <a:noFill/>
          </a:ln>
        </p:spPr>
        <p:txBody>
          <a:bodyPr wrap="square" lIns="91438" tIns="45719" rIns="91438" bIns="45719">
            <a:spAutoFit/>
          </a:bodyPr>
          <a:lstStyle>
            <a:defPPr>
              <a:defRPr lang="zh-CN"/>
            </a:defPPr>
            <a:lvl1pPr marL="0" lvl="0" indent="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1pPr>
            <a:lvl2pPr marL="455930" lvl="1"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2pPr>
            <a:lvl3pPr marL="913130" lvl="2"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3pPr>
            <a:lvl4pPr marL="1370330" lvl="3"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4pPr>
            <a:lvl5pPr marL="1827530" lvl="4"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5pPr>
            <a:lvl6pPr marL="2286000" lvl="5"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6pPr>
            <a:lvl7pPr marL="2743200" lvl="6"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7pPr>
            <a:lvl8pPr marL="3200400" lvl="7"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8pPr>
            <a:lvl9pPr marL="3657600" lvl="8"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9pPr>
          </a:lstStyle>
          <a:p>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Những</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cuộc</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họp</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không</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cần</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thiết</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không</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nên</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tổ</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chức</a:t>
            </a:r>
            <a:r>
              <a:rPr lang="en-US" altLang="vi-VN" sz="3200" dirty="0">
                <a:solidFill>
                  <a:srgbClr val="000000"/>
                </a:solidFill>
                <a:latin typeface="Times New Roman" panose="02020603050405020304" pitchFamily="18" charset="0"/>
                <a:ea typeface="等线"/>
              </a:rPr>
              <a:t>. </a:t>
            </a:r>
            <a:endParaRPr lang="en-US" altLang="vi-VN" sz="3200" dirty="0">
              <a:solidFill>
                <a:srgbClr val="000000"/>
              </a:solidFill>
              <a:latin typeface="Times New Roman" panose="02020603050405020304" pitchFamily="18" charset="0"/>
              <a:ea typeface="等线"/>
            </a:endParaRPr>
          </a:p>
        </p:txBody>
      </p:sp>
      <p:sp>
        <p:nvSpPr>
          <p:cNvPr id="20" name="Text Box 12"/>
          <p:cNvSpPr txBox="1"/>
          <p:nvPr/>
        </p:nvSpPr>
        <p:spPr>
          <a:xfrm>
            <a:off x="719541" y="2289735"/>
            <a:ext cx="7250060" cy="584773"/>
          </a:xfrm>
          <a:prstGeom prst="rect">
            <a:avLst/>
          </a:prstGeom>
          <a:noFill/>
          <a:ln w="9525">
            <a:noFill/>
          </a:ln>
        </p:spPr>
        <p:txBody>
          <a:bodyPr wrap="square" lIns="91438" tIns="45719" rIns="91438" bIns="45719">
            <a:spAutoFit/>
          </a:bodyPr>
          <a:lstStyle>
            <a:defPPr>
              <a:defRPr lang="zh-CN"/>
            </a:defPPr>
            <a:lvl1pPr marL="0" lvl="0" indent="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1pPr>
            <a:lvl2pPr marL="455930" lvl="1"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2pPr>
            <a:lvl3pPr marL="913130" lvl="2"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3pPr>
            <a:lvl4pPr marL="1370330" lvl="3"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4pPr>
            <a:lvl5pPr marL="1827530" lvl="4"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5pPr>
            <a:lvl6pPr marL="2286000" lvl="5"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6pPr>
            <a:lvl7pPr marL="2743200" lvl="6"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7pPr>
            <a:lvl8pPr marL="3200400" lvl="7"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8pPr>
            <a:lvl9pPr marL="3657600" lvl="8"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9pPr>
          </a:lstStyle>
          <a:p>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Biết</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tôn</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trọng</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hợp</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tác</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lẫn</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nhau</a:t>
            </a:r>
            <a:r>
              <a:rPr lang="en-US" altLang="vi-VN" sz="3200" dirty="0">
                <a:solidFill>
                  <a:srgbClr val="000000"/>
                </a:solidFill>
                <a:latin typeface="Times New Roman" panose="02020603050405020304" pitchFamily="18" charset="0"/>
                <a:ea typeface="等线"/>
              </a:rPr>
              <a:t>.</a:t>
            </a:r>
            <a:endParaRPr lang="en-US" altLang="vi-VN" sz="3200" dirty="0">
              <a:solidFill>
                <a:srgbClr val="000000"/>
              </a:solidFill>
              <a:latin typeface="Times New Roman" panose="02020603050405020304" pitchFamily="18" charset="0"/>
              <a:ea typeface="等线"/>
            </a:endParaRPr>
          </a:p>
        </p:txBody>
      </p:sp>
      <p:sp>
        <p:nvSpPr>
          <p:cNvPr id="22" name="Text Box 12"/>
          <p:cNvSpPr txBox="1"/>
          <p:nvPr/>
        </p:nvSpPr>
        <p:spPr>
          <a:xfrm>
            <a:off x="756181" y="3181405"/>
            <a:ext cx="10319256" cy="584773"/>
          </a:xfrm>
          <a:prstGeom prst="rect">
            <a:avLst/>
          </a:prstGeom>
          <a:noFill/>
          <a:ln w="9525">
            <a:noFill/>
          </a:ln>
        </p:spPr>
        <p:txBody>
          <a:bodyPr wrap="square" lIns="91438" tIns="45719" rIns="91438" bIns="45719">
            <a:spAutoFit/>
          </a:bodyPr>
          <a:lstStyle>
            <a:defPPr>
              <a:defRPr lang="zh-CN"/>
            </a:defPPr>
            <a:lvl1pPr marL="0" lvl="0" indent="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1pPr>
            <a:lvl2pPr marL="455930" lvl="1"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2pPr>
            <a:lvl3pPr marL="913130" lvl="2"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3pPr>
            <a:lvl4pPr marL="1370330" lvl="3"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4pPr>
            <a:lvl5pPr marL="1827530" lvl="4"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5pPr>
            <a:lvl6pPr marL="2286000" lvl="5"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6pPr>
            <a:lvl7pPr marL="2743200" lvl="6"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7pPr>
            <a:lvl8pPr marL="3200400" lvl="7"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8pPr>
            <a:lvl9pPr marL="3657600" lvl="8"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9pPr>
          </a:lstStyle>
          <a:p>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Những</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cuộc</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họp</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cần</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thiết</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cần</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tự</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giác</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tham</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gia</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đúng</a:t>
            </a:r>
            <a:r>
              <a:rPr lang="en-US" altLang="vi-VN" sz="3200" dirty="0">
                <a:solidFill>
                  <a:srgbClr val="000000"/>
                </a:solidFill>
                <a:latin typeface="Times New Roman" panose="02020603050405020304" pitchFamily="18" charset="0"/>
                <a:ea typeface="等线"/>
              </a:rPr>
              <a:t> </a:t>
            </a:r>
            <a:r>
              <a:rPr lang="en-US" altLang="vi-VN" sz="3200" dirty="0" err="1">
                <a:solidFill>
                  <a:srgbClr val="000000"/>
                </a:solidFill>
                <a:latin typeface="Times New Roman" panose="02020603050405020304" pitchFamily="18" charset="0"/>
                <a:ea typeface="等线"/>
              </a:rPr>
              <a:t>giờ</a:t>
            </a:r>
            <a:endParaRPr lang="en-US" altLang="vi-VN" sz="3200" dirty="0">
              <a:solidFill>
                <a:srgbClr val="000000"/>
              </a:solidFill>
              <a:latin typeface="Times New Roman" panose="02020603050405020304" pitchFamily="18" charset="0"/>
              <a:ea typeface="等线"/>
            </a:endParaRPr>
          </a:p>
        </p:txBody>
      </p:sp>
      <p:sp>
        <p:nvSpPr>
          <p:cNvPr id="4" name="Text Box 8"/>
          <p:cNvSpPr txBox="1"/>
          <p:nvPr/>
        </p:nvSpPr>
        <p:spPr>
          <a:xfrm>
            <a:off x="601583" y="3657577"/>
            <a:ext cx="9624768" cy="584773"/>
          </a:xfrm>
          <a:prstGeom prst="rect">
            <a:avLst/>
          </a:prstGeom>
          <a:noFill/>
          <a:ln w="9525">
            <a:noFill/>
          </a:ln>
        </p:spPr>
        <p:txBody>
          <a:bodyPr wrap="square" lIns="91438" tIns="45719" rIns="91438" bIns="45719">
            <a:spAutoFit/>
          </a:bodyPr>
          <a:lstStyle>
            <a:defPPr>
              <a:defRPr lang="zh-CN"/>
            </a:defPPr>
            <a:lvl1pPr marL="0" lvl="0" indent="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1pPr>
            <a:lvl2pPr marL="455930" lvl="1"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2pPr>
            <a:lvl3pPr marL="913130" lvl="2"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3pPr>
            <a:lvl4pPr marL="1370330" lvl="3"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4pPr>
            <a:lvl5pPr marL="1827530" lvl="4"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5pPr>
            <a:lvl6pPr marL="2286000" lvl="5"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6pPr>
            <a:lvl7pPr marL="2743200" lvl="6"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7pPr>
            <a:lvl8pPr marL="3200400" lvl="7"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8pPr>
            <a:lvl9pPr marL="3657600" lvl="8" indent="1270" algn="l" defTabSz="913130" rtl="0" eaLnBrk="1" fontAlgn="base" latinLnBrk="0" hangingPunct="1">
              <a:lnSpc>
                <a:spcPct val="100000"/>
              </a:lnSpc>
              <a:spcBef>
                <a:spcPct val="0"/>
              </a:spcBef>
              <a:spcAft>
                <a:spcPct val="0"/>
              </a:spcAft>
              <a:buNone/>
              <a:defRPr sz="1900" b="0" i="0" u="none" kern="1200" baseline="0">
                <a:solidFill>
                  <a:schemeClr val="tx1"/>
                </a:solidFill>
                <a:latin typeface="Arial" panose="020B0604020202020204" pitchFamily="34" charset="0"/>
                <a:ea typeface="Arial" panose="020B0604020202020204" pitchFamily="34" charset="0"/>
                <a:cs typeface="+mn-cs"/>
              </a:defRPr>
            </a:lvl9pPr>
          </a:lstStyle>
          <a:p>
            <a:pPr>
              <a:buNone/>
            </a:pPr>
            <a:r>
              <a:rPr lang="en-US" altLang="vi-VN" sz="3200" b="1" dirty="0">
                <a:solidFill>
                  <a:srgbClr val="FF0000"/>
                </a:solidFill>
                <a:latin typeface="Times New Roman" panose="02020603050405020304" pitchFamily="18" charset="0"/>
                <a:ea typeface="等线"/>
                <a:sym typeface="Wingdings" panose="05000000000000000000" pitchFamily="2" charset="2"/>
              </a:rPr>
              <a:t> </a:t>
            </a:r>
            <a:r>
              <a:rPr lang="en-US" altLang="vi-VN" sz="3200" b="1" dirty="0" err="1">
                <a:solidFill>
                  <a:srgbClr val="FF0000"/>
                </a:solidFill>
                <a:latin typeface="Times New Roman" panose="02020603050405020304" pitchFamily="18" charset="0"/>
                <a:ea typeface="等线"/>
              </a:rPr>
              <a:t>Làm</a:t>
            </a:r>
            <a:r>
              <a:rPr lang="en-US" altLang="vi-VN" sz="3200" b="1" dirty="0">
                <a:solidFill>
                  <a:srgbClr val="FF0000"/>
                </a:solidFill>
                <a:latin typeface="Times New Roman" panose="02020603050405020304" pitchFamily="18" charset="0"/>
                <a:ea typeface="等线"/>
              </a:rPr>
              <a:t> việc </a:t>
            </a:r>
            <a:r>
              <a:rPr lang="en-US" altLang="vi-VN" sz="3200" b="1" dirty="0" err="1">
                <a:solidFill>
                  <a:srgbClr val="FF0000"/>
                </a:solidFill>
                <a:latin typeface="Times New Roman" panose="02020603050405020304" pitchFamily="18" charset="0"/>
                <a:ea typeface="等线"/>
              </a:rPr>
              <a:t>đúng</a:t>
            </a:r>
            <a:r>
              <a:rPr lang="en-US" altLang="vi-VN" sz="3200" b="1" dirty="0">
                <a:solidFill>
                  <a:srgbClr val="FF0000"/>
                </a:solidFill>
                <a:latin typeface="Times New Roman" panose="02020603050405020304" pitchFamily="18" charset="0"/>
                <a:ea typeface="等线"/>
              </a:rPr>
              <a:t> </a:t>
            </a:r>
            <a:r>
              <a:rPr lang="en-US" altLang="vi-VN" sz="3200" b="1" dirty="0" err="1">
                <a:solidFill>
                  <a:srgbClr val="FF0000"/>
                </a:solidFill>
                <a:latin typeface="Times New Roman" panose="02020603050405020304" pitchFamily="18" charset="0"/>
                <a:ea typeface="等线"/>
              </a:rPr>
              <a:t>giờ</a:t>
            </a:r>
            <a:r>
              <a:rPr lang="en-US" altLang="vi-VN" sz="3200" b="1" dirty="0">
                <a:solidFill>
                  <a:srgbClr val="FF0000"/>
                </a:solidFill>
                <a:latin typeface="Times New Roman" panose="02020603050405020304" pitchFamily="18" charset="0"/>
                <a:ea typeface="等线"/>
              </a:rPr>
              <a:t> là </a:t>
            </a:r>
            <a:r>
              <a:rPr lang="en-US" altLang="vi-VN" sz="3200" b="1" dirty="0" err="1">
                <a:solidFill>
                  <a:srgbClr val="FF0000"/>
                </a:solidFill>
                <a:latin typeface="Times New Roman" panose="02020603050405020304" pitchFamily="18" charset="0"/>
                <a:ea typeface="等线"/>
              </a:rPr>
              <a:t>người</a:t>
            </a:r>
            <a:r>
              <a:rPr lang="en-US" altLang="vi-VN" sz="3200" b="1" dirty="0">
                <a:solidFill>
                  <a:srgbClr val="FF0000"/>
                </a:solidFill>
                <a:latin typeface="Times New Roman" panose="02020603050405020304" pitchFamily="18" charset="0"/>
                <a:ea typeface="等线"/>
              </a:rPr>
              <a:t> có văn hóa. </a:t>
            </a:r>
            <a:endParaRPr lang="en-US" altLang="vi-VN" sz="3200" b="1" dirty="0">
              <a:solidFill>
                <a:srgbClr val="FF0000"/>
              </a:solidFill>
              <a:latin typeface="Times New Roman" panose="02020603050405020304" pitchFamily="18" charset="0"/>
              <a:ea typeface="等线"/>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u choi 2"/>
          <p:cNvPicPr>
            <a:picLocks noChangeAspect="1" noChangeArrowheads="1"/>
          </p:cNvPicPr>
          <p:nvPr/>
        </p:nvPicPr>
        <p:blipFill>
          <a:blip r:embed="rId1"/>
          <a:srcRect/>
          <a:stretch>
            <a:fillRect/>
          </a:stretch>
        </p:blipFill>
        <p:spPr bwMode="auto">
          <a:xfrm>
            <a:off x="4810528" y="2336276"/>
            <a:ext cx="5562600" cy="426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 Box 5"/>
          <p:cNvSpPr txBox="1">
            <a:spLocks noChangeArrowheads="1"/>
          </p:cNvSpPr>
          <p:nvPr/>
        </p:nvSpPr>
        <p:spPr bwMode="auto">
          <a:xfrm>
            <a:off x="5495629" y="1183751"/>
            <a:ext cx="4192588" cy="933450"/>
          </a:xfrm>
          <a:prstGeom prst="rect">
            <a:avLst/>
          </a:prstGeom>
          <a:solidFill>
            <a:schemeClr val="accent2">
              <a:lumMod val="20000"/>
              <a:lumOff val="80000"/>
            </a:schemeClr>
          </a:solidFill>
          <a:ln w="9525">
            <a:noFill/>
            <a:miter lim="800000"/>
          </a:ln>
          <a:effectLst/>
        </p:spPr>
        <p:txBody>
          <a:bodyPr wrap="none" lIns="91438" tIns="45719" rIns="91438" bIns="45719">
            <a:spAutoFit/>
          </a:bodyPr>
          <a:lstStyle/>
          <a:p>
            <a:pPr marR="0" defTabSz="914400">
              <a:buClrTx/>
              <a:buSzTx/>
              <a:buFontTx/>
              <a:buNone/>
              <a:defRPr/>
            </a:pPr>
            <a:r>
              <a:rPr kumimoji="0" lang="en-US" altLang="vi-VN" sz="5500" i="1" kern="1200" cap="none" spc="0" normalizeH="0" baseline="0" noProof="0" dirty="0">
                <a:latin typeface="Times New Roman" panose="02020603050405020304" pitchFamily="18" charset="0"/>
                <a:ea typeface="+mn-ea"/>
                <a:cs typeface="+mn-cs"/>
              </a:rPr>
              <a:t>BỆNH LỀ MỀ</a:t>
            </a:r>
            <a:endParaRPr kumimoji="0" lang="en-US" altLang="vi-VN" sz="5500" i="1" kern="1200" cap="none" spc="0" normalizeH="0" baseline="0" noProof="0" dirty="0">
              <a:latin typeface="Times New Roman" panose="02020603050405020304" pitchFamily="18" charset="0"/>
              <a:ea typeface="+mn-ea"/>
              <a:cs typeface="+mn-cs"/>
            </a:endParaRPr>
          </a:p>
        </p:txBody>
      </p:sp>
      <p:sp>
        <p:nvSpPr>
          <p:cNvPr id="6" name="Line 6"/>
          <p:cNvSpPr/>
          <p:nvPr/>
        </p:nvSpPr>
        <p:spPr>
          <a:xfrm>
            <a:off x="6029029" y="655114"/>
            <a:ext cx="3124200" cy="1981200"/>
          </a:xfrm>
          <a:prstGeom prst="line">
            <a:avLst/>
          </a:prstGeom>
          <a:ln w="57150" cap="flat" cmpd="sng">
            <a:solidFill>
              <a:srgbClr val="FF0000"/>
            </a:solidFill>
            <a:prstDash val="solid"/>
            <a:headEnd type="none" w="med" len="med"/>
            <a:tailEnd type="none" w="med" len="med"/>
          </a:ln>
        </p:spPr>
      </p:sp>
      <p:sp>
        <p:nvSpPr>
          <p:cNvPr id="7" name="Line 7"/>
          <p:cNvSpPr/>
          <p:nvPr/>
        </p:nvSpPr>
        <p:spPr>
          <a:xfrm flipH="1">
            <a:off x="5495629" y="731314"/>
            <a:ext cx="3048000" cy="1828800"/>
          </a:xfrm>
          <a:prstGeom prst="line">
            <a:avLst/>
          </a:prstGeom>
          <a:ln w="57150" cap="flat" cmpd="sng">
            <a:solidFill>
              <a:srgbClr val="FF0000"/>
            </a:solidFill>
            <a:prstDash val="solid"/>
            <a:headEnd type="none" w="med" len="med"/>
            <a:tailEnd type="none" w="med" len="med"/>
          </a:ln>
        </p:spPr>
      </p:sp>
      <p:sp>
        <p:nvSpPr>
          <p:cNvPr id="8" name="TextBox 7"/>
          <p:cNvSpPr txBox="1"/>
          <p:nvPr/>
        </p:nvSpPr>
        <p:spPr>
          <a:xfrm>
            <a:off x="5854404" y="-21161"/>
            <a:ext cx="3249613" cy="708025"/>
          </a:xfrm>
          <a:prstGeom prst="rect">
            <a:avLst/>
          </a:prstGeom>
          <a:noFill/>
          <a:ln w="9525">
            <a:noFill/>
          </a:ln>
        </p:spPr>
        <p:txBody>
          <a:bodyPr wrap="none" lIns="91438" tIns="45719" rIns="91438" bIns="45719">
            <a:spAutoFit/>
          </a:bodyPr>
          <a:lstStyle/>
          <a:p>
            <a:pPr>
              <a:buNone/>
            </a:pPr>
            <a:r>
              <a:rPr lang="en-US" altLang="x-none" sz="4000" b="1" i="1" dirty="0">
                <a:solidFill>
                  <a:srgbClr val="000000"/>
                </a:solidFill>
                <a:latin typeface="Times New Roman" panose="02020603050405020304" pitchFamily="18" charset="0"/>
                <a:ea typeface="等线"/>
                <a:cs typeface="Times New Roman" panose="02020603050405020304" pitchFamily="18" charset="0"/>
              </a:rPr>
              <a:t>B</a:t>
            </a:r>
            <a:r>
              <a:rPr lang="en-US" altLang="x-none" sz="4000" b="1" i="1" dirty="0">
                <a:solidFill>
                  <a:srgbClr val="000000"/>
                </a:solidFill>
                <a:latin typeface="Times New Roman" panose="02020603050405020304" pitchFamily="18" charset="0"/>
                <a:ea typeface="Times New Roman" panose="02020603050405020304" pitchFamily="18" charset="0"/>
              </a:rPr>
              <a:t>à</a:t>
            </a:r>
            <a:r>
              <a:rPr lang="en-US" altLang="x-none" sz="4000" b="1" i="1" dirty="0">
                <a:solidFill>
                  <a:srgbClr val="000000"/>
                </a:solidFill>
                <a:latin typeface="Times New Roman" panose="02020603050405020304" pitchFamily="18" charset="0"/>
                <a:ea typeface="等线"/>
                <a:cs typeface="Times New Roman" panose="02020603050405020304" pitchFamily="18" charset="0"/>
              </a:rPr>
              <a:t>y tỏ thái độ</a:t>
            </a:r>
            <a:endParaRPr lang="vi-VN" altLang="en-US" sz="4000" b="1" i="1" dirty="0">
              <a:solidFill>
                <a:srgbClr val="000000"/>
              </a:solidFill>
              <a:latin typeface="Times New Roman" panose="02020603050405020304" pitchFamily="18" charset="0"/>
              <a:ea typeface="Times New Roman" panose="02020603050405020304" pitchFamily="18" charset="0"/>
            </a:endParaRPr>
          </a:p>
        </p:txBody>
      </p:sp>
      <p:pic>
        <p:nvPicPr>
          <p:cNvPr id="9" name="图片 29"/>
          <p:cNvPicPr>
            <a:picLocks noChangeAspect="1"/>
          </p:cNvPicPr>
          <p:nvPr/>
        </p:nvPicPr>
        <p:blipFill>
          <a:blip r:embed="rId2"/>
          <a:srcRect l="9779" t="18150" r="48769" b="11900"/>
          <a:stretch>
            <a:fillRect/>
          </a:stretch>
        </p:blipFill>
        <p:spPr>
          <a:xfrm>
            <a:off x="0" y="0"/>
            <a:ext cx="4493869" cy="6858000"/>
          </a:xfrm>
          <a:prstGeom prst="rect">
            <a:avLst/>
          </a:prstGeom>
          <a:noFill/>
          <a:ln w="9525">
            <a:noFill/>
          </a:ln>
        </p:spPr>
      </p:pic>
      <p:sp>
        <p:nvSpPr>
          <p:cNvPr id="10" name="MH_Entry_2"/>
          <p:cNvSpPr>
            <a:spLocks noChangeArrowheads="1"/>
          </p:cNvSpPr>
          <p:nvPr>
            <p:custDataLst>
              <p:tags r:id="rId3"/>
            </p:custDataLst>
          </p:nvPr>
        </p:nvSpPr>
        <p:spPr bwMode="auto">
          <a:xfrm>
            <a:off x="745336" y="984260"/>
            <a:ext cx="2760695" cy="4889480"/>
          </a:xfrm>
          <a:prstGeom prst="rect">
            <a:avLst/>
          </a:prstGeom>
          <a:noFill/>
          <a:ln>
            <a:noFill/>
          </a:ln>
        </p:spPr>
        <p:txBody>
          <a:bodyPr wrap="square" lIns="0" tIns="0" rIns="0" bIns="0" anchor="ctr">
            <a:spAutoFit/>
          </a:bodyPr>
          <a:lstStyle/>
          <a:p>
            <a:pPr algn="ctr">
              <a:lnSpc>
                <a:spcPct val="150000"/>
              </a:lnSpc>
              <a:spcBef>
                <a:spcPts val="750"/>
              </a:spcBef>
              <a:buNone/>
            </a:pPr>
            <a:r>
              <a:rPr lang="en-US" altLang="zh-CN" sz="7200" i="1" dirty="0">
                <a:solidFill>
                  <a:srgbClr val="628545"/>
                </a:solidFill>
                <a:latin typeface="Times New Roman" panose="02020603050405020304" pitchFamily="18" charset="0"/>
                <a:ea typeface="Elsie"/>
                <a:cs typeface="Times New Roman" panose="02020603050405020304" pitchFamily="18" charset="0"/>
                <a:sym typeface="Elsie"/>
              </a:rPr>
              <a:t>BỆNH LỀ </a:t>
            </a:r>
            <a:endParaRPr lang="en-US" altLang="zh-CN" sz="7200" i="1" dirty="0">
              <a:solidFill>
                <a:srgbClr val="628545"/>
              </a:solidFill>
              <a:latin typeface="Times New Roman" panose="02020603050405020304" pitchFamily="18" charset="0"/>
              <a:ea typeface="Elsie"/>
              <a:cs typeface="Times New Roman" panose="02020603050405020304" pitchFamily="18" charset="0"/>
              <a:sym typeface="Elsie"/>
            </a:endParaRPr>
          </a:p>
          <a:p>
            <a:pPr algn="ctr">
              <a:lnSpc>
                <a:spcPct val="150000"/>
              </a:lnSpc>
              <a:spcBef>
                <a:spcPts val="750"/>
              </a:spcBef>
              <a:buNone/>
            </a:pPr>
            <a:r>
              <a:rPr lang="en-US" altLang="zh-CN" sz="7200" i="1" dirty="0">
                <a:solidFill>
                  <a:srgbClr val="628545"/>
                </a:solidFill>
                <a:latin typeface="Times New Roman" panose="02020603050405020304" pitchFamily="18" charset="0"/>
                <a:ea typeface="Elsie"/>
                <a:cs typeface="Times New Roman" panose="02020603050405020304" pitchFamily="18" charset="0"/>
                <a:sym typeface="Elsie"/>
              </a:rPr>
              <a:t>MỀ</a:t>
            </a:r>
            <a:endParaRPr lang="zh-CN" altLang="en-US" sz="7200" i="1" dirty="0">
              <a:solidFill>
                <a:srgbClr val="628545"/>
              </a:solidFill>
              <a:latin typeface="Times New Roman" panose="02020603050405020304" pitchFamily="18" charset="0"/>
              <a:ea typeface="Elsie"/>
              <a:cs typeface="Times New Roman" panose="02020603050405020304" pitchFamily="18" charset="0"/>
              <a:sym typeface="Els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 val="20160830110423"/>
  <p:tag name="MH_LIBRARY" val="CONTENTS"/>
  <p:tag name="MH_TYPE" val="ENTRY"/>
  <p:tag name="ID" val="547130"/>
  <p:tag name="MH_ORDER"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17421</Words>
  <Application>WPS Presentation</Application>
  <PresentationFormat>Widescreen</PresentationFormat>
  <Paragraphs>627</Paragraphs>
  <Slides>53</Slides>
  <Notes>4</Notes>
  <HiddenSlides>0</HiddenSlides>
  <MMClips>0</MMClips>
  <ScaleCrop>false</ScaleCrop>
  <HeadingPairs>
    <vt:vector size="6" baseType="variant">
      <vt:variant>
        <vt:lpstr>已用的字体</vt:lpstr>
      </vt:variant>
      <vt:variant>
        <vt:i4>28</vt:i4>
      </vt:variant>
      <vt:variant>
        <vt:lpstr>主题</vt:lpstr>
      </vt:variant>
      <vt:variant>
        <vt:i4>2</vt:i4>
      </vt:variant>
      <vt:variant>
        <vt:lpstr>幻灯片标题</vt:lpstr>
      </vt:variant>
      <vt:variant>
        <vt:i4>53</vt:i4>
      </vt:variant>
    </vt:vector>
  </HeadingPairs>
  <TitlesOfParts>
    <vt:vector size="83" baseType="lpstr">
      <vt:lpstr>Arial</vt:lpstr>
      <vt:lpstr>SimSun</vt:lpstr>
      <vt:lpstr>Wingdings</vt:lpstr>
      <vt:lpstr>Calibri</vt:lpstr>
      <vt:lpstr>Arial</vt:lpstr>
      <vt:lpstr>Hind</vt:lpstr>
      <vt:lpstr>Segoe Print</vt:lpstr>
      <vt:lpstr>Times New Roman</vt:lpstr>
      <vt:lpstr>等线</vt:lpstr>
      <vt:lpstr>VNI-Times</vt:lpstr>
      <vt:lpstr>Elsie</vt:lpstr>
      <vt:lpstr>Calibri Light</vt:lpstr>
      <vt:lpstr>Microsoft YaHei</vt:lpstr>
      <vt:lpstr>Arial Unicode MS</vt:lpstr>
      <vt:lpstr>等线 Light</vt:lpstr>
      <vt:lpstr>Montserrat</vt:lpstr>
      <vt:lpstr>Verdana</vt:lpstr>
      <vt:lpstr>义启小魏楷</vt:lpstr>
      <vt:lpstr>Symbol</vt:lpstr>
      <vt:lpstr>Constantia</vt:lpstr>
      <vt:lpstr>Consolas</vt:lpstr>
      <vt:lpstr>Pristina</vt:lpstr>
      <vt:lpstr>Colonna MT</vt:lpstr>
      <vt:lpstr>Century Gothic</vt:lpstr>
      <vt:lpstr>Century Schoolbook</vt:lpstr>
      <vt:lpstr>.VnTime</vt:lpstr>
      <vt:lpstr>Webdings</vt:lpstr>
      <vt:lpstr>Segoe UI</vt:lpstr>
      <vt:lpstr>Office Theme</vt:lpstr>
      <vt:lpstr>1_Office Theme</vt:lpstr>
      <vt:lpstr>PowerPoint 演示文稿</vt:lpstr>
      <vt:lpstr>PowerPoint 演示文稿</vt:lpstr>
      <vt:lpstr>Xả rác bừa bãi</vt:lpstr>
      <vt:lpstr>Tai nạn giao thông</vt:lpstr>
      <vt:lpstr>Gian lận trong kiểm tra, thi cử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 ĐỀ BÀI NGHỊ LUẬN VỀ MỘT SỰ VIỆC, HIỆN TƯỢNG ĐỜI SỐNG</vt:lpstr>
      <vt:lpstr>PowerPoint 演示文稿</vt:lpstr>
      <vt:lpstr>PowerPoint 演示文稿</vt:lpstr>
      <vt:lpstr>PowerPoint 演示文稿</vt:lpstr>
      <vt:lpstr>PowerPoint 演示文稿</vt:lpstr>
      <vt:lpstr>PowerPoint 演示文稿</vt:lpstr>
      <vt:lpstr>I. Đề bài nghị luận về một sự việc hiện tượng đời sống: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III. Luyện tập: </vt:lpstr>
      <vt:lpstr>III. Luyện tập: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võ thị thảo thảo</dc:creator>
  <cp:lastModifiedBy>Mai</cp:lastModifiedBy>
  <cp:revision>6</cp:revision>
  <dcterms:created xsi:type="dcterms:W3CDTF">2023-01-29T04:44:00Z</dcterms:created>
  <dcterms:modified xsi:type="dcterms:W3CDTF">2023-02-03T00:32:33Z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1F63D7AA7D8845469EFBAF7B9E752CC2</vt:lpwstr>
  </property>
  <property fmtid="{D5CDD505-2E9C-101B-9397-08002B2CF9AE}" pid="3" name="KSOProductBuildVer">
    <vt:lpwstr>1033-11.2.0.11440</vt:lpwstr>
  </property>
</Properties>
</file>