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60" r:id="rId4"/>
    <p:sldId id="261" r:id="rId5"/>
    <p:sldId id="284" r:id="rId6"/>
    <p:sldId id="286" r:id="rId7"/>
    <p:sldId id="287" r:id="rId8"/>
    <p:sldId id="288" r:id="rId9"/>
    <p:sldId id="262" r:id="rId10"/>
    <p:sldId id="289" r:id="rId11"/>
    <p:sldId id="290" r:id="rId12"/>
    <p:sldId id="291" r:id="rId13"/>
    <p:sldId id="294" r:id="rId14"/>
    <p:sldId id="295" r:id="rId15"/>
    <p:sldId id="296" r:id="rId16"/>
    <p:sldId id="297" r:id="rId17"/>
    <p:sldId id="302" r:id="rId18"/>
    <p:sldId id="303" r:id="rId19"/>
    <p:sldId id="304" r:id="rId20"/>
    <p:sldId id="305" r:id="rId21"/>
    <p:sldId id="307" r:id="rId22"/>
    <p:sldId id="309" r:id="rId23"/>
    <p:sldId id="31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94660"/>
  </p:normalViewPr>
  <p:slideViewPr>
    <p:cSldViewPr snapToGrid="0" showGuides="1">
      <p:cViewPr varScale="1">
        <p:scale>
          <a:sx n="81" d="100"/>
          <a:sy n="81" d="100"/>
        </p:scale>
        <p:origin x="48" y="53"/>
      </p:cViewPr>
      <p:guideLst>
        <p:guide orient="horz" pos="2188"/>
        <p:guide pos="379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42027895-99C5-4017-8F61-841C0848C08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E9102-EB60-4B82-93A7-D785A4D38FE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2027895-99C5-4017-8F61-841C0848C08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E9102-EB60-4B82-93A7-D785A4D38FE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2027895-99C5-4017-8F61-841C0848C08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E9102-EB60-4B82-93A7-D785A4D38FEC}"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封面/封底">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buNone/>
            </a:pPr>
            <a:fld id="{BB962C8B-B14F-4D97-AF65-F5344CB8AC3E}" type="datetimeFigureOut">
              <a:rPr lang="zh-CN" altLang="en-US" dirty="0"/>
            </a:fld>
            <a:endParaRPr lang="zh-CN" alt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pPr lvl="0" eaLnBrk="1" hangingPunct="1">
              <a:buNone/>
            </a:pPr>
            <a:endParaRPr lang="zh-CN" altLang="en-US" dirty="0"/>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目录/过渡">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buNone/>
            </a:pPr>
            <a:fld id="{BB962C8B-B14F-4D97-AF65-F5344CB8AC3E}" type="datetimeFigureOut">
              <a:rPr lang="zh-CN" altLang="en-US" dirty="0"/>
            </a:fld>
            <a:endParaRPr lang="zh-CN" alt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pPr lvl="0" eaLnBrk="1" hangingPunct="1">
              <a:buNone/>
            </a:pPr>
            <a:endParaRPr lang="zh-CN" altLang="en-US" dirty="0"/>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2027895-99C5-4017-8F61-841C0848C08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E9102-EB60-4B82-93A7-D785A4D38FE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2027895-99C5-4017-8F61-841C0848C08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E9102-EB60-4B82-93A7-D785A4D38FE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42027895-99C5-4017-8F61-841C0848C08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E9102-EB60-4B82-93A7-D785A4D38FE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42027895-99C5-4017-8F61-841C0848C08B}"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9E9102-EB60-4B82-93A7-D785A4D38FE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42027895-99C5-4017-8F61-841C0848C08B}"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9E9102-EB60-4B82-93A7-D785A4D38FE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27895-99C5-4017-8F61-841C0848C08B}"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9E9102-EB60-4B82-93A7-D785A4D38FE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2027895-99C5-4017-8F61-841C0848C08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E9102-EB60-4B82-93A7-D785A4D38FE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2027895-99C5-4017-8F61-841C0848C08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E9102-EB60-4B82-93A7-D785A4D38FE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27895-99C5-4017-8F61-841C0848C08B}"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E9102-EB60-4B82-93A7-D785A4D38FE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_淘宝网chenying0907出品 15"/>
          <p:cNvSpPr/>
          <p:nvPr>
            <p:custDataLst>
              <p:tags r:id="rId1"/>
            </p:custDataLst>
          </p:nvPr>
        </p:nvSpPr>
        <p:spPr>
          <a:xfrm>
            <a:off x="1995488" y="1677988"/>
            <a:ext cx="8201025" cy="2500129"/>
          </a:xfrm>
          <a:prstGeom prst="rect">
            <a:avLst/>
          </a:prstGeom>
          <a:noFill/>
          <a:ln>
            <a:solidFill>
              <a:schemeClr val="accent2">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pic>
        <p:nvPicPr>
          <p:cNvPr id="13" name="PA_图片 12"/>
          <p:cNvPicPr>
            <a:picLocks noChangeAspect="1"/>
          </p:cNvPicPr>
          <p:nvPr>
            <p:custDataLst>
              <p:tags r:id="rId2"/>
            </p:custDataLst>
          </p:nvPr>
        </p:nvPicPr>
        <p:blipFill>
          <a:blip r:embed="rId3"/>
          <a:stretch>
            <a:fillRect/>
          </a:stretch>
        </p:blipFill>
        <p:spPr>
          <a:xfrm>
            <a:off x="3767138" y="1"/>
            <a:ext cx="4543425" cy="6858000"/>
          </a:xfrm>
          <a:prstGeom prst="rect">
            <a:avLst/>
          </a:prstGeom>
          <a:noFill/>
          <a:ln w="9525">
            <a:noFill/>
          </a:ln>
        </p:spPr>
      </p:pic>
      <p:sp>
        <p:nvSpPr>
          <p:cNvPr id="3" name="PA_淘宝网chenying0907出品 2"/>
          <p:cNvSpPr/>
          <p:nvPr>
            <p:custDataLst>
              <p:tags r:id="rId4"/>
            </p:custDataLst>
          </p:nvPr>
        </p:nvSpPr>
        <p:spPr>
          <a:xfrm>
            <a:off x="2238375" y="1716249"/>
            <a:ext cx="7715250" cy="1889125"/>
          </a:xfrm>
          <a:prstGeom prst="rect">
            <a:avLst/>
          </a:prstGeom>
          <a:solidFill>
            <a:schemeClr val="bg1">
              <a:alpha val="91000"/>
            </a:schemeClr>
          </a:solidFill>
          <a:ln>
            <a:solidFill>
              <a:schemeClr val="accent2">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6" name="PA_淘宝网chenying0907出品 5"/>
          <p:cNvSpPr txBox="1"/>
          <p:nvPr>
            <p:custDataLst>
              <p:tags r:id="rId5"/>
            </p:custDataLst>
          </p:nvPr>
        </p:nvSpPr>
        <p:spPr>
          <a:xfrm>
            <a:off x="2333625" y="1755001"/>
            <a:ext cx="7716838" cy="1815882"/>
          </a:xfrm>
          <a:prstGeom prst="rect">
            <a:avLst/>
          </a:prstGeom>
          <a:noFill/>
          <a:ln w="9525">
            <a:noFill/>
          </a:ln>
        </p:spPr>
        <p:txBody>
          <a:bodyPr>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Chủ</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31: </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altLang="zh-CN" sz="4000" b="1" dirty="0">
                <a:solidFill>
                  <a:srgbClr val="9933FF"/>
                </a:solidFill>
                <a:latin typeface="Times New Roman" panose="02020603050405020304" pitchFamily="18" charset="0"/>
                <a:ea typeface="方正兰亭超细黑简体" charset="-122"/>
              </a:rPr>
              <a:t>LIÊN KẾT CÂU VÀ </a:t>
            </a:r>
            <a:endParaRPr lang="en-US" altLang="zh-CN" sz="4000" b="1" dirty="0">
              <a:solidFill>
                <a:srgbClr val="9933FF"/>
              </a:solidFill>
              <a:latin typeface="Times New Roman" panose="02020603050405020304" pitchFamily="18" charset="0"/>
              <a:ea typeface="方正兰亭超细黑简体" charset="-122"/>
            </a:endParaRPr>
          </a:p>
          <a:p>
            <a:pPr algn="ctr"/>
            <a:r>
              <a:rPr lang="en-US" altLang="zh-CN" sz="4000" b="1" dirty="0">
                <a:solidFill>
                  <a:srgbClr val="9933FF"/>
                </a:solidFill>
                <a:latin typeface="Times New Roman" panose="02020603050405020304" pitchFamily="18" charset="0"/>
                <a:ea typeface="方正兰亭超细黑简体" charset="-122"/>
              </a:rPr>
              <a:t>LIÊN KẾT ĐOẠN VĂN</a:t>
            </a:r>
            <a:endParaRPr lang="en-US" altLang="zh-CN" sz="4000" b="1" dirty="0">
              <a:solidFill>
                <a:srgbClr val="9933FF"/>
              </a:solidFill>
              <a:latin typeface="Times New Roman" panose="02020603050405020304" pitchFamily="18" charset="0"/>
              <a:ea typeface="方正兰亭超细黑简体" charset="-122"/>
            </a:endParaRPr>
          </a:p>
        </p:txBody>
      </p:sp>
      <p:sp>
        <p:nvSpPr>
          <p:cNvPr id="7" name="PA_淘宝网chenying0907出品 6"/>
          <p:cNvSpPr txBox="1"/>
          <p:nvPr>
            <p:custDataLst>
              <p:tags r:id="rId6"/>
            </p:custDataLst>
          </p:nvPr>
        </p:nvSpPr>
        <p:spPr>
          <a:xfrm>
            <a:off x="3454400" y="4251325"/>
            <a:ext cx="5283200" cy="306388"/>
          </a:xfrm>
          <a:prstGeom prst="rect">
            <a:avLst/>
          </a:prstGeom>
          <a:solidFill>
            <a:schemeClr val="accent1">
              <a:alpha val="82000"/>
            </a:schemeClr>
          </a:solidFill>
        </p:spPr>
        <p:txBody>
          <a:bodyPr>
            <a:spAutoFit/>
          </a:bodyPr>
          <a:lstStyle/>
          <a:p>
            <a:pPr algn="ctr">
              <a:buNone/>
            </a:pPr>
            <a:endParaRPr lang="zh-CN" altLang="en-US" sz="1400" dirty="0">
              <a:solidFill>
                <a:schemeClr val="bg1"/>
              </a:solidFill>
              <a:latin typeface="Microsoft YaHei Light" panose="020B0502040204020203"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淘宝网chenying0907出品 26"/>
          <p:cNvSpPr/>
          <p:nvPr/>
        </p:nvSpPr>
        <p:spPr>
          <a:xfrm>
            <a:off x="5905500" y="774700"/>
            <a:ext cx="2244725" cy="6100763"/>
          </a:xfrm>
          <a:prstGeom prst="rect">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grpSp>
        <p:nvGrpSpPr>
          <p:cNvPr id="3" name="淘宝网chenying0907出品 23"/>
          <p:cNvGrpSpPr/>
          <p:nvPr/>
        </p:nvGrpSpPr>
        <p:grpSpPr>
          <a:xfrm>
            <a:off x="4775200" y="1365250"/>
            <a:ext cx="1739900" cy="1390650"/>
            <a:chOff x="4775587" y="1365262"/>
            <a:chExt cx="1739880" cy="1390977"/>
          </a:xfrm>
        </p:grpSpPr>
        <p:sp>
          <p:nvSpPr>
            <p:cNvPr id="7" name="淘宝网chenying0907出品 6"/>
            <p:cNvSpPr/>
            <p:nvPr/>
          </p:nvSpPr>
          <p:spPr>
            <a:xfrm>
              <a:off x="4859724" y="1447831"/>
              <a:ext cx="1655743" cy="1308408"/>
            </a:xfrm>
            <a:custGeom>
              <a:avLst/>
              <a:gdLst>
                <a:gd name="connsiteX0" fmla="*/ 2148114 w 2148114"/>
                <a:gd name="connsiteY0" fmla="*/ 1293574 h 1308427"/>
                <a:gd name="connsiteX1" fmla="*/ 1785257 w 2148114"/>
                <a:gd name="connsiteY1" fmla="*/ 1293574 h 1308427"/>
                <a:gd name="connsiteX2" fmla="*/ 1698172 w 2148114"/>
                <a:gd name="connsiteY2" fmla="*/ 1235517 h 1308427"/>
                <a:gd name="connsiteX3" fmla="*/ 1611086 w 2148114"/>
                <a:gd name="connsiteY3" fmla="*/ 1191974 h 1308427"/>
                <a:gd name="connsiteX4" fmla="*/ 1553029 w 2148114"/>
                <a:gd name="connsiteY4" fmla="*/ 1119402 h 1308427"/>
                <a:gd name="connsiteX5" fmla="*/ 1494972 w 2148114"/>
                <a:gd name="connsiteY5" fmla="*/ 1061345 h 1308427"/>
                <a:gd name="connsiteX6" fmla="*/ 1451429 w 2148114"/>
                <a:gd name="connsiteY6" fmla="*/ 988774 h 1308427"/>
                <a:gd name="connsiteX7" fmla="*/ 1407886 w 2148114"/>
                <a:gd name="connsiteY7" fmla="*/ 930717 h 1308427"/>
                <a:gd name="connsiteX8" fmla="*/ 1349829 w 2148114"/>
                <a:gd name="connsiteY8" fmla="*/ 814602 h 1308427"/>
                <a:gd name="connsiteX9" fmla="*/ 1291772 w 2148114"/>
                <a:gd name="connsiteY9" fmla="*/ 727517 h 1308427"/>
                <a:gd name="connsiteX10" fmla="*/ 1262743 w 2148114"/>
                <a:gd name="connsiteY10" fmla="*/ 683974 h 1308427"/>
                <a:gd name="connsiteX11" fmla="*/ 1219200 w 2148114"/>
                <a:gd name="connsiteY11" fmla="*/ 582374 h 1308427"/>
                <a:gd name="connsiteX12" fmla="*/ 1190172 w 2148114"/>
                <a:gd name="connsiteY12" fmla="*/ 524317 h 1308427"/>
                <a:gd name="connsiteX13" fmla="*/ 1103086 w 2148114"/>
                <a:gd name="connsiteY13" fmla="*/ 408202 h 1308427"/>
                <a:gd name="connsiteX14" fmla="*/ 1016000 w 2148114"/>
                <a:gd name="connsiteY14" fmla="*/ 306602 h 1308427"/>
                <a:gd name="connsiteX15" fmla="*/ 972457 w 2148114"/>
                <a:gd name="connsiteY15" fmla="*/ 248545 h 1308427"/>
                <a:gd name="connsiteX16" fmla="*/ 812800 w 2148114"/>
                <a:gd name="connsiteY16" fmla="*/ 132431 h 1308427"/>
                <a:gd name="connsiteX17" fmla="*/ 754743 w 2148114"/>
                <a:gd name="connsiteY17" fmla="*/ 103402 h 1308427"/>
                <a:gd name="connsiteX18" fmla="*/ 667657 w 2148114"/>
                <a:gd name="connsiteY18" fmla="*/ 74374 h 1308427"/>
                <a:gd name="connsiteX19" fmla="*/ 566057 w 2148114"/>
                <a:gd name="connsiteY19" fmla="*/ 45345 h 1308427"/>
                <a:gd name="connsiteX20" fmla="*/ 493486 w 2148114"/>
                <a:gd name="connsiteY20" fmla="*/ 30831 h 1308427"/>
                <a:gd name="connsiteX21" fmla="*/ 377372 w 2148114"/>
                <a:gd name="connsiteY21" fmla="*/ 1802 h 1308427"/>
                <a:gd name="connsiteX22" fmla="*/ 0 w 2148114"/>
                <a:gd name="connsiteY22" fmla="*/ 1802 h 130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48114" h="1308427">
                  <a:moveTo>
                    <a:pt x="2148114" y="1293574"/>
                  </a:moveTo>
                  <a:cubicBezTo>
                    <a:pt x="2052167" y="1300427"/>
                    <a:pt x="1886192" y="1323261"/>
                    <a:pt x="1785257" y="1293574"/>
                  </a:cubicBezTo>
                  <a:cubicBezTo>
                    <a:pt x="1751787" y="1283730"/>
                    <a:pt x="1728307" y="1253096"/>
                    <a:pt x="1698172" y="1235517"/>
                  </a:cubicBezTo>
                  <a:cubicBezTo>
                    <a:pt x="1670138" y="1219164"/>
                    <a:pt x="1640115" y="1206488"/>
                    <a:pt x="1611086" y="1191974"/>
                  </a:cubicBezTo>
                  <a:cubicBezTo>
                    <a:pt x="1591734" y="1167783"/>
                    <a:pt x="1573610" y="1142556"/>
                    <a:pt x="1553029" y="1119402"/>
                  </a:cubicBezTo>
                  <a:cubicBezTo>
                    <a:pt x="1534847" y="1098947"/>
                    <a:pt x="1511775" y="1082948"/>
                    <a:pt x="1494972" y="1061345"/>
                  </a:cubicBezTo>
                  <a:cubicBezTo>
                    <a:pt x="1477652" y="1039077"/>
                    <a:pt x="1467078" y="1012247"/>
                    <a:pt x="1451429" y="988774"/>
                  </a:cubicBezTo>
                  <a:cubicBezTo>
                    <a:pt x="1438010" y="968646"/>
                    <a:pt x="1420075" y="951612"/>
                    <a:pt x="1407886" y="930717"/>
                  </a:cubicBezTo>
                  <a:cubicBezTo>
                    <a:pt x="1386082" y="893338"/>
                    <a:pt x="1373833" y="850608"/>
                    <a:pt x="1349829" y="814602"/>
                  </a:cubicBezTo>
                  <a:lnTo>
                    <a:pt x="1291772" y="727517"/>
                  </a:lnTo>
                  <a:lnTo>
                    <a:pt x="1262743" y="683974"/>
                  </a:lnTo>
                  <a:cubicBezTo>
                    <a:pt x="1238904" y="588615"/>
                    <a:pt x="1263749" y="660336"/>
                    <a:pt x="1219200" y="582374"/>
                  </a:cubicBezTo>
                  <a:cubicBezTo>
                    <a:pt x="1208465" y="563588"/>
                    <a:pt x="1202174" y="542320"/>
                    <a:pt x="1190172" y="524317"/>
                  </a:cubicBezTo>
                  <a:cubicBezTo>
                    <a:pt x="1163335" y="484061"/>
                    <a:pt x="1127978" y="449688"/>
                    <a:pt x="1103086" y="408202"/>
                  </a:cubicBezTo>
                  <a:cubicBezTo>
                    <a:pt x="996379" y="230359"/>
                    <a:pt x="1116523" y="407125"/>
                    <a:pt x="1016000" y="306602"/>
                  </a:cubicBezTo>
                  <a:cubicBezTo>
                    <a:pt x="998895" y="289497"/>
                    <a:pt x="990356" y="264817"/>
                    <a:pt x="972457" y="248545"/>
                  </a:cubicBezTo>
                  <a:cubicBezTo>
                    <a:pt x="969212" y="245595"/>
                    <a:pt x="850872" y="154186"/>
                    <a:pt x="812800" y="132431"/>
                  </a:cubicBezTo>
                  <a:cubicBezTo>
                    <a:pt x="794014" y="121696"/>
                    <a:pt x="774832" y="111438"/>
                    <a:pt x="754743" y="103402"/>
                  </a:cubicBezTo>
                  <a:cubicBezTo>
                    <a:pt x="726333" y="92038"/>
                    <a:pt x="696686" y="84050"/>
                    <a:pt x="667657" y="74374"/>
                  </a:cubicBezTo>
                  <a:cubicBezTo>
                    <a:pt x="619158" y="58208"/>
                    <a:pt x="620744" y="57498"/>
                    <a:pt x="566057" y="45345"/>
                  </a:cubicBezTo>
                  <a:cubicBezTo>
                    <a:pt x="541975" y="39994"/>
                    <a:pt x="517419" y="36814"/>
                    <a:pt x="493486" y="30831"/>
                  </a:cubicBezTo>
                  <a:cubicBezTo>
                    <a:pt x="442761" y="18150"/>
                    <a:pt x="438789" y="3783"/>
                    <a:pt x="377372" y="1802"/>
                  </a:cubicBezTo>
                  <a:cubicBezTo>
                    <a:pt x="251647" y="-2254"/>
                    <a:pt x="125791" y="1802"/>
                    <a:pt x="0" y="1802"/>
                  </a:cubicBezTo>
                </a:path>
              </a:pathLst>
            </a:cu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8" name="淘宝网chenying0907出品 7"/>
            <p:cNvSpPr/>
            <p:nvPr/>
          </p:nvSpPr>
          <p:spPr>
            <a:xfrm>
              <a:off x="4775587" y="1365262"/>
              <a:ext cx="165098" cy="165139"/>
            </a:xfrm>
            <a:prstGeom prst="ellipse">
              <a:avLst/>
            </a:prstGeom>
            <a:solidFill>
              <a:schemeClr val="tx2"/>
            </a:solidFill>
            <a:ln w="25400">
              <a:solidFill>
                <a:schemeClr val="bg1"/>
              </a:solidFill>
            </a:ln>
            <a:effectLst>
              <a:outerShdw blurRad="25400" sx="110000" sy="110000" algn="ctr" rotWithShape="0">
                <a:schemeClr val="accent1">
                  <a:alpha val="9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grpSp>
      <p:grpSp>
        <p:nvGrpSpPr>
          <p:cNvPr id="4" name="淘宝网chenying0907出品 28"/>
          <p:cNvGrpSpPr/>
          <p:nvPr/>
        </p:nvGrpSpPr>
        <p:grpSpPr>
          <a:xfrm>
            <a:off x="4713288" y="4000500"/>
            <a:ext cx="1949450" cy="701675"/>
            <a:chOff x="4750187" y="3381375"/>
            <a:chExt cx="1949091" cy="701687"/>
          </a:xfrm>
        </p:grpSpPr>
        <p:sp>
          <p:nvSpPr>
            <p:cNvPr id="16" name="淘宝网chenying0907出品 15"/>
            <p:cNvSpPr/>
            <p:nvPr/>
          </p:nvSpPr>
          <p:spPr>
            <a:xfrm>
              <a:off x="4859704" y="3381375"/>
              <a:ext cx="1839574" cy="600085"/>
            </a:xfrm>
            <a:custGeom>
              <a:avLst/>
              <a:gdLst>
                <a:gd name="connsiteX0" fmla="*/ 2181261 w 2181261"/>
                <a:gd name="connsiteY0" fmla="*/ 0 h 600075"/>
                <a:gd name="connsiteX1" fmla="*/ 1971711 w 2181261"/>
                <a:gd name="connsiteY1" fmla="*/ 9525 h 600075"/>
                <a:gd name="connsiteX2" fmla="*/ 1924086 w 2181261"/>
                <a:gd name="connsiteY2" fmla="*/ 28575 h 600075"/>
                <a:gd name="connsiteX3" fmla="*/ 1895511 w 2181261"/>
                <a:gd name="connsiteY3" fmla="*/ 38100 h 600075"/>
                <a:gd name="connsiteX4" fmla="*/ 1857411 w 2181261"/>
                <a:gd name="connsiteY4" fmla="*/ 66675 h 600075"/>
                <a:gd name="connsiteX5" fmla="*/ 1666911 w 2181261"/>
                <a:gd name="connsiteY5" fmla="*/ 200025 h 600075"/>
                <a:gd name="connsiteX6" fmla="*/ 1628811 w 2181261"/>
                <a:gd name="connsiteY6" fmla="*/ 238125 h 600075"/>
                <a:gd name="connsiteX7" fmla="*/ 1543086 w 2181261"/>
                <a:gd name="connsiteY7" fmla="*/ 304800 h 600075"/>
                <a:gd name="connsiteX8" fmla="*/ 1504986 w 2181261"/>
                <a:gd name="connsiteY8" fmla="*/ 342900 h 600075"/>
                <a:gd name="connsiteX9" fmla="*/ 1343061 w 2181261"/>
                <a:gd name="connsiteY9" fmla="*/ 447675 h 600075"/>
                <a:gd name="connsiteX10" fmla="*/ 1295436 w 2181261"/>
                <a:gd name="connsiteY10" fmla="*/ 476250 h 600075"/>
                <a:gd name="connsiteX11" fmla="*/ 1219236 w 2181261"/>
                <a:gd name="connsiteY11" fmla="*/ 523875 h 600075"/>
                <a:gd name="connsiteX12" fmla="*/ 1181136 w 2181261"/>
                <a:gd name="connsiteY12" fmla="*/ 533400 h 600075"/>
                <a:gd name="connsiteX13" fmla="*/ 1152561 w 2181261"/>
                <a:gd name="connsiteY13" fmla="*/ 552450 h 600075"/>
                <a:gd name="connsiteX14" fmla="*/ 1076361 w 2181261"/>
                <a:gd name="connsiteY14" fmla="*/ 561975 h 600075"/>
                <a:gd name="connsiteX15" fmla="*/ 1028736 w 2181261"/>
                <a:gd name="connsiteY15" fmla="*/ 571500 h 600075"/>
                <a:gd name="connsiteX16" fmla="*/ 771561 w 2181261"/>
                <a:gd name="connsiteY16" fmla="*/ 561975 h 600075"/>
                <a:gd name="connsiteX17" fmla="*/ 666786 w 2181261"/>
                <a:gd name="connsiteY17" fmla="*/ 523875 h 600075"/>
                <a:gd name="connsiteX18" fmla="*/ 628686 w 2181261"/>
                <a:gd name="connsiteY18" fmla="*/ 495300 h 600075"/>
                <a:gd name="connsiteX19" fmla="*/ 571536 w 2181261"/>
                <a:gd name="connsiteY19" fmla="*/ 476250 h 600075"/>
                <a:gd name="connsiteX20" fmla="*/ 495336 w 2181261"/>
                <a:gd name="connsiteY20" fmla="*/ 438150 h 600075"/>
                <a:gd name="connsiteX21" fmla="*/ 457236 w 2181261"/>
                <a:gd name="connsiteY21" fmla="*/ 428625 h 600075"/>
                <a:gd name="connsiteX22" fmla="*/ 428661 w 2181261"/>
                <a:gd name="connsiteY22" fmla="*/ 419100 h 600075"/>
                <a:gd name="connsiteX23" fmla="*/ 342936 w 2181261"/>
                <a:gd name="connsiteY23" fmla="*/ 409575 h 600075"/>
                <a:gd name="connsiteX24" fmla="*/ 314361 w 2181261"/>
                <a:gd name="connsiteY24" fmla="*/ 400050 h 600075"/>
                <a:gd name="connsiteX25" fmla="*/ 190536 w 2181261"/>
                <a:gd name="connsiteY25" fmla="*/ 419100 h 600075"/>
                <a:gd name="connsiteX26" fmla="*/ 133386 w 2181261"/>
                <a:gd name="connsiteY26" fmla="*/ 466725 h 600075"/>
                <a:gd name="connsiteX27" fmla="*/ 104811 w 2181261"/>
                <a:gd name="connsiteY27" fmla="*/ 476250 h 600075"/>
                <a:gd name="connsiteX28" fmla="*/ 76236 w 2181261"/>
                <a:gd name="connsiteY28" fmla="*/ 504825 h 600075"/>
                <a:gd name="connsiteX29" fmla="*/ 47661 w 2181261"/>
                <a:gd name="connsiteY29" fmla="*/ 542925 h 600075"/>
                <a:gd name="connsiteX30" fmla="*/ 19086 w 2181261"/>
                <a:gd name="connsiteY30" fmla="*/ 561975 h 600075"/>
                <a:gd name="connsiteX31" fmla="*/ 36 w 2181261"/>
                <a:gd name="connsiteY31" fmla="*/ 600075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81261" h="600075">
                  <a:moveTo>
                    <a:pt x="2181261" y="0"/>
                  </a:moveTo>
                  <a:cubicBezTo>
                    <a:pt x="2111411" y="3175"/>
                    <a:pt x="2041205" y="1803"/>
                    <a:pt x="1971711" y="9525"/>
                  </a:cubicBezTo>
                  <a:cubicBezTo>
                    <a:pt x="1954718" y="11413"/>
                    <a:pt x="1940095" y="22572"/>
                    <a:pt x="1924086" y="28575"/>
                  </a:cubicBezTo>
                  <a:cubicBezTo>
                    <a:pt x="1914685" y="32100"/>
                    <a:pt x="1905036" y="34925"/>
                    <a:pt x="1895511" y="38100"/>
                  </a:cubicBezTo>
                  <a:cubicBezTo>
                    <a:pt x="1882811" y="47625"/>
                    <a:pt x="1870765" y="58090"/>
                    <a:pt x="1857411" y="66675"/>
                  </a:cubicBezTo>
                  <a:cubicBezTo>
                    <a:pt x="1775000" y="119654"/>
                    <a:pt x="1738689" y="128247"/>
                    <a:pt x="1666911" y="200025"/>
                  </a:cubicBezTo>
                  <a:cubicBezTo>
                    <a:pt x="1654211" y="212725"/>
                    <a:pt x="1642522" y="226524"/>
                    <a:pt x="1628811" y="238125"/>
                  </a:cubicBezTo>
                  <a:cubicBezTo>
                    <a:pt x="1601176" y="261508"/>
                    <a:pt x="1568684" y="279202"/>
                    <a:pt x="1543086" y="304800"/>
                  </a:cubicBezTo>
                  <a:cubicBezTo>
                    <a:pt x="1530386" y="317500"/>
                    <a:pt x="1519354" y="332124"/>
                    <a:pt x="1504986" y="342900"/>
                  </a:cubicBezTo>
                  <a:cubicBezTo>
                    <a:pt x="1447340" y="386135"/>
                    <a:pt x="1400818" y="413021"/>
                    <a:pt x="1343061" y="447675"/>
                  </a:cubicBezTo>
                  <a:cubicBezTo>
                    <a:pt x="1327186" y="457200"/>
                    <a:pt x="1310247" y="465142"/>
                    <a:pt x="1295436" y="476250"/>
                  </a:cubicBezTo>
                  <a:cubicBezTo>
                    <a:pt x="1265467" y="498726"/>
                    <a:pt x="1254102" y="510800"/>
                    <a:pt x="1219236" y="523875"/>
                  </a:cubicBezTo>
                  <a:cubicBezTo>
                    <a:pt x="1206979" y="528472"/>
                    <a:pt x="1193836" y="530225"/>
                    <a:pt x="1181136" y="533400"/>
                  </a:cubicBezTo>
                  <a:cubicBezTo>
                    <a:pt x="1171611" y="539750"/>
                    <a:pt x="1163605" y="549438"/>
                    <a:pt x="1152561" y="552450"/>
                  </a:cubicBezTo>
                  <a:cubicBezTo>
                    <a:pt x="1127865" y="559185"/>
                    <a:pt x="1101661" y="558083"/>
                    <a:pt x="1076361" y="561975"/>
                  </a:cubicBezTo>
                  <a:cubicBezTo>
                    <a:pt x="1060360" y="564437"/>
                    <a:pt x="1044611" y="568325"/>
                    <a:pt x="1028736" y="571500"/>
                  </a:cubicBezTo>
                  <a:cubicBezTo>
                    <a:pt x="943011" y="568325"/>
                    <a:pt x="856992" y="569741"/>
                    <a:pt x="771561" y="561975"/>
                  </a:cubicBezTo>
                  <a:cubicBezTo>
                    <a:pt x="762527" y="561154"/>
                    <a:pt x="678275" y="530258"/>
                    <a:pt x="666786" y="523875"/>
                  </a:cubicBezTo>
                  <a:cubicBezTo>
                    <a:pt x="652909" y="516165"/>
                    <a:pt x="642885" y="502400"/>
                    <a:pt x="628686" y="495300"/>
                  </a:cubicBezTo>
                  <a:cubicBezTo>
                    <a:pt x="610725" y="486320"/>
                    <a:pt x="589993" y="484160"/>
                    <a:pt x="571536" y="476250"/>
                  </a:cubicBezTo>
                  <a:cubicBezTo>
                    <a:pt x="545434" y="465063"/>
                    <a:pt x="522886" y="445038"/>
                    <a:pt x="495336" y="438150"/>
                  </a:cubicBezTo>
                  <a:cubicBezTo>
                    <a:pt x="482636" y="434975"/>
                    <a:pt x="469823" y="432221"/>
                    <a:pt x="457236" y="428625"/>
                  </a:cubicBezTo>
                  <a:cubicBezTo>
                    <a:pt x="447582" y="425867"/>
                    <a:pt x="438565" y="420751"/>
                    <a:pt x="428661" y="419100"/>
                  </a:cubicBezTo>
                  <a:cubicBezTo>
                    <a:pt x="400301" y="414373"/>
                    <a:pt x="371511" y="412750"/>
                    <a:pt x="342936" y="409575"/>
                  </a:cubicBezTo>
                  <a:cubicBezTo>
                    <a:pt x="333411" y="406400"/>
                    <a:pt x="324401" y="400050"/>
                    <a:pt x="314361" y="400050"/>
                  </a:cubicBezTo>
                  <a:cubicBezTo>
                    <a:pt x="292507" y="400050"/>
                    <a:pt x="223144" y="402796"/>
                    <a:pt x="190536" y="419100"/>
                  </a:cubicBezTo>
                  <a:cubicBezTo>
                    <a:pt x="128210" y="450263"/>
                    <a:pt x="196583" y="424594"/>
                    <a:pt x="133386" y="466725"/>
                  </a:cubicBezTo>
                  <a:cubicBezTo>
                    <a:pt x="125032" y="472294"/>
                    <a:pt x="114336" y="473075"/>
                    <a:pt x="104811" y="476250"/>
                  </a:cubicBezTo>
                  <a:cubicBezTo>
                    <a:pt x="95286" y="485775"/>
                    <a:pt x="85002" y="494598"/>
                    <a:pt x="76236" y="504825"/>
                  </a:cubicBezTo>
                  <a:cubicBezTo>
                    <a:pt x="65905" y="516878"/>
                    <a:pt x="58886" y="531700"/>
                    <a:pt x="47661" y="542925"/>
                  </a:cubicBezTo>
                  <a:cubicBezTo>
                    <a:pt x="39566" y="551020"/>
                    <a:pt x="28611" y="555625"/>
                    <a:pt x="19086" y="561975"/>
                  </a:cubicBezTo>
                  <a:cubicBezTo>
                    <a:pt x="-1725" y="593192"/>
                    <a:pt x="36" y="579102"/>
                    <a:pt x="36" y="600075"/>
                  </a:cubicBezTo>
                </a:path>
              </a:pathLst>
            </a:cu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17" name="淘宝网chenying0907出品 16"/>
            <p:cNvSpPr/>
            <p:nvPr/>
          </p:nvSpPr>
          <p:spPr>
            <a:xfrm>
              <a:off x="4750187" y="3917959"/>
              <a:ext cx="165070" cy="165103"/>
            </a:xfrm>
            <a:prstGeom prst="ellipse">
              <a:avLst/>
            </a:prstGeom>
            <a:solidFill>
              <a:schemeClr val="tx2"/>
            </a:solidFill>
            <a:ln w="25400">
              <a:solidFill>
                <a:schemeClr val="bg1"/>
              </a:solidFill>
            </a:ln>
            <a:effectLst>
              <a:outerShdw blurRad="25400" sx="110000" sy="110000" algn="ctr" rotWithShape="0">
                <a:schemeClr val="accent1">
                  <a:alpha val="9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grpSp>
      <p:pic>
        <p:nvPicPr>
          <p:cNvPr id="2" name="图片 1"/>
          <p:cNvPicPr>
            <a:picLocks noChangeAspect="1"/>
          </p:cNvPicPr>
          <p:nvPr/>
        </p:nvPicPr>
        <p:blipFill>
          <a:blip r:embed="rId1"/>
          <a:stretch>
            <a:fillRect/>
          </a:stretch>
        </p:blipFill>
        <p:spPr>
          <a:xfrm>
            <a:off x="5773738" y="1293813"/>
            <a:ext cx="2646362" cy="5537200"/>
          </a:xfrm>
          <a:prstGeom prst="rect">
            <a:avLst/>
          </a:prstGeom>
          <a:noFill/>
          <a:ln w="9525">
            <a:noFill/>
          </a:ln>
        </p:spPr>
      </p:pic>
      <p:sp>
        <p:nvSpPr>
          <p:cNvPr id="31" name="Rectangle 30"/>
          <p:cNvSpPr/>
          <p:nvPr/>
        </p:nvSpPr>
        <p:spPr>
          <a:xfrm>
            <a:off x="695325" y="4646295"/>
            <a:ext cx="4673600" cy="1568450"/>
          </a:xfrm>
          <a:prstGeom prst="rect">
            <a:avLst/>
          </a:prstGeom>
          <a:noFill/>
          <a:ln w="9525">
            <a:noFill/>
          </a:ln>
        </p:spPr>
        <p:txBody>
          <a:bodyPr wrap="square">
            <a:spAutoFit/>
          </a:bodyPr>
          <a:lstStyle/>
          <a:p>
            <a:pPr algn="just"/>
            <a:r>
              <a:rPr lang="nl-NL" altLang="en-US" sz="3200" i="1" dirty="0">
                <a:latin typeface="Times New Roman" panose="02020603050405020304" pitchFamily="18" charset="0"/>
                <a:cs typeface="Times New Roman" panose="02020603050405020304" pitchFamily="18" charset="0"/>
              </a:rPr>
              <a:t>Các đoạn văn, câu văn phải được sắp xếp theo trình tự hợp lí </a:t>
            </a:r>
            <a:endParaRPr lang="nl-NL" altLang="en-US" sz="3200" i="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 name="Rectangle 31"/>
          <p:cNvSpPr/>
          <p:nvPr/>
        </p:nvSpPr>
        <p:spPr>
          <a:xfrm>
            <a:off x="1227138" y="745490"/>
            <a:ext cx="4122737" cy="2553335"/>
          </a:xfrm>
          <a:prstGeom prst="rect">
            <a:avLst/>
          </a:prstGeom>
          <a:noFill/>
          <a:ln w="9525">
            <a:noFill/>
          </a:ln>
        </p:spPr>
        <p:txBody>
          <a:bodyPr>
            <a:spAutoFit/>
          </a:bodyPr>
          <a:lstStyle/>
          <a:p>
            <a:r>
              <a:rPr lang="nl-NL" altLang="en-US" sz="3200" i="1" dirty="0">
                <a:latin typeface="Times New Roman" panose="02020603050405020304" pitchFamily="18" charset="0"/>
              </a:rPr>
              <a:t>Các đoạn văn phải phục vụ chủ đề chung của văn bản, các câu văn phải phục vụ chủ đề chung của đoạn </a:t>
            </a:r>
            <a:endParaRPr lang="nl-NL" altLang="en-US" sz="3200" i="1" dirty="0">
              <a:latin typeface="Times New Roman" panose="02020603050405020304" pitchFamily="18" charset="0"/>
            </a:endParaRPr>
          </a:p>
        </p:txBody>
      </p:sp>
      <p:sp>
        <p:nvSpPr>
          <p:cNvPr id="33" name="Text Box 27"/>
          <p:cNvSpPr txBox="1"/>
          <p:nvPr/>
        </p:nvSpPr>
        <p:spPr>
          <a:xfrm>
            <a:off x="1587500" y="78740"/>
            <a:ext cx="3187700" cy="583565"/>
          </a:xfrm>
          <a:prstGeom prst="rect">
            <a:avLst/>
          </a:prstGeom>
          <a:noFill/>
          <a:ln w="9525">
            <a:noFill/>
          </a:ln>
        </p:spPr>
        <p:txBody>
          <a:bodyPr>
            <a:spAutoFit/>
          </a:bodyPr>
          <a:lstStyle/>
          <a:p>
            <a:pPr algn="r">
              <a:spcBef>
                <a:spcPct val="50000"/>
              </a:spcBef>
            </a:pPr>
            <a:r>
              <a:rPr lang="en-US" altLang="en-US" sz="3200" b="1" i="1" dirty="0">
                <a:solidFill>
                  <a:srgbClr val="FF0000"/>
                </a:solidFill>
                <a:latin typeface="Times New Roman" panose="02020603050405020304" pitchFamily="18" charset="0"/>
              </a:rPr>
              <a:t>Liên kết chủ đề</a:t>
            </a:r>
            <a:endParaRPr lang="en-US" altLang="en-US" sz="3200" b="1" i="1" dirty="0">
              <a:solidFill>
                <a:srgbClr val="FF0000"/>
              </a:solidFill>
              <a:latin typeface="Times New Roman" panose="02020603050405020304" pitchFamily="18" charset="0"/>
            </a:endParaRPr>
          </a:p>
        </p:txBody>
      </p:sp>
      <p:sp>
        <p:nvSpPr>
          <p:cNvPr id="34" name="Text Box 27"/>
          <p:cNvSpPr txBox="1"/>
          <p:nvPr/>
        </p:nvSpPr>
        <p:spPr>
          <a:xfrm>
            <a:off x="1054418" y="4074795"/>
            <a:ext cx="3187700" cy="583565"/>
          </a:xfrm>
          <a:prstGeom prst="rect">
            <a:avLst/>
          </a:prstGeom>
          <a:noFill/>
          <a:ln w="9525">
            <a:noFill/>
          </a:ln>
        </p:spPr>
        <p:txBody>
          <a:bodyPr>
            <a:spAutoFit/>
          </a:bodyPr>
          <a:lstStyle/>
          <a:p>
            <a:pPr algn="r">
              <a:spcBef>
                <a:spcPct val="50000"/>
              </a:spcBef>
            </a:pPr>
            <a:r>
              <a:rPr lang="en-US" altLang="en-US" sz="3200" b="1" i="1" dirty="0">
                <a:solidFill>
                  <a:srgbClr val="FF0000"/>
                </a:solidFill>
                <a:latin typeface="Times New Roman" panose="02020603050405020304" pitchFamily="18" charset="0"/>
              </a:rPr>
              <a:t>Liên kết lô-gic</a:t>
            </a:r>
            <a:endParaRPr lang="en-US" altLang="en-US" sz="3200" b="1" i="1" dirty="0">
              <a:solidFill>
                <a:srgbClr val="FF0000"/>
              </a:solidFill>
              <a:latin typeface="Times New Roman" panose="02020603050405020304" pitchFamily="18" charset="0"/>
            </a:endParaRPr>
          </a:p>
        </p:txBody>
      </p:sp>
      <p:sp>
        <p:nvSpPr>
          <p:cNvPr id="35" name="Plus 34"/>
          <p:cNvSpPr/>
          <p:nvPr/>
        </p:nvSpPr>
        <p:spPr>
          <a:xfrm>
            <a:off x="2518728" y="3260725"/>
            <a:ext cx="1023938" cy="906463"/>
          </a:xfrm>
          <a:prstGeom prst="mathPlus">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en-US" altLang="x-none" dirty="0">
              <a:solidFill>
                <a:srgbClr val="FFFFFF"/>
              </a:solidFill>
              <a:latin typeface="Microsoft YaHei Light" panose="020B0502040204020203" charset="-122"/>
            </a:endParaRPr>
          </a:p>
        </p:txBody>
      </p:sp>
      <p:sp>
        <p:nvSpPr>
          <p:cNvPr id="36" name="Equal 35"/>
          <p:cNvSpPr/>
          <p:nvPr/>
        </p:nvSpPr>
        <p:spPr>
          <a:xfrm>
            <a:off x="8420100" y="3394075"/>
            <a:ext cx="1336675" cy="906463"/>
          </a:xfrm>
          <a:prstGeom prst="mathEqual">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en-US" altLang="x-none" dirty="0">
              <a:latin typeface="Microsoft YaHei Light" panose="020B0502040204020203" charset="-122"/>
            </a:endParaRPr>
          </a:p>
        </p:txBody>
      </p:sp>
      <p:sp>
        <p:nvSpPr>
          <p:cNvPr id="37" name="Rectangle 36"/>
          <p:cNvSpPr/>
          <p:nvPr/>
        </p:nvSpPr>
        <p:spPr>
          <a:xfrm>
            <a:off x="9715500" y="1495425"/>
            <a:ext cx="1908175" cy="4524375"/>
          </a:xfrm>
          <a:prstGeom prst="rect">
            <a:avLst/>
          </a:prstGeom>
        </p:spPr>
        <p:txBody>
          <a:bodyPr>
            <a:spAutoFit/>
          </a:bodyPr>
          <a:lstStyle/>
          <a:p>
            <a:pPr algn="ctr">
              <a:lnSpc>
                <a:spcPct val="150000"/>
              </a:lnSpc>
              <a:buNone/>
            </a:pPr>
            <a:r>
              <a:rPr lang="en-US" altLang="zh-CN" sz="4800" b="1" dirty="0">
                <a:solidFill>
                  <a:srgbClr val="FF0000"/>
                </a:solidFill>
                <a:latin typeface="Times New Roman" panose="02020603050405020304" pitchFamily="18" charset="0"/>
                <a:cs typeface="Times New Roman" panose="02020603050405020304" pitchFamily="18" charset="0"/>
              </a:rPr>
              <a:t>Liên kết nội dung</a:t>
            </a:r>
            <a:endParaRPr lang="zh-CN" altLang="en-US" sz="4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par>
                                <p:cTn id="15" presetID="22" presetClass="entr" presetSubtype="2" fill="hold" nodeType="withEffect">
                                  <p:stCondLst>
                                    <p:cond delay="20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arn(inVertical)">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arn(inVertical)">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down)">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heel(1)">
                                      <p:cBhvr>
                                        <p:cTn id="51" dur="2000"/>
                                        <p:tgtEl>
                                          <p:spTgt spid="36"/>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heel(1)">
                                      <p:cBhvr>
                                        <p:cTn id="54"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p:bldP spid="32" grpId="0"/>
      <p:bldP spid="33" grpId="0"/>
      <p:bldP spid="34" grpId="0"/>
      <p:bldP spid="35" grpId="0" bldLvl="0" animBg="1"/>
      <p:bldP spid="36" grpId="0" animBg="1"/>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stretch>
            <a:fillRect/>
          </a:stretch>
        </p:blipFill>
        <p:spPr>
          <a:xfrm>
            <a:off x="-212725" y="3300413"/>
            <a:ext cx="4110038" cy="963612"/>
          </a:xfrm>
          <a:prstGeom prst="rect">
            <a:avLst/>
          </a:prstGeom>
          <a:noFill/>
          <a:ln w="9525">
            <a:noFill/>
          </a:ln>
        </p:spPr>
      </p:pic>
      <p:sp>
        <p:nvSpPr>
          <p:cNvPr id="3" name="直角三角形 2"/>
          <p:cNvSpPr/>
          <p:nvPr/>
        </p:nvSpPr>
        <p:spPr>
          <a:xfrm>
            <a:off x="0" y="4826000"/>
            <a:ext cx="6470650" cy="2033588"/>
          </a:xfrm>
          <a:custGeom>
            <a:avLst/>
            <a:gdLst>
              <a:gd name="connsiteX0" fmla="*/ 0 w 6470248"/>
              <a:gd name="connsiteY0" fmla="*/ 2031357 h 2031357"/>
              <a:gd name="connsiteX1" fmla="*/ 0 w 6470248"/>
              <a:gd name="connsiteY1" fmla="*/ 0 h 2031357"/>
              <a:gd name="connsiteX2" fmla="*/ 6470248 w 6470248"/>
              <a:gd name="connsiteY2" fmla="*/ 2031357 h 2031357"/>
              <a:gd name="connsiteX3" fmla="*/ 0 w 6470248"/>
              <a:gd name="connsiteY3" fmla="*/ 2031357 h 2031357"/>
              <a:gd name="connsiteX0-1" fmla="*/ 0 w 6470248"/>
              <a:gd name="connsiteY0-2" fmla="*/ 2031357 h 2031357"/>
              <a:gd name="connsiteX1-3" fmla="*/ 0 w 6470248"/>
              <a:gd name="connsiteY1-4" fmla="*/ 0 h 2031357"/>
              <a:gd name="connsiteX2-5" fmla="*/ 6470248 w 6470248"/>
              <a:gd name="connsiteY2-6" fmla="*/ 2031357 h 2031357"/>
              <a:gd name="connsiteX3-7" fmla="*/ 0 w 6470248"/>
              <a:gd name="connsiteY3-8" fmla="*/ 2031357 h 2031357"/>
              <a:gd name="connsiteX0-9" fmla="*/ 0 w 6470248"/>
              <a:gd name="connsiteY0-10" fmla="*/ 2031357 h 2032982"/>
              <a:gd name="connsiteX1-11" fmla="*/ 0 w 6470248"/>
              <a:gd name="connsiteY1-12" fmla="*/ 0 h 2032982"/>
              <a:gd name="connsiteX2-13" fmla="*/ 6470248 w 6470248"/>
              <a:gd name="connsiteY2-14" fmla="*/ 2031357 h 2032982"/>
              <a:gd name="connsiteX3-15" fmla="*/ 0 w 6470248"/>
              <a:gd name="connsiteY3-16" fmla="*/ 2031357 h 2032982"/>
            </a:gdLst>
            <a:ahLst/>
            <a:cxnLst>
              <a:cxn ang="0">
                <a:pos x="connsiteX0-1" y="connsiteY0-2"/>
              </a:cxn>
              <a:cxn ang="0">
                <a:pos x="connsiteX1-3" y="connsiteY1-4"/>
              </a:cxn>
              <a:cxn ang="0">
                <a:pos x="connsiteX2-5" y="connsiteY2-6"/>
              </a:cxn>
              <a:cxn ang="0">
                <a:pos x="connsiteX3-7" y="connsiteY3-8"/>
              </a:cxn>
            </a:cxnLst>
            <a:rect l="l" t="t" r="r" b="b"/>
            <a:pathLst>
              <a:path w="6470248" h="2032982">
                <a:moveTo>
                  <a:pt x="0" y="2031357"/>
                </a:moveTo>
                <a:lnTo>
                  <a:pt x="0" y="0"/>
                </a:lnTo>
                <a:cubicBezTo>
                  <a:pt x="1821083" y="1961909"/>
                  <a:pt x="4151453" y="2048719"/>
                  <a:pt x="6470248" y="2031357"/>
                </a:cubicBezTo>
                <a:lnTo>
                  <a:pt x="0" y="2031357"/>
                </a:lnTo>
                <a:close/>
              </a:path>
            </a:pathLst>
          </a:cu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grpSp>
        <p:nvGrpSpPr>
          <p:cNvPr id="2" name="淘宝网chenying0907出品 16"/>
          <p:cNvGrpSpPr/>
          <p:nvPr/>
        </p:nvGrpSpPr>
        <p:grpSpPr>
          <a:xfrm>
            <a:off x="6071869" y="442595"/>
            <a:ext cx="5927091" cy="829945"/>
            <a:chOff x="4287290" y="988103"/>
            <a:chExt cx="3365382" cy="830679"/>
          </a:xfrm>
        </p:grpSpPr>
        <p:grpSp>
          <p:nvGrpSpPr>
            <p:cNvPr id="27660" name="淘宝网chenying0907出品 7"/>
            <p:cNvGrpSpPr/>
            <p:nvPr/>
          </p:nvGrpSpPr>
          <p:grpSpPr>
            <a:xfrm>
              <a:off x="4357868" y="1114059"/>
              <a:ext cx="1718839" cy="613458"/>
              <a:chOff x="4751407" y="1342663"/>
              <a:chExt cx="3437681" cy="613458"/>
            </a:xfrm>
          </p:grpSpPr>
          <p:cxnSp>
            <p:nvCxnSpPr>
              <p:cNvPr id="5" name="淘宝网chenying0907出品 4"/>
              <p:cNvCxnSpPr/>
              <p:nvPr/>
            </p:nvCxnSpPr>
            <p:spPr>
              <a:xfrm>
                <a:off x="4751228" y="1342549"/>
                <a:ext cx="343785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淘宝网chenying0907出品 5"/>
              <p:cNvCxnSpPr/>
              <p:nvPr/>
            </p:nvCxnSpPr>
            <p:spPr>
              <a:xfrm>
                <a:off x="4751228" y="1955866"/>
                <a:ext cx="343785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4" name="淘宝网chenying0907出品 13"/>
            <p:cNvSpPr txBox="1"/>
            <p:nvPr/>
          </p:nvSpPr>
          <p:spPr>
            <a:xfrm>
              <a:off x="4287290" y="988103"/>
              <a:ext cx="3365382" cy="830679"/>
            </a:xfrm>
            <a:prstGeom prst="rect">
              <a:avLst/>
            </a:prstGeom>
            <a:noFill/>
          </p:spPr>
          <p:txBody>
            <a:bodyPr wrap="square">
              <a:spAutoFit/>
            </a:bodyPr>
            <a:lstStyle/>
            <a:p>
              <a:pPr>
                <a:lnSpc>
                  <a:spcPct val="150000"/>
                </a:lnSpc>
                <a:buNone/>
              </a:pPr>
              <a:r>
                <a:rPr lang="en-US" altLang="zh-CN" sz="3200" dirty="0">
                  <a:solidFill>
                    <a:srgbClr val="000000"/>
                  </a:solidFill>
                  <a:latin typeface="Times New Roman" panose="02020603050405020304" pitchFamily="18" charset="0"/>
                  <a:cs typeface="Times New Roman" panose="02020603050405020304" pitchFamily="18" charset="0"/>
                </a:rPr>
                <a:t>2. Liên kết hình thức</a:t>
              </a:r>
              <a:endParaRPr lang="zh-CN" altLang="en-US" sz="3200" dirty="0">
                <a:solidFill>
                  <a:srgbClr val="000000"/>
                </a:solidFill>
                <a:latin typeface="Times New Roman" panose="02020603050405020304" pitchFamily="18" charset="0"/>
                <a:ea typeface="Times New Roman" panose="02020603050405020304" pitchFamily="18" charset="0"/>
              </a:endParaRPr>
            </a:p>
          </p:txBody>
        </p:sp>
      </p:grpSp>
      <p:pic>
        <p:nvPicPr>
          <p:cNvPr id="19" name="图片 1"/>
          <p:cNvPicPr>
            <a:picLocks noChangeAspect="1"/>
          </p:cNvPicPr>
          <p:nvPr/>
        </p:nvPicPr>
        <p:blipFill>
          <a:blip r:embed="rId2"/>
          <a:stretch>
            <a:fillRect/>
          </a:stretch>
        </p:blipFill>
        <p:spPr>
          <a:xfrm>
            <a:off x="431800" y="671513"/>
            <a:ext cx="3128963" cy="6221412"/>
          </a:xfrm>
          <a:prstGeom prst="rect">
            <a:avLst/>
          </a:prstGeom>
          <a:noFill/>
          <a:ln w="9525">
            <a:noFill/>
          </a:ln>
        </p:spPr>
      </p:pic>
      <p:sp>
        <p:nvSpPr>
          <p:cNvPr id="20" name="Rectangle 19"/>
          <p:cNvSpPr/>
          <p:nvPr/>
        </p:nvSpPr>
        <p:spPr>
          <a:xfrm>
            <a:off x="4421188" y="1931988"/>
            <a:ext cx="2049463" cy="1077913"/>
          </a:xfrm>
          <a:prstGeom prst="rect">
            <a:avLst/>
          </a:prstGeom>
          <a:solidFill>
            <a:schemeClr val="bg1"/>
          </a:solidFill>
          <a:ln w="28575">
            <a:solidFill>
              <a:schemeClr val="accent5">
                <a:lumMod val="50000"/>
              </a:schemeClr>
            </a:solid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Phép </a:t>
            </a:r>
            <a:endParaRPr kumimoji="0" lang="en-US" altLang="en-US" sz="3200" b="1"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nối</a:t>
            </a:r>
            <a:endParaRPr kumimoji="0" lang="en-US" altLang="en-US" sz="3200" b="0"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20"/>
          <p:cNvSpPr/>
          <p:nvPr/>
        </p:nvSpPr>
        <p:spPr>
          <a:xfrm>
            <a:off x="4421188" y="4541838"/>
            <a:ext cx="2049463" cy="1076325"/>
          </a:xfrm>
          <a:prstGeom prst="rect">
            <a:avLst/>
          </a:prstGeom>
          <a:solidFill>
            <a:schemeClr val="bg1"/>
          </a:solidFill>
          <a:ln w="28575">
            <a:solidFill>
              <a:schemeClr val="accent5">
                <a:lumMod val="50000"/>
              </a:schemeClr>
            </a:solid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Phép </a:t>
            </a:r>
            <a:endParaRPr kumimoji="0" lang="en-US" altLang="en-US" sz="3200" b="0"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lặp</a:t>
            </a:r>
            <a:endParaRPr kumimoji="0" lang="en-US" altLang="en-US" sz="3200" b="1"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p:txBody>
      </p:sp>
      <p:sp>
        <p:nvSpPr>
          <p:cNvPr id="22" name="Rectangle 21"/>
          <p:cNvSpPr/>
          <p:nvPr/>
        </p:nvSpPr>
        <p:spPr>
          <a:xfrm>
            <a:off x="9145588" y="1931988"/>
            <a:ext cx="2049463" cy="1077913"/>
          </a:xfrm>
          <a:prstGeom prst="rect">
            <a:avLst/>
          </a:prstGeom>
          <a:solidFill>
            <a:schemeClr val="bg1"/>
          </a:solidFill>
          <a:ln w="28575">
            <a:solidFill>
              <a:schemeClr val="accent5">
                <a:lumMod val="50000"/>
              </a:schemeClr>
            </a:solid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Phép </a:t>
            </a:r>
            <a:endParaRPr kumimoji="0" lang="en-US" altLang="en-US" sz="3200" b="1"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thế</a:t>
            </a:r>
            <a:endParaRPr kumimoji="0" lang="en-US" altLang="en-US" sz="3200" b="0"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22"/>
          <p:cNvSpPr/>
          <p:nvPr/>
        </p:nvSpPr>
        <p:spPr>
          <a:xfrm>
            <a:off x="9145588" y="4541838"/>
            <a:ext cx="2049463" cy="1076325"/>
          </a:xfrm>
          <a:prstGeom prst="rect">
            <a:avLst/>
          </a:prstGeom>
          <a:solidFill>
            <a:schemeClr val="bg1"/>
          </a:solidFill>
          <a:ln w="28575">
            <a:solidFill>
              <a:schemeClr val="accent5">
                <a:lumMod val="50000"/>
              </a:schemeClr>
            </a:solid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Phép liên</a:t>
            </a:r>
            <a:endParaRPr kumimoji="0" lang="en-US" altLang="en-US" sz="3200" b="1"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tưởng</a:t>
            </a:r>
            <a:endParaRPr kumimoji="0" lang="en-US" altLang="en-US" sz="3200" b="0"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p:txBody>
      </p:sp>
      <p:sp>
        <p:nvSpPr>
          <p:cNvPr id="24" name="Rectangle 23"/>
          <p:cNvSpPr/>
          <p:nvPr/>
        </p:nvSpPr>
        <p:spPr>
          <a:xfrm>
            <a:off x="6783388" y="3011488"/>
            <a:ext cx="2047875" cy="1570038"/>
          </a:xfrm>
          <a:prstGeom prst="rect">
            <a:avLst/>
          </a:prstGeom>
          <a:solidFill>
            <a:schemeClr val="accent6">
              <a:lumMod val="20000"/>
              <a:lumOff val="80000"/>
            </a:schemeClr>
          </a:solidFill>
          <a:ln w="28575">
            <a:solidFill>
              <a:schemeClr val="accent5">
                <a:lumMod val="50000"/>
              </a:schemeClr>
            </a:solid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Phép đồng nghĩa và trái nghĩa</a:t>
            </a:r>
            <a:endParaRPr kumimoji="0" lang="en-US" altLang="en-US" sz="3200" b="1"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p:txBody>
      </p:sp>
      <p:sp>
        <p:nvSpPr>
          <p:cNvPr id="7" name="TextBox 6"/>
          <p:cNvSpPr txBox="1"/>
          <p:nvPr/>
        </p:nvSpPr>
        <p:spPr>
          <a:xfrm>
            <a:off x="1011238" y="1136650"/>
            <a:ext cx="2060575" cy="4032250"/>
          </a:xfrm>
          <a:prstGeom prst="rect">
            <a:avLst/>
          </a:prstGeom>
          <a:solidFill>
            <a:schemeClr val="bg1"/>
          </a:solidFill>
          <a:ln w="9525">
            <a:noFill/>
          </a:ln>
        </p:spPr>
        <p:txBody>
          <a:bodyPr>
            <a:spAutoFit/>
          </a:bodyPr>
          <a:lstStyle/>
          <a:p>
            <a:pPr algn="ctr"/>
            <a:r>
              <a:rPr lang="en-US" altLang="x-none" sz="3200" b="1" i="1" dirty="0">
                <a:solidFill>
                  <a:srgbClr val="FF0000"/>
                </a:solidFill>
                <a:latin typeface="Times New Roman" panose="02020603050405020304" pitchFamily="18" charset="0"/>
                <a:cs typeface="Times New Roman" panose="02020603050405020304" pitchFamily="18" charset="0"/>
              </a:rPr>
              <a:t>EM BIẾT GÌ VỀ NHỮNG PHÉP LIÊN KẾT NÀY? CHO VÍ DỤ</a:t>
            </a:r>
            <a:endParaRPr lang="en-US" altLang="x-none" sz="3200" b="1" i="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 calcmode="lin" valueType="num">
                                      <p:cBhvr>
                                        <p:cTn id="38" dur="1000" fill="hold"/>
                                        <p:tgtEl>
                                          <p:spTgt spid="20"/>
                                        </p:tgtEl>
                                        <p:attrNameLst>
                                          <p:attrName>style.rotation</p:attrName>
                                        </p:attrNameLst>
                                      </p:cBhvr>
                                      <p:tavLst>
                                        <p:tav tm="0">
                                          <p:val>
                                            <p:fltVal val="90"/>
                                          </p:val>
                                        </p:tav>
                                        <p:tav tm="100000">
                                          <p:val>
                                            <p:fltVal val="0"/>
                                          </p:val>
                                        </p:tav>
                                      </p:tavLst>
                                    </p:anim>
                                    <p:animEffect transition="in" filter="fade">
                                      <p:cBhvr>
                                        <p:cTn id="39" dur="1000"/>
                                        <p:tgtEl>
                                          <p:spTgt spid="20"/>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1000" fill="hold"/>
                                        <p:tgtEl>
                                          <p:spTgt spid="21"/>
                                        </p:tgtEl>
                                        <p:attrNameLst>
                                          <p:attrName>ppt_w</p:attrName>
                                        </p:attrNameLst>
                                      </p:cBhvr>
                                      <p:tavLst>
                                        <p:tav tm="0">
                                          <p:val>
                                            <p:fltVal val="0"/>
                                          </p:val>
                                        </p:tav>
                                        <p:tav tm="100000">
                                          <p:val>
                                            <p:strVal val="#ppt_w"/>
                                          </p:val>
                                        </p:tav>
                                      </p:tavLst>
                                    </p:anim>
                                    <p:anim calcmode="lin" valueType="num">
                                      <p:cBhvr>
                                        <p:cTn id="43" dur="1000" fill="hold"/>
                                        <p:tgtEl>
                                          <p:spTgt spid="21"/>
                                        </p:tgtEl>
                                        <p:attrNameLst>
                                          <p:attrName>ppt_h</p:attrName>
                                        </p:attrNameLst>
                                      </p:cBhvr>
                                      <p:tavLst>
                                        <p:tav tm="0">
                                          <p:val>
                                            <p:fltVal val="0"/>
                                          </p:val>
                                        </p:tav>
                                        <p:tav tm="100000">
                                          <p:val>
                                            <p:strVal val="#ppt_h"/>
                                          </p:val>
                                        </p:tav>
                                      </p:tavLst>
                                    </p:anim>
                                    <p:anim calcmode="lin" valueType="num">
                                      <p:cBhvr>
                                        <p:cTn id="44" dur="1000" fill="hold"/>
                                        <p:tgtEl>
                                          <p:spTgt spid="21"/>
                                        </p:tgtEl>
                                        <p:attrNameLst>
                                          <p:attrName>style.rotation</p:attrName>
                                        </p:attrNameLst>
                                      </p:cBhvr>
                                      <p:tavLst>
                                        <p:tav tm="0">
                                          <p:val>
                                            <p:fltVal val="90"/>
                                          </p:val>
                                        </p:tav>
                                        <p:tav tm="100000">
                                          <p:val>
                                            <p:fltVal val="0"/>
                                          </p:val>
                                        </p:tav>
                                      </p:tavLst>
                                    </p:anim>
                                    <p:animEffect transition="in" filter="fade">
                                      <p:cBhvr>
                                        <p:cTn id="45" dur="1000"/>
                                        <p:tgtEl>
                                          <p:spTgt spid="21"/>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1000" fill="hold"/>
                                        <p:tgtEl>
                                          <p:spTgt spid="24"/>
                                        </p:tgtEl>
                                        <p:attrNameLst>
                                          <p:attrName>ppt_w</p:attrName>
                                        </p:attrNameLst>
                                      </p:cBhvr>
                                      <p:tavLst>
                                        <p:tav tm="0">
                                          <p:val>
                                            <p:fltVal val="0"/>
                                          </p:val>
                                        </p:tav>
                                        <p:tav tm="100000">
                                          <p:val>
                                            <p:strVal val="#ppt_w"/>
                                          </p:val>
                                        </p:tav>
                                      </p:tavLst>
                                    </p:anim>
                                    <p:anim calcmode="lin" valueType="num">
                                      <p:cBhvr>
                                        <p:cTn id="49" dur="1000" fill="hold"/>
                                        <p:tgtEl>
                                          <p:spTgt spid="24"/>
                                        </p:tgtEl>
                                        <p:attrNameLst>
                                          <p:attrName>ppt_h</p:attrName>
                                        </p:attrNameLst>
                                      </p:cBhvr>
                                      <p:tavLst>
                                        <p:tav tm="0">
                                          <p:val>
                                            <p:fltVal val="0"/>
                                          </p:val>
                                        </p:tav>
                                        <p:tav tm="100000">
                                          <p:val>
                                            <p:strVal val="#ppt_h"/>
                                          </p:val>
                                        </p:tav>
                                      </p:tavLst>
                                    </p:anim>
                                    <p:anim calcmode="lin" valueType="num">
                                      <p:cBhvr>
                                        <p:cTn id="50" dur="1000" fill="hold"/>
                                        <p:tgtEl>
                                          <p:spTgt spid="24"/>
                                        </p:tgtEl>
                                        <p:attrNameLst>
                                          <p:attrName>style.rotation</p:attrName>
                                        </p:attrNameLst>
                                      </p:cBhvr>
                                      <p:tavLst>
                                        <p:tav tm="0">
                                          <p:val>
                                            <p:fltVal val="90"/>
                                          </p:val>
                                        </p:tav>
                                        <p:tav tm="100000">
                                          <p:val>
                                            <p:fltVal val="0"/>
                                          </p:val>
                                        </p:tav>
                                      </p:tavLst>
                                    </p:anim>
                                    <p:animEffect transition="in" filter="fade">
                                      <p:cBhvr>
                                        <p:cTn id="51" dur="1000"/>
                                        <p:tgtEl>
                                          <p:spTgt spid="24"/>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 calcmode="lin" valueType="num">
                                      <p:cBhvr>
                                        <p:cTn id="56" dur="1000" fill="hold"/>
                                        <p:tgtEl>
                                          <p:spTgt spid="22"/>
                                        </p:tgtEl>
                                        <p:attrNameLst>
                                          <p:attrName>style.rotation</p:attrName>
                                        </p:attrNameLst>
                                      </p:cBhvr>
                                      <p:tavLst>
                                        <p:tav tm="0">
                                          <p:val>
                                            <p:fltVal val="90"/>
                                          </p:val>
                                        </p:tav>
                                        <p:tav tm="100000">
                                          <p:val>
                                            <p:fltVal val="0"/>
                                          </p:val>
                                        </p:tav>
                                      </p:tavLst>
                                    </p:anim>
                                    <p:animEffect transition="in" filter="fade">
                                      <p:cBhvr>
                                        <p:cTn id="57" dur="1000"/>
                                        <p:tgtEl>
                                          <p:spTgt spid="22"/>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1000" fill="hold"/>
                                        <p:tgtEl>
                                          <p:spTgt spid="23"/>
                                        </p:tgtEl>
                                        <p:attrNameLst>
                                          <p:attrName>ppt_w</p:attrName>
                                        </p:attrNameLst>
                                      </p:cBhvr>
                                      <p:tavLst>
                                        <p:tav tm="0">
                                          <p:val>
                                            <p:fltVal val="0"/>
                                          </p:val>
                                        </p:tav>
                                        <p:tav tm="100000">
                                          <p:val>
                                            <p:strVal val="#ppt_w"/>
                                          </p:val>
                                        </p:tav>
                                      </p:tavLst>
                                    </p:anim>
                                    <p:anim calcmode="lin" valueType="num">
                                      <p:cBhvr>
                                        <p:cTn id="61" dur="1000" fill="hold"/>
                                        <p:tgtEl>
                                          <p:spTgt spid="23"/>
                                        </p:tgtEl>
                                        <p:attrNameLst>
                                          <p:attrName>ppt_h</p:attrName>
                                        </p:attrNameLst>
                                      </p:cBhvr>
                                      <p:tavLst>
                                        <p:tav tm="0">
                                          <p:val>
                                            <p:fltVal val="0"/>
                                          </p:val>
                                        </p:tav>
                                        <p:tav tm="100000">
                                          <p:val>
                                            <p:strVal val="#ppt_h"/>
                                          </p:val>
                                        </p:tav>
                                      </p:tavLst>
                                    </p:anim>
                                    <p:anim calcmode="lin" valueType="num">
                                      <p:cBhvr>
                                        <p:cTn id="62" dur="1000" fill="hold"/>
                                        <p:tgtEl>
                                          <p:spTgt spid="23"/>
                                        </p:tgtEl>
                                        <p:attrNameLst>
                                          <p:attrName>style.rotation</p:attrName>
                                        </p:attrNameLst>
                                      </p:cBhvr>
                                      <p:tavLst>
                                        <p:tav tm="0">
                                          <p:val>
                                            <p:fltVal val="90"/>
                                          </p:val>
                                        </p:tav>
                                        <p:tav tm="100000">
                                          <p:val>
                                            <p:fltVal val="0"/>
                                          </p:val>
                                        </p:tav>
                                      </p:tavLst>
                                    </p:anim>
                                    <p:animEffect transition="in" filter="fade">
                                      <p:cBhvr>
                                        <p:cTn id="6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22" grpId="0" animBg="1"/>
      <p:bldP spid="23" grpId="0" animBg="1"/>
      <p:bldP spid="2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4287"/>
            <a:ext cx="5889625" cy="6880225"/>
          </a:xfrm>
          <a:prstGeom prst="rect">
            <a:avLst/>
          </a:prstGeom>
          <a:noFill/>
          <a:ln w="9525">
            <a:noFill/>
          </a:ln>
        </p:spPr>
      </p:pic>
      <p:sp>
        <p:nvSpPr>
          <p:cNvPr id="21" name="淘宝网chenying0907出品 20"/>
          <p:cNvSpPr/>
          <p:nvPr/>
        </p:nvSpPr>
        <p:spPr>
          <a:xfrm>
            <a:off x="6527800" y="0"/>
            <a:ext cx="5664200" cy="6858000"/>
          </a:xfrm>
          <a:custGeom>
            <a:avLst/>
            <a:gdLst>
              <a:gd name="connsiteX0" fmla="*/ 2689511 w 5664199"/>
              <a:gd name="connsiteY0" fmla="*/ 0 h 6858000"/>
              <a:gd name="connsiteX1" fmla="*/ 5664199 w 5664199"/>
              <a:gd name="connsiteY1" fmla="*/ 0 h 6858000"/>
              <a:gd name="connsiteX2" fmla="*/ 5664199 w 5664199"/>
              <a:gd name="connsiteY2" fmla="*/ 6858000 h 6858000"/>
              <a:gd name="connsiteX3" fmla="*/ 521874 w 5664199"/>
              <a:gd name="connsiteY3" fmla="*/ 6858000 h 6858000"/>
              <a:gd name="connsiteX4" fmla="*/ 516597 w 5664199"/>
              <a:gd name="connsiteY4" fmla="*/ 6847697 h 6858000"/>
              <a:gd name="connsiteX5" fmla="*/ 0 w 5664199"/>
              <a:gd name="connsiteY5" fmla="*/ 4576482 h 6858000"/>
              <a:gd name="connsiteX6" fmla="*/ 2522267 w 5664199"/>
              <a:gd name="connsiteY6" fmla="*/ 961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4199" h="6858000">
                <a:moveTo>
                  <a:pt x="2689511" y="0"/>
                </a:moveTo>
                <a:lnTo>
                  <a:pt x="5664199" y="0"/>
                </a:lnTo>
                <a:lnTo>
                  <a:pt x="5664199" y="6858000"/>
                </a:lnTo>
                <a:lnTo>
                  <a:pt x="521874" y="6858000"/>
                </a:lnTo>
                <a:lnTo>
                  <a:pt x="516597" y="6847697"/>
                </a:lnTo>
                <a:cubicBezTo>
                  <a:pt x="185530" y="6160620"/>
                  <a:pt x="0" y="5390218"/>
                  <a:pt x="0" y="4576482"/>
                </a:cubicBezTo>
                <a:cubicBezTo>
                  <a:pt x="0" y="2677766"/>
                  <a:pt x="1010108" y="1014973"/>
                  <a:pt x="2522267" y="96163"/>
                </a:cubicBezTo>
                <a:close/>
              </a:path>
            </a:pathLst>
          </a:cu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6" name="淘宝网chenying0907出品 5"/>
          <p:cNvSpPr/>
          <p:nvPr/>
        </p:nvSpPr>
        <p:spPr>
          <a:xfrm>
            <a:off x="889000" y="1028700"/>
            <a:ext cx="10477500" cy="4889500"/>
          </a:xfrm>
          <a:prstGeom prst="rect">
            <a:avLst/>
          </a:prstGeom>
          <a:solidFill>
            <a:schemeClr val="bg1"/>
          </a:solidFill>
          <a:ln>
            <a:solidFill>
              <a:schemeClr val="accent2">
                <a:lumMod val="20000"/>
                <a:lumOff val="80000"/>
              </a:schemeClr>
            </a:solidFill>
          </a:ln>
          <a:effectLst>
            <a:outerShdw blurRad="330200" dist="190500" dir="5400000" sx="98000" sy="98000" algn="t"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pic>
        <p:nvPicPr>
          <p:cNvPr id="19" name="图片 18"/>
          <p:cNvPicPr>
            <a:picLocks noChangeAspect="1"/>
          </p:cNvPicPr>
          <p:nvPr/>
        </p:nvPicPr>
        <p:blipFill>
          <a:blip r:embed="rId2"/>
          <a:stretch>
            <a:fillRect/>
          </a:stretch>
        </p:blipFill>
        <p:spPr>
          <a:xfrm>
            <a:off x="8628063" y="1352550"/>
            <a:ext cx="3268662" cy="4565650"/>
          </a:xfrm>
          <a:prstGeom prst="rect">
            <a:avLst/>
          </a:prstGeom>
          <a:noFill/>
          <a:ln w="9525">
            <a:noFill/>
          </a:ln>
        </p:spPr>
      </p:pic>
      <p:sp>
        <p:nvSpPr>
          <p:cNvPr id="15" name="Rectangle 14"/>
          <p:cNvSpPr/>
          <p:nvPr/>
        </p:nvSpPr>
        <p:spPr>
          <a:xfrm>
            <a:off x="763905" y="1457325"/>
            <a:ext cx="8506460" cy="3538220"/>
          </a:xfrm>
          <a:prstGeom prst="rect">
            <a:avLst/>
          </a:prstGeom>
          <a:noFill/>
          <a:ln w="9525">
            <a:noFill/>
          </a:ln>
        </p:spPr>
        <p:txBody>
          <a:bodyPr wrap="square">
            <a:spAutoFit/>
          </a:bodyPr>
          <a:lstStyle/>
          <a:p>
            <a:pPr algn="just"/>
            <a:r>
              <a:rPr lang="en-US" altLang="en-US" sz="3200" dirty="0">
                <a:solidFill>
                  <a:srgbClr val="000000"/>
                </a:solidFill>
                <a:latin typeface="Times New Roman" panose="02020603050405020304" pitchFamily="18" charset="0"/>
              </a:rPr>
              <a:t> Tác phẩm nghệ thuật nào cũng xây dựng bằng những vật liệu mượn ở thực tại (1). </a:t>
            </a:r>
            <a:r>
              <a:rPr lang="en-US" altLang="en-US" sz="3200" b="1" i="1" dirty="0">
                <a:solidFill>
                  <a:srgbClr val="000000"/>
                </a:solidFill>
                <a:latin typeface="Times New Roman" panose="02020603050405020304" pitchFamily="18" charset="0"/>
              </a:rPr>
              <a:t>Nhưng nghệ sĩ</a:t>
            </a:r>
            <a:r>
              <a:rPr lang="en-US" altLang="en-US" sz="3200" dirty="0">
                <a:solidFill>
                  <a:srgbClr val="000000"/>
                </a:solidFill>
                <a:latin typeface="Times New Roman" panose="02020603050405020304" pitchFamily="18" charset="0"/>
              </a:rPr>
              <a:t> không những ghi lại </a:t>
            </a:r>
            <a:r>
              <a:rPr lang="en-US" altLang="en-US" sz="3200" b="1" i="1" dirty="0">
                <a:solidFill>
                  <a:srgbClr val="000000"/>
                </a:solidFill>
                <a:latin typeface="Times New Roman" panose="02020603050405020304" pitchFamily="18" charset="0"/>
              </a:rPr>
              <a:t>cái đã có rồi</a:t>
            </a:r>
            <a:r>
              <a:rPr lang="en-US" altLang="en-US" sz="3200" dirty="0">
                <a:solidFill>
                  <a:srgbClr val="000000"/>
                </a:solidFill>
                <a:latin typeface="Times New Roman" panose="02020603050405020304" pitchFamily="18" charset="0"/>
              </a:rPr>
              <a:t> mà còn muốn nói một điều gì mới mẻ (2). </a:t>
            </a:r>
            <a:r>
              <a:rPr lang="en-US" altLang="en-US" sz="3200" b="1" i="1" dirty="0">
                <a:solidFill>
                  <a:srgbClr val="000000"/>
                </a:solidFill>
                <a:latin typeface="Times New Roman" panose="02020603050405020304" pitchFamily="18" charset="0"/>
              </a:rPr>
              <a:t>Anh</a:t>
            </a:r>
            <a:r>
              <a:rPr lang="en-US" altLang="en-US" sz="3200" dirty="0">
                <a:solidFill>
                  <a:srgbClr val="000000"/>
                </a:solidFill>
                <a:latin typeface="Times New Roman" panose="02020603050405020304" pitchFamily="18" charset="0"/>
              </a:rPr>
              <a:t> gửi vào </a:t>
            </a:r>
            <a:r>
              <a:rPr lang="en-US" altLang="en-US" sz="3200" b="1" i="1" dirty="0">
                <a:solidFill>
                  <a:srgbClr val="000000"/>
                </a:solidFill>
                <a:latin typeface="Times New Roman" panose="02020603050405020304" pitchFamily="18" charset="0"/>
              </a:rPr>
              <a:t>tác phẩm</a:t>
            </a:r>
            <a:r>
              <a:rPr lang="en-US" altLang="en-US" sz="3200" dirty="0">
                <a:solidFill>
                  <a:srgbClr val="000000"/>
                </a:solidFill>
                <a:latin typeface="Times New Roman" panose="02020603050405020304" pitchFamily="18" charset="0"/>
              </a:rPr>
              <a:t> một lá thư, một lời nhắn nhủ, anh muốn đem một phần của mình góp vào đời sống chung quanh (3).</a:t>
            </a:r>
            <a:endParaRPr lang="en-US" altLang="en-US" sz="3200" dirty="0">
              <a:solidFill>
                <a:srgbClr val="000000"/>
              </a:solidFill>
              <a:latin typeface="Times New Roman" panose="02020603050405020304" pitchFamily="18" charset="0"/>
            </a:endParaRPr>
          </a:p>
          <a:p>
            <a:pPr algn="just"/>
            <a:r>
              <a:rPr lang="en-US" altLang="en-US" sz="3200" dirty="0">
                <a:solidFill>
                  <a:srgbClr val="000000"/>
                </a:solidFill>
                <a:latin typeface="Times New Roman" panose="02020603050405020304" pitchFamily="18" charset="0"/>
              </a:rPr>
              <a:t>          (</a:t>
            </a:r>
            <a:r>
              <a:rPr lang="en-US" altLang="en-US" sz="3200" i="1" dirty="0">
                <a:solidFill>
                  <a:srgbClr val="000000"/>
                </a:solidFill>
                <a:latin typeface="Times New Roman" panose="02020603050405020304" pitchFamily="18" charset="0"/>
              </a:rPr>
              <a:t>Nguyễn Đình Thi, Tiếng nói của văn nghệ</a:t>
            </a:r>
            <a:r>
              <a:rPr lang="en-US" altLang="en-US" sz="3200" dirty="0">
                <a:solidFill>
                  <a:srgbClr val="000000"/>
                </a:solidFill>
                <a:latin typeface="Times New Roman" panose="02020603050405020304" pitchFamily="18" charset="0"/>
              </a:rPr>
              <a:t>)</a:t>
            </a:r>
            <a:endParaRPr lang="en-US" altLang="en-US" sz="3200" dirty="0">
              <a:solidFill>
                <a:srgbClr val="000000"/>
              </a:solidFill>
              <a:latin typeface="Times New Roman" panose="02020603050405020304" pitchFamily="18" charset="0"/>
            </a:endParaRPr>
          </a:p>
        </p:txBody>
      </p:sp>
      <p:grpSp>
        <p:nvGrpSpPr>
          <p:cNvPr id="3" name="淘宝网chenying0907出品 45"/>
          <p:cNvGrpSpPr/>
          <p:nvPr/>
        </p:nvGrpSpPr>
        <p:grpSpPr>
          <a:xfrm>
            <a:off x="3506788" y="409575"/>
            <a:ext cx="5053012" cy="830263"/>
            <a:chOff x="225413" y="752701"/>
            <a:chExt cx="5051681" cy="830997"/>
          </a:xfrm>
        </p:grpSpPr>
        <p:grpSp>
          <p:nvGrpSpPr>
            <p:cNvPr id="28681" name="淘宝网chenying0907出品 4"/>
            <p:cNvGrpSpPr/>
            <p:nvPr/>
          </p:nvGrpSpPr>
          <p:grpSpPr>
            <a:xfrm>
              <a:off x="974588" y="941339"/>
              <a:ext cx="3678692" cy="613458"/>
              <a:chOff x="4751407" y="1342663"/>
              <a:chExt cx="3437681" cy="613458"/>
            </a:xfrm>
          </p:grpSpPr>
          <p:cxnSp>
            <p:nvCxnSpPr>
              <p:cNvPr id="20" name="淘宝网chenying0907出品 6"/>
              <p:cNvCxnSpPr/>
              <p:nvPr/>
            </p:nvCxnSpPr>
            <p:spPr>
              <a:xfrm>
                <a:off x="4751340" y="1343105"/>
                <a:ext cx="343783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淘宝网chenying0907出品 7"/>
              <p:cNvCxnSpPr/>
              <p:nvPr/>
            </p:nvCxnSpPr>
            <p:spPr>
              <a:xfrm>
                <a:off x="4751340" y="1956422"/>
                <a:ext cx="343783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淘宝网chenying0907出品 5"/>
            <p:cNvSpPr txBox="1"/>
            <p:nvPr/>
          </p:nvSpPr>
          <p:spPr>
            <a:xfrm>
              <a:off x="225413" y="752701"/>
              <a:ext cx="5051681" cy="830997"/>
            </a:xfrm>
            <a:prstGeom prst="rect">
              <a:avLst/>
            </a:prstGeom>
            <a:noFill/>
          </p:spPr>
          <p:txBody>
            <a:bodyPr>
              <a:spAutoFit/>
            </a:bodyPr>
            <a:lstStyle/>
            <a:p>
              <a:pPr algn="ctr">
                <a:lnSpc>
                  <a:spcPct val="150000"/>
                </a:lnSpc>
                <a:buNone/>
              </a:pPr>
              <a:r>
                <a:rPr lang="en-US" altLang="zh-CN" sz="3200" b="1" dirty="0">
                  <a:solidFill>
                    <a:srgbClr val="FF0000"/>
                  </a:solidFill>
                  <a:latin typeface="Times New Roman" panose="02020603050405020304" pitchFamily="18" charset="0"/>
                  <a:cs typeface="Times New Roman" panose="02020603050405020304" pitchFamily="18" charset="0"/>
                </a:rPr>
                <a:t>HOẠT ĐỘNG NHÓM</a:t>
              </a:r>
              <a:endParaRPr lang="zh-CN" altLang="en-US" sz="3200" b="1" dirty="0">
                <a:solidFill>
                  <a:srgbClr val="FF0000"/>
                </a:solidFill>
                <a:latin typeface="Times New Roman" panose="02020603050405020304" pitchFamily="18" charset="0"/>
                <a:ea typeface="Times New Roman" panose="02020603050405020304" pitchFamily="18" charset="0"/>
              </a:endParaRPr>
            </a:p>
          </p:txBody>
        </p:sp>
      </p:grpSp>
      <p:sp>
        <p:nvSpPr>
          <p:cNvPr id="23" name="Text Box 27"/>
          <p:cNvSpPr txBox="1"/>
          <p:nvPr/>
        </p:nvSpPr>
        <p:spPr>
          <a:xfrm>
            <a:off x="1038225" y="5054600"/>
            <a:ext cx="7675245" cy="1076325"/>
          </a:xfrm>
          <a:prstGeom prst="rect">
            <a:avLst/>
          </a:prstGeom>
          <a:noFill/>
          <a:ln w="9525">
            <a:noFill/>
          </a:ln>
        </p:spPr>
        <p:txBody>
          <a:bodyPr wrap="square">
            <a:spAutoFit/>
          </a:bodyPr>
          <a:lstStyle/>
          <a:p>
            <a:pPr>
              <a:spcBef>
                <a:spcPct val="50000"/>
              </a:spcBef>
            </a:pPr>
            <a:r>
              <a:rPr lang="en-US" altLang="en-US" sz="3200" b="1" i="1" dirty="0">
                <a:solidFill>
                  <a:srgbClr val="FF0000"/>
                </a:solidFill>
                <a:latin typeface="Times New Roman" panose="02020603050405020304" pitchFamily="18" charset="0"/>
              </a:rPr>
              <a:t>Hãy xác định những phép liên kết được sử dụng trong đoạn văn? </a:t>
            </a:r>
            <a:endParaRPr lang="en-US" altLang="en-US" sz="3200" b="1" i="1" dirty="0">
              <a:solidFill>
                <a:srgbClr val="FF0000"/>
              </a:solidFill>
              <a:latin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heel(1)">
                                      <p:cBhvr>
                                        <p:cTn id="3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animBg="1"/>
      <p:bldP spid="15"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淘宝网chenying0907出品 141"/>
          <p:cNvGrpSpPr/>
          <p:nvPr/>
        </p:nvGrpSpPr>
        <p:grpSpPr>
          <a:xfrm>
            <a:off x="3835400" y="2519363"/>
            <a:ext cx="4521200" cy="4338637"/>
            <a:chOff x="3835980" y="2519218"/>
            <a:chExt cx="4520040" cy="4338782"/>
          </a:xfrm>
        </p:grpSpPr>
        <p:sp>
          <p:nvSpPr>
            <p:cNvPr id="137" name="淘宝网chenying0907出品 136"/>
            <p:cNvSpPr/>
            <p:nvPr/>
          </p:nvSpPr>
          <p:spPr>
            <a:xfrm>
              <a:off x="3835980" y="3603516"/>
              <a:ext cx="4520040" cy="1711382"/>
            </a:xfrm>
            <a:prstGeom prst="rect">
              <a:avLst/>
            </a:prstGeom>
            <a:noFill/>
            <a:ln>
              <a:solidFill>
                <a:schemeClr val="accent2">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pic>
          <p:nvPicPr>
            <p:cNvPr id="29727" name="图片 139"/>
            <p:cNvPicPr>
              <a:picLocks noChangeAspect="1"/>
            </p:cNvPicPr>
            <p:nvPr/>
          </p:nvPicPr>
          <p:blipFill>
            <a:blip r:embed="rId1"/>
            <a:stretch>
              <a:fillRect/>
            </a:stretch>
          </p:blipFill>
          <p:spPr>
            <a:xfrm>
              <a:off x="4287268" y="2519218"/>
              <a:ext cx="3504182" cy="4338782"/>
            </a:xfrm>
            <a:prstGeom prst="rect">
              <a:avLst/>
            </a:prstGeom>
            <a:noFill/>
            <a:ln w="9525">
              <a:noFill/>
            </a:ln>
          </p:spPr>
        </p:pic>
        <p:sp>
          <p:nvSpPr>
            <p:cNvPr id="131" name="淘宝网chenying0907出品 130"/>
            <p:cNvSpPr txBox="1"/>
            <p:nvPr/>
          </p:nvSpPr>
          <p:spPr>
            <a:xfrm>
              <a:off x="4196251" y="3694007"/>
              <a:ext cx="3799500" cy="1568502"/>
            </a:xfrm>
            <a:prstGeom prst="rect">
              <a:avLst/>
            </a:prstGeom>
            <a:solidFill>
              <a:schemeClr val="accent6">
                <a:lumMod val="20000"/>
                <a:lumOff val="80000"/>
                <a:alpha val="85000"/>
              </a:schemeClr>
            </a:solidFill>
            <a:ln>
              <a:solidFill>
                <a:schemeClr val="accent2">
                  <a:lumMod val="20000"/>
                  <a:lumOff val="80000"/>
                </a:schemeClr>
              </a:solidFill>
            </a:ln>
          </p:spPr>
          <p:txBody>
            <a:bodyPr anchor="ctr">
              <a:spAutoFit/>
            </a:bodyPr>
            <a:lstStyle/>
            <a:p>
              <a:pPr algn="ctr">
                <a:lnSpc>
                  <a:spcPct val="150000"/>
                </a:lnSpc>
                <a:buNone/>
              </a:pPr>
              <a:endParaRPr lang="en-US" altLang="zh-CN" sz="3200" b="1" dirty="0">
                <a:solidFill>
                  <a:schemeClr val="bg1"/>
                </a:solidFill>
                <a:latin typeface="Times New Roman" panose="02020603050405020304" pitchFamily="18" charset="0"/>
                <a:cs typeface="Times New Roman" panose="02020603050405020304" pitchFamily="18" charset="0"/>
              </a:endParaRPr>
            </a:p>
            <a:p>
              <a:pPr algn="ctr">
                <a:lnSpc>
                  <a:spcPct val="150000"/>
                </a:lnSpc>
                <a:buNone/>
              </a:pPr>
              <a:endParaRPr lang="zh-CN" altLang="en-US" sz="3200" b="1" dirty="0">
                <a:solidFill>
                  <a:schemeClr val="bg1"/>
                </a:solidFill>
                <a:latin typeface="Times New Roman" panose="02020603050405020304" pitchFamily="18" charset="0"/>
                <a:ea typeface="Times New Roman" panose="02020603050405020304" pitchFamily="18" charset="0"/>
              </a:endParaRPr>
            </a:p>
          </p:txBody>
        </p:sp>
      </p:grpSp>
      <p:sp>
        <p:nvSpPr>
          <p:cNvPr id="93" name="空心弧 92"/>
          <p:cNvSpPr/>
          <p:nvPr/>
        </p:nvSpPr>
        <p:spPr>
          <a:xfrm rot="10800000" flipV="1">
            <a:off x="3067050" y="1681163"/>
            <a:ext cx="6057900" cy="6059488"/>
          </a:xfrm>
          <a:prstGeom prst="blockArc">
            <a:avLst>
              <a:gd name="adj1" fmla="val 10800000"/>
              <a:gd name="adj2" fmla="val 21578430"/>
              <a:gd name="adj3" fmla="val 116"/>
            </a:avLst>
          </a:prstGeom>
          <a:solidFill>
            <a:schemeClr val="bg2">
              <a:lumMod val="75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000000"/>
              </a:solidFill>
              <a:latin typeface="Microsoft YaHei Light" panose="020B0502040204020203" charset="-122"/>
            </a:endParaRPr>
          </a:p>
        </p:txBody>
      </p:sp>
      <p:grpSp>
        <p:nvGrpSpPr>
          <p:cNvPr id="3" name="淘宝网chenying0907出品 2"/>
          <p:cNvGrpSpPr/>
          <p:nvPr/>
        </p:nvGrpSpPr>
        <p:grpSpPr>
          <a:xfrm>
            <a:off x="3476625" y="2403475"/>
            <a:ext cx="708025" cy="708025"/>
            <a:chOff x="3476166" y="2403230"/>
            <a:chExt cx="707942" cy="707942"/>
          </a:xfrm>
        </p:grpSpPr>
        <p:sp>
          <p:nvSpPr>
            <p:cNvPr id="106" name="淘宝网chenying0907出品 105"/>
            <p:cNvSpPr/>
            <p:nvPr/>
          </p:nvSpPr>
          <p:spPr>
            <a:xfrm flipV="1">
              <a:off x="3476166" y="2403230"/>
              <a:ext cx="707942" cy="707942"/>
            </a:xfrm>
            <a:prstGeom prst="ellipse">
              <a:avLst/>
            </a:prstGeom>
            <a:solidFill>
              <a:schemeClr val="accent2"/>
            </a:solidFill>
            <a:ln w="25400">
              <a:solidFill>
                <a:schemeClr val="bg1"/>
              </a:solidFill>
            </a:ln>
            <a:effectLst>
              <a:outerShdw blurRad="25400" sx="110000" sy="110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29725" name="淘宝网chenying0907出品 136"/>
            <p:cNvSpPr>
              <a:spLocks noEditPoints="1"/>
            </p:cNvSpPr>
            <p:nvPr/>
          </p:nvSpPr>
          <p:spPr>
            <a:xfrm>
              <a:off x="3619385" y="2597206"/>
              <a:ext cx="421502" cy="355858"/>
            </a:xfrm>
            <a:custGeom>
              <a:avLst/>
              <a:gdLst>
                <a:gd name="txL" fmla="*/ 0 w 206"/>
                <a:gd name="txT" fmla="*/ 0 h 174"/>
                <a:gd name="txR" fmla="*/ 206 w 206"/>
                <a:gd name="txB" fmla="*/ 174 h 174"/>
              </a:gdLst>
              <a:ahLst/>
              <a:cxnLst>
                <a:cxn ang="0">
                  <a:pos x="795460231" y="0"/>
                </a:cxn>
                <a:cxn ang="0">
                  <a:pos x="62799703" y="0"/>
                </a:cxn>
                <a:cxn ang="0">
                  <a:pos x="0" y="62739395"/>
                </a:cxn>
                <a:cxn ang="0">
                  <a:pos x="0" y="472642786"/>
                </a:cxn>
                <a:cxn ang="0">
                  <a:pos x="0" y="506103652"/>
                </a:cxn>
                <a:cxn ang="0">
                  <a:pos x="0" y="547931396"/>
                </a:cxn>
                <a:cxn ang="0">
                  <a:pos x="62799703" y="614855174"/>
                </a:cxn>
                <a:cxn ang="0">
                  <a:pos x="351677967" y="614855174"/>
                </a:cxn>
                <a:cxn ang="0">
                  <a:pos x="343303175" y="685959258"/>
                </a:cxn>
                <a:cxn ang="0">
                  <a:pos x="293064652" y="685959258"/>
                </a:cxn>
                <a:cxn ang="0">
                  <a:pos x="267944304" y="706873067"/>
                </a:cxn>
                <a:cxn ang="0">
                  <a:pos x="293064652" y="727786875"/>
                </a:cxn>
                <a:cxn ang="0">
                  <a:pos x="569381767" y="727786875"/>
                </a:cxn>
                <a:cxn ang="0">
                  <a:pos x="590315678" y="706873067"/>
                </a:cxn>
                <a:cxn ang="0">
                  <a:pos x="569381767" y="685959258"/>
                </a:cxn>
                <a:cxn ang="0">
                  <a:pos x="519143117" y="685959258"/>
                </a:cxn>
                <a:cxn ang="0">
                  <a:pos x="506581952" y="614855174"/>
                </a:cxn>
                <a:cxn ang="0">
                  <a:pos x="795460231" y="614855174"/>
                </a:cxn>
                <a:cxn ang="0">
                  <a:pos x="862446292" y="547931396"/>
                </a:cxn>
                <a:cxn ang="0">
                  <a:pos x="862446292" y="506103652"/>
                </a:cxn>
                <a:cxn ang="0">
                  <a:pos x="862446292" y="472642786"/>
                </a:cxn>
                <a:cxn ang="0">
                  <a:pos x="862446292" y="62739395"/>
                </a:cxn>
                <a:cxn ang="0">
                  <a:pos x="795460231" y="0"/>
                </a:cxn>
                <a:cxn ang="0">
                  <a:pos x="828953261" y="547931396"/>
                </a:cxn>
                <a:cxn ang="0">
                  <a:pos x="795460231" y="581392262"/>
                </a:cxn>
                <a:cxn ang="0">
                  <a:pos x="62799703" y="581392262"/>
                </a:cxn>
                <a:cxn ang="0">
                  <a:pos x="33493038" y="547931396"/>
                </a:cxn>
                <a:cxn ang="0">
                  <a:pos x="33493038" y="506103652"/>
                </a:cxn>
                <a:cxn ang="0">
                  <a:pos x="828953261" y="506103652"/>
                </a:cxn>
                <a:cxn ang="0">
                  <a:pos x="828953261" y="547931396"/>
                </a:cxn>
                <a:cxn ang="0">
                  <a:pos x="33493038" y="472642786"/>
                </a:cxn>
                <a:cxn ang="0">
                  <a:pos x="33493038" y="62739395"/>
                </a:cxn>
                <a:cxn ang="0">
                  <a:pos x="62799703" y="33460874"/>
                </a:cxn>
                <a:cxn ang="0">
                  <a:pos x="795460231" y="33460874"/>
                </a:cxn>
                <a:cxn ang="0">
                  <a:pos x="828953261" y="62739395"/>
                </a:cxn>
                <a:cxn ang="0">
                  <a:pos x="828953261" y="472642786"/>
                </a:cxn>
                <a:cxn ang="0">
                  <a:pos x="33493038" y="472642786"/>
                </a:cxn>
              </a:cxnLst>
              <a:rect l="txL" t="txT" r="txR" b="txB"/>
              <a:pathLst>
                <a:path w="206" h="174">
                  <a:moveTo>
                    <a:pt x="190" y="0"/>
                  </a:moveTo>
                  <a:cubicBezTo>
                    <a:pt x="15" y="0"/>
                    <a:pt x="15" y="0"/>
                    <a:pt x="15" y="0"/>
                  </a:cubicBezTo>
                  <a:cubicBezTo>
                    <a:pt x="7" y="0"/>
                    <a:pt x="0" y="7"/>
                    <a:pt x="0" y="15"/>
                  </a:cubicBezTo>
                  <a:cubicBezTo>
                    <a:pt x="0" y="113"/>
                    <a:pt x="0" y="113"/>
                    <a:pt x="0" y="113"/>
                  </a:cubicBezTo>
                  <a:cubicBezTo>
                    <a:pt x="0" y="121"/>
                    <a:pt x="0" y="121"/>
                    <a:pt x="0" y="121"/>
                  </a:cubicBezTo>
                  <a:cubicBezTo>
                    <a:pt x="0" y="131"/>
                    <a:pt x="0" y="131"/>
                    <a:pt x="0" y="131"/>
                  </a:cubicBezTo>
                  <a:cubicBezTo>
                    <a:pt x="0" y="140"/>
                    <a:pt x="7" y="147"/>
                    <a:pt x="15" y="147"/>
                  </a:cubicBezTo>
                  <a:cubicBezTo>
                    <a:pt x="84" y="147"/>
                    <a:pt x="84" y="147"/>
                    <a:pt x="84" y="147"/>
                  </a:cubicBezTo>
                  <a:cubicBezTo>
                    <a:pt x="84" y="152"/>
                    <a:pt x="84" y="159"/>
                    <a:pt x="82" y="164"/>
                  </a:cubicBezTo>
                  <a:cubicBezTo>
                    <a:pt x="70" y="164"/>
                    <a:pt x="70" y="164"/>
                    <a:pt x="70" y="164"/>
                  </a:cubicBezTo>
                  <a:cubicBezTo>
                    <a:pt x="67" y="164"/>
                    <a:pt x="64" y="166"/>
                    <a:pt x="64" y="169"/>
                  </a:cubicBezTo>
                  <a:cubicBezTo>
                    <a:pt x="64" y="172"/>
                    <a:pt x="67" y="174"/>
                    <a:pt x="70" y="174"/>
                  </a:cubicBezTo>
                  <a:cubicBezTo>
                    <a:pt x="136" y="174"/>
                    <a:pt x="136" y="174"/>
                    <a:pt x="136" y="174"/>
                  </a:cubicBezTo>
                  <a:cubicBezTo>
                    <a:pt x="139" y="174"/>
                    <a:pt x="141" y="172"/>
                    <a:pt x="141" y="169"/>
                  </a:cubicBezTo>
                  <a:cubicBezTo>
                    <a:pt x="141" y="166"/>
                    <a:pt x="139" y="164"/>
                    <a:pt x="136" y="164"/>
                  </a:cubicBezTo>
                  <a:cubicBezTo>
                    <a:pt x="124" y="164"/>
                    <a:pt x="124" y="164"/>
                    <a:pt x="124" y="164"/>
                  </a:cubicBezTo>
                  <a:cubicBezTo>
                    <a:pt x="122" y="159"/>
                    <a:pt x="121" y="152"/>
                    <a:pt x="121" y="147"/>
                  </a:cubicBezTo>
                  <a:cubicBezTo>
                    <a:pt x="190" y="147"/>
                    <a:pt x="190" y="147"/>
                    <a:pt x="190" y="147"/>
                  </a:cubicBezTo>
                  <a:cubicBezTo>
                    <a:pt x="199" y="147"/>
                    <a:pt x="206" y="140"/>
                    <a:pt x="206" y="131"/>
                  </a:cubicBezTo>
                  <a:cubicBezTo>
                    <a:pt x="206" y="121"/>
                    <a:pt x="206" y="121"/>
                    <a:pt x="206" y="121"/>
                  </a:cubicBezTo>
                  <a:cubicBezTo>
                    <a:pt x="206" y="113"/>
                    <a:pt x="206" y="113"/>
                    <a:pt x="206" y="113"/>
                  </a:cubicBezTo>
                  <a:cubicBezTo>
                    <a:pt x="206" y="15"/>
                    <a:pt x="206" y="15"/>
                    <a:pt x="206" y="15"/>
                  </a:cubicBezTo>
                  <a:cubicBezTo>
                    <a:pt x="206" y="7"/>
                    <a:pt x="199" y="0"/>
                    <a:pt x="190" y="0"/>
                  </a:cubicBezTo>
                  <a:close/>
                  <a:moveTo>
                    <a:pt x="198" y="131"/>
                  </a:moveTo>
                  <a:cubicBezTo>
                    <a:pt x="198" y="135"/>
                    <a:pt x="195" y="139"/>
                    <a:pt x="190" y="139"/>
                  </a:cubicBezTo>
                  <a:cubicBezTo>
                    <a:pt x="15" y="139"/>
                    <a:pt x="15" y="139"/>
                    <a:pt x="15" y="139"/>
                  </a:cubicBezTo>
                  <a:cubicBezTo>
                    <a:pt x="11" y="139"/>
                    <a:pt x="8" y="135"/>
                    <a:pt x="8" y="131"/>
                  </a:cubicBezTo>
                  <a:cubicBezTo>
                    <a:pt x="8" y="121"/>
                    <a:pt x="8" y="121"/>
                    <a:pt x="8" y="121"/>
                  </a:cubicBezTo>
                  <a:cubicBezTo>
                    <a:pt x="198" y="121"/>
                    <a:pt x="198" y="121"/>
                    <a:pt x="198" y="121"/>
                  </a:cubicBezTo>
                  <a:lnTo>
                    <a:pt x="198" y="131"/>
                  </a:lnTo>
                  <a:close/>
                  <a:moveTo>
                    <a:pt x="8" y="113"/>
                  </a:moveTo>
                  <a:cubicBezTo>
                    <a:pt x="8" y="15"/>
                    <a:pt x="8" y="15"/>
                    <a:pt x="8" y="15"/>
                  </a:cubicBezTo>
                  <a:cubicBezTo>
                    <a:pt x="8" y="11"/>
                    <a:pt x="11" y="8"/>
                    <a:pt x="15" y="8"/>
                  </a:cubicBezTo>
                  <a:cubicBezTo>
                    <a:pt x="190" y="8"/>
                    <a:pt x="190" y="8"/>
                    <a:pt x="190" y="8"/>
                  </a:cubicBezTo>
                  <a:cubicBezTo>
                    <a:pt x="195" y="8"/>
                    <a:pt x="198" y="11"/>
                    <a:pt x="198" y="15"/>
                  </a:cubicBezTo>
                  <a:cubicBezTo>
                    <a:pt x="198" y="113"/>
                    <a:pt x="198" y="113"/>
                    <a:pt x="198" y="113"/>
                  </a:cubicBezTo>
                  <a:lnTo>
                    <a:pt x="8" y="113"/>
                  </a:lnTo>
                  <a:close/>
                </a:path>
              </a:pathLst>
            </a:custGeom>
            <a:solidFill>
              <a:schemeClr val="bg1"/>
            </a:solidFill>
            <a:ln w="9525">
              <a:noFill/>
            </a:ln>
          </p:spPr>
          <p:txBody>
            <a:bodyPr/>
            <a:lstStyle/>
            <a:p>
              <a:endParaRPr lang="zh-CN" altLang="en-US" dirty="0">
                <a:solidFill>
                  <a:srgbClr val="000000"/>
                </a:solidFill>
                <a:latin typeface="Microsoft YaHei Light" panose="020B0502040204020203" charset="-122"/>
              </a:endParaRPr>
            </a:p>
          </p:txBody>
        </p:sp>
      </p:grpSp>
      <p:grpSp>
        <p:nvGrpSpPr>
          <p:cNvPr id="4" name="淘宝网chenying0907出品 1"/>
          <p:cNvGrpSpPr/>
          <p:nvPr/>
        </p:nvGrpSpPr>
        <p:grpSpPr>
          <a:xfrm>
            <a:off x="2713038" y="4368800"/>
            <a:ext cx="706437" cy="708025"/>
            <a:chOff x="2712312" y="4368799"/>
            <a:chExt cx="707942" cy="707942"/>
          </a:xfrm>
        </p:grpSpPr>
        <p:sp>
          <p:nvSpPr>
            <p:cNvPr id="99" name="淘宝网chenying0907出品 98"/>
            <p:cNvSpPr/>
            <p:nvPr/>
          </p:nvSpPr>
          <p:spPr>
            <a:xfrm flipV="1">
              <a:off x="2712312" y="4368799"/>
              <a:ext cx="707942" cy="707942"/>
            </a:xfrm>
            <a:prstGeom prst="ellipse">
              <a:avLst/>
            </a:prstGeom>
            <a:solidFill>
              <a:schemeClr val="accent2"/>
            </a:solidFill>
            <a:ln w="25400">
              <a:solidFill>
                <a:schemeClr val="bg1"/>
              </a:solidFill>
            </a:ln>
            <a:effectLst>
              <a:outerShdw blurRad="25400" sx="110000" sy="110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29723" name="淘宝网chenying0907出品 88"/>
            <p:cNvSpPr>
              <a:spLocks noEditPoints="1"/>
            </p:cNvSpPr>
            <p:nvPr/>
          </p:nvSpPr>
          <p:spPr>
            <a:xfrm>
              <a:off x="2896119" y="4608726"/>
              <a:ext cx="397750" cy="281706"/>
            </a:xfrm>
            <a:custGeom>
              <a:avLst/>
              <a:gdLst>
                <a:gd name="txL" fmla="*/ 0 w 210"/>
                <a:gd name="txT" fmla="*/ 0 h 149"/>
                <a:gd name="txR" fmla="*/ 210 w 210"/>
                <a:gd name="txB" fmla="*/ 149 h 149"/>
              </a:gdLst>
              <a:ahLst/>
              <a:cxnLst>
                <a:cxn ang="0">
                  <a:pos x="394615355" y="532605860"/>
                </a:cxn>
                <a:cxn ang="0">
                  <a:pos x="394615355" y="532605860"/>
                </a:cxn>
                <a:cxn ang="0">
                  <a:pos x="118385548" y="525457337"/>
                </a:cxn>
                <a:cxn ang="0">
                  <a:pos x="10761979" y="418219918"/>
                </a:cxn>
                <a:cxn ang="0">
                  <a:pos x="10761979" y="117959169"/>
                </a:cxn>
                <a:cxn ang="0">
                  <a:pos x="118385548" y="10723734"/>
                </a:cxn>
                <a:cxn ang="0">
                  <a:pos x="631384615" y="10723734"/>
                </a:cxn>
                <a:cxn ang="0">
                  <a:pos x="742595483" y="117959169"/>
                </a:cxn>
                <a:cxn ang="0">
                  <a:pos x="742595483" y="418219918"/>
                </a:cxn>
                <a:cxn ang="0">
                  <a:pos x="631384615" y="525457337"/>
                </a:cxn>
                <a:cxn ang="0">
                  <a:pos x="394615355" y="532605860"/>
                </a:cxn>
                <a:cxn ang="0">
                  <a:pos x="373091404" y="28595991"/>
                </a:cxn>
                <a:cxn ang="0">
                  <a:pos x="118385548" y="39319728"/>
                </a:cxn>
                <a:cxn ang="0">
                  <a:pos x="39462485" y="117959169"/>
                </a:cxn>
                <a:cxn ang="0">
                  <a:pos x="39462485" y="414646602"/>
                </a:cxn>
                <a:cxn ang="0">
                  <a:pos x="118385548" y="496861354"/>
                </a:cxn>
                <a:cxn ang="0">
                  <a:pos x="394615355" y="504009877"/>
                </a:cxn>
                <a:cxn ang="0">
                  <a:pos x="631384615" y="496861354"/>
                </a:cxn>
                <a:cxn ang="0">
                  <a:pos x="713894988" y="414646602"/>
                </a:cxn>
                <a:cxn ang="0">
                  <a:pos x="713894988" y="117959169"/>
                </a:cxn>
                <a:cxn ang="0">
                  <a:pos x="631384615" y="39319728"/>
                </a:cxn>
                <a:cxn ang="0">
                  <a:pos x="373091404" y="28595991"/>
                </a:cxn>
                <a:cxn ang="0">
                  <a:pos x="301343007" y="164429326"/>
                </a:cxn>
                <a:cxn ang="0">
                  <a:pos x="301343007" y="361027952"/>
                </a:cxn>
                <a:cxn ang="0">
                  <a:pos x="491476922" y="264516272"/>
                </a:cxn>
                <a:cxn ang="0">
                  <a:pos x="301343007" y="164429326"/>
                </a:cxn>
              </a:cxnLst>
              <a:rect l="txL" t="txT" r="txR" b="txB"/>
              <a:pathLst>
                <a:path w="210" h="149">
                  <a:moveTo>
                    <a:pt x="110" y="149"/>
                  </a:moveTo>
                  <a:cubicBezTo>
                    <a:pt x="110" y="149"/>
                    <a:pt x="110" y="149"/>
                    <a:pt x="110" y="149"/>
                  </a:cubicBezTo>
                  <a:cubicBezTo>
                    <a:pt x="86" y="149"/>
                    <a:pt x="60" y="149"/>
                    <a:pt x="33" y="147"/>
                  </a:cubicBezTo>
                  <a:cubicBezTo>
                    <a:pt x="17" y="146"/>
                    <a:pt x="5" y="134"/>
                    <a:pt x="3" y="117"/>
                  </a:cubicBezTo>
                  <a:cubicBezTo>
                    <a:pt x="0" y="89"/>
                    <a:pt x="0" y="60"/>
                    <a:pt x="3" y="33"/>
                  </a:cubicBezTo>
                  <a:cubicBezTo>
                    <a:pt x="5" y="16"/>
                    <a:pt x="17" y="4"/>
                    <a:pt x="33" y="3"/>
                  </a:cubicBezTo>
                  <a:cubicBezTo>
                    <a:pt x="80" y="0"/>
                    <a:pt x="128" y="0"/>
                    <a:pt x="176" y="3"/>
                  </a:cubicBezTo>
                  <a:cubicBezTo>
                    <a:pt x="193" y="4"/>
                    <a:pt x="205" y="16"/>
                    <a:pt x="207" y="33"/>
                  </a:cubicBezTo>
                  <a:cubicBezTo>
                    <a:pt x="210" y="60"/>
                    <a:pt x="210" y="88"/>
                    <a:pt x="207" y="117"/>
                  </a:cubicBezTo>
                  <a:cubicBezTo>
                    <a:pt x="205" y="134"/>
                    <a:pt x="193" y="146"/>
                    <a:pt x="176" y="147"/>
                  </a:cubicBezTo>
                  <a:cubicBezTo>
                    <a:pt x="156" y="149"/>
                    <a:pt x="133" y="149"/>
                    <a:pt x="110" y="149"/>
                  </a:cubicBezTo>
                  <a:close/>
                  <a:moveTo>
                    <a:pt x="104" y="8"/>
                  </a:moveTo>
                  <a:cubicBezTo>
                    <a:pt x="81" y="8"/>
                    <a:pt x="57" y="9"/>
                    <a:pt x="33" y="11"/>
                  </a:cubicBezTo>
                  <a:cubicBezTo>
                    <a:pt x="21" y="11"/>
                    <a:pt x="12" y="21"/>
                    <a:pt x="11" y="33"/>
                  </a:cubicBezTo>
                  <a:cubicBezTo>
                    <a:pt x="8" y="61"/>
                    <a:pt x="8" y="89"/>
                    <a:pt x="11" y="116"/>
                  </a:cubicBezTo>
                  <a:cubicBezTo>
                    <a:pt x="12" y="129"/>
                    <a:pt x="21" y="138"/>
                    <a:pt x="33" y="139"/>
                  </a:cubicBezTo>
                  <a:cubicBezTo>
                    <a:pt x="60" y="141"/>
                    <a:pt x="86" y="141"/>
                    <a:pt x="110" y="141"/>
                  </a:cubicBezTo>
                  <a:cubicBezTo>
                    <a:pt x="133" y="141"/>
                    <a:pt x="155" y="141"/>
                    <a:pt x="176" y="139"/>
                  </a:cubicBezTo>
                  <a:cubicBezTo>
                    <a:pt x="188" y="138"/>
                    <a:pt x="197" y="129"/>
                    <a:pt x="199" y="116"/>
                  </a:cubicBezTo>
                  <a:cubicBezTo>
                    <a:pt x="202" y="88"/>
                    <a:pt x="202" y="60"/>
                    <a:pt x="199" y="33"/>
                  </a:cubicBezTo>
                  <a:cubicBezTo>
                    <a:pt x="197" y="20"/>
                    <a:pt x="188" y="11"/>
                    <a:pt x="176" y="11"/>
                  </a:cubicBezTo>
                  <a:cubicBezTo>
                    <a:pt x="152" y="9"/>
                    <a:pt x="128" y="8"/>
                    <a:pt x="104" y="8"/>
                  </a:cubicBezTo>
                  <a:close/>
                  <a:moveTo>
                    <a:pt x="84" y="46"/>
                  </a:moveTo>
                  <a:cubicBezTo>
                    <a:pt x="84" y="101"/>
                    <a:pt x="84" y="101"/>
                    <a:pt x="84" y="101"/>
                  </a:cubicBezTo>
                  <a:cubicBezTo>
                    <a:pt x="137" y="74"/>
                    <a:pt x="137" y="74"/>
                    <a:pt x="137" y="74"/>
                  </a:cubicBezTo>
                  <a:lnTo>
                    <a:pt x="84" y="46"/>
                  </a:lnTo>
                  <a:close/>
                </a:path>
              </a:pathLst>
            </a:custGeom>
            <a:solidFill>
              <a:schemeClr val="bg1"/>
            </a:solidFill>
            <a:ln w="9525">
              <a:noFill/>
            </a:ln>
          </p:spPr>
          <p:txBody>
            <a:bodyPr/>
            <a:lstStyle/>
            <a:p>
              <a:endParaRPr lang="zh-CN" altLang="en-US" dirty="0">
                <a:solidFill>
                  <a:srgbClr val="000000"/>
                </a:solidFill>
                <a:latin typeface="Microsoft YaHei Light" panose="020B0502040204020203" charset="-122"/>
              </a:endParaRPr>
            </a:p>
          </p:txBody>
        </p:sp>
      </p:grpSp>
      <p:grpSp>
        <p:nvGrpSpPr>
          <p:cNvPr id="5" name="淘宝网chenying0907出品 4"/>
          <p:cNvGrpSpPr/>
          <p:nvPr/>
        </p:nvGrpSpPr>
        <p:grpSpPr>
          <a:xfrm>
            <a:off x="8007350" y="2403475"/>
            <a:ext cx="708025" cy="708025"/>
            <a:chOff x="8007893" y="2403230"/>
            <a:chExt cx="707942" cy="707942"/>
          </a:xfrm>
        </p:grpSpPr>
        <p:sp>
          <p:nvSpPr>
            <p:cNvPr id="120" name="淘宝网chenying0907出品 119"/>
            <p:cNvSpPr/>
            <p:nvPr/>
          </p:nvSpPr>
          <p:spPr>
            <a:xfrm flipV="1">
              <a:off x="8007893" y="2403230"/>
              <a:ext cx="707942" cy="707942"/>
            </a:xfrm>
            <a:prstGeom prst="ellipse">
              <a:avLst/>
            </a:prstGeom>
            <a:solidFill>
              <a:schemeClr val="accent2"/>
            </a:solidFill>
            <a:ln w="25400">
              <a:solidFill>
                <a:schemeClr val="bg1"/>
              </a:solidFill>
            </a:ln>
            <a:effectLst>
              <a:outerShdw blurRad="25400" sx="110000" sy="110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29721" name="淘宝网chenying0907出品 101"/>
            <p:cNvSpPr>
              <a:spLocks noEditPoints="1"/>
            </p:cNvSpPr>
            <p:nvPr/>
          </p:nvSpPr>
          <p:spPr>
            <a:xfrm>
              <a:off x="8206603" y="2577318"/>
              <a:ext cx="310520" cy="372944"/>
            </a:xfrm>
            <a:custGeom>
              <a:avLst/>
              <a:gdLst>
                <a:gd name="txL" fmla="*/ 0 w 164"/>
                <a:gd name="txT" fmla="*/ 0 h 197"/>
                <a:gd name="txR" fmla="*/ 164 w 164"/>
                <a:gd name="txB" fmla="*/ 197 h 197"/>
              </a:gdLst>
              <a:ahLst/>
              <a:cxnLst>
                <a:cxn ang="0">
                  <a:pos x="412277748" y="412146652"/>
                </a:cxn>
                <a:cxn ang="0">
                  <a:pos x="387182439" y="401395646"/>
                </a:cxn>
                <a:cxn ang="0">
                  <a:pos x="354916773" y="394228308"/>
                </a:cxn>
                <a:cxn ang="0">
                  <a:pos x="347746414" y="394228308"/>
                </a:cxn>
                <a:cxn ang="0">
                  <a:pos x="333407590" y="390644639"/>
                </a:cxn>
                <a:cxn ang="0">
                  <a:pos x="333407590" y="390644639"/>
                </a:cxn>
                <a:cxn ang="0">
                  <a:pos x="311896515" y="387060970"/>
                </a:cxn>
                <a:cxn ang="0">
                  <a:pos x="268876257" y="387060970"/>
                </a:cxn>
                <a:cxn ang="0">
                  <a:pos x="261705898" y="390644639"/>
                </a:cxn>
                <a:cxn ang="0">
                  <a:pos x="247367015" y="390644639"/>
                </a:cxn>
                <a:cxn ang="0">
                  <a:pos x="229442066" y="394228308"/>
                </a:cxn>
                <a:cxn ang="0">
                  <a:pos x="197176399" y="401395646"/>
                </a:cxn>
                <a:cxn ang="0">
                  <a:pos x="168494965" y="415732214"/>
                </a:cxn>
                <a:cxn ang="0">
                  <a:pos x="164910732" y="415732214"/>
                </a:cxn>
                <a:cxn ang="0">
                  <a:pos x="0" y="688106314"/>
                </a:cxn>
                <a:cxn ang="0">
                  <a:pos x="584358897" y="706026552"/>
                </a:cxn>
                <a:cxn ang="0">
                  <a:pos x="587943130" y="680938976"/>
                </a:cxn>
                <a:cxn ang="0">
                  <a:pos x="28679548" y="677355307"/>
                </a:cxn>
                <a:cxn ang="0">
                  <a:pos x="182835682" y="440817897"/>
                </a:cxn>
                <a:cxn ang="0">
                  <a:pos x="204346758" y="430066890"/>
                </a:cxn>
                <a:cxn ang="0">
                  <a:pos x="218685581" y="426483221"/>
                </a:cxn>
                <a:cxn ang="0">
                  <a:pos x="243780889" y="419315883"/>
                </a:cxn>
                <a:cxn ang="0">
                  <a:pos x="250951307" y="419315883"/>
                </a:cxn>
                <a:cxn ang="0">
                  <a:pos x="272462383" y="415732214"/>
                </a:cxn>
                <a:cxn ang="0">
                  <a:pos x="319066873" y="415732214"/>
                </a:cxn>
                <a:cxn ang="0">
                  <a:pos x="329821464" y="419315883"/>
                </a:cxn>
                <a:cxn ang="0">
                  <a:pos x="344162181" y="419315883"/>
                </a:cxn>
                <a:cxn ang="0">
                  <a:pos x="365671364" y="426483221"/>
                </a:cxn>
                <a:cxn ang="0">
                  <a:pos x="390766672" y="433650559"/>
                </a:cxn>
                <a:cxn ang="0">
                  <a:pos x="401521263" y="440817897"/>
                </a:cxn>
                <a:cxn ang="0">
                  <a:pos x="28679548" y="677355307"/>
                </a:cxn>
                <a:cxn ang="0">
                  <a:pos x="229442066" y="354806057"/>
                </a:cxn>
                <a:cxn ang="0">
                  <a:pos x="236610531" y="358389726"/>
                </a:cxn>
                <a:cxn ang="0">
                  <a:pos x="293971565" y="365557063"/>
                </a:cxn>
                <a:cxn ang="0">
                  <a:pos x="319066873" y="361973395"/>
                </a:cxn>
                <a:cxn ang="0">
                  <a:pos x="329821464" y="361973395"/>
                </a:cxn>
                <a:cxn ang="0">
                  <a:pos x="340576055" y="358389726"/>
                </a:cxn>
                <a:cxn ang="0">
                  <a:pos x="351332540" y="354806057"/>
                </a:cxn>
                <a:cxn ang="0">
                  <a:pos x="365671364" y="351220495"/>
                </a:cxn>
                <a:cxn ang="0">
                  <a:pos x="369257490" y="347636826"/>
                </a:cxn>
                <a:cxn ang="0">
                  <a:pos x="383596313" y="340469488"/>
                </a:cxn>
                <a:cxn ang="0">
                  <a:pos x="401521263" y="329718481"/>
                </a:cxn>
                <a:cxn ang="0">
                  <a:pos x="476807188" y="182778532"/>
                </a:cxn>
                <a:cxn ang="0">
                  <a:pos x="293971565" y="0"/>
                </a:cxn>
                <a:cxn ang="0">
                  <a:pos x="111135854" y="172027525"/>
                </a:cxn>
                <a:cxn ang="0">
                  <a:pos x="222271707" y="351220495"/>
                </a:cxn>
                <a:cxn ang="0">
                  <a:pos x="139815424" y="172027525"/>
                </a:cxn>
                <a:cxn ang="0">
                  <a:pos x="448127647" y="182778532"/>
                </a:cxn>
                <a:cxn ang="0">
                  <a:pos x="390766672" y="301047237"/>
                </a:cxn>
                <a:cxn ang="0">
                  <a:pos x="380012081" y="311798244"/>
                </a:cxn>
                <a:cxn ang="0">
                  <a:pos x="365671364" y="318965582"/>
                </a:cxn>
                <a:cxn ang="0">
                  <a:pos x="351332540" y="326134812"/>
                </a:cxn>
                <a:cxn ang="0">
                  <a:pos x="340576055" y="329718481"/>
                </a:cxn>
                <a:cxn ang="0">
                  <a:pos x="333407590" y="329718481"/>
                </a:cxn>
                <a:cxn ang="0">
                  <a:pos x="322651106" y="333302150"/>
                </a:cxn>
                <a:cxn ang="0">
                  <a:pos x="311896515" y="336885819"/>
                </a:cxn>
                <a:cxn ang="0">
                  <a:pos x="293971565" y="336885819"/>
                </a:cxn>
                <a:cxn ang="0">
                  <a:pos x="293971565" y="336885819"/>
                </a:cxn>
                <a:cxn ang="0">
                  <a:pos x="243780889" y="329718481"/>
                </a:cxn>
                <a:cxn ang="0">
                  <a:pos x="233026298" y="326134812"/>
                </a:cxn>
                <a:cxn ang="0">
                  <a:pos x="139815424" y="175611194"/>
                </a:cxn>
              </a:cxnLst>
              <a:rect l="txL" t="txT" r="txR" b="txB"/>
              <a:pathLst>
                <a:path w="164" h="197">
                  <a:moveTo>
                    <a:pt x="116" y="116"/>
                  </a:moveTo>
                  <a:cubicBezTo>
                    <a:pt x="115" y="115"/>
                    <a:pt x="115" y="115"/>
                    <a:pt x="115" y="115"/>
                  </a:cubicBezTo>
                  <a:cubicBezTo>
                    <a:pt x="114" y="115"/>
                    <a:pt x="113" y="114"/>
                    <a:pt x="112" y="114"/>
                  </a:cubicBezTo>
                  <a:cubicBezTo>
                    <a:pt x="110" y="113"/>
                    <a:pt x="109" y="113"/>
                    <a:pt x="108" y="112"/>
                  </a:cubicBezTo>
                  <a:cubicBezTo>
                    <a:pt x="106" y="112"/>
                    <a:pt x="105" y="112"/>
                    <a:pt x="104" y="111"/>
                  </a:cubicBezTo>
                  <a:cubicBezTo>
                    <a:pt x="103" y="111"/>
                    <a:pt x="101" y="110"/>
                    <a:pt x="99" y="110"/>
                  </a:cubicBezTo>
                  <a:cubicBezTo>
                    <a:pt x="98" y="110"/>
                    <a:pt x="98" y="110"/>
                    <a:pt x="97" y="110"/>
                  </a:cubicBezTo>
                  <a:cubicBezTo>
                    <a:pt x="97" y="110"/>
                    <a:pt x="97" y="110"/>
                    <a:pt x="97" y="110"/>
                  </a:cubicBezTo>
                  <a:cubicBezTo>
                    <a:pt x="96" y="109"/>
                    <a:pt x="95" y="109"/>
                    <a:pt x="94" y="109"/>
                  </a:cubicBezTo>
                  <a:cubicBezTo>
                    <a:pt x="93" y="109"/>
                    <a:pt x="93" y="109"/>
                    <a:pt x="93" y="109"/>
                  </a:cubicBezTo>
                  <a:cubicBezTo>
                    <a:pt x="93" y="109"/>
                    <a:pt x="93" y="109"/>
                    <a:pt x="93" y="109"/>
                  </a:cubicBezTo>
                  <a:cubicBezTo>
                    <a:pt x="93" y="109"/>
                    <a:pt x="93" y="109"/>
                    <a:pt x="93" y="109"/>
                  </a:cubicBezTo>
                  <a:cubicBezTo>
                    <a:pt x="92" y="109"/>
                    <a:pt x="91" y="109"/>
                    <a:pt x="90" y="109"/>
                  </a:cubicBezTo>
                  <a:cubicBezTo>
                    <a:pt x="87" y="108"/>
                    <a:pt x="87" y="108"/>
                    <a:pt x="87" y="108"/>
                  </a:cubicBezTo>
                  <a:cubicBezTo>
                    <a:pt x="83" y="108"/>
                    <a:pt x="79" y="108"/>
                    <a:pt x="76" y="108"/>
                  </a:cubicBezTo>
                  <a:cubicBezTo>
                    <a:pt x="75" y="108"/>
                    <a:pt x="75" y="108"/>
                    <a:pt x="75" y="108"/>
                  </a:cubicBezTo>
                  <a:cubicBezTo>
                    <a:pt x="74" y="108"/>
                    <a:pt x="74" y="108"/>
                    <a:pt x="74" y="108"/>
                  </a:cubicBezTo>
                  <a:cubicBezTo>
                    <a:pt x="73" y="109"/>
                    <a:pt x="73" y="109"/>
                    <a:pt x="73" y="109"/>
                  </a:cubicBezTo>
                  <a:cubicBezTo>
                    <a:pt x="72" y="109"/>
                    <a:pt x="70" y="109"/>
                    <a:pt x="69" y="109"/>
                  </a:cubicBezTo>
                  <a:cubicBezTo>
                    <a:pt x="69" y="109"/>
                    <a:pt x="69" y="109"/>
                    <a:pt x="69" y="109"/>
                  </a:cubicBezTo>
                  <a:cubicBezTo>
                    <a:pt x="68" y="109"/>
                    <a:pt x="67" y="109"/>
                    <a:pt x="67" y="109"/>
                  </a:cubicBezTo>
                  <a:cubicBezTo>
                    <a:pt x="66" y="110"/>
                    <a:pt x="65" y="110"/>
                    <a:pt x="64" y="110"/>
                  </a:cubicBezTo>
                  <a:cubicBezTo>
                    <a:pt x="62" y="110"/>
                    <a:pt x="61" y="111"/>
                    <a:pt x="59" y="111"/>
                  </a:cubicBezTo>
                  <a:cubicBezTo>
                    <a:pt x="58" y="112"/>
                    <a:pt x="56" y="112"/>
                    <a:pt x="55" y="112"/>
                  </a:cubicBezTo>
                  <a:cubicBezTo>
                    <a:pt x="54" y="113"/>
                    <a:pt x="54" y="113"/>
                    <a:pt x="54" y="113"/>
                  </a:cubicBezTo>
                  <a:cubicBezTo>
                    <a:pt x="52" y="114"/>
                    <a:pt x="49" y="115"/>
                    <a:pt x="47" y="116"/>
                  </a:cubicBezTo>
                  <a:cubicBezTo>
                    <a:pt x="46" y="116"/>
                    <a:pt x="46" y="116"/>
                    <a:pt x="46" y="116"/>
                  </a:cubicBezTo>
                  <a:cubicBezTo>
                    <a:pt x="46" y="116"/>
                    <a:pt x="46" y="116"/>
                    <a:pt x="46" y="116"/>
                  </a:cubicBezTo>
                  <a:cubicBezTo>
                    <a:pt x="18" y="130"/>
                    <a:pt x="0" y="159"/>
                    <a:pt x="0" y="190"/>
                  </a:cubicBezTo>
                  <a:cubicBezTo>
                    <a:pt x="0" y="191"/>
                    <a:pt x="0" y="191"/>
                    <a:pt x="0" y="192"/>
                  </a:cubicBezTo>
                  <a:cubicBezTo>
                    <a:pt x="0" y="197"/>
                    <a:pt x="0" y="197"/>
                    <a:pt x="0" y="197"/>
                  </a:cubicBezTo>
                  <a:cubicBezTo>
                    <a:pt x="163" y="197"/>
                    <a:pt x="163" y="197"/>
                    <a:pt x="163" y="197"/>
                  </a:cubicBezTo>
                  <a:cubicBezTo>
                    <a:pt x="163" y="192"/>
                    <a:pt x="163" y="192"/>
                    <a:pt x="163" y="192"/>
                  </a:cubicBezTo>
                  <a:cubicBezTo>
                    <a:pt x="163" y="191"/>
                    <a:pt x="164" y="191"/>
                    <a:pt x="164" y="190"/>
                  </a:cubicBezTo>
                  <a:cubicBezTo>
                    <a:pt x="164" y="158"/>
                    <a:pt x="145" y="129"/>
                    <a:pt x="116" y="116"/>
                  </a:cubicBezTo>
                  <a:close/>
                  <a:moveTo>
                    <a:pt x="8" y="189"/>
                  </a:moveTo>
                  <a:cubicBezTo>
                    <a:pt x="8" y="161"/>
                    <a:pt x="25" y="135"/>
                    <a:pt x="50" y="123"/>
                  </a:cubicBezTo>
                  <a:cubicBezTo>
                    <a:pt x="51" y="123"/>
                    <a:pt x="51" y="123"/>
                    <a:pt x="51" y="123"/>
                  </a:cubicBezTo>
                  <a:cubicBezTo>
                    <a:pt x="51" y="123"/>
                    <a:pt x="51" y="123"/>
                    <a:pt x="51" y="123"/>
                  </a:cubicBezTo>
                  <a:cubicBezTo>
                    <a:pt x="53" y="122"/>
                    <a:pt x="55" y="121"/>
                    <a:pt x="57" y="120"/>
                  </a:cubicBezTo>
                  <a:cubicBezTo>
                    <a:pt x="58" y="120"/>
                    <a:pt x="58" y="120"/>
                    <a:pt x="58" y="120"/>
                  </a:cubicBezTo>
                  <a:cubicBezTo>
                    <a:pt x="59" y="120"/>
                    <a:pt x="60" y="119"/>
                    <a:pt x="61" y="119"/>
                  </a:cubicBezTo>
                  <a:cubicBezTo>
                    <a:pt x="63" y="119"/>
                    <a:pt x="64" y="118"/>
                    <a:pt x="66" y="118"/>
                  </a:cubicBezTo>
                  <a:cubicBezTo>
                    <a:pt x="66" y="118"/>
                    <a:pt x="67" y="117"/>
                    <a:pt x="68" y="117"/>
                  </a:cubicBezTo>
                  <a:cubicBezTo>
                    <a:pt x="69" y="117"/>
                    <a:pt x="69" y="117"/>
                    <a:pt x="70" y="117"/>
                  </a:cubicBezTo>
                  <a:cubicBezTo>
                    <a:pt x="70" y="117"/>
                    <a:pt x="70" y="117"/>
                    <a:pt x="70" y="117"/>
                  </a:cubicBezTo>
                  <a:cubicBezTo>
                    <a:pt x="71" y="117"/>
                    <a:pt x="73" y="117"/>
                    <a:pt x="74" y="116"/>
                  </a:cubicBezTo>
                  <a:cubicBezTo>
                    <a:pt x="76" y="116"/>
                    <a:pt x="76" y="116"/>
                    <a:pt x="76" y="116"/>
                  </a:cubicBezTo>
                  <a:cubicBezTo>
                    <a:pt x="80" y="116"/>
                    <a:pt x="83" y="116"/>
                    <a:pt x="87" y="116"/>
                  </a:cubicBezTo>
                  <a:cubicBezTo>
                    <a:pt x="89" y="116"/>
                    <a:pt x="89" y="116"/>
                    <a:pt x="89" y="116"/>
                  </a:cubicBezTo>
                  <a:cubicBezTo>
                    <a:pt x="90" y="117"/>
                    <a:pt x="91" y="117"/>
                    <a:pt x="91" y="117"/>
                  </a:cubicBezTo>
                  <a:cubicBezTo>
                    <a:pt x="92" y="117"/>
                    <a:pt x="92" y="117"/>
                    <a:pt x="92" y="117"/>
                  </a:cubicBezTo>
                  <a:cubicBezTo>
                    <a:pt x="93" y="117"/>
                    <a:pt x="94" y="117"/>
                    <a:pt x="95" y="117"/>
                  </a:cubicBezTo>
                  <a:cubicBezTo>
                    <a:pt x="96" y="117"/>
                    <a:pt x="96" y="117"/>
                    <a:pt x="96" y="117"/>
                  </a:cubicBezTo>
                  <a:cubicBezTo>
                    <a:pt x="96" y="118"/>
                    <a:pt x="97" y="118"/>
                    <a:pt x="97" y="118"/>
                  </a:cubicBezTo>
                  <a:cubicBezTo>
                    <a:pt x="99" y="118"/>
                    <a:pt x="100" y="119"/>
                    <a:pt x="102" y="119"/>
                  </a:cubicBezTo>
                  <a:cubicBezTo>
                    <a:pt x="103" y="119"/>
                    <a:pt x="104" y="120"/>
                    <a:pt x="105" y="120"/>
                  </a:cubicBezTo>
                  <a:cubicBezTo>
                    <a:pt x="106" y="120"/>
                    <a:pt x="107" y="121"/>
                    <a:pt x="109" y="121"/>
                  </a:cubicBezTo>
                  <a:cubicBezTo>
                    <a:pt x="110" y="122"/>
                    <a:pt x="111" y="122"/>
                    <a:pt x="112" y="123"/>
                  </a:cubicBezTo>
                  <a:cubicBezTo>
                    <a:pt x="112" y="123"/>
                    <a:pt x="112" y="123"/>
                    <a:pt x="112" y="123"/>
                  </a:cubicBezTo>
                  <a:cubicBezTo>
                    <a:pt x="138" y="135"/>
                    <a:pt x="155" y="161"/>
                    <a:pt x="156" y="189"/>
                  </a:cubicBezTo>
                  <a:lnTo>
                    <a:pt x="8" y="189"/>
                  </a:lnTo>
                  <a:close/>
                  <a:moveTo>
                    <a:pt x="62" y="98"/>
                  </a:moveTo>
                  <a:cubicBezTo>
                    <a:pt x="62" y="98"/>
                    <a:pt x="63" y="98"/>
                    <a:pt x="64" y="99"/>
                  </a:cubicBezTo>
                  <a:cubicBezTo>
                    <a:pt x="65" y="99"/>
                    <a:pt x="65" y="99"/>
                    <a:pt x="65" y="99"/>
                  </a:cubicBezTo>
                  <a:cubicBezTo>
                    <a:pt x="65" y="99"/>
                    <a:pt x="66" y="100"/>
                    <a:pt x="66" y="100"/>
                  </a:cubicBezTo>
                  <a:cubicBezTo>
                    <a:pt x="71" y="101"/>
                    <a:pt x="76" y="102"/>
                    <a:pt x="81" y="102"/>
                  </a:cubicBezTo>
                  <a:cubicBezTo>
                    <a:pt x="82" y="102"/>
                    <a:pt x="82" y="102"/>
                    <a:pt x="82" y="102"/>
                  </a:cubicBezTo>
                  <a:cubicBezTo>
                    <a:pt x="83" y="102"/>
                    <a:pt x="85" y="102"/>
                    <a:pt x="87" y="102"/>
                  </a:cubicBezTo>
                  <a:cubicBezTo>
                    <a:pt x="87" y="102"/>
                    <a:pt x="88" y="102"/>
                    <a:pt x="89" y="101"/>
                  </a:cubicBezTo>
                  <a:cubicBezTo>
                    <a:pt x="90" y="101"/>
                    <a:pt x="90" y="101"/>
                    <a:pt x="90" y="101"/>
                  </a:cubicBezTo>
                  <a:cubicBezTo>
                    <a:pt x="91" y="101"/>
                    <a:pt x="91" y="101"/>
                    <a:pt x="92" y="101"/>
                  </a:cubicBezTo>
                  <a:cubicBezTo>
                    <a:pt x="92" y="101"/>
                    <a:pt x="93" y="101"/>
                    <a:pt x="93" y="101"/>
                  </a:cubicBezTo>
                  <a:cubicBezTo>
                    <a:pt x="95" y="100"/>
                    <a:pt x="95" y="100"/>
                    <a:pt x="95" y="100"/>
                  </a:cubicBezTo>
                  <a:cubicBezTo>
                    <a:pt x="96" y="100"/>
                    <a:pt x="96" y="100"/>
                    <a:pt x="97" y="100"/>
                  </a:cubicBezTo>
                  <a:cubicBezTo>
                    <a:pt x="97" y="100"/>
                    <a:pt x="98" y="99"/>
                    <a:pt x="98" y="99"/>
                  </a:cubicBezTo>
                  <a:cubicBezTo>
                    <a:pt x="99" y="99"/>
                    <a:pt x="99" y="99"/>
                    <a:pt x="99" y="99"/>
                  </a:cubicBezTo>
                  <a:cubicBezTo>
                    <a:pt x="100" y="99"/>
                    <a:pt x="101" y="98"/>
                    <a:pt x="102" y="98"/>
                  </a:cubicBezTo>
                  <a:cubicBezTo>
                    <a:pt x="102" y="98"/>
                    <a:pt x="102" y="98"/>
                    <a:pt x="102" y="98"/>
                  </a:cubicBezTo>
                  <a:cubicBezTo>
                    <a:pt x="103" y="97"/>
                    <a:pt x="103" y="97"/>
                    <a:pt x="103" y="97"/>
                  </a:cubicBezTo>
                  <a:cubicBezTo>
                    <a:pt x="104" y="97"/>
                    <a:pt x="105" y="96"/>
                    <a:pt x="106" y="96"/>
                  </a:cubicBezTo>
                  <a:cubicBezTo>
                    <a:pt x="107" y="95"/>
                    <a:pt x="107" y="95"/>
                    <a:pt x="107" y="95"/>
                  </a:cubicBezTo>
                  <a:cubicBezTo>
                    <a:pt x="108" y="95"/>
                    <a:pt x="109" y="94"/>
                    <a:pt x="110" y="93"/>
                  </a:cubicBezTo>
                  <a:cubicBezTo>
                    <a:pt x="111" y="93"/>
                    <a:pt x="112" y="92"/>
                    <a:pt x="112" y="92"/>
                  </a:cubicBezTo>
                  <a:cubicBezTo>
                    <a:pt x="114" y="90"/>
                    <a:pt x="114" y="90"/>
                    <a:pt x="114" y="90"/>
                  </a:cubicBezTo>
                  <a:cubicBezTo>
                    <a:pt x="126" y="80"/>
                    <a:pt x="133" y="66"/>
                    <a:pt x="133" y="51"/>
                  </a:cubicBezTo>
                  <a:cubicBezTo>
                    <a:pt x="133" y="51"/>
                    <a:pt x="133" y="51"/>
                    <a:pt x="133" y="51"/>
                  </a:cubicBezTo>
                  <a:cubicBezTo>
                    <a:pt x="133" y="23"/>
                    <a:pt x="110" y="0"/>
                    <a:pt x="82" y="0"/>
                  </a:cubicBezTo>
                  <a:cubicBezTo>
                    <a:pt x="55" y="0"/>
                    <a:pt x="32" y="21"/>
                    <a:pt x="31" y="48"/>
                  </a:cubicBezTo>
                  <a:cubicBezTo>
                    <a:pt x="31" y="48"/>
                    <a:pt x="31" y="48"/>
                    <a:pt x="31" y="48"/>
                  </a:cubicBezTo>
                  <a:cubicBezTo>
                    <a:pt x="31" y="49"/>
                    <a:pt x="31" y="50"/>
                    <a:pt x="31" y="51"/>
                  </a:cubicBezTo>
                  <a:cubicBezTo>
                    <a:pt x="31" y="71"/>
                    <a:pt x="43" y="90"/>
                    <a:pt x="62" y="98"/>
                  </a:cubicBezTo>
                  <a:close/>
                  <a:moveTo>
                    <a:pt x="39" y="49"/>
                  </a:moveTo>
                  <a:cubicBezTo>
                    <a:pt x="39" y="48"/>
                    <a:pt x="39" y="48"/>
                    <a:pt x="39" y="48"/>
                  </a:cubicBezTo>
                  <a:cubicBezTo>
                    <a:pt x="40" y="26"/>
                    <a:pt x="59" y="8"/>
                    <a:pt x="82" y="8"/>
                  </a:cubicBezTo>
                  <a:cubicBezTo>
                    <a:pt x="105" y="8"/>
                    <a:pt x="125" y="27"/>
                    <a:pt x="125" y="51"/>
                  </a:cubicBezTo>
                  <a:cubicBezTo>
                    <a:pt x="125" y="51"/>
                    <a:pt x="125" y="51"/>
                    <a:pt x="125" y="51"/>
                  </a:cubicBezTo>
                  <a:cubicBezTo>
                    <a:pt x="125" y="64"/>
                    <a:pt x="119" y="76"/>
                    <a:pt x="109" y="84"/>
                  </a:cubicBezTo>
                  <a:cubicBezTo>
                    <a:pt x="107" y="86"/>
                    <a:pt x="107" y="86"/>
                    <a:pt x="107" y="86"/>
                  </a:cubicBezTo>
                  <a:cubicBezTo>
                    <a:pt x="107" y="86"/>
                    <a:pt x="106" y="86"/>
                    <a:pt x="106" y="87"/>
                  </a:cubicBezTo>
                  <a:cubicBezTo>
                    <a:pt x="105" y="87"/>
                    <a:pt x="104" y="88"/>
                    <a:pt x="103" y="88"/>
                  </a:cubicBezTo>
                  <a:cubicBezTo>
                    <a:pt x="102" y="89"/>
                    <a:pt x="102" y="89"/>
                    <a:pt x="102" y="89"/>
                  </a:cubicBezTo>
                  <a:cubicBezTo>
                    <a:pt x="101" y="89"/>
                    <a:pt x="100" y="90"/>
                    <a:pt x="99" y="90"/>
                  </a:cubicBezTo>
                  <a:cubicBezTo>
                    <a:pt x="98" y="91"/>
                    <a:pt x="98" y="91"/>
                    <a:pt x="98" y="91"/>
                  </a:cubicBezTo>
                  <a:cubicBezTo>
                    <a:pt x="98" y="91"/>
                    <a:pt x="97" y="91"/>
                    <a:pt x="97" y="91"/>
                  </a:cubicBezTo>
                  <a:cubicBezTo>
                    <a:pt x="95" y="92"/>
                    <a:pt x="95" y="92"/>
                    <a:pt x="95" y="92"/>
                  </a:cubicBezTo>
                  <a:cubicBezTo>
                    <a:pt x="95" y="92"/>
                    <a:pt x="95" y="92"/>
                    <a:pt x="94" y="92"/>
                  </a:cubicBezTo>
                  <a:cubicBezTo>
                    <a:pt x="94" y="92"/>
                    <a:pt x="93" y="92"/>
                    <a:pt x="93" y="92"/>
                  </a:cubicBezTo>
                  <a:cubicBezTo>
                    <a:pt x="91" y="93"/>
                    <a:pt x="91" y="93"/>
                    <a:pt x="91" y="93"/>
                  </a:cubicBezTo>
                  <a:cubicBezTo>
                    <a:pt x="91" y="93"/>
                    <a:pt x="91" y="93"/>
                    <a:pt x="90" y="93"/>
                  </a:cubicBezTo>
                  <a:cubicBezTo>
                    <a:pt x="90" y="93"/>
                    <a:pt x="89" y="93"/>
                    <a:pt x="89" y="93"/>
                  </a:cubicBezTo>
                  <a:cubicBezTo>
                    <a:pt x="87" y="94"/>
                    <a:pt x="87" y="94"/>
                    <a:pt x="87" y="94"/>
                  </a:cubicBezTo>
                  <a:cubicBezTo>
                    <a:pt x="87" y="94"/>
                    <a:pt x="87" y="94"/>
                    <a:pt x="86" y="94"/>
                  </a:cubicBezTo>
                  <a:cubicBezTo>
                    <a:pt x="85" y="94"/>
                    <a:pt x="83" y="94"/>
                    <a:pt x="82" y="94"/>
                  </a:cubicBezTo>
                  <a:cubicBezTo>
                    <a:pt x="82" y="94"/>
                    <a:pt x="82" y="94"/>
                    <a:pt x="82" y="94"/>
                  </a:cubicBezTo>
                  <a:cubicBezTo>
                    <a:pt x="82" y="94"/>
                    <a:pt x="82" y="94"/>
                    <a:pt x="82" y="94"/>
                  </a:cubicBezTo>
                  <a:cubicBezTo>
                    <a:pt x="77" y="94"/>
                    <a:pt x="73" y="93"/>
                    <a:pt x="69" y="92"/>
                  </a:cubicBezTo>
                  <a:cubicBezTo>
                    <a:pt x="69" y="92"/>
                    <a:pt x="68" y="92"/>
                    <a:pt x="68" y="92"/>
                  </a:cubicBezTo>
                  <a:cubicBezTo>
                    <a:pt x="66" y="91"/>
                    <a:pt x="66" y="91"/>
                    <a:pt x="66" y="91"/>
                  </a:cubicBezTo>
                  <a:cubicBezTo>
                    <a:pt x="66" y="91"/>
                    <a:pt x="65" y="91"/>
                    <a:pt x="65" y="91"/>
                  </a:cubicBezTo>
                  <a:cubicBezTo>
                    <a:pt x="49" y="84"/>
                    <a:pt x="39" y="68"/>
                    <a:pt x="39" y="51"/>
                  </a:cubicBezTo>
                  <a:cubicBezTo>
                    <a:pt x="39" y="50"/>
                    <a:pt x="39" y="50"/>
                    <a:pt x="39" y="49"/>
                  </a:cubicBezTo>
                  <a:close/>
                </a:path>
              </a:pathLst>
            </a:custGeom>
            <a:solidFill>
              <a:schemeClr val="bg1"/>
            </a:solidFill>
            <a:ln w="9525">
              <a:noFill/>
            </a:ln>
          </p:spPr>
          <p:txBody>
            <a:bodyPr/>
            <a:lstStyle/>
            <a:p>
              <a:endParaRPr lang="zh-CN" altLang="en-US" dirty="0">
                <a:solidFill>
                  <a:srgbClr val="000000"/>
                </a:solidFill>
                <a:latin typeface="Microsoft YaHei Light" panose="020B0502040204020203" charset="-122"/>
              </a:endParaRPr>
            </a:p>
          </p:txBody>
        </p:sp>
      </p:grpSp>
      <p:grpSp>
        <p:nvGrpSpPr>
          <p:cNvPr id="6" name="淘宝网chenying0907出品 5"/>
          <p:cNvGrpSpPr/>
          <p:nvPr/>
        </p:nvGrpSpPr>
        <p:grpSpPr>
          <a:xfrm>
            <a:off x="8772525" y="4368800"/>
            <a:ext cx="706438" cy="708025"/>
            <a:chOff x="8771747" y="4368799"/>
            <a:chExt cx="707942" cy="707942"/>
          </a:xfrm>
        </p:grpSpPr>
        <p:sp>
          <p:nvSpPr>
            <p:cNvPr id="113" name="淘宝网chenying0907出品 112"/>
            <p:cNvSpPr/>
            <p:nvPr/>
          </p:nvSpPr>
          <p:spPr>
            <a:xfrm flipV="1">
              <a:off x="8771747" y="4368799"/>
              <a:ext cx="707942" cy="707942"/>
            </a:xfrm>
            <a:prstGeom prst="ellipse">
              <a:avLst/>
            </a:prstGeom>
            <a:solidFill>
              <a:schemeClr val="accent2"/>
            </a:solidFill>
            <a:ln w="25400">
              <a:solidFill>
                <a:schemeClr val="bg1"/>
              </a:solidFill>
            </a:ln>
            <a:effectLst>
              <a:outerShdw blurRad="25400" sx="110000" sy="110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29719" name="淘宝网chenying0907出品 105"/>
            <p:cNvSpPr>
              <a:spLocks noEditPoints="1"/>
            </p:cNvSpPr>
            <p:nvPr/>
          </p:nvSpPr>
          <p:spPr>
            <a:xfrm>
              <a:off x="8931643" y="4513943"/>
              <a:ext cx="388148" cy="384144"/>
            </a:xfrm>
            <a:custGeom>
              <a:avLst/>
              <a:gdLst>
                <a:gd name="txL" fmla="*/ 0 w 205"/>
                <a:gd name="txT" fmla="*/ 0 h 203"/>
                <a:gd name="txR" fmla="*/ 205 w 205"/>
                <a:gd name="txB" fmla="*/ 203 h 203"/>
              </a:gdLst>
              <a:ahLst/>
              <a:cxnLst>
                <a:cxn ang="0">
                  <a:pos x="172078323" y="726929145"/>
                </a:cxn>
                <a:cxn ang="0">
                  <a:pos x="107549181" y="716186362"/>
                </a:cxn>
                <a:cxn ang="0">
                  <a:pos x="89624323" y="705443580"/>
                </a:cxn>
                <a:cxn ang="0">
                  <a:pos x="182834753" y="612338835"/>
                </a:cxn>
                <a:cxn ang="0">
                  <a:pos x="197173504" y="580110488"/>
                </a:cxn>
                <a:cxn ang="0">
                  <a:pos x="182834753" y="547882140"/>
                </a:cxn>
                <a:cxn ang="0">
                  <a:pos x="114719504" y="547882140"/>
                </a:cxn>
                <a:cxn ang="0">
                  <a:pos x="21509080" y="640986885"/>
                </a:cxn>
                <a:cxn ang="0">
                  <a:pos x="14340648" y="623081617"/>
                </a:cxn>
                <a:cxn ang="0">
                  <a:pos x="0" y="555044626"/>
                </a:cxn>
                <a:cxn ang="0">
                  <a:pos x="172078323" y="383159989"/>
                </a:cxn>
                <a:cxn ang="0">
                  <a:pos x="233023222" y="390322475"/>
                </a:cxn>
                <a:cxn ang="0">
                  <a:pos x="397933116" y="229178787"/>
                </a:cxn>
                <a:cxn ang="0">
                  <a:pos x="387178580" y="171884578"/>
                </a:cxn>
                <a:cxn ang="0">
                  <a:pos x="562843070" y="0"/>
                </a:cxn>
                <a:cxn ang="0">
                  <a:pos x="627372183" y="14323083"/>
                </a:cxn>
                <a:cxn ang="0">
                  <a:pos x="648881256" y="21485572"/>
                </a:cxn>
                <a:cxn ang="0">
                  <a:pos x="552086640" y="114590340"/>
                </a:cxn>
                <a:cxn ang="0">
                  <a:pos x="537747889" y="150399013"/>
                </a:cxn>
                <a:cxn ang="0">
                  <a:pos x="552086640" y="182627360"/>
                </a:cxn>
                <a:cxn ang="0">
                  <a:pos x="616617646" y="182627360"/>
                </a:cxn>
                <a:cxn ang="0">
                  <a:pos x="713412261" y="85942289"/>
                </a:cxn>
                <a:cxn ang="0">
                  <a:pos x="720580690" y="107427854"/>
                </a:cxn>
                <a:cxn ang="0">
                  <a:pos x="734921334" y="171884578"/>
                </a:cxn>
                <a:cxn ang="0">
                  <a:pos x="562843070" y="347349453"/>
                </a:cxn>
                <a:cxn ang="0">
                  <a:pos x="501898172" y="336606670"/>
                </a:cxn>
                <a:cxn ang="0">
                  <a:pos x="336988218" y="501330714"/>
                </a:cxn>
                <a:cxn ang="0">
                  <a:pos x="347742755" y="555044626"/>
                </a:cxn>
                <a:cxn ang="0">
                  <a:pos x="172078323" y="726929145"/>
                </a:cxn>
                <a:cxn ang="0">
                  <a:pos x="139814714" y="694700797"/>
                </a:cxn>
                <a:cxn ang="0">
                  <a:pos x="172078323" y="698281094"/>
                </a:cxn>
                <a:cxn ang="0">
                  <a:pos x="319063360" y="555044626"/>
                </a:cxn>
                <a:cxn ang="0">
                  <a:pos x="308308823" y="501330714"/>
                </a:cxn>
                <a:cxn ang="0">
                  <a:pos x="304722715" y="494168110"/>
                </a:cxn>
                <a:cxn ang="0">
                  <a:pos x="494727732" y="300798026"/>
                </a:cxn>
                <a:cxn ang="0">
                  <a:pos x="505482386" y="304378323"/>
                </a:cxn>
                <a:cxn ang="0">
                  <a:pos x="562843070" y="318703294"/>
                </a:cxn>
                <a:cxn ang="0">
                  <a:pos x="706241939" y="171884578"/>
                </a:cxn>
                <a:cxn ang="0">
                  <a:pos x="702655832" y="139656231"/>
                </a:cxn>
                <a:cxn ang="0">
                  <a:pos x="638126719" y="204112925"/>
                </a:cxn>
                <a:cxn ang="0">
                  <a:pos x="584352143" y="225598490"/>
                </a:cxn>
                <a:cxn ang="0">
                  <a:pos x="530577567" y="204112925"/>
                </a:cxn>
                <a:cxn ang="0">
                  <a:pos x="509068494" y="150399013"/>
                </a:cxn>
                <a:cxn ang="0">
                  <a:pos x="530577567" y="96685071"/>
                </a:cxn>
                <a:cxn ang="0">
                  <a:pos x="595106680" y="32228362"/>
                </a:cxn>
                <a:cxn ang="0">
                  <a:pos x="562843070" y="28648058"/>
                </a:cxn>
                <a:cxn ang="0">
                  <a:pos x="415857975" y="171884578"/>
                </a:cxn>
                <a:cxn ang="0">
                  <a:pos x="426612511" y="225598490"/>
                </a:cxn>
                <a:cxn ang="0">
                  <a:pos x="430198619" y="236341272"/>
                </a:cxn>
                <a:cxn ang="0">
                  <a:pos x="240193544" y="426131119"/>
                </a:cxn>
                <a:cxn ang="0">
                  <a:pos x="229439007" y="422550822"/>
                </a:cxn>
                <a:cxn ang="0">
                  <a:pos x="172078323" y="411808039"/>
                </a:cxn>
                <a:cxn ang="0">
                  <a:pos x="28679403" y="555044626"/>
                </a:cxn>
                <a:cxn ang="0">
                  <a:pos x="32265518" y="590853270"/>
                </a:cxn>
                <a:cxn ang="0">
                  <a:pos x="96794645" y="526396575"/>
                </a:cxn>
                <a:cxn ang="0">
                  <a:pos x="150569250" y="504911011"/>
                </a:cxn>
                <a:cxn ang="0">
                  <a:pos x="204343826" y="526396575"/>
                </a:cxn>
                <a:cxn ang="0">
                  <a:pos x="225854793" y="580110488"/>
                </a:cxn>
                <a:cxn ang="0">
                  <a:pos x="204343826" y="633824400"/>
                </a:cxn>
                <a:cxn ang="0">
                  <a:pos x="139814714" y="694700797"/>
                </a:cxn>
              </a:cxnLst>
              <a:rect l="txL" t="txT" r="txR" b="txB"/>
              <a:pathLst>
                <a:path w="205" h="203">
                  <a:moveTo>
                    <a:pt x="48" y="203"/>
                  </a:moveTo>
                  <a:cubicBezTo>
                    <a:pt x="42" y="203"/>
                    <a:pt x="36" y="202"/>
                    <a:pt x="30" y="200"/>
                  </a:cubicBezTo>
                  <a:cubicBezTo>
                    <a:pt x="25" y="197"/>
                    <a:pt x="25" y="197"/>
                    <a:pt x="25" y="197"/>
                  </a:cubicBezTo>
                  <a:cubicBezTo>
                    <a:pt x="51" y="171"/>
                    <a:pt x="51" y="171"/>
                    <a:pt x="51" y="171"/>
                  </a:cubicBezTo>
                  <a:cubicBezTo>
                    <a:pt x="53" y="169"/>
                    <a:pt x="55" y="165"/>
                    <a:pt x="55" y="162"/>
                  </a:cubicBezTo>
                  <a:cubicBezTo>
                    <a:pt x="55" y="158"/>
                    <a:pt x="53" y="155"/>
                    <a:pt x="51" y="153"/>
                  </a:cubicBezTo>
                  <a:cubicBezTo>
                    <a:pt x="46" y="148"/>
                    <a:pt x="37" y="148"/>
                    <a:pt x="32" y="153"/>
                  </a:cubicBezTo>
                  <a:cubicBezTo>
                    <a:pt x="6" y="179"/>
                    <a:pt x="6" y="179"/>
                    <a:pt x="6" y="179"/>
                  </a:cubicBezTo>
                  <a:cubicBezTo>
                    <a:pt x="4" y="174"/>
                    <a:pt x="4" y="174"/>
                    <a:pt x="4" y="174"/>
                  </a:cubicBezTo>
                  <a:cubicBezTo>
                    <a:pt x="1" y="168"/>
                    <a:pt x="0" y="161"/>
                    <a:pt x="0" y="155"/>
                  </a:cubicBezTo>
                  <a:cubicBezTo>
                    <a:pt x="0" y="128"/>
                    <a:pt x="22" y="107"/>
                    <a:pt x="48" y="107"/>
                  </a:cubicBezTo>
                  <a:cubicBezTo>
                    <a:pt x="54" y="107"/>
                    <a:pt x="59" y="107"/>
                    <a:pt x="65" y="109"/>
                  </a:cubicBezTo>
                  <a:cubicBezTo>
                    <a:pt x="111" y="64"/>
                    <a:pt x="111" y="64"/>
                    <a:pt x="111" y="64"/>
                  </a:cubicBezTo>
                  <a:cubicBezTo>
                    <a:pt x="109" y="59"/>
                    <a:pt x="108" y="53"/>
                    <a:pt x="108" y="48"/>
                  </a:cubicBezTo>
                  <a:cubicBezTo>
                    <a:pt x="108" y="22"/>
                    <a:pt x="130" y="0"/>
                    <a:pt x="157" y="0"/>
                  </a:cubicBezTo>
                  <a:cubicBezTo>
                    <a:pt x="163" y="0"/>
                    <a:pt x="169" y="1"/>
                    <a:pt x="175" y="4"/>
                  </a:cubicBezTo>
                  <a:cubicBezTo>
                    <a:pt x="181" y="6"/>
                    <a:pt x="181" y="6"/>
                    <a:pt x="181" y="6"/>
                  </a:cubicBezTo>
                  <a:cubicBezTo>
                    <a:pt x="154" y="32"/>
                    <a:pt x="154" y="32"/>
                    <a:pt x="154" y="32"/>
                  </a:cubicBezTo>
                  <a:cubicBezTo>
                    <a:pt x="151" y="35"/>
                    <a:pt x="150" y="38"/>
                    <a:pt x="150" y="42"/>
                  </a:cubicBezTo>
                  <a:cubicBezTo>
                    <a:pt x="150" y="45"/>
                    <a:pt x="151" y="48"/>
                    <a:pt x="154" y="51"/>
                  </a:cubicBezTo>
                  <a:cubicBezTo>
                    <a:pt x="159" y="56"/>
                    <a:pt x="167" y="56"/>
                    <a:pt x="172" y="51"/>
                  </a:cubicBezTo>
                  <a:cubicBezTo>
                    <a:pt x="199" y="24"/>
                    <a:pt x="199" y="24"/>
                    <a:pt x="199" y="24"/>
                  </a:cubicBezTo>
                  <a:cubicBezTo>
                    <a:pt x="201" y="30"/>
                    <a:pt x="201" y="30"/>
                    <a:pt x="201" y="30"/>
                  </a:cubicBezTo>
                  <a:cubicBezTo>
                    <a:pt x="204" y="36"/>
                    <a:pt x="205" y="42"/>
                    <a:pt x="205" y="48"/>
                  </a:cubicBezTo>
                  <a:cubicBezTo>
                    <a:pt x="205" y="75"/>
                    <a:pt x="183" y="97"/>
                    <a:pt x="157" y="97"/>
                  </a:cubicBezTo>
                  <a:cubicBezTo>
                    <a:pt x="151" y="97"/>
                    <a:pt x="145" y="96"/>
                    <a:pt x="140" y="94"/>
                  </a:cubicBezTo>
                  <a:cubicBezTo>
                    <a:pt x="94" y="140"/>
                    <a:pt x="94" y="140"/>
                    <a:pt x="94" y="140"/>
                  </a:cubicBezTo>
                  <a:cubicBezTo>
                    <a:pt x="96" y="145"/>
                    <a:pt x="97" y="150"/>
                    <a:pt x="97" y="155"/>
                  </a:cubicBezTo>
                  <a:cubicBezTo>
                    <a:pt x="97" y="182"/>
                    <a:pt x="75" y="203"/>
                    <a:pt x="48" y="203"/>
                  </a:cubicBezTo>
                  <a:close/>
                  <a:moveTo>
                    <a:pt x="39" y="194"/>
                  </a:moveTo>
                  <a:cubicBezTo>
                    <a:pt x="42" y="195"/>
                    <a:pt x="45" y="195"/>
                    <a:pt x="48" y="195"/>
                  </a:cubicBezTo>
                  <a:cubicBezTo>
                    <a:pt x="70" y="195"/>
                    <a:pt x="89" y="177"/>
                    <a:pt x="89" y="155"/>
                  </a:cubicBezTo>
                  <a:cubicBezTo>
                    <a:pt x="89" y="150"/>
                    <a:pt x="88" y="145"/>
                    <a:pt x="86" y="140"/>
                  </a:cubicBezTo>
                  <a:cubicBezTo>
                    <a:pt x="85" y="138"/>
                    <a:pt x="85" y="138"/>
                    <a:pt x="85" y="138"/>
                  </a:cubicBezTo>
                  <a:cubicBezTo>
                    <a:pt x="138" y="84"/>
                    <a:pt x="138" y="84"/>
                    <a:pt x="138" y="84"/>
                  </a:cubicBezTo>
                  <a:cubicBezTo>
                    <a:pt x="141" y="85"/>
                    <a:pt x="141" y="85"/>
                    <a:pt x="141" y="85"/>
                  </a:cubicBezTo>
                  <a:cubicBezTo>
                    <a:pt x="146" y="87"/>
                    <a:pt x="151" y="89"/>
                    <a:pt x="157" y="89"/>
                  </a:cubicBezTo>
                  <a:cubicBezTo>
                    <a:pt x="179" y="89"/>
                    <a:pt x="197" y="70"/>
                    <a:pt x="197" y="48"/>
                  </a:cubicBezTo>
                  <a:cubicBezTo>
                    <a:pt x="197" y="45"/>
                    <a:pt x="197" y="42"/>
                    <a:pt x="196" y="39"/>
                  </a:cubicBezTo>
                  <a:cubicBezTo>
                    <a:pt x="178" y="57"/>
                    <a:pt x="178" y="57"/>
                    <a:pt x="178" y="57"/>
                  </a:cubicBezTo>
                  <a:cubicBezTo>
                    <a:pt x="174" y="60"/>
                    <a:pt x="169" y="63"/>
                    <a:pt x="163" y="63"/>
                  </a:cubicBezTo>
                  <a:cubicBezTo>
                    <a:pt x="157" y="63"/>
                    <a:pt x="152" y="60"/>
                    <a:pt x="148" y="57"/>
                  </a:cubicBezTo>
                  <a:cubicBezTo>
                    <a:pt x="144" y="53"/>
                    <a:pt x="142" y="47"/>
                    <a:pt x="142" y="42"/>
                  </a:cubicBezTo>
                  <a:cubicBezTo>
                    <a:pt x="142" y="36"/>
                    <a:pt x="144" y="31"/>
                    <a:pt x="148" y="27"/>
                  </a:cubicBezTo>
                  <a:cubicBezTo>
                    <a:pt x="166" y="9"/>
                    <a:pt x="166" y="9"/>
                    <a:pt x="166" y="9"/>
                  </a:cubicBezTo>
                  <a:cubicBezTo>
                    <a:pt x="163" y="8"/>
                    <a:pt x="160" y="8"/>
                    <a:pt x="157" y="8"/>
                  </a:cubicBezTo>
                  <a:cubicBezTo>
                    <a:pt x="134" y="8"/>
                    <a:pt x="116" y="26"/>
                    <a:pt x="116" y="48"/>
                  </a:cubicBezTo>
                  <a:cubicBezTo>
                    <a:pt x="116" y="53"/>
                    <a:pt x="117" y="58"/>
                    <a:pt x="119" y="63"/>
                  </a:cubicBezTo>
                  <a:cubicBezTo>
                    <a:pt x="120" y="66"/>
                    <a:pt x="120" y="66"/>
                    <a:pt x="120" y="66"/>
                  </a:cubicBezTo>
                  <a:cubicBezTo>
                    <a:pt x="67" y="119"/>
                    <a:pt x="67" y="119"/>
                    <a:pt x="67" y="119"/>
                  </a:cubicBezTo>
                  <a:cubicBezTo>
                    <a:pt x="64" y="118"/>
                    <a:pt x="64" y="118"/>
                    <a:pt x="64" y="118"/>
                  </a:cubicBezTo>
                  <a:cubicBezTo>
                    <a:pt x="59" y="116"/>
                    <a:pt x="54" y="115"/>
                    <a:pt x="48" y="115"/>
                  </a:cubicBezTo>
                  <a:cubicBezTo>
                    <a:pt x="26" y="115"/>
                    <a:pt x="8" y="133"/>
                    <a:pt x="8" y="155"/>
                  </a:cubicBezTo>
                  <a:cubicBezTo>
                    <a:pt x="8" y="158"/>
                    <a:pt x="8" y="162"/>
                    <a:pt x="9" y="165"/>
                  </a:cubicBezTo>
                  <a:cubicBezTo>
                    <a:pt x="27" y="147"/>
                    <a:pt x="27" y="147"/>
                    <a:pt x="27" y="147"/>
                  </a:cubicBezTo>
                  <a:cubicBezTo>
                    <a:pt x="31" y="143"/>
                    <a:pt x="36" y="141"/>
                    <a:pt x="42" y="141"/>
                  </a:cubicBezTo>
                  <a:cubicBezTo>
                    <a:pt x="47" y="141"/>
                    <a:pt x="53" y="143"/>
                    <a:pt x="57" y="147"/>
                  </a:cubicBezTo>
                  <a:cubicBezTo>
                    <a:pt x="60" y="151"/>
                    <a:pt x="63" y="156"/>
                    <a:pt x="63" y="162"/>
                  </a:cubicBezTo>
                  <a:cubicBezTo>
                    <a:pt x="63" y="168"/>
                    <a:pt x="60" y="173"/>
                    <a:pt x="57" y="177"/>
                  </a:cubicBezTo>
                  <a:lnTo>
                    <a:pt x="39" y="194"/>
                  </a:lnTo>
                  <a:close/>
                </a:path>
              </a:pathLst>
            </a:custGeom>
            <a:solidFill>
              <a:schemeClr val="bg1"/>
            </a:solidFill>
            <a:ln w="9525">
              <a:noFill/>
            </a:ln>
          </p:spPr>
          <p:txBody>
            <a:bodyPr/>
            <a:lstStyle/>
            <a:p>
              <a:endParaRPr lang="zh-CN" altLang="en-US" dirty="0">
                <a:solidFill>
                  <a:srgbClr val="000000"/>
                </a:solidFill>
                <a:latin typeface="Microsoft YaHei Light" panose="020B0502040204020203" charset="-122"/>
              </a:endParaRPr>
            </a:p>
          </p:txBody>
        </p:sp>
      </p:grpSp>
      <p:grpSp>
        <p:nvGrpSpPr>
          <p:cNvPr id="12" name="淘宝网chenying0907出品 3"/>
          <p:cNvGrpSpPr/>
          <p:nvPr/>
        </p:nvGrpSpPr>
        <p:grpSpPr>
          <a:xfrm>
            <a:off x="5741988" y="1339850"/>
            <a:ext cx="708025" cy="706438"/>
            <a:chOff x="5742029" y="1339081"/>
            <a:chExt cx="707942" cy="707942"/>
          </a:xfrm>
        </p:grpSpPr>
        <p:sp>
          <p:nvSpPr>
            <p:cNvPr id="127" name="淘宝网chenying0907出品 126"/>
            <p:cNvSpPr/>
            <p:nvPr/>
          </p:nvSpPr>
          <p:spPr>
            <a:xfrm flipV="1">
              <a:off x="5742029" y="1339081"/>
              <a:ext cx="707942" cy="707942"/>
            </a:xfrm>
            <a:prstGeom prst="ellipse">
              <a:avLst/>
            </a:prstGeom>
            <a:solidFill>
              <a:schemeClr val="accent2"/>
            </a:solidFill>
            <a:ln w="25400">
              <a:solidFill>
                <a:schemeClr val="bg1"/>
              </a:solidFill>
            </a:ln>
            <a:effectLst>
              <a:outerShdw blurRad="25400" sx="110000" sy="110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29717" name="淘宝网chenying0907出品 44"/>
            <p:cNvSpPr>
              <a:spLocks noEditPoints="1"/>
            </p:cNvSpPr>
            <p:nvPr/>
          </p:nvSpPr>
          <p:spPr>
            <a:xfrm>
              <a:off x="5921133" y="1558242"/>
              <a:ext cx="349732" cy="349732"/>
            </a:xfrm>
            <a:custGeom>
              <a:avLst/>
              <a:gdLst>
                <a:gd name="txL" fmla="*/ 0 w 185"/>
                <a:gd name="txT" fmla="*/ 0 h 185"/>
                <a:gd name="txR" fmla="*/ 185 w 185"/>
                <a:gd name="txB" fmla="*/ 185 h 185"/>
              </a:gdLst>
              <a:ahLst/>
              <a:cxnLst>
                <a:cxn ang="0">
                  <a:pos x="643280051" y="103639765"/>
                </a:cxn>
                <a:cxn ang="0">
                  <a:pos x="557508779" y="17868471"/>
                </a:cxn>
                <a:cxn ang="0">
                  <a:pos x="514624088" y="0"/>
                </a:cxn>
                <a:cxn ang="0">
                  <a:pos x="468164452" y="17868471"/>
                </a:cxn>
                <a:cxn ang="0">
                  <a:pos x="64328011" y="421704934"/>
                </a:cxn>
                <a:cxn ang="0">
                  <a:pos x="0" y="661148515"/>
                </a:cxn>
                <a:cxn ang="0">
                  <a:pos x="239443521" y="596820533"/>
                </a:cxn>
                <a:cxn ang="0">
                  <a:pos x="643280051" y="192984003"/>
                </a:cxn>
                <a:cxn ang="0">
                  <a:pos x="661148515" y="146524486"/>
                </a:cxn>
                <a:cxn ang="0">
                  <a:pos x="643280051" y="103639765"/>
                </a:cxn>
                <a:cxn ang="0">
                  <a:pos x="100064938" y="428852698"/>
                </a:cxn>
                <a:cxn ang="0">
                  <a:pos x="403836471" y="121508229"/>
                </a:cxn>
                <a:cxn ang="0">
                  <a:pos x="539640315" y="257312044"/>
                </a:cxn>
                <a:cxn ang="0">
                  <a:pos x="232295758" y="564656542"/>
                </a:cxn>
                <a:cxn ang="0">
                  <a:pos x="100064938" y="428852698"/>
                </a:cxn>
                <a:cxn ang="0">
                  <a:pos x="85771302" y="457443752"/>
                </a:cxn>
                <a:cxn ang="0">
                  <a:pos x="203704704" y="575377242"/>
                </a:cxn>
                <a:cxn ang="0">
                  <a:pos x="110787529" y="600393470"/>
                </a:cxn>
                <a:cxn ang="0">
                  <a:pos x="60755060" y="550361015"/>
                </a:cxn>
                <a:cxn ang="0">
                  <a:pos x="85771302" y="457443752"/>
                </a:cxn>
                <a:cxn ang="0">
                  <a:pos x="625411587" y="171540713"/>
                </a:cxn>
                <a:cxn ang="0">
                  <a:pos x="578952069" y="214427294"/>
                </a:cxn>
                <a:cxn ang="0">
                  <a:pos x="446721161" y="82196475"/>
                </a:cxn>
                <a:cxn ang="0">
                  <a:pos x="489607743" y="39311769"/>
                </a:cxn>
                <a:cxn ang="0">
                  <a:pos x="536067379" y="39311769"/>
                </a:cxn>
                <a:cxn ang="0">
                  <a:pos x="625411587" y="125083085"/>
                </a:cxn>
                <a:cxn ang="0">
                  <a:pos x="632557460" y="146524486"/>
                </a:cxn>
                <a:cxn ang="0">
                  <a:pos x="625411587" y="171540713"/>
                </a:cxn>
              </a:cxnLst>
              <a:rect l="txL" t="txT" r="txR" b="txB"/>
              <a:pathLst>
                <a:path w="185" h="185">
                  <a:moveTo>
                    <a:pt x="180" y="29"/>
                  </a:moveTo>
                  <a:cubicBezTo>
                    <a:pt x="156" y="5"/>
                    <a:pt x="156" y="5"/>
                    <a:pt x="156" y="5"/>
                  </a:cubicBezTo>
                  <a:cubicBezTo>
                    <a:pt x="153" y="2"/>
                    <a:pt x="148" y="0"/>
                    <a:pt x="144" y="0"/>
                  </a:cubicBezTo>
                  <a:cubicBezTo>
                    <a:pt x="139" y="0"/>
                    <a:pt x="135" y="2"/>
                    <a:pt x="131" y="5"/>
                  </a:cubicBezTo>
                  <a:cubicBezTo>
                    <a:pt x="18" y="118"/>
                    <a:pt x="18" y="118"/>
                    <a:pt x="18" y="118"/>
                  </a:cubicBezTo>
                  <a:cubicBezTo>
                    <a:pt x="0" y="185"/>
                    <a:pt x="0" y="185"/>
                    <a:pt x="0" y="185"/>
                  </a:cubicBezTo>
                  <a:cubicBezTo>
                    <a:pt x="67" y="167"/>
                    <a:pt x="67" y="167"/>
                    <a:pt x="67" y="167"/>
                  </a:cubicBezTo>
                  <a:cubicBezTo>
                    <a:pt x="180" y="54"/>
                    <a:pt x="180" y="54"/>
                    <a:pt x="180" y="54"/>
                  </a:cubicBezTo>
                  <a:cubicBezTo>
                    <a:pt x="184" y="51"/>
                    <a:pt x="185" y="46"/>
                    <a:pt x="185" y="41"/>
                  </a:cubicBezTo>
                  <a:cubicBezTo>
                    <a:pt x="185" y="37"/>
                    <a:pt x="184" y="32"/>
                    <a:pt x="180" y="29"/>
                  </a:cubicBezTo>
                  <a:close/>
                  <a:moveTo>
                    <a:pt x="28" y="120"/>
                  </a:moveTo>
                  <a:cubicBezTo>
                    <a:pt x="113" y="34"/>
                    <a:pt x="113" y="34"/>
                    <a:pt x="113" y="34"/>
                  </a:cubicBezTo>
                  <a:cubicBezTo>
                    <a:pt x="151" y="72"/>
                    <a:pt x="151" y="72"/>
                    <a:pt x="151" y="72"/>
                  </a:cubicBezTo>
                  <a:cubicBezTo>
                    <a:pt x="65" y="158"/>
                    <a:pt x="65" y="158"/>
                    <a:pt x="65" y="158"/>
                  </a:cubicBezTo>
                  <a:lnTo>
                    <a:pt x="28" y="120"/>
                  </a:lnTo>
                  <a:close/>
                  <a:moveTo>
                    <a:pt x="24" y="128"/>
                  </a:moveTo>
                  <a:cubicBezTo>
                    <a:pt x="57" y="161"/>
                    <a:pt x="57" y="161"/>
                    <a:pt x="57" y="161"/>
                  </a:cubicBezTo>
                  <a:cubicBezTo>
                    <a:pt x="31" y="168"/>
                    <a:pt x="31" y="168"/>
                    <a:pt x="31" y="168"/>
                  </a:cubicBezTo>
                  <a:cubicBezTo>
                    <a:pt x="17" y="154"/>
                    <a:pt x="17" y="154"/>
                    <a:pt x="17" y="154"/>
                  </a:cubicBezTo>
                  <a:lnTo>
                    <a:pt x="24" y="128"/>
                  </a:lnTo>
                  <a:close/>
                  <a:moveTo>
                    <a:pt x="175" y="48"/>
                  </a:moveTo>
                  <a:cubicBezTo>
                    <a:pt x="162" y="60"/>
                    <a:pt x="162" y="60"/>
                    <a:pt x="162" y="60"/>
                  </a:cubicBezTo>
                  <a:cubicBezTo>
                    <a:pt x="125" y="23"/>
                    <a:pt x="125" y="23"/>
                    <a:pt x="125" y="23"/>
                  </a:cubicBezTo>
                  <a:cubicBezTo>
                    <a:pt x="137" y="11"/>
                    <a:pt x="137" y="11"/>
                    <a:pt x="137" y="11"/>
                  </a:cubicBezTo>
                  <a:cubicBezTo>
                    <a:pt x="140" y="7"/>
                    <a:pt x="147" y="7"/>
                    <a:pt x="150" y="11"/>
                  </a:cubicBezTo>
                  <a:cubicBezTo>
                    <a:pt x="175" y="35"/>
                    <a:pt x="175" y="35"/>
                    <a:pt x="175" y="35"/>
                  </a:cubicBezTo>
                  <a:cubicBezTo>
                    <a:pt x="176" y="36"/>
                    <a:pt x="177" y="39"/>
                    <a:pt x="177" y="41"/>
                  </a:cubicBezTo>
                  <a:cubicBezTo>
                    <a:pt x="177" y="44"/>
                    <a:pt x="176" y="46"/>
                    <a:pt x="175" y="48"/>
                  </a:cubicBezTo>
                  <a:close/>
                </a:path>
              </a:pathLst>
            </a:custGeom>
            <a:solidFill>
              <a:schemeClr val="bg1"/>
            </a:solidFill>
            <a:ln w="9525">
              <a:noFill/>
            </a:ln>
          </p:spPr>
          <p:txBody>
            <a:bodyPr/>
            <a:lstStyle/>
            <a:p>
              <a:endParaRPr lang="zh-CN" altLang="en-US" dirty="0">
                <a:solidFill>
                  <a:srgbClr val="000000"/>
                </a:solidFill>
                <a:latin typeface="Microsoft YaHei Light" panose="020B0502040204020203" charset="-122"/>
              </a:endParaRPr>
            </a:p>
          </p:txBody>
        </p:sp>
      </p:grpSp>
      <p:sp>
        <p:nvSpPr>
          <p:cNvPr id="7" name="Rectangle 6"/>
          <p:cNvSpPr/>
          <p:nvPr/>
        </p:nvSpPr>
        <p:spPr>
          <a:xfrm>
            <a:off x="-4762" y="3280728"/>
            <a:ext cx="2846387" cy="3046095"/>
          </a:xfrm>
          <a:prstGeom prst="rect">
            <a:avLst/>
          </a:prstGeom>
          <a:noFill/>
          <a:ln w="9525">
            <a:noFill/>
          </a:ln>
        </p:spPr>
        <p:txBody>
          <a:bodyPr>
            <a:spAutoFit/>
          </a:bodyPr>
          <a:lstStyle/>
          <a:p>
            <a:pPr algn="just" eaLnBrk="0" hangingPunct="0">
              <a:spcBef>
                <a:spcPct val="50000"/>
              </a:spcBef>
            </a:pPr>
            <a:r>
              <a:rPr lang="en-US" altLang="en-US" sz="3200" dirty="0">
                <a:solidFill>
                  <a:srgbClr val="000000"/>
                </a:solidFill>
                <a:latin typeface="Times New Roman" panose="02020603050405020304" pitchFamily="18" charset="0"/>
              </a:rPr>
              <a:t>Cụm từ </a:t>
            </a:r>
            <a:r>
              <a:rPr lang="en-US" altLang="en-US" sz="3200" dirty="0">
                <a:solidFill>
                  <a:srgbClr val="FF0000"/>
                </a:solidFill>
                <a:latin typeface="Times New Roman" panose="02020603050405020304" pitchFamily="18" charset="0"/>
              </a:rPr>
              <a:t>cái đã có rồi  </a:t>
            </a:r>
            <a:r>
              <a:rPr lang="en-US" altLang="en-US" sz="3200" dirty="0">
                <a:solidFill>
                  <a:srgbClr val="000000"/>
                </a:solidFill>
                <a:latin typeface="Times New Roman" panose="02020603050405020304" pitchFamily="18" charset="0"/>
              </a:rPr>
              <a:t>ở câu 2 đồng nghĩa với cụm từ </a:t>
            </a:r>
            <a:r>
              <a:rPr lang="en-US" altLang="en-US" sz="3200" dirty="0">
                <a:solidFill>
                  <a:srgbClr val="FF0000"/>
                </a:solidFill>
                <a:latin typeface="Times New Roman" panose="02020603050405020304" pitchFamily="18" charset="0"/>
              </a:rPr>
              <a:t>những vật liệu mượn ở thực tại </a:t>
            </a:r>
            <a:r>
              <a:rPr lang="en-US" altLang="en-US" sz="3200" dirty="0">
                <a:solidFill>
                  <a:srgbClr val="000000"/>
                </a:solidFill>
                <a:latin typeface="Times New Roman" panose="02020603050405020304" pitchFamily="18" charset="0"/>
              </a:rPr>
              <a:t>ở câu 1.</a:t>
            </a:r>
            <a:endParaRPr lang="en-US" altLang="en-US" sz="3200" dirty="0">
              <a:solidFill>
                <a:srgbClr val="000000"/>
              </a:solidFill>
              <a:latin typeface="Times New Roman" panose="02020603050405020304" pitchFamily="18" charset="0"/>
            </a:endParaRPr>
          </a:p>
        </p:txBody>
      </p:sp>
      <p:sp>
        <p:nvSpPr>
          <p:cNvPr id="33" name="Text Box 13"/>
          <p:cNvSpPr txBox="1">
            <a:spLocks noChangeArrowheads="1"/>
          </p:cNvSpPr>
          <p:nvPr/>
        </p:nvSpPr>
        <p:spPr bwMode="auto">
          <a:xfrm>
            <a:off x="114300" y="6301105"/>
            <a:ext cx="3957320" cy="521970"/>
          </a:xfrm>
          <a:prstGeom prst="rect">
            <a:avLst/>
          </a:prstGeom>
          <a:solidFill>
            <a:schemeClr val="accent4">
              <a:lumMod val="20000"/>
              <a:lumOff val="80000"/>
            </a:schemeClr>
          </a:solidFill>
          <a:ln>
            <a:noFill/>
          </a:ln>
        </p:spPr>
        <p:txBody>
          <a:bodyPr wrap="square">
            <a:spAutoFit/>
          </a:bodyPr>
          <a:lstStyle>
            <a:lvl1pPr>
              <a:defRPr sz="2400">
                <a:solidFill>
                  <a:srgbClr val="FF0000"/>
                </a:solidFill>
                <a:latin typeface="Times New Roman" panose="02020603050405020304" pitchFamily="18" charset="0"/>
              </a:defRPr>
            </a:lvl1pPr>
            <a:lvl2pPr marL="742950" indent="-285750">
              <a:defRPr sz="2400">
                <a:solidFill>
                  <a:srgbClr val="FF0000"/>
                </a:solidFill>
                <a:latin typeface="Times New Roman" panose="02020603050405020304" pitchFamily="18" charset="0"/>
              </a:defRPr>
            </a:lvl2pPr>
            <a:lvl3pPr marL="1143000" indent="-228600">
              <a:defRPr sz="2400">
                <a:solidFill>
                  <a:srgbClr val="FF0000"/>
                </a:solidFill>
                <a:latin typeface="Times New Roman" panose="02020603050405020304" pitchFamily="18" charset="0"/>
              </a:defRPr>
            </a:lvl3pPr>
            <a:lvl4pPr marL="1600200" indent="-228600">
              <a:defRPr sz="2400">
                <a:solidFill>
                  <a:srgbClr val="FF0000"/>
                </a:solidFill>
                <a:latin typeface="Times New Roman" panose="02020603050405020304" pitchFamily="18" charset="0"/>
              </a:defRPr>
            </a:lvl4pPr>
            <a:lvl5pPr marL="2057400" indent="-228600">
              <a:defRPr sz="2400">
                <a:solidFill>
                  <a:srgbClr val="FF0000"/>
                </a:solidFill>
                <a:latin typeface="Times New Roman" panose="02020603050405020304" pitchFamily="18" charset="0"/>
              </a:defRPr>
            </a:lvl5pPr>
            <a:lvl6pPr marL="2514600" indent="-228600" eaLnBrk="0" fontAlgn="base" hangingPunct="0">
              <a:spcBef>
                <a:spcPct val="0"/>
              </a:spcBef>
              <a:spcAft>
                <a:spcPct val="0"/>
              </a:spcAft>
              <a:defRPr sz="2400">
                <a:solidFill>
                  <a:srgbClr val="FF0000"/>
                </a:solidFill>
                <a:latin typeface="Times New Roman" panose="02020603050405020304" pitchFamily="18" charset="0"/>
              </a:defRPr>
            </a:lvl6pPr>
            <a:lvl7pPr marL="2971800" indent="-228600" eaLnBrk="0" fontAlgn="base" hangingPunct="0">
              <a:spcBef>
                <a:spcPct val="0"/>
              </a:spcBef>
              <a:spcAft>
                <a:spcPct val="0"/>
              </a:spcAft>
              <a:defRPr sz="2400">
                <a:solidFill>
                  <a:srgbClr val="FF0000"/>
                </a:solidFill>
                <a:latin typeface="Times New Roman" panose="02020603050405020304" pitchFamily="18" charset="0"/>
              </a:defRPr>
            </a:lvl7pPr>
            <a:lvl8pPr marL="3429000" indent="-228600" eaLnBrk="0" fontAlgn="base" hangingPunct="0">
              <a:spcBef>
                <a:spcPct val="0"/>
              </a:spcBef>
              <a:spcAft>
                <a:spcPct val="0"/>
              </a:spcAft>
              <a:defRPr sz="2400">
                <a:solidFill>
                  <a:srgbClr val="FF0000"/>
                </a:solidFill>
                <a:latin typeface="Times New Roman" panose="02020603050405020304" pitchFamily="18" charset="0"/>
              </a:defRPr>
            </a:lvl8pPr>
            <a:lvl9pPr marL="3886200" indent="-228600" eaLnBrk="0" fontAlgn="base" hangingPunct="0">
              <a:spcBef>
                <a:spcPct val="0"/>
              </a:spcBef>
              <a:spcAft>
                <a:spcPct val="0"/>
              </a:spcAft>
              <a:defRPr sz="2400">
                <a:solidFill>
                  <a:srgbClr val="FF0000"/>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altLang="en-US" sz="2800" b="1" i="1" u="none" strike="noStrike" kern="1200" cap="none" spc="0" normalizeH="0" baseline="0" noProof="0">
                <a:ln>
                  <a:noFill/>
                </a:ln>
                <a:solidFill>
                  <a:srgbClr val="000099"/>
                </a:solidFill>
                <a:effectLst/>
                <a:uLnTx/>
                <a:uFillTx/>
                <a:latin typeface="Times New Roman" panose="02020603050405020304" pitchFamily="18" charset="0"/>
                <a:ea typeface="+mn-ea"/>
                <a:cs typeface="+mn-cs"/>
              </a:rPr>
              <a:t>PHÉP ĐỒNG NGHĨA</a:t>
            </a:r>
            <a:endParaRPr kumimoji="0" lang="en-US" altLang="en-US" sz="2800" b="1" i="1" u="none" strike="noStrike" kern="1200" cap="none" spc="0" normalizeH="0" baseline="0" noProof="0">
              <a:ln>
                <a:noFill/>
              </a:ln>
              <a:solidFill>
                <a:srgbClr val="000099"/>
              </a:solidFill>
              <a:effectLst/>
              <a:uLnTx/>
              <a:uFillTx/>
              <a:latin typeface="Times New Roman" panose="02020603050405020304" pitchFamily="18" charset="0"/>
              <a:ea typeface="+mn-ea"/>
              <a:cs typeface="+mn-cs"/>
            </a:endParaRPr>
          </a:p>
        </p:txBody>
      </p:sp>
      <p:sp>
        <p:nvSpPr>
          <p:cNvPr id="8" name="Rectangle 7"/>
          <p:cNvSpPr/>
          <p:nvPr/>
        </p:nvSpPr>
        <p:spPr>
          <a:xfrm>
            <a:off x="114300" y="989965"/>
            <a:ext cx="3362325" cy="1568450"/>
          </a:xfrm>
          <a:prstGeom prst="rect">
            <a:avLst/>
          </a:prstGeom>
          <a:noFill/>
          <a:ln w="9525">
            <a:noFill/>
          </a:ln>
        </p:spPr>
        <p:txBody>
          <a:bodyPr wrap="square">
            <a:spAutoFit/>
          </a:bodyPr>
          <a:lstStyle/>
          <a:p>
            <a:pPr algn="l" eaLnBrk="0" hangingPunct="0">
              <a:spcBef>
                <a:spcPct val="50000"/>
              </a:spcBef>
            </a:pPr>
            <a:r>
              <a:rPr lang="en-US" altLang="en-US" sz="3200" dirty="0">
                <a:solidFill>
                  <a:srgbClr val="000000"/>
                </a:solidFill>
                <a:latin typeface="Times New Roman" panose="02020603050405020304" pitchFamily="18" charset="0"/>
                <a:cs typeface="Times New Roman" panose="02020603050405020304" pitchFamily="18" charset="0"/>
              </a:rPr>
              <a:t>Từ </a:t>
            </a:r>
            <a:r>
              <a:rPr lang="en-US" altLang="en-US" sz="3200" b="1" dirty="0">
                <a:solidFill>
                  <a:srgbClr val="FF0000"/>
                </a:solidFill>
                <a:latin typeface="Times New Roman" panose="02020603050405020304" pitchFamily="18" charset="0"/>
                <a:cs typeface="Times New Roman" panose="02020603050405020304" pitchFamily="18" charset="0"/>
              </a:rPr>
              <a:t>Nhưng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a:solidFill>
                  <a:srgbClr val="000000"/>
                </a:solidFill>
                <a:latin typeface="Times New Roman" panose="02020603050405020304" pitchFamily="18" charset="0"/>
                <a:cs typeface="Times New Roman" panose="02020603050405020304" pitchFamily="18" charset="0"/>
              </a:rPr>
              <a:t>ở câu 2 biểu thị quan hệ bổ sung cho câu 1.</a:t>
            </a:r>
            <a:endParaRPr lang="en-US" altLang="en-US" sz="3200" dirty="0">
              <a:solidFill>
                <a:srgbClr val="000000"/>
              </a:solidFill>
              <a:latin typeface="Times New Roman" panose="02020603050405020304" pitchFamily="18" charset="0"/>
              <a:ea typeface="Times New Roman" panose="02020603050405020304" pitchFamily="18" charset="0"/>
            </a:endParaRPr>
          </a:p>
        </p:txBody>
      </p:sp>
      <p:sp>
        <p:nvSpPr>
          <p:cNvPr id="35" name="Text Box 13"/>
          <p:cNvSpPr txBox="1">
            <a:spLocks noChangeArrowheads="1"/>
          </p:cNvSpPr>
          <p:nvPr/>
        </p:nvSpPr>
        <p:spPr bwMode="auto">
          <a:xfrm>
            <a:off x="496888" y="2636520"/>
            <a:ext cx="2598738" cy="522288"/>
          </a:xfrm>
          <a:prstGeom prst="rect">
            <a:avLst/>
          </a:prstGeom>
          <a:solidFill>
            <a:schemeClr val="accent4">
              <a:lumMod val="20000"/>
              <a:lumOff val="80000"/>
            </a:schemeClr>
          </a:solidFill>
          <a:ln>
            <a:noFill/>
          </a:ln>
        </p:spPr>
        <p:txBody>
          <a:bodyPr>
            <a:spAutoFit/>
          </a:bodyPr>
          <a:lstStyle>
            <a:lvl1pPr>
              <a:defRPr sz="2400">
                <a:solidFill>
                  <a:srgbClr val="FF0000"/>
                </a:solidFill>
                <a:latin typeface="Times New Roman" panose="02020603050405020304" pitchFamily="18" charset="0"/>
              </a:defRPr>
            </a:lvl1pPr>
            <a:lvl2pPr marL="742950" indent="-285750">
              <a:defRPr sz="2400">
                <a:solidFill>
                  <a:srgbClr val="FF0000"/>
                </a:solidFill>
                <a:latin typeface="Times New Roman" panose="02020603050405020304" pitchFamily="18" charset="0"/>
              </a:defRPr>
            </a:lvl2pPr>
            <a:lvl3pPr marL="1143000" indent="-228600">
              <a:defRPr sz="2400">
                <a:solidFill>
                  <a:srgbClr val="FF0000"/>
                </a:solidFill>
                <a:latin typeface="Times New Roman" panose="02020603050405020304" pitchFamily="18" charset="0"/>
              </a:defRPr>
            </a:lvl3pPr>
            <a:lvl4pPr marL="1600200" indent="-228600">
              <a:defRPr sz="2400">
                <a:solidFill>
                  <a:srgbClr val="FF0000"/>
                </a:solidFill>
                <a:latin typeface="Times New Roman" panose="02020603050405020304" pitchFamily="18" charset="0"/>
              </a:defRPr>
            </a:lvl4pPr>
            <a:lvl5pPr marL="2057400" indent="-228600">
              <a:defRPr sz="2400">
                <a:solidFill>
                  <a:srgbClr val="FF0000"/>
                </a:solidFill>
                <a:latin typeface="Times New Roman" panose="02020603050405020304" pitchFamily="18" charset="0"/>
              </a:defRPr>
            </a:lvl5pPr>
            <a:lvl6pPr marL="2514600" indent="-228600" eaLnBrk="0" fontAlgn="base" hangingPunct="0">
              <a:spcBef>
                <a:spcPct val="0"/>
              </a:spcBef>
              <a:spcAft>
                <a:spcPct val="0"/>
              </a:spcAft>
              <a:defRPr sz="2400">
                <a:solidFill>
                  <a:srgbClr val="FF0000"/>
                </a:solidFill>
                <a:latin typeface="Times New Roman" panose="02020603050405020304" pitchFamily="18" charset="0"/>
              </a:defRPr>
            </a:lvl6pPr>
            <a:lvl7pPr marL="2971800" indent="-228600" eaLnBrk="0" fontAlgn="base" hangingPunct="0">
              <a:spcBef>
                <a:spcPct val="0"/>
              </a:spcBef>
              <a:spcAft>
                <a:spcPct val="0"/>
              </a:spcAft>
              <a:defRPr sz="2400">
                <a:solidFill>
                  <a:srgbClr val="FF0000"/>
                </a:solidFill>
                <a:latin typeface="Times New Roman" panose="02020603050405020304" pitchFamily="18" charset="0"/>
              </a:defRPr>
            </a:lvl7pPr>
            <a:lvl8pPr marL="3429000" indent="-228600" eaLnBrk="0" fontAlgn="base" hangingPunct="0">
              <a:spcBef>
                <a:spcPct val="0"/>
              </a:spcBef>
              <a:spcAft>
                <a:spcPct val="0"/>
              </a:spcAft>
              <a:defRPr sz="2400">
                <a:solidFill>
                  <a:srgbClr val="FF0000"/>
                </a:solidFill>
                <a:latin typeface="Times New Roman" panose="02020603050405020304" pitchFamily="18" charset="0"/>
              </a:defRPr>
            </a:lvl8pPr>
            <a:lvl9pPr marL="3886200" indent="-228600" eaLnBrk="0" fontAlgn="base" hangingPunct="0">
              <a:spcBef>
                <a:spcPct val="0"/>
              </a:spcBef>
              <a:spcAft>
                <a:spcPct val="0"/>
              </a:spcAft>
              <a:defRPr sz="2400">
                <a:solidFill>
                  <a:srgbClr val="FF0000"/>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altLang="en-US" sz="2800" b="1" i="1" u="none" strike="noStrike" kern="1200" cap="none" spc="0" normalizeH="0" baseline="0" noProof="0">
                <a:ln>
                  <a:noFill/>
                </a:ln>
                <a:solidFill>
                  <a:srgbClr val="000099"/>
                </a:solidFill>
                <a:effectLst/>
                <a:uLnTx/>
                <a:uFillTx/>
                <a:latin typeface="Times New Roman" panose="02020603050405020304" pitchFamily="18" charset="0"/>
                <a:ea typeface="+mn-ea"/>
                <a:cs typeface="+mn-cs"/>
              </a:rPr>
              <a:t>PHÉP NỐI</a:t>
            </a:r>
            <a:endParaRPr kumimoji="0" lang="en-US" altLang="en-US" sz="2800" b="1" i="1" u="none" strike="noStrike" kern="1200" cap="none" spc="0" normalizeH="0" baseline="0" noProof="0">
              <a:ln>
                <a:noFill/>
              </a:ln>
              <a:solidFill>
                <a:srgbClr val="000099"/>
              </a:solidFill>
              <a:effectLst/>
              <a:uLnTx/>
              <a:uFillTx/>
              <a:latin typeface="Times New Roman" panose="02020603050405020304" pitchFamily="18" charset="0"/>
              <a:ea typeface="+mn-ea"/>
              <a:cs typeface="+mn-cs"/>
            </a:endParaRPr>
          </a:p>
        </p:txBody>
      </p:sp>
      <p:sp>
        <p:nvSpPr>
          <p:cNvPr id="9" name="Rectangle 8"/>
          <p:cNvSpPr/>
          <p:nvPr/>
        </p:nvSpPr>
        <p:spPr>
          <a:xfrm>
            <a:off x="4556125" y="146050"/>
            <a:ext cx="3473450" cy="583565"/>
          </a:xfrm>
          <a:prstGeom prst="rect">
            <a:avLst/>
          </a:prstGeom>
          <a:noFill/>
          <a:ln w="9525">
            <a:noFill/>
          </a:ln>
        </p:spPr>
        <p:txBody>
          <a:bodyPr wrap="none">
            <a:spAutoFit/>
          </a:bodyPr>
          <a:lstStyle/>
          <a:p>
            <a:pPr eaLnBrk="0" hangingPunct="0">
              <a:spcBef>
                <a:spcPct val="50000"/>
              </a:spcBef>
            </a:pPr>
            <a:r>
              <a:rPr lang="en-US" altLang="en-US" sz="3200" dirty="0">
                <a:solidFill>
                  <a:srgbClr val="000000"/>
                </a:solidFill>
                <a:latin typeface="Times New Roman" panose="02020603050405020304" pitchFamily="18" charset="0"/>
                <a:cs typeface="Times New Roman" panose="02020603050405020304" pitchFamily="18" charset="0"/>
              </a:rPr>
              <a:t>Lặp lại từ </a:t>
            </a:r>
            <a:r>
              <a:rPr lang="en-US" altLang="en-US" sz="3200" b="1" dirty="0">
                <a:solidFill>
                  <a:srgbClr val="FF0000"/>
                </a:solidFill>
                <a:latin typeface="Times New Roman" panose="02020603050405020304" pitchFamily="18" charset="0"/>
                <a:cs typeface="Times New Roman" panose="02020603050405020304" pitchFamily="18" charset="0"/>
              </a:rPr>
              <a:t>tác phẩm</a:t>
            </a:r>
            <a:endParaRPr lang="en-US"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7" name="Text Box 13"/>
          <p:cNvSpPr txBox="1">
            <a:spLocks noChangeArrowheads="1"/>
          </p:cNvSpPr>
          <p:nvPr/>
        </p:nvSpPr>
        <p:spPr bwMode="auto">
          <a:xfrm>
            <a:off x="4740275" y="669925"/>
            <a:ext cx="2598738" cy="522288"/>
          </a:xfrm>
          <a:prstGeom prst="rect">
            <a:avLst/>
          </a:prstGeom>
          <a:solidFill>
            <a:schemeClr val="accent4">
              <a:lumMod val="20000"/>
              <a:lumOff val="80000"/>
            </a:schemeClr>
          </a:solidFill>
          <a:ln>
            <a:noFill/>
          </a:ln>
        </p:spPr>
        <p:txBody>
          <a:bodyPr>
            <a:spAutoFit/>
          </a:bodyPr>
          <a:lstStyle>
            <a:lvl1pPr>
              <a:defRPr sz="2400">
                <a:solidFill>
                  <a:srgbClr val="FF0000"/>
                </a:solidFill>
                <a:latin typeface="Times New Roman" panose="02020603050405020304" pitchFamily="18" charset="0"/>
              </a:defRPr>
            </a:lvl1pPr>
            <a:lvl2pPr marL="742950" indent="-285750">
              <a:defRPr sz="2400">
                <a:solidFill>
                  <a:srgbClr val="FF0000"/>
                </a:solidFill>
                <a:latin typeface="Times New Roman" panose="02020603050405020304" pitchFamily="18" charset="0"/>
              </a:defRPr>
            </a:lvl2pPr>
            <a:lvl3pPr marL="1143000" indent="-228600">
              <a:defRPr sz="2400">
                <a:solidFill>
                  <a:srgbClr val="FF0000"/>
                </a:solidFill>
                <a:latin typeface="Times New Roman" panose="02020603050405020304" pitchFamily="18" charset="0"/>
              </a:defRPr>
            </a:lvl3pPr>
            <a:lvl4pPr marL="1600200" indent="-228600">
              <a:defRPr sz="2400">
                <a:solidFill>
                  <a:srgbClr val="FF0000"/>
                </a:solidFill>
                <a:latin typeface="Times New Roman" panose="02020603050405020304" pitchFamily="18" charset="0"/>
              </a:defRPr>
            </a:lvl4pPr>
            <a:lvl5pPr marL="2057400" indent="-228600">
              <a:defRPr sz="2400">
                <a:solidFill>
                  <a:srgbClr val="FF0000"/>
                </a:solidFill>
                <a:latin typeface="Times New Roman" panose="02020603050405020304" pitchFamily="18" charset="0"/>
              </a:defRPr>
            </a:lvl5pPr>
            <a:lvl6pPr marL="2514600" indent="-228600" eaLnBrk="0" fontAlgn="base" hangingPunct="0">
              <a:spcBef>
                <a:spcPct val="0"/>
              </a:spcBef>
              <a:spcAft>
                <a:spcPct val="0"/>
              </a:spcAft>
              <a:defRPr sz="2400">
                <a:solidFill>
                  <a:srgbClr val="FF0000"/>
                </a:solidFill>
                <a:latin typeface="Times New Roman" panose="02020603050405020304" pitchFamily="18" charset="0"/>
              </a:defRPr>
            </a:lvl6pPr>
            <a:lvl7pPr marL="2971800" indent="-228600" eaLnBrk="0" fontAlgn="base" hangingPunct="0">
              <a:spcBef>
                <a:spcPct val="0"/>
              </a:spcBef>
              <a:spcAft>
                <a:spcPct val="0"/>
              </a:spcAft>
              <a:defRPr sz="2400">
                <a:solidFill>
                  <a:srgbClr val="FF0000"/>
                </a:solidFill>
                <a:latin typeface="Times New Roman" panose="02020603050405020304" pitchFamily="18" charset="0"/>
              </a:defRPr>
            </a:lvl7pPr>
            <a:lvl8pPr marL="3429000" indent="-228600" eaLnBrk="0" fontAlgn="base" hangingPunct="0">
              <a:spcBef>
                <a:spcPct val="0"/>
              </a:spcBef>
              <a:spcAft>
                <a:spcPct val="0"/>
              </a:spcAft>
              <a:defRPr sz="2400">
                <a:solidFill>
                  <a:srgbClr val="FF0000"/>
                </a:solidFill>
                <a:latin typeface="Times New Roman" panose="02020603050405020304" pitchFamily="18" charset="0"/>
              </a:defRPr>
            </a:lvl8pPr>
            <a:lvl9pPr marL="3886200" indent="-228600" eaLnBrk="0" fontAlgn="base" hangingPunct="0">
              <a:spcBef>
                <a:spcPct val="0"/>
              </a:spcBef>
              <a:spcAft>
                <a:spcPct val="0"/>
              </a:spcAft>
              <a:defRPr sz="2400">
                <a:solidFill>
                  <a:srgbClr val="FF0000"/>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altLang="en-US" sz="2800" b="1" i="1" u="none" strike="noStrike" kern="1200" cap="none" spc="0" normalizeH="0" baseline="0" noProof="0">
                <a:ln>
                  <a:noFill/>
                </a:ln>
                <a:solidFill>
                  <a:srgbClr val="000099"/>
                </a:solidFill>
                <a:effectLst/>
                <a:uLnTx/>
                <a:uFillTx/>
                <a:latin typeface="Times New Roman" panose="02020603050405020304" pitchFamily="18" charset="0"/>
                <a:ea typeface="+mn-ea"/>
                <a:cs typeface="+mn-cs"/>
              </a:rPr>
              <a:t>PHÉP LẶP</a:t>
            </a:r>
            <a:endParaRPr kumimoji="0" lang="en-US" altLang="en-US" sz="2800" b="1" i="1" u="none" strike="noStrike" kern="1200" cap="none" spc="0" normalizeH="0" baseline="0" noProof="0">
              <a:ln>
                <a:noFill/>
              </a:ln>
              <a:solidFill>
                <a:srgbClr val="000099"/>
              </a:solidFill>
              <a:effectLst/>
              <a:uLnTx/>
              <a:uFillTx/>
              <a:latin typeface="Times New Roman" panose="02020603050405020304" pitchFamily="18" charset="0"/>
              <a:ea typeface="+mn-ea"/>
              <a:cs typeface="+mn-cs"/>
            </a:endParaRPr>
          </a:p>
        </p:txBody>
      </p:sp>
      <p:sp>
        <p:nvSpPr>
          <p:cNvPr id="10" name="Rectangle 9"/>
          <p:cNvSpPr/>
          <p:nvPr/>
        </p:nvSpPr>
        <p:spPr>
          <a:xfrm>
            <a:off x="8812213" y="471488"/>
            <a:ext cx="2884487" cy="2061210"/>
          </a:xfrm>
          <a:prstGeom prst="rect">
            <a:avLst/>
          </a:prstGeom>
          <a:noFill/>
          <a:ln w="9525">
            <a:noFill/>
          </a:ln>
        </p:spPr>
        <p:txBody>
          <a:bodyPr>
            <a:spAutoFit/>
          </a:bodyPr>
          <a:lstStyle/>
          <a:p>
            <a:pPr eaLnBrk="0" hangingPunct="0">
              <a:spcBef>
                <a:spcPct val="50000"/>
              </a:spcBef>
            </a:pPr>
            <a:r>
              <a:rPr lang="en-US" altLang="en-US" sz="3200" dirty="0">
                <a:solidFill>
                  <a:srgbClr val="000000"/>
                </a:solidFill>
                <a:latin typeface="Times New Roman" panose="02020603050405020304" pitchFamily="18" charset="0"/>
                <a:cs typeface="Times New Roman" panose="02020603050405020304" pitchFamily="18" charset="0"/>
              </a:rPr>
              <a:t>Những từ </a:t>
            </a:r>
            <a:r>
              <a:rPr lang="en-US" altLang="en-US" sz="3200" b="1" dirty="0">
                <a:solidFill>
                  <a:srgbClr val="FF0000"/>
                </a:solidFill>
                <a:latin typeface="Times New Roman" panose="02020603050405020304" pitchFamily="18" charset="0"/>
                <a:cs typeface="Times New Roman" panose="02020603050405020304" pitchFamily="18" charset="0"/>
              </a:rPr>
              <a:t>tác phẩm</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nghệ sĩ </a:t>
            </a:r>
            <a:r>
              <a:rPr lang="en-US" altLang="en-US" sz="3200" dirty="0">
                <a:solidFill>
                  <a:srgbClr val="000000"/>
                </a:solidFill>
                <a:latin typeface="Times New Roman" panose="02020603050405020304" pitchFamily="18" charset="0"/>
                <a:cs typeface="Times New Roman" panose="02020603050405020304" pitchFamily="18" charset="0"/>
              </a:rPr>
              <a:t>cùng trường từ vựng.</a:t>
            </a:r>
            <a:endParaRPr lang="en-US" altLang="en-US" sz="3200" dirty="0">
              <a:solidFill>
                <a:srgbClr val="FF0066"/>
              </a:solidFill>
              <a:latin typeface="Times New Roman" panose="02020603050405020304" pitchFamily="18" charset="0"/>
              <a:ea typeface="Times New Roman" panose="02020603050405020304" pitchFamily="18" charset="0"/>
            </a:endParaRPr>
          </a:p>
        </p:txBody>
      </p:sp>
      <p:sp>
        <p:nvSpPr>
          <p:cNvPr id="39" name="Text Box 13"/>
          <p:cNvSpPr txBox="1">
            <a:spLocks noChangeArrowheads="1"/>
          </p:cNvSpPr>
          <p:nvPr/>
        </p:nvSpPr>
        <p:spPr bwMode="auto">
          <a:xfrm>
            <a:off x="8986838" y="2500313"/>
            <a:ext cx="2598738" cy="954088"/>
          </a:xfrm>
          <a:prstGeom prst="rect">
            <a:avLst/>
          </a:prstGeom>
          <a:solidFill>
            <a:schemeClr val="accent4">
              <a:lumMod val="20000"/>
              <a:lumOff val="80000"/>
            </a:schemeClr>
          </a:solidFill>
          <a:ln>
            <a:noFill/>
          </a:ln>
        </p:spPr>
        <p:txBody>
          <a:bodyPr>
            <a:spAutoFit/>
          </a:bodyPr>
          <a:lstStyle>
            <a:lvl1pPr>
              <a:defRPr sz="2400">
                <a:solidFill>
                  <a:srgbClr val="FF0000"/>
                </a:solidFill>
                <a:latin typeface="Times New Roman" panose="02020603050405020304" pitchFamily="18" charset="0"/>
              </a:defRPr>
            </a:lvl1pPr>
            <a:lvl2pPr marL="742950" indent="-285750">
              <a:defRPr sz="2400">
                <a:solidFill>
                  <a:srgbClr val="FF0000"/>
                </a:solidFill>
                <a:latin typeface="Times New Roman" panose="02020603050405020304" pitchFamily="18" charset="0"/>
              </a:defRPr>
            </a:lvl2pPr>
            <a:lvl3pPr marL="1143000" indent="-228600">
              <a:defRPr sz="2400">
                <a:solidFill>
                  <a:srgbClr val="FF0000"/>
                </a:solidFill>
                <a:latin typeface="Times New Roman" panose="02020603050405020304" pitchFamily="18" charset="0"/>
              </a:defRPr>
            </a:lvl3pPr>
            <a:lvl4pPr marL="1600200" indent="-228600">
              <a:defRPr sz="2400">
                <a:solidFill>
                  <a:srgbClr val="FF0000"/>
                </a:solidFill>
                <a:latin typeface="Times New Roman" panose="02020603050405020304" pitchFamily="18" charset="0"/>
              </a:defRPr>
            </a:lvl4pPr>
            <a:lvl5pPr marL="2057400" indent="-228600">
              <a:defRPr sz="2400">
                <a:solidFill>
                  <a:srgbClr val="FF0000"/>
                </a:solidFill>
                <a:latin typeface="Times New Roman" panose="02020603050405020304" pitchFamily="18" charset="0"/>
              </a:defRPr>
            </a:lvl5pPr>
            <a:lvl6pPr marL="2514600" indent="-228600" eaLnBrk="0" fontAlgn="base" hangingPunct="0">
              <a:spcBef>
                <a:spcPct val="0"/>
              </a:spcBef>
              <a:spcAft>
                <a:spcPct val="0"/>
              </a:spcAft>
              <a:defRPr sz="2400">
                <a:solidFill>
                  <a:srgbClr val="FF0000"/>
                </a:solidFill>
                <a:latin typeface="Times New Roman" panose="02020603050405020304" pitchFamily="18" charset="0"/>
              </a:defRPr>
            </a:lvl6pPr>
            <a:lvl7pPr marL="2971800" indent="-228600" eaLnBrk="0" fontAlgn="base" hangingPunct="0">
              <a:spcBef>
                <a:spcPct val="0"/>
              </a:spcBef>
              <a:spcAft>
                <a:spcPct val="0"/>
              </a:spcAft>
              <a:defRPr sz="2400">
                <a:solidFill>
                  <a:srgbClr val="FF0000"/>
                </a:solidFill>
                <a:latin typeface="Times New Roman" panose="02020603050405020304" pitchFamily="18" charset="0"/>
              </a:defRPr>
            </a:lvl7pPr>
            <a:lvl8pPr marL="3429000" indent="-228600" eaLnBrk="0" fontAlgn="base" hangingPunct="0">
              <a:spcBef>
                <a:spcPct val="0"/>
              </a:spcBef>
              <a:spcAft>
                <a:spcPct val="0"/>
              </a:spcAft>
              <a:defRPr sz="2400">
                <a:solidFill>
                  <a:srgbClr val="FF0000"/>
                </a:solidFill>
                <a:latin typeface="Times New Roman" panose="02020603050405020304" pitchFamily="18" charset="0"/>
              </a:defRPr>
            </a:lvl8pPr>
            <a:lvl9pPr marL="3886200" indent="-228600" eaLnBrk="0" fontAlgn="base" hangingPunct="0">
              <a:spcBef>
                <a:spcPct val="0"/>
              </a:spcBef>
              <a:spcAft>
                <a:spcPct val="0"/>
              </a:spcAft>
              <a:defRPr sz="2400">
                <a:solidFill>
                  <a:srgbClr val="FF0000"/>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altLang="en-US" sz="2800" b="1" i="1" u="none" strike="noStrike" kern="1200" cap="none" spc="0" normalizeH="0" baseline="0" noProof="0">
                <a:ln>
                  <a:noFill/>
                </a:ln>
                <a:solidFill>
                  <a:srgbClr val="000099"/>
                </a:solidFill>
                <a:effectLst/>
                <a:uLnTx/>
                <a:uFillTx/>
                <a:latin typeface="Times New Roman" panose="02020603050405020304" pitchFamily="18" charset="0"/>
                <a:ea typeface="+mn-ea"/>
                <a:cs typeface="+mn-cs"/>
              </a:rPr>
              <a:t>PHÉP LIÊN TƯỞNG</a:t>
            </a:r>
            <a:endParaRPr kumimoji="0" lang="en-US" altLang="en-US" sz="2800" b="1" i="1" u="none" strike="noStrike" kern="1200" cap="none" spc="0" normalizeH="0" baseline="0" noProof="0">
              <a:ln>
                <a:noFill/>
              </a:ln>
              <a:solidFill>
                <a:srgbClr val="000099"/>
              </a:solidFill>
              <a:effectLst/>
              <a:uLnTx/>
              <a:uFillTx/>
              <a:latin typeface="Times New Roman" panose="02020603050405020304" pitchFamily="18" charset="0"/>
              <a:ea typeface="+mn-ea"/>
              <a:cs typeface="+mn-cs"/>
            </a:endParaRPr>
          </a:p>
        </p:txBody>
      </p:sp>
      <p:sp>
        <p:nvSpPr>
          <p:cNvPr id="11" name="Rectangle 10"/>
          <p:cNvSpPr/>
          <p:nvPr/>
        </p:nvSpPr>
        <p:spPr>
          <a:xfrm>
            <a:off x="9610725" y="3450590"/>
            <a:ext cx="2495550" cy="2061210"/>
          </a:xfrm>
          <a:prstGeom prst="rect">
            <a:avLst/>
          </a:prstGeom>
          <a:noFill/>
          <a:ln w="9525">
            <a:noFill/>
          </a:ln>
        </p:spPr>
        <p:txBody>
          <a:bodyPr>
            <a:spAutoFit/>
          </a:bodyPr>
          <a:lstStyle/>
          <a:p>
            <a:pPr eaLnBrk="0" hangingPunct="0">
              <a:spcBef>
                <a:spcPct val="50000"/>
              </a:spcBef>
            </a:pPr>
            <a:r>
              <a:rPr lang="en-US" altLang="en-US" sz="3200" dirty="0">
                <a:solidFill>
                  <a:srgbClr val="000000"/>
                </a:solidFill>
                <a:latin typeface="Times New Roman" panose="02020603050405020304" pitchFamily="18" charset="0"/>
                <a:cs typeface="Times New Roman" panose="02020603050405020304" pitchFamily="18" charset="0"/>
              </a:rPr>
              <a:t>Từ </a:t>
            </a:r>
            <a:r>
              <a:rPr lang="en-US" altLang="en-US" sz="3200" b="1" dirty="0">
                <a:solidFill>
                  <a:srgbClr val="FF0000"/>
                </a:solidFill>
                <a:latin typeface="Times New Roman" panose="02020603050405020304" pitchFamily="18" charset="0"/>
                <a:cs typeface="Times New Roman" panose="02020603050405020304" pitchFamily="18" charset="0"/>
              </a:rPr>
              <a:t>Anh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a:solidFill>
                  <a:srgbClr val="000000"/>
                </a:solidFill>
                <a:latin typeface="Times New Roman" panose="02020603050405020304" pitchFamily="18" charset="0"/>
                <a:cs typeface="Times New Roman" panose="02020603050405020304" pitchFamily="18" charset="0"/>
              </a:rPr>
              <a:t>ở câu 3 thay thế cho từ </a:t>
            </a:r>
            <a:r>
              <a:rPr lang="en-US" altLang="en-US" sz="3200" b="1" dirty="0">
                <a:solidFill>
                  <a:srgbClr val="FF0000"/>
                </a:solidFill>
                <a:latin typeface="Times New Roman" panose="02020603050405020304" pitchFamily="18" charset="0"/>
                <a:cs typeface="Times New Roman" panose="02020603050405020304" pitchFamily="18" charset="0"/>
              </a:rPr>
              <a:t>nghệ sĩ </a:t>
            </a:r>
            <a:r>
              <a:rPr lang="en-US" altLang="en-US" sz="3200" dirty="0">
                <a:solidFill>
                  <a:srgbClr val="000000"/>
                </a:solidFill>
                <a:latin typeface="Times New Roman" panose="02020603050405020304" pitchFamily="18" charset="0"/>
                <a:cs typeface="Times New Roman" panose="02020603050405020304" pitchFamily="18" charset="0"/>
              </a:rPr>
              <a:t>ở câu 2</a:t>
            </a:r>
            <a:endParaRPr lang="en-US" altLang="en-US" sz="3200" dirty="0">
              <a:solidFill>
                <a:srgbClr val="000000"/>
              </a:solidFill>
              <a:latin typeface="Times New Roman" panose="02020603050405020304" pitchFamily="18" charset="0"/>
              <a:ea typeface="Times New Roman" panose="02020603050405020304" pitchFamily="18" charset="0"/>
            </a:endParaRPr>
          </a:p>
        </p:txBody>
      </p:sp>
      <p:sp>
        <p:nvSpPr>
          <p:cNvPr id="41" name="Text Box 13"/>
          <p:cNvSpPr txBox="1">
            <a:spLocks noChangeArrowheads="1"/>
          </p:cNvSpPr>
          <p:nvPr/>
        </p:nvSpPr>
        <p:spPr bwMode="auto">
          <a:xfrm>
            <a:off x="9320213" y="5610225"/>
            <a:ext cx="2598738" cy="522288"/>
          </a:xfrm>
          <a:prstGeom prst="rect">
            <a:avLst/>
          </a:prstGeom>
          <a:solidFill>
            <a:schemeClr val="accent4">
              <a:lumMod val="20000"/>
              <a:lumOff val="80000"/>
            </a:schemeClr>
          </a:solidFill>
          <a:ln>
            <a:noFill/>
          </a:ln>
        </p:spPr>
        <p:txBody>
          <a:bodyPr>
            <a:spAutoFit/>
          </a:bodyPr>
          <a:lstStyle>
            <a:lvl1pPr>
              <a:defRPr sz="2400">
                <a:solidFill>
                  <a:srgbClr val="FF0000"/>
                </a:solidFill>
                <a:latin typeface="Times New Roman" panose="02020603050405020304" pitchFamily="18" charset="0"/>
              </a:defRPr>
            </a:lvl1pPr>
            <a:lvl2pPr marL="742950" indent="-285750">
              <a:defRPr sz="2400">
                <a:solidFill>
                  <a:srgbClr val="FF0000"/>
                </a:solidFill>
                <a:latin typeface="Times New Roman" panose="02020603050405020304" pitchFamily="18" charset="0"/>
              </a:defRPr>
            </a:lvl2pPr>
            <a:lvl3pPr marL="1143000" indent="-228600">
              <a:defRPr sz="2400">
                <a:solidFill>
                  <a:srgbClr val="FF0000"/>
                </a:solidFill>
                <a:latin typeface="Times New Roman" panose="02020603050405020304" pitchFamily="18" charset="0"/>
              </a:defRPr>
            </a:lvl3pPr>
            <a:lvl4pPr marL="1600200" indent="-228600">
              <a:defRPr sz="2400">
                <a:solidFill>
                  <a:srgbClr val="FF0000"/>
                </a:solidFill>
                <a:latin typeface="Times New Roman" panose="02020603050405020304" pitchFamily="18" charset="0"/>
              </a:defRPr>
            </a:lvl4pPr>
            <a:lvl5pPr marL="2057400" indent="-228600">
              <a:defRPr sz="2400">
                <a:solidFill>
                  <a:srgbClr val="FF0000"/>
                </a:solidFill>
                <a:latin typeface="Times New Roman" panose="02020603050405020304" pitchFamily="18" charset="0"/>
              </a:defRPr>
            </a:lvl5pPr>
            <a:lvl6pPr marL="2514600" indent="-228600" eaLnBrk="0" fontAlgn="base" hangingPunct="0">
              <a:spcBef>
                <a:spcPct val="0"/>
              </a:spcBef>
              <a:spcAft>
                <a:spcPct val="0"/>
              </a:spcAft>
              <a:defRPr sz="2400">
                <a:solidFill>
                  <a:srgbClr val="FF0000"/>
                </a:solidFill>
                <a:latin typeface="Times New Roman" panose="02020603050405020304" pitchFamily="18" charset="0"/>
              </a:defRPr>
            </a:lvl6pPr>
            <a:lvl7pPr marL="2971800" indent="-228600" eaLnBrk="0" fontAlgn="base" hangingPunct="0">
              <a:spcBef>
                <a:spcPct val="0"/>
              </a:spcBef>
              <a:spcAft>
                <a:spcPct val="0"/>
              </a:spcAft>
              <a:defRPr sz="2400">
                <a:solidFill>
                  <a:srgbClr val="FF0000"/>
                </a:solidFill>
                <a:latin typeface="Times New Roman" panose="02020603050405020304" pitchFamily="18" charset="0"/>
              </a:defRPr>
            </a:lvl7pPr>
            <a:lvl8pPr marL="3429000" indent="-228600" eaLnBrk="0" fontAlgn="base" hangingPunct="0">
              <a:spcBef>
                <a:spcPct val="0"/>
              </a:spcBef>
              <a:spcAft>
                <a:spcPct val="0"/>
              </a:spcAft>
              <a:defRPr sz="2400">
                <a:solidFill>
                  <a:srgbClr val="FF0000"/>
                </a:solidFill>
                <a:latin typeface="Times New Roman" panose="02020603050405020304" pitchFamily="18" charset="0"/>
              </a:defRPr>
            </a:lvl8pPr>
            <a:lvl9pPr marL="3886200" indent="-228600" eaLnBrk="0" fontAlgn="base" hangingPunct="0">
              <a:spcBef>
                <a:spcPct val="0"/>
              </a:spcBef>
              <a:spcAft>
                <a:spcPct val="0"/>
              </a:spcAft>
              <a:defRPr sz="2400">
                <a:solidFill>
                  <a:srgbClr val="FF0000"/>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altLang="en-US" sz="2800" b="1" i="1" u="none" strike="noStrike" kern="1200" cap="none" spc="0" normalizeH="0" baseline="0" noProof="0">
                <a:ln>
                  <a:noFill/>
                </a:ln>
                <a:solidFill>
                  <a:srgbClr val="000099"/>
                </a:solidFill>
                <a:effectLst/>
                <a:uLnTx/>
                <a:uFillTx/>
                <a:latin typeface="Times New Roman" panose="02020603050405020304" pitchFamily="18" charset="0"/>
                <a:ea typeface="+mn-ea"/>
                <a:cs typeface="+mn-cs"/>
              </a:rPr>
              <a:t>PHÉP THẾ</a:t>
            </a:r>
            <a:endParaRPr kumimoji="0" lang="en-US" altLang="en-US" sz="2800" b="1" i="1" u="none" strike="noStrike" kern="1200" cap="none" spc="0" normalizeH="0" baseline="0" noProof="0">
              <a:ln>
                <a:noFill/>
              </a:ln>
              <a:solidFill>
                <a:srgbClr val="000099"/>
              </a:solidFill>
              <a:effectLst/>
              <a:uLnTx/>
              <a:uFillTx/>
              <a:latin typeface="Times New Roman" panose="02020603050405020304" pitchFamily="18" charset="0"/>
              <a:ea typeface="+mn-ea"/>
              <a:cs typeface="+mn-cs"/>
            </a:endParaRPr>
          </a:p>
        </p:txBody>
      </p:sp>
      <p:sp>
        <p:nvSpPr>
          <p:cNvPr id="43" name="淘宝网chenying0907出品 130"/>
          <p:cNvSpPr txBox="1"/>
          <p:nvPr/>
        </p:nvSpPr>
        <p:spPr>
          <a:xfrm>
            <a:off x="4184650" y="3703638"/>
            <a:ext cx="3800475" cy="1570038"/>
          </a:xfrm>
          <a:prstGeom prst="rect">
            <a:avLst/>
          </a:prstGeom>
          <a:solidFill>
            <a:schemeClr val="accent5">
              <a:lumMod val="50000"/>
              <a:alpha val="85000"/>
            </a:schemeClr>
          </a:solidFill>
          <a:ln>
            <a:solidFill>
              <a:schemeClr val="accent2">
                <a:lumMod val="20000"/>
                <a:lumOff val="80000"/>
              </a:schemeClr>
            </a:solidFill>
          </a:ln>
        </p:spPr>
        <p:txBody>
          <a:bodyPr anchor="ctr">
            <a:spAutoFit/>
          </a:bodyPr>
          <a:lstStyle/>
          <a:p>
            <a:pPr algn="ctr">
              <a:lnSpc>
                <a:spcPct val="150000"/>
              </a:lnSpc>
              <a:buNone/>
            </a:pPr>
            <a:r>
              <a:rPr lang="en-US" altLang="zh-CN" sz="3200" b="1" dirty="0">
                <a:solidFill>
                  <a:schemeClr val="bg1"/>
                </a:solidFill>
                <a:latin typeface="Times New Roman" panose="02020603050405020304" pitchFamily="18" charset="0"/>
                <a:cs typeface="Times New Roman" panose="02020603050405020304" pitchFamily="18" charset="0"/>
              </a:rPr>
              <a:t>PHÉP LIÊN KẾT HÌNH THỨC</a:t>
            </a:r>
            <a:endParaRPr lang="zh-CN" altLang="en-US" sz="3200" b="1"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4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6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8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wipe(left)">
                                      <p:cBhvr>
                                        <p:cTn id="22" dur="1100"/>
                                        <p:tgtEl>
                                          <p:spTgt spid="9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arn(inVertical)">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arn(inVertical)">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circle(in)">
                                      <p:cBhvr>
                                        <p:cTn id="49" dur="2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circle(in)">
                                      <p:cBhvr>
                                        <p:cTn id="54" dur="20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heel(1)">
                                      <p:cBhvr>
                                        <p:cTn id="59" dur="20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circle(in)">
                                      <p:cBhvr>
                                        <p:cTn id="64" dur="2000"/>
                                        <p:tgtEl>
                                          <p:spTgt spid="39"/>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heel(1)">
                                      <p:cBhvr>
                                        <p:cTn id="69" dur="20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circle(in)">
                                      <p:cBhvr>
                                        <p:cTn id="74" dur="2000"/>
                                        <p:tgtEl>
                                          <p:spTgt spid="41"/>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7" grpId="0"/>
      <p:bldP spid="33" grpId="0" bldLvl="0" animBg="1"/>
      <p:bldP spid="8" grpId="0"/>
      <p:bldP spid="35" grpId="0" bldLvl="0" animBg="1"/>
      <p:bldP spid="9" grpId="0"/>
      <p:bldP spid="37" grpId="0" animBg="1"/>
      <p:bldP spid="10" grpId="0"/>
      <p:bldP spid="39" grpId="0" animBg="1"/>
      <p:bldP spid="11" grpId="0"/>
      <p:bldP spid="41"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淘宝网chenying0907出品 9"/>
          <p:cNvSpPr/>
          <p:nvPr/>
        </p:nvSpPr>
        <p:spPr>
          <a:xfrm>
            <a:off x="315913" y="2763838"/>
            <a:ext cx="4922838" cy="24812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3" name="淘宝网chenying0907出品 2"/>
          <p:cNvSpPr/>
          <p:nvPr/>
        </p:nvSpPr>
        <p:spPr>
          <a:xfrm>
            <a:off x="0" y="4375150"/>
            <a:ext cx="12192000" cy="180975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pic>
        <p:nvPicPr>
          <p:cNvPr id="2" name="图片 1"/>
          <p:cNvPicPr>
            <a:picLocks noChangeAspect="1"/>
          </p:cNvPicPr>
          <p:nvPr/>
        </p:nvPicPr>
        <p:blipFill>
          <a:blip r:embed="rId1"/>
          <a:stretch>
            <a:fillRect/>
          </a:stretch>
        </p:blipFill>
        <p:spPr>
          <a:xfrm>
            <a:off x="322263" y="565150"/>
            <a:ext cx="4216400" cy="5791200"/>
          </a:xfrm>
          <a:prstGeom prst="rect">
            <a:avLst/>
          </a:prstGeom>
          <a:noFill/>
          <a:ln w="9525">
            <a:noFill/>
          </a:ln>
        </p:spPr>
      </p:pic>
      <p:sp>
        <p:nvSpPr>
          <p:cNvPr id="8" name="淘宝网chenying0907出品 7"/>
          <p:cNvSpPr/>
          <p:nvPr/>
        </p:nvSpPr>
        <p:spPr>
          <a:xfrm>
            <a:off x="4743450" y="1622425"/>
            <a:ext cx="6724650" cy="4162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9" name="淘宝网chenying0907出品 8"/>
          <p:cNvSpPr/>
          <p:nvPr/>
        </p:nvSpPr>
        <p:spPr>
          <a:xfrm>
            <a:off x="5956300" y="1701800"/>
            <a:ext cx="6007100" cy="4716463"/>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grpSp>
        <p:nvGrpSpPr>
          <p:cNvPr id="4" name="淘宝网chenying0907出品 27"/>
          <p:cNvGrpSpPr/>
          <p:nvPr/>
        </p:nvGrpSpPr>
        <p:grpSpPr>
          <a:xfrm>
            <a:off x="4999038" y="2171700"/>
            <a:ext cx="746125" cy="746125"/>
            <a:chOff x="5054062" y="2226745"/>
            <a:chExt cx="636077" cy="636077"/>
          </a:xfrm>
        </p:grpSpPr>
        <p:sp>
          <p:nvSpPr>
            <p:cNvPr id="11" name="淘宝网chenying0907出品 10"/>
            <p:cNvSpPr/>
            <p:nvPr/>
          </p:nvSpPr>
          <p:spPr>
            <a:xfrm>
              <a:off x="5054062" y="2226745"/>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30741" name="淘宝网chenying0907出品 11"/>
            <p:cNvSpPr>
              <a:spLocks noEditPoints="1"/>
            </p:cNvSpPr>
            <p:nvPr/>
          </p:nvSpPr>
          <p:spPr>
            <a:xfrm>
              <a:off x="5244079" y="2388072"/>
              <a:ext cx="256043" cy="313423"/>
            </a:xfrm>
            <a:custGeom>
              <a:avLst/>
              <a:gdLst>
                <a:gd name="txL" fmla="*/ 0 w 224"/>
                <a:gd name="txT" fmla="*/ 0 h 275"/>
                <a:gd name="txR" fmla="*/ 224 w 224"/>
                <a:gd name="txB" fmla="*/ 275 h 275"/>
              </a:gdLst>
              <a:ahLst/>
              <a:cxnLst>
                <a:cxn ang="0">
                  <a:pos x="209049980" y="344225062"/>
                </a:cxn>
                <a:cxn ang="0">
                  <a:pos x="223421532" y="335132380"/>
                </a:cxn>
                <a:cxn ang="0">
                  <a:pos x="192064274" y="292266319"/>
                </a:cxn>
                <a:cxn ang="0">
                  <a:pos x="164626531" y="246802909"/>
                </a:cxn>
                <a:cxn ang="0">
                  <a:pos x="142414771" y="258493011"/>
                </a:cxn>
                <a:cxn ang="0">
                  <a:pos x="70554705" y="129896146"/>
                </a:cxn>
                <a:cxn ang="0">
                  <a:pos x="92765304" y="118206043"/>
                </a:cxn>
                <a:cxn ang="0">
                  <a:pos x="69248200" y="71443334"/>
                </a:cxn>
                <a:cxn ang="0">
                  <a:pos x="49649485" y="20783934"/>
                </a:cxn>
                <a:cxn ang="0">
                  <a:pos x="35276781" y="28577335"/>
                </a:cxn>
                <a:cxn ang="0">
                  <a:pos x="2613011" y="80536034"/>
                </a:cxn>
                <a:cxn ang="0">
                  <a:pos x="3919515" y="81834175"/>
                </a:cxn>
                <a:cxn ang="0">
                  <a:pos x="3919515" y="81834175"/>
                </a:cxn>
                <a:cxn ang="0">
                  <a:pos x="6532526" y="97422118"/>
                </a:cxn>
                <a:cxn ang="0">
                  <a:pos x="6532526" y="97422118"/>
                </a:cxn>
                <a:cxn ang="0">
                  <a:pos x="6532526" y="97422118"/>
                </a:cxn>
                <a:cxn ang="0">
                  <a:pos x="134575743" y="328637119"/>
                </a:cxn>
                <a:cxn ang="0">
                  <a:pos x="135882247" y="329936399"/>
                </a:cxn>
                <a:cxn ang="0">
                  <a:pos x="147641933" y="341626502"/>
                </a:cxn>
                <a:cxn ang="0">
                  <a:pos x="209049980" y="344225062"/>
                </a:cxn>
                <a:cxn ang="0">
                  <a:pos x="254779933" y="6495264"/>
                </a:cxn>
                <a:cxn ang="0">
                  <a:pos x="233874713" y="5195983"/>
                </a:cxn>
                <a:cxn ang="0">
                  <a:pos x="232568209" y="27278055"/>
                </a:cxn>
                <a:cxn ang="0">
                  <a:pos x="262618961" y="113010062"/>
                </a:cxn>
                <a:cxn ang="0">
                  <a:pos x="231261704" y="200040218"/>
                </a:cxn>
                <a:cxn ang="0">
                  <a:pos x="231261704" y="220823003"/>
                </a:cxn>
                <a:cxn ang="0">
                  <a:pos x="253473428" y="220823003"/>
                </a:cxn>
                <a:cxn ang="0">
                  <a:pos x="292669714" y="113010062"/>
                </a:cxn>
                <a:cxn ang="0">
                  <a:pos x="254779933" y="6495264"/>
                </a:cxn>
                <a:cxn ang="0">
                  <a:pos x="216889008" y="66247353"/>
                </a:cxn>
                <a:cxn ang="0">
                  <a:pos x="229955199" y="116906763"/>
                </a:cxn>
                <a:cxn ang="0">
                  <a:pos x="214275999" y="167566190"/>
                </a:cxn>
                <a:cxn ang="0">
                  <a:pos x="193370779" y="172762171"/>
                </a:cxn>
                <a:cxn ang="0">
                  <a:pos x="188144760" y="151978247"/>
                </a:cxn>
                <a:cxn ang="0">
                  <a:pos x="199904446" y="116906763"/>
                </a:cxn>
                <a:cxn ang="0">
                  <a:pos x="190757770" y="79236754"/>
                </a:cxn>
                <a:cxn ang="0">
                  <a:pos x="197290294" y="59752092"/>
                </a:cxn>
                <a:cxn ang="0">
                  <a:pos x="216889008" y="66247353"/>
                </a:cxn>
                <a:cxn ang="0">
                  <a:pos x="236487723" y="328637119"/>
                </a:cxn>
                <a:cxn ang="0">
                  <a:pos x="203823960" y="284472917"/>
                </a:cxn>
                <a:cxn ang="0">
                  <a:pos x="176386217" y="240307647"/>
                </a:cxn>
                <a:cxn ang="0">
                  <a:pos x="193370779" y="231214965"/>
                </a:cxn>
                <a:cxn ang="0">
                  <a:pos x="252165780" y="320843717"/>
                </a:cxn>
                <a:cxn ang="0">
                  <a:pos x="236487723" y="328637119"/>
                </a:cxn>
                <a:cxn ang="0">
                  <a:pos x="104524990" y="110411501"/>
                </a:cxn>
                <a:cxn ang="0">
                  <a:pos x="82313266" y="66247353"/>
                </a:cxn>
                <a:cxn ang="0">
                  <a:pos x="61408028" y="14288668"/>
                </a:cxn>
                <a:cxn ang="0">
                  <a:pos x="75780742" y="6495264"/>
                </a:cxn>
                <a:cxn ang="0">
                  <a:pos x="118896542" y="102618099"/>
                </a:cxn>
                <a:cxn ang="0">
                  <a:pos x="104524990" y="110411501"/>
                </a:cxn>
              </a:cxnLst>
              <a:rect l="txL" t="txT" r="txR" b="txB"/>
              <a:pathLst>
                <a:path w="224" h="275">
                  <a:moveTo>
                    <a:pt x="160" y="265"/>
                  </a:moveTo>
                  <a:cubicBezTo>
                    <a:pt x="171" y="258"/>
                    <a:pt x="171" y="258"/>
                    <a:pt x="171" y="258"/>
                  </a:cubicBezTo>
                  <a:cubicBezTo>
                    <a:pt x="162" y="248"/>
                    <a:pt x="154" y="236"/>
                    <a:pt x="147" y="225"/>
                  </a:cubicBezTo>
                  <a:cubicBezTo>
                    <a:pt x="139" y="214"/>
                    <a:pt x="132" y="202"/>
                    <a:pt x="126" y="190"/>
                  </a:cubicBezTo>
                  <a:cubicBezTo>
                    <a:pt x="109" y="199"/>
                    <a:pt x="109" y="199"/>
                    <a:pt x="109" y="199"/>
                  </a:cubicBezTo>
                  <a:cubicBezTo>
                    <a:pt x="88" y="169"/>
                    <a:pt x="69" y="136"/>
                    <a:pt x="54" y="100"/>
                  </a:cubicBezTo>
                  <a:cubicBezTo>
                    <a:pt x="71" y="91"/>
                    <a:pt x="71" y="91"/>
                    <a:pt x="71" y="91"/>
                  </a:cubicBezTo>
                  <a:cubicBezTo>
                    <a:pt x="65" y="79"/>
                    <a:pt x="59" y="67"/>
                    <a:pt x="53" y="55"/>
                  </a:cubicBezTo>
                  <a:cubicBezTo>
                    <a:pt x="47" y="42"/>
                    <a:pt x="42" y="29"/>
                    <a:pt x="38" y="16"/>
                  </a:cubicBezTo>
                  <a:cubicBezTo>
                    <a:pt x="27" y="22"/>
                    <a:pt x="27" y="22"/>
                    <a:pt x="27" y="22"/>
                  </a:cubicBezTo>
                  <a:cubicBezTo>
                    <a:pt x="8" y="33"/>
                    <a:pt x="0" y="46"/>
                    <a:pt x="2" y="62"/>
                  </a:cubicBezTo>
                  <a:cubicBezTo>
                    <a:pt x="3" y="63"/>
                    <a:pt x="3" y="63"/>
                    <a:pt x="3" y="63"/>
                  </a:cubicBezTo>
                  <a:cubicBezTo>
                    <a:pt x="3" y="63"/>
                    <a:pt x="3" y="63"/>
                    <a:pt x="3" y="63"/>
                  </a:cubicBezTo>
                  <a:cubicBezTo>
                    <a:pt x="3" y="67"/>
                    <a:pt x="4" y="71"/>
                    <a:pt x="5" y="75"/>
                  </a:cubicBezTo>
                  <a:cubicBezTo>
                    <a:pt x="5" y="75"/>
                    <a:pt x="5" y="75"/>
                    <a:pt x="5" y="75"/>
                  </a:cubicBezTo>
                  <a:cubicBezTo>
                    <a:pt x="5" y="75"/>
                    <a:pt x="5" y="75"/>
                    <a:pt x="5" y="75"/>
                  </a:cubicBezTo>
                  <a:cubicBezTo>
                    <a:pt x="23" y="143"/>
                    <a:pt x="57" y="201"/>
                    <a:pt x="103" y="253"/>
                  </a:cubicBezTo>
                  <a:cubicBezTo>
                    <a:pt x="104" y="253"/>
                    <a:pt x="104" y="254"/>
                    <a:pt x="104" y="254"/>
                  </a:cubicBezTo>
                  <a:cubicBezTo>
                    <a:pt x="107" y="257"/>
                    <a:pt x="110" y="260"/>
                    <a:pt x="113" y="263"/>
                  </a:cubicBezTo>
                  <a:cubicBezTo>
                    <a:pt x="125" y="274"/>
                    <a:pt x="141" y="275"/>
                    <a:pt x="160" y="265"/>
                  </a:cubicBezTo>
                  <a:close/>
                  <a:moveTo>
                    <a:pt x="195" y="5"/>
                  </a:moveTo>
                  <a:cubicBezTo>
                    <a:pt x="191" y="0"/>
                    <a:pt x="184" y="0"/>
                    <a:pt x="179" y="4"/>
                  </a:cubicBezTo>
                  <a:cubicBezTo>
                    <a:pt x="174" y="9"/>
                    <a:pt x="174" y="16"/>
                    <a:pt x="178" y="21"/>
                  </a:cubicBezTo>
                  <a:cubicBezTo>
                    <a:pt x="194" y="38"/>
                    <a:pt x="201" y="63"/>
                    <a:pt x="201" y="87"/>
                  </a:cubicBezTo>
                  <a:cubicBezTo>
                    <a:pt x="201" y="113"/>
                    <a:pt x="192" y="138"/>
                    <a:pt x="177" y="154"/>
                  </a:cubicBezTo>
                  <a:cubicBezTo>
                    <a:pt x="173" y="159"/>
                    <a:pt x="173" y="166"/>
                    <a:pt x="177" y="170"/>
                  </a:cubicBezTo>
                  <a:cubicBezTo>
                    <a:pt x="182" y="175"/>
                    <a:pt x="189" y="175"/>
                    <a:pt x="194" y="170"/>
                  </a:cubicBezTo>
                  <a:cubicBezTo>
                    <a:pt x="213" y="150"/>
                    <a:pt x="224" y="119"/>
                    <a:pt x="224" y="87"/>
                  </a:cubicBezTo>
                  <a:cubicBezTo>
                    <a:pt x="224" y="57"/>
                    <a:pt x="215" y="27"/>
                    <a:pt x="195" y="5"/>
                  </a:cubicBezTo>
                  <a:close/>
                  <a:moveTo>
                    <a:pt x="166" y="51"/>
                  </a:moveTo>
                  <a:cubicBezTo>
                    <a:pt x="173" y="64"/>
                    <a:pt x="176" y="77"/>
                    <a:pt x="176" y="90"/>
                  </a:cubicBezTo>
                  <a:cubicBezTo>
                    <a:pt x="175" y="104"/>
                    <a:pt x="171" y="117"/>
                    <a:pt x="164" y="129"/>
                  </a:cubicBezTo>
                  <a:cubicBezTo>
                    <a:pt x="160" y="135"/>
                    <a:pt x="153" y="136"/>
                    <a:pt x="148" y="133"/>
                  </a:cubicBezTo>
                  <a:cubicBezTo>
                    <a:pt x="142" y="129"/>
                    <a:pt x="140" y="122"/>
                    <a:pt x="144" y="117"/>
                  </a:cubicBezTo>
                  <a:cubicBezTo>
                    <a:pt x="149" y="108"/>
                    <a:pt x="152" y="99"/>
                    <a:pt x="153" y="90"/>
                  </a:cubicBezTo>
                  <a:cubicBezTo>
                    <a:pt x="153" y="81"/>
                    <a:pt x="151" y="71"/>
                    <a:pt x="146" y="61"/>
                  </a:cubicBezTo>
                  <a:cubicBezTo>
                    <a:pt x="143" y="55"/>
                    <a:pt x="145" y="48"/>
                    <a:pt x="151" y="46"/>
                  </a:cubicBezTo>
                  <a:cubicBezTo>
                    <a:pt x="157" y="43"/>
                    <a:pt x="164" y="45"/>
                    <a:pt x="166" y="51"/>
                  </a:cubicBezTo>
                  <a:close/>
                  <a:moveTo>
                    <a:pt x="181" y="253"/>
                  </a:moveTo>
                  <a:cubicBezTo>
                    <a:pt x="172" y="242"/>
                    <a:pt x="163" y="231"/>
                    <a:pt x="156" y="219"/>
                  </a:cubicBezTo>
                  <a:cubicBezTo>
                    <a:pt x="148" y="208"/>
                    <a:pt x="142" y="197"/>
                    <a:pt x="135" y="185"/>
                  </a:cubicBezTo>
                  <a:cubicBezTo>
                    <a:pt x="148" y="178"/>
                    <a:pt x="148" y="178"/>
                    <a:pt x="148" y="178"/>
                  </a:cubicBezTo>
                  <a:cubicBezTo>
                    <a:pt x="154" y="180"/>
                    <a:pt x="185" y="215"/>
                    <a:pt x="193" y="247"/>
                  </a:cubicBezTo>
                  <a:cubicBezTo>
                    <a:pt x="181" y="253"/>
                    <a:pt x="181" y="253"/>
                    <a:pt x="181" y="253"/>
                  </a:cubicBezTo>
                  <a:close/>
                  <a:moveTo>
                    <a:pt x="80" y="85"/>
                  </a:moveTo>
                  <a:cubicBezTo>
                    <a:pt x="74" y="74"/>
                    <a:pt x="68" y="63"/>
                    <a:pt x="63" y="51"/>
                  </a:cubicBezTo>
                  <a:cubicBezTo>
                    <a:pt x="57" y="38"/>
                    <a:pt x="52" y="24"/>
                    <a:pt x="47" y="11"/>
                  </a:cubicBezTo>
                  <a:cubicBezTo>
                    <a:pt x="58" y="5"/>
                    <a:pt x="58" y="5"/>
                    <a:pt x="58" y="5"/>
                  </a:cubicBezTo>
                  <a:cubicBezTo>
                    <a:pt x="73" y="16"/>
                    <a:pt x="93" y="68"/>
                    <a:pt x="91" y="79"/>
                  </a:cubicBezTo>
                  <a:lnTo>
                    <a:pt x="80" y="85"/>
                  </a:lnTo>
                  <a:close/>
                </a:path>
              </a:pathLst>
            </a:custGeom>
            <a:solidFill>
              <a:schemeClr val="tx2"/>
            </a:solidFill>
            <a:ln w="9525">
              <a:noFill/>
            </a:ln>
          </p:spPr>
          <p:txBody>
            <a:bodyPr/>
            <a:lstStyle/>
            <a:p>
              <a:endParaRPr lang="zh-CN" altLang="en-US" dirty="0">
                <a:solidFill>
                  <a:srgbClr val="000000"/>
                </a:solidFill>
                <a:latin typeface="Microsoft YaHei Light" panose="020B0502040204020203" charset="-122"/>
              </a:endParaRPr>
            </a:p>
          </p:txBody>
        </p:sp>
      </p:grpSp>
      <p:grpSp>
        <p:nvGrpSpPr>
          <p:cNvPr id="5" name="淘宝网chenying0907出品 28"/>
          <p:cNvGrpSpPr/>
          <p:nvPr/>
        </p:nvGrpSpPr>
        <p:grpSpPr>
          <a:xfrm>
            <a:off x="4999038" y="3473450"/>
            <a:ext cx="746125" cy="746125"/>
            <a:chOff x="5054062" y="3469758"/>
            <a:chExt cx="636077" cy="636077"/>
          </a:xfrm>
        </p:grpSpPr>
        <p:sp>
          <p:nvSpPr>
            <p:cNvPr id="12" name="淘宝网chenying0907出品 11"/>
            <p:cNvSpPr/>
            <p:nvPr/>
          </p:nvSpPr>
          <p:spPr>
            <a:xfrm>
              <a:off x="5054062" y="3469758"/>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30739" name="淘宝网chenying0907出品 104"/>
            <p:cNvSpPr>
              <a:spLocks noEditPoints="1"/>
            </p:cNvSpPr>
            <p:nvPr/>
          </p:nvSpPr>
          <p:spPr>
            <a:xfrm>
              <a:off x="5278522" y="3638876"/>
              <a:ext cx="221491" cy="267735"/>
            </a:xfrm>
            <a:custGeom>
              <a:avLst/>
              <a:gdLst>
                <a:gd name="txL" fmla="*/ 0 w 77"/>
                <a:gd name="txT" fmla="*/ 0 h 93"/>
                <a:gd name="txR" fmla="*/ 77 w 77"/>
                <a:gd name="txB" fmla="*/ 93 h 93"/>
              </a:gdLst>
              <a:ahLst/>
              <a:cxnLst>
                <a:cxn ang="0">
                  <a:pos x="0" y="704471190"/>
                </a:cxn>
                <a:cxn ang="0">
                  <a:pos x="248228119" y="165756744"/>
                </a:cxn>
                <a:cxn ang="0">
                  <a:pos x="314422261" y="215486390"/>
                </a:cxn>
                <a:cxn ang="0">
                  <a:pos x="322697966" y="223774657"/>
                </a:cxn>
                <a:cxn ang="0">
                  <a:pos x="322697966" y="223774657"/>
                </a:cxn>
                <a:cxn ang="0">
                  <a:pos x="330970796" y="223774657"/>
                </a:cxn>
                <a:cxn ang="0">
                  <a:pos x="330970796" y="232060045"/>
                </a:cxn>
                <a:cxn ang="0">
                  <a:pos x="330970796" y="232060045"/>
                </a:cxn>
                <a:cxn ang="0">
                  <a:pos x="339246502" y="232060045"/>
                </a:cxn>
                <a:cxn ang="0">
                  <a:pos x="339246502" y="240348312"/>
                </a:cxn>
                <a:cxn ang="0">
                  <a:pos x="347519331" y="240348312"/>
                </a:cxn>
                <a:cxn ang="0">
                  <a:pos x="347519331" y="240348312"/>
                </a:cxn>
                <a:cxn ang="0">
                  <a:pos x="355795037" y="240348312"/>
                </a:cxn>
                <a:cxn ang="0">
                  <a:pos x="355795037" y="248636578"/>
                </a:cxn>
                <a:cxn ang="0">
                  <a:pos x="355795037" y="248636578"/>
                </a:cxn>
                <a:cxn ang="0">
                  <a:pos x="397165027" y="273501379"/>
                </a:cxn>
                <a:cxn ang="0">
                  <a:pos x="397165027" y="273501379"/>
                </a:cxn>
                <a:cxn ang="0">
                  <a:pos x="405440733" y="281789646"/>
                </a:cxn>
                <a:cxn ang="0">
                  <a:pos x="405440733" y="281789646"/>
                </a:cxn>
                <a:cxn ang="0">
                  <a:pos x="413713562" y="281789646"/>
                </a:cxn>
                <a:cxn ang="0">
                  <a:pos x="413713562" y="290075033"/>
                </a:cxn>
                <a:cxn ang="0">
                  <a:pos x="413713562" y="290075033"/>
                </a:cxn>
                <a:cxn ang="0">
                  <a:pos x="421989268" y="290075033"/>
                </a:cxn>
                <a:cxn ang="0">
                  <a:pos x="421989268" y="298363300"/>
                </a:cxn>
                <a:cxn ang="0">
                  <a:pos x="430262098" y="298363300"/>
                </a:cxn>
                <a:cxn ang="0">
                  <a:pos x="430262098" y="298363300"/>
                </a:cxn>
                <a:cxn ang="0">
                  <a:pos x="438537803" y="306651567"/>
                </a:cxn>
                <a:cxn ang="0">
                  <a:pos x="438537803" y="306651567"/>
                </a:cxn>
                <a:cxn ang="0">
                  <a:pos x="397165027" y="654744468"/>
                </a:cxn>
                <a:cxn ang="0">
                  <a:pos x="57921334" y="754197912"/>
                </a:cxn>
                <a:cxn ang="0">
                  <a:pos x="289600896" y="530426224"/>
                </a:cxn>
                <a:cxn ang="0">
                  <a:pos x="157212569" y="439258168"/>
                </a:cxn>
                <a:cxn ang="0">
                  <a:pos x="24824252" y="729335990"/>
                </a:cxn>
                <a:cxn ang="0">
                  <a:pos x="604023156" y="770774625"/>
                </a:cxn>
                <a:cxn ang="0">
                  <a:pos x="446810633" y="687894656"/>
                </a:cxn>
                <a:cxn ang="0">
                  <a:pos x="570926086" y="348092901"/>
                </a:cxn>
                <a:cxn ang="0">
                  <a:pos x="281325190" y="0"/>
                </a:cxn>
                <a:cxn ang="0">
                  <a:pos x="570926086" y="348092901"/>
                </a:cxn>
              </a:cxnLst>
              <a:rect l="txL" t="txT" r="txR" b="tx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tx2"/>
            </a:solidFill>
            <a:ln w="9525">
              <a:noFill/>
            </a:ln>
          </p:spPr>
          <p:txBody>
            <a:bodyPr/>
            <a:lstStyle/>
            <a:p>
              <a:endParaRPr lang="zh-CN" altLang="en-US" dirty="0">
                <a:solidFill>
                  <a:srgbClr val="000000"/>
                </a:solidFill>
                <a:latin typeface="Microsoft YaHei Light" panose="020B0502040204020203" charset="-122"/>
              </a:endParaRPr>
            </a:p>
          </p:txBody>
        </p:sp>
      </p:grpSp>
      <p:grpSp>
        <p:nvGrpSpPr>
          <p:cNvPr id="6" name="淘宝网chenying0907出品 29"/>
          <p:cNvGrpSpPr/>
          <p:nvPr/>
        </p:nvGrpSpPr>
        <p:grpSpPr>
          <a:xfrm>
            <a:off x="4999038" y="4773613"/>
            <a:ext cx="746125" cy="746125"/>
            <a:chOff x="5054062" y="4712770"/>
            <a:chExt cx="636077" cy="636077"/>
          </a:xfrm>
        </p:grpSpPr>
        <p:sp>
          <p:nvSpPr>
            <p:cNvPr id="13" name="淘宝网chenying0907出品 12"/>
            <p:cNvSpPr/>
            <p:nvPr/>
          </p:nvSpPr>
          <p:spPr>
            <a:xfrm>
              <a:off x="5054062" y="4712770"/>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30737" name="淘宝网chenying0907出品 5"/>
            <p:cNvSpPr>
              <a:spLocks noEditPoints="1"/>
            </p:cNvSpPr>
            <p:nvPr/>
          </p:nvSpPr>
          <p:spPr>
            <a:xfrm>
              <a:off x="5271307" y="4871501"/>
              <a:ext cx="201587" cy="318614"/>
            </a:xfrm>
            <a:custGeom>
              <a:avLst/>
              <a:gdLst>
                <a:gd name="txL" fmla="*/ 0 w 126"/>
                <a:gd name="txT" fmla="*/ 0 h 199"/>
                <a:gd name="txR" fmla="*/ 126 w 126"/>
                <a:gd name="txB" fmla="*/ 199 h 199"/>
              </a:gdLst>
              <a:ahLst/>
              <a:cxnLst>
                <a:cxn ang="0">
                  <a:pos x="273884771" y="48704711"/>
                </a:cxn>
                <a:cxn ang="0">
                  <a:pos x="299481514" y="243526792"/>
                </a:cxn>
                <a:cxn ang="0">
                  <a:pos x="248288028" y="315302979"/>
                </a:cxn>
                <a:cxn ang="0">
                  <a:pos x="266205268" y="312739659"/>
                </a:cxn>
                <a:cxn ang="0">
                  <a:pos x="276444606" y="351191073"/>
                </a:cxn>
                <a:cxn ang="0">
                  <a:pos x="268765103" y="381952525"/>
                </a:cxn>
                <a:cxn ang="0">
                  <a:pos x="276444606" y="412713977"/>
                </a:cxn>
                <a:cxn ang="0">
                  <a:pos x="266205268" y="448602170"/>
                </a:cxn>
                <a:cxn ang="0">
                  <a:pos x="74230420" y="463983697"/>
                </a:cxn>
                <a:cxn ang="0">
                  <a:pos x="56313180" y="453728812"/>
                </a:cxn>
                <a:cxn ang="0">
                  <a:pos x="56313180" y="399897372"/>
                </a:cxn>
                <a:cxn ang="0">
                  <a:pos x="56313180" y="392207409"/>
                </a:cxn>
                <a:cxn ang="0">
                  <a:pos x="56313180" y="338374469"/>
                </a:cxn>
                <a:cxn ang="0">
                  <a:pos x="71670586" y="330684506"/>
                </a:cxn>
                <a:cxn ang="0">
                  <a:pos x="79350089" y="299923054"/>
                </a:cxn>
                <a:cxn ang="0">
                  <a:pos x="0" y="161497272"/>
                </a:cxn>
                <a:cxn ang="0">
                  <a:pos x="161260012" y="0"/>
                </a:cxn>
                <a:cxn ang="0">
                  <a:pos x="133103434" y="194822044"/>
                </a:cxn>
                <a:cxn ang="0">
                  <a:pos x="145901006" y="187132082"/>
                </a:cxn>
                <a:cxn ang="0">
                  <a:pos x="161260012" y="194822044"/>
                </a:cxn>
                <a:cxn ang="0">
                  <a:pos x="174057583" y="187132082"/>
                </a:cxn>
                <a:cxn ang="0">
                  <a:pos x="189414989" y="194822044"/>
                </a:cxn>
                <a:cxn ang="0">
                  <a:pos x="207333829" y="182003839"/>
                </a:cxn>
                <a:cxn ang="0">
                  <a:pos x="186855155" y="246090113"/>
                </a:cxn>
                <a:cxn ang="0">
                  <a:pos x="215011782" y="317866300"/>
                </a:cxn>
                <a:cxn ang="0">
                  <a:pos x="215011782" y="279414886"/>
                </a:cxn>
                <a:cxn ang="0">
                  <a:pos x="271324937" y="225583546"/>
                </a:cxn>
                <a:cxn ang="0">
                  <a:pos x="250847862" y="71776212"/>
                </a:cxn>
                <a:cxn ang="0">
                  <a:pos x="71670586" y="71776212"/>
                </a:cxn>
                <a:cxn ang="0">
                  <a:pos x="51193499" y="228146867"/>
                </a:cxn>
                <a:cxn ang="0">
                  <a:pos x="112624760" y="279414886"/>
                </a:cxn>
                <a:cxn ang="0">
                  <a:pos x="112624760" y="320429621"/>
                </a:cxn>
                <a:cxn ang="0">
                  <a:pos x="140781337" y="246090113"/>
                </a:cxn>
                <a:cxn ang="0">
                  <a:pos x="120304263" y="182003839"/>
                </a:cxn>
                <a:cxn ang="0">
                  <a:pos x="194534658" y="202512007"/>
                </a:cxn>
                <a:cxn ang="0">
                  <a:pos x="174057583" y="199948686"/>
                </a:cxn>
                <a:cxn ang="0">
                  <a:pos x="145901006" y="199948686"/>
                </a:cxn>
                <a:cxn ang="0">
                  <a:pos x="133103434" y="202512007"/>
                </a:cxn>
                <a:cxn ang="0">
                  <a:pos x="156140343" y="240963471"/>
                </a:cxn>
                <a:cxn ang="0">
                  <a:pos x="156140343" y="320429621"/>
                </a:cxn>
                <a:cxn ang="0">
                  <a:pos x="168937915" y="243526792"/>
                </a:cxn>
                <a:cxn ang="0">
                  <a:pos x="171497749" y="238400151"/>
                </a:cxn>
                <a:cxn ang="0">
                  <a:pos x="209893713" y="461420376"/>
                </a:cxn>
                <a:cxn ang="0">
                  <a:pos x="163818246" y="510125074"/>
                </a:cxn>
                <a:cxn ang="0">
                  <a:pos x="209893713" y="461420376"/>
                </a:cxn>
                <a:cxn ang="0">
                  <a:pos x="84469757" y="422967360"/>
                </a:cxn>
                <a:cxn ang="0">
                  <a:pos x="84469757" y="430658924"/>
                </a:cxn>
                <a:cxn ang="0">
                  <a:pos x="243168360" y="412713977"/>
                </a:cxn>
                <a:cxn ang="0">
                  <a:pos x="243168360" y="348627752"/>
                </a:cxn>
                <a:cxn ang="0">
                  <a:pos x="84469757" y="366572599"/>
                </a:cxn>
                <a:cxn ang="0">
                  <a:pos x="243168360" y="356319316"/>
                </a:cxn>
                <a:cxn ang="0">
                  <a:pos x="243168360" y="348627752"/>
                </a:cxn>
              </a:cxnLst>
              <a:rect l="txL" t="txT" r="txR" b="txB"/>
              <a:pathLst>
                <a:path w="126"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chemeClr val="tx2"/>
            </a:solidFill>
            <a:ln w="9525">
              <a:noFill/>
            </a:ln>
          </p:spPr>
          <p:txBody>
            <a:bodyPr/>
            <a:lstStyle/>
            <a:p>
              <a:endParaRPr lang="zh-CN" altLang="en-US" dirty="0">
                <a:solidFill>
                  <a:srgbClr val="000000"/>
                </a:solidFill>
                <a:latin typeface="Microsoft YaHei Light" panose="020B0502040204020203" charset="-122"/>
              </a:endParaRPr>
            </a:p>
          </p:txBody>
        </p:sp>
      </p:grpSp>
      <p:grpSp>
        <p:nvGrpSpPr>
          <p:cNvPr id="14" name="淘宝网chenying0907出品 16"/>
          <p:cNvGrpSpPr/>
          <p:nvPr/>
        </p:nvGrpSpPr>
        <p:grpSpPr>
          <a:xfrm>
            <a:off x="6048375" y="479425"/>
            <a:ext cx="7231063" cy="830263"/>
            <a:chOff x="4273950" y="1024966"/>
            <a:chExt cx="4105773" cy="830997"/>
          </a:xfrm>
        </p:grpSpPr>
        <p:grpSp>
          <p:nvGrpSpPr>
            <p:cNvPr id="30732" name="淘宝网chenying0907出品 7"/>
            <p:cNvGrpSpPr/>
            <p:nvPr/>
          </p:nvGrpSpPr>
          <p:grpSpPr>
            <a:xfrm>
              <a:off x="4357868" y="1114059"/>
              <a:ext cx="1718839" cy="613458"/>
              <a:chOff x="4751407" y="1342663"/>
              <a:chExt cx="3437681" cy="613458"/>
            </a:xfrm>
          </p:grpSpPr>
          <p:cxnSp>
            <p:nvCxnSpPr>
              <p:cNvPr id="34" name="淘宝网chenying0907出品 4"/>
              <p:cNvCxnSpPr/>
              <p:nvPr/>
            </p:nvCxnSpPr>
            <p:spPr>
              <a:xfrm>
                <a:off x="4751228" y="1342549"/>
                <a:ext cx="343785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淘宝网chenying0907出品 5"/>
              <p:cNvCxnSpPr/>
              <p:nvPr/>
            </p:nvCxnSpPr>
            <p:spPr>
              <a:xfrm>
                <a:off x="4751228" y="1955866"/>
                <a:ext cx="343785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3" name="淘宝网chenying0907出品 13"/>
            <p:cNvSpPr txBox="1"/>
            <p:nvPr/>
          </p:nvSpPr>
          <p:spPr>
            <a:xfrm>
              <a:off x="4273950" y="1024966"/>
              <a:ext cx="4105773" cy="830997"/>
            </a:xfrm>
            <a:prstGeom prst="rect">
              <a:avLst/>
            </a:prstGeom>
            <a:noFill/>
          </p:spPr>
          <p:txBody>
            <a:bodyPr>
              <a:spAutoFit/>
            </a:bodyPr>
            <a:lstStyle/>
            <a:p>
              <a:pPr>
                <a:lnSpc>
                  <a:spcPct val="150000"/>
                </a:lnSpc>
                <a:buNone/>
              </a:pPr>
              <a:r>
                <a:rPr lang="en-US" altLang="zh-CN" sz="3200" dirty="0">
                  <a:solidFill>
                    <a:srgbClr val="000000"/>
                  </a:solidFill>
                  <a:latin typeface="Times New Roman" panose="02020603050405020304" pitchFamily="18" charset="0"/>
                  <a:cs typeface="Times New Roman" panose="02020603050405020304" pitchFamily="18" charset="0"/>
                </a:rPr>
                <a:t>2. Liên kết hình thức</a:t>
              </a:r>
              <a:endParaRPr lang="zh-CN" altLang="en-US" sz="3200" dirty="0">
                <a:solidFill>
                  <a:srgbClr val="000000"/>
                </a:solidFill>
                <a:latin typeface="Times New Roman" panose="02020603050405020304" pitchFamily="18" charset="0"/>
                <a:ea typeface="Times New Roman" panose="02020603050405020304" pitchFamily="18" charset="0"/>
              </a:endParaRPr>
            </a:p>
          </p:txBody>
        </p:sp>
      </p:grpSp>
      <p:sp>
        <p:nvSpPr>
          <p:cNvPr id="7" name="Rectangle 6"/>
          <p:cNvSpPr/>
          <p:nvPr/>
        </p:nvSpPr>
        <p:spPr>
          <a:xfrm>
            <a:off x="6196013" y="1979613"/>
            <a:ext cx="5103812" cy="3048000"/>
          </a:xfrm>
          <a:prstGeom prst="rect">
            <a:avLst/>
          </a:prstGeom>
          <a:noFill/>
          <a:ln w="9525">
            <a:noFill/>
          </a:ln>
        </p:spPr>
        <p:txBody>
          <a:bodyPr>
            <a:spAutoFit/>
          </a:bodyPr>
          <a:lstStyle/>
          <a:p>
            <a:pPr algn="just"/>
            <a:r>
              <a:rPr lang="nl-NL" altLang="en-US" sz="3200" i="1" dirty="0">
                <a:latin typeface="Times New Roman" panose="02020603050405020304" pitchFamily="18" charset="0"/>
                <a:cs typeface="Times New Roman" panose="02020603050405020304" pitchFamily="18" charset="0"/>
              </a:rPr>
              <a:t>- Các câu văn, đoạn văn có thể được liên kết với nhau bằng một số biện pháp chính l</a:t>
            </a:r>
            <a:r>
              <a:rPr lang="nl-NL" altLang="en-US" sz="3200" i="1" dirty="0">
                <a:latin typeface="Times New Roman" panose="02020603050405020304" pitchFamily="18" charset="0"/>
                <a:ea typeface="Times New Roman" panose="02020603050405020304" pitchFamily="18" charset="0"/>
              </a:rPr>
              <a:t>à</a:t>
            </a:r>
            <a:r>
              <a:rPr lang="nl-NL" altLang="en-US" sz="3200" i="1" dirty="0">
                <a:latin typeface="Times New Roman" panose="02020603050405020304" pitchFamily="18" charset="0"/>
                <a:cs typeface="Times New Roman" panose="02020603050405020304" pitchFamily="18" charset="0"/>
              </a:rPr>
              <a:t> phép lặp, phép đồng nghĩa, trái nghĩa, phép liên tưởng, phép thế, phép nối.</a:t>
            </a:r>
            <a:r>
              <a:rPr lang="en-US" altLang="en-US" sz="3200" i="1" dirty="0">
                <a:latin typeface="Times New Roman" panose="02020603050405020304" pitchFamily="18" charset="0"/>
                <a:cs typeface="Times New Roman" panose="02020603050405020304" pitchFamily="18" charset="0"/>
              </a:rPr>
              <a:t> </a:t>
            </a:r>
            <a:endParaRPr lang="en-US" altLang="en-US" sz="3200" i="1" dirty="0">
              <a:latin typeface="Times New Roman" panose="02020603050405020304" pitchFamily="18" charset="0"/>
              <a:ea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par>
                                <p:cTn id="14" presetID="22" presetClass="entr" presetSubtype="2" fill="hold" grpId="0" nodeType="withEffect">
                                  <p:stCondLst>
                                    <p:cond delay="1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par>
                                <p:cTn id="17" presetID="22" presetClass="entr" presetSubtype="8" fill="hold" grpId="0" nodeType="withEffect">
                                  <p:stCondLst>
                                    <p:cond delay="2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8" grpId="0" animBg="1"/>
      <p:bldP spid="9"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stretch>
            <a:fillRect/>
          </a:stretch>
        </p:blipFill>
        <p:spPr>
          <a:xfrm>
            <a:off x="-212725" y="3300413"/>
            <a:ext cx="4110038" cy="963612"/>
          </a:xfrm>
          <a:prstGeom prst="rect">
            <a:avLst/>
          </a:prstGeom>
          <a:noFill/>
          <a:ln w="9525">
            <a:noFill/>
          </a:ln>
        </p:spPr>
      </p:pic>
      <p:sp>
        <p:nvSpPr>
          <p:cNvPr id="3" name="直角三角形 2"/>
          <p:cNvSpPr/>
          <p:nvPr/>
        </p:nvSpPr>
        <p:spPr>
          <a:xfrm>
            <a:off x="0" y="4826000"/>
            <a:ext cx="6470650" cy="2033588"/>
          </a:xfrm>
          <a:custGeom>
            <a:avLst/>
            <a:gdLst>
              <a:gd name="connsiteX0" fmla="*/ 0 w 6470248"/>
              <a:gd name="connsiteY0" fmla="*/ 2031357 h 2031357"/>
              <a:gd name="connsiteX1" fmla="*/ 0 w 6470248"/>
              <a:gd name="connsiteY1" fmla="*/ 0 h 2031357"/>
              <a:gd name="connsiteX2" fmla="*/ 6470248 w 6470248"/>
              <a:gd name="connsiteY2" fmla="*/ 2031357 h 2031357"/>
              <a:gd name="connsiteX3" fmla="*/ 0 w 6470248"/>
              <a:gd name="connsiteY3" fmla="*/ 2031357 h 2031357"/>
              <a:gd name="connsiteX0-1" fmla="*/ 0 w 6470248"/>
              <a:gd name="connsiteY0-2" fmla="*/ 2031357 h 2031357"/>
              <a:gd name="connsiteX1-3" fmla="*/ 0 w 6470248"/>
              <a:gd name="connsiteY1-4" fmla="*/ 0 h 2031357"/>
              <a:gd name="connsiteX2-5" fmla="*/ 6470248 w 6470248"/>
              <a:gd name="connsiteY2-6" fmla="*/ 2031357 h 2031357"/>
              <a:gd name="connsiteX3-7" fmla="*/ 0 w 6470248"/>
              <a:gd name="connsiteY3-8" fmla="*/ 2031357 h 2031357"/>
              <a:gd name="connsiteX0-9" fmla="*/ 0 w 6470248"/>
              <a:gd name="connsiteY0-10" fmla="*/ 2031357 h 2032982"/>
              <a:gd name="connsiteX1-11" fmla="*/ 0 w 6470248"/>
              <a:gd name="connsiteY1-12" fmla="*/ 0 h 2032982"/>
              <a:gd name="connsiteX2-13" fmla="*/ 6470248 w 6470248"/>
              <a:gd name="connsiteY2-14" fmla="*/ 2031357 h 2032982"/>
              <a:gd name="connsiteX3-15" fmla="*/ 0 w 6470248"/>
              <a:gd name="connsiteY3-16" fmla="*/ 2031357 h 2032982"/>
            </a:gdLst>
            <a:ahLst/>
            <a:cxnLst>
              <a:cxn ang="0">
                <a:pos x="connsiteX0-1" y="connsiteY0-2"/>
              </a:cxn>
              <a:cxn ang="0">
                <a:pos x="connsiteX1-3" y="connsiteY1-4"/>
              </a:cxn>
              <a:cxn ang="0">
                <a:pos x="connsiteX2-5" y="connsiteY2-6"/>
              </a:cxn>
              <a:cxn ang="0">
                <a:pos x="connsiteX3-7" y="connsiteY3-8"/>
              </a:cxn>
            </a:cxnLst>
            <a:rect l="l" t="t" r="r" b="b"/>
            <a:pathLst>
              <a:path w="6470248" h="2032982">
                <a:moveTo>
                  <a:pt x="0" y="2031357"/>
                </a:moveTo>
                <a:lnTo>
                  <a:pt x="0" y="0"/>
                </a:lnTo>
                <a:cubicBezTo>
                  <a:pt x="1821083" y="1961909"/>
                  <a:pt x="4151453" y="2048719"/>
                  <a:pt x="6470248" y="2031357"/>
                </a:cubicBezTo>
                <a:lnTo>
                  <a:pt x="0" y="2031357"/>
                </a:lnTo>
                <a:close/>
              </a:path>
            </a:pathLst>
          </a:cu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2" name="Rectangle 1"/>
          <p:cNvSpPr/>
          <p:nvPr/>
        </p:nvSpPr>
        <p:spPr>
          <a:xfrm>
            <a:off x="77470" y="625475"/>
            <a:ext cx="11927840" cy="6247130"/>
          </a:xfrm>
          <a:prstGeom prst="rect">
            <a:avLst/>
          </a:prstGeom>
          <a:ln w="28575">
            <a:solidFill>
              <a:schemeClr val="accent5">
                <a:lumMod val="75000"/>
              </a:schemeClr>
            </a:solidFill>
          </a:ln>
        </p:spPr>
        <p:txBody>
          <a:bodyPr wrap="square">
            <a:spAutoFit/>
          </a:bodyPr>
          <a:lstStyle/>
          <a:p>
            <a:pPr marL="0" marR="0" lvl="0" indent="0" algn="just" defTabSz="914400" rtl="0" eaLnBrk="0" fontAlgn="base" latinLnBrk="0" hangingPunct="0">
              <a:lnSpc>
                <a:spcPct val="100000"/>
              </a:lnSpc>
              <a:spcBef>
                <a:spcPct val="50000"/>
              </a:spcBef>
              <a:spcAft>
                <a:spcPct val="0"/>
              </a:spcAft>
              <a:buClrTx/>
              <a:buSzTx/>
              <a:buFontTx/>
              <a:buNone/>
              <a:defRPr/>
            </a:pPr>
            <a:r>
              <a:rPr kumimoji="0" lang="en-US" altLang="en-US" sz="32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Phân tích sự liên kết về nội dung, về hình thức giữa các câu trong đoạn văn sau: </a:t>
            </a:r>
            <a:r>
              <a:rPr kumimoji="0" lang="en-US" altLang="en-US" sz="32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Cái mạnh của con người Việt Nam không chỉ chúng ta nhận biết mà cả thế giới đều thừa nhận là sự thông minh, nhạy bén với cái mới (</a:t>
            </a:r>
            <a:r>
              <a:rPr kumimoji="0" lang="en-US" altLang="en-US" sz="3200" b="0"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1</a:t>
            </a:r>
            <a:r>
              <a:rPr kumimoji="0" lang="en-US" altLang="en-US" sz="32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Bản chất trời phú ấy rất có ích trong xã hội ngày mai mà sự sáng tạo là một yêu cầu hàng đầu (</a:t>
            </a:r>
            <a:r>
              <a:rPr kumimoji="0" lang="en-US" altLang="en-US" sz="3200" b="0"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2</a:t>
            </a:r>
            <a:r>
              <a:rPr kumimoji="0" lang="en-US" altLang="en-US" sz="32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Nhưng bên cạnh cái mạnh đó cũng còn tồn tại không ít cái yếu (</a:t>
            </a:r>
            <a:r>
              <a:rPr kumimoji="0" lang="en-US" altLang="en-US" sz="3200" b="0"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3</a:t>
            </a:r>
            <a:r>
              <a:rPr kumimoji="0" lang="en-US" altLang="en-US" sz="32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Ấy là những lỗ hổng về kiến thức cơ bản do thiên hướng chạy theo những môn học “thời thượng”, nhất là khả năng thực hành và sáng tạo bị hạn chế do lối học chay, học vẹt nặng nề (</a:t>
            </a:r>
            <a:r>
              <a:rPr kumimoji="0" lang="en-US" altLang="en-US" sz="3200" b="0"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4</a:t>
            </a:r>
            <a:r>
              <a:rPr kumimoji="0" lang="en-US" altLang="en-US" sz="32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Không nhanh chóng lấp đầy những lỗ hổng này thì thật khó bề phát huy trí thông minh vốn có và không thể thích ứng với nền kinh tế mới chứa đựng đầy tri thức cơ bản và biến đổi không ngừng (</a:t>
            </a:r>
            <a:r>
              <a:rPr kumimoji="0" lang="en-US" altLang="en-US" sz="3200" b="0"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5</a:t>
            </a:r>
            <a:r>
              <a:rPr kumimoji="0" lang="en-US" altLang="en-US" sz="32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altLang="en-US" sz="32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50000"/>
              </a:spcBef>
              <a:spcAft>
                <a:spcPct val="0"/>
              </a:spcAft>
              <a:buClrTx/>
              <a:buSzTx/>
              <a:buFontTx/>
              <a:buNone/>
              <a:defRPr/>
            </a:pPr>
            <a:r>
              <a:rPr kumimoji="0" lang="en-US" altLang="en-US" sz="32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(Vũ Khoan, Chuẩn bị hành trang vào thế kỉ mới)</a:t>
            </a:r>
            <a:endParaRPr kumimoji="0" lang="en-US" altLang="en-US" sz="32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 Box 3"/>
          <p:cNvSpPr txBox="1"/>
          <p:nvPr/>
        </p:nvSpPr>
        <p:spPr>
          <a:xfrm>
            <a:off x="4358640" y="-396875"/>
            <a:ext cx="3329305" cy="1076325"/>
          </a:xfrm>
          <a:prstGeom prst="rect">
            <a:avLst/>
          </a:prstGeom>
          <a:noFill/>
        </p:spPr>
        <p:txBody>
          <a:bodyPr wrap="none" rtlCol="0" anchor="t">
            <a:spAutoFit/>
          </a:bodyPr>
          <a:p>
            <a:pPr algn="l">
              <a:lnSpc>
                <a:spcPct val="200000"/>
              </a:lnSpc>
            </a:pPr>
            <a:r>
              <a:rPr lang="en-US" altLang="x-none" sz="3200" b="1" dirty="0">
                <a:solidFill>
                  <a:srgbClr val="FF0000"/>
                </a:solidFill>
                <a:latin typeface="Times New Roman" panose="02020603050405020304" pitchFamily="18" charset="0"/>
                <a:cs typeface="Times New Roman" panose="02020603050405020304" pitchFamily="18" charset="0"/>
                <a:sym typeface="+mn-ea"/>
              </a:rPr>
              <a:t>BÀI TẬP NHANH</a:t>
            </a:r>
            <a:endParaRPr lang="en-US" altLang="x-none" sz="3200" b="1" dirty="0">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heel(1)">
                                      <p:cBhvr>
                                        <p:cTn id="24" dur="20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wipe(down)">
                                      <p:cBhvr>
                                        <p:cTn id="2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淘宝网chenying0907出品 27"/>
          <p:cNvSpPr/>
          <p:nvPr/>
        </p:nvSpPr>
        <p:spPr>
          <a:xfrm>
            <a:off x="8750300" y="0"/>
            <a:ext cx="3454400" cy="6858000"/>
          </a:xfrm>
          <a:prstGeom prst="rect">
            <a:avLst/>
          </a:prstGeom>
          <a:blipFill>
            <a:blip r:embed="rId1">
              <a:alphaModFix amt="1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11" name="Text Box 7"/>
          <p:cNvSpPr txBox="1"/>
          <p:nvPr/>
        </p:nvSpPr>
        <p:spPr>
          <a:xfrm>
            <a:off x="80963" y="1260475"/>
            <a:ext cx="12192000" cy="583565"/>
          </a:xfrm>
          <a:prstGeom prst="rect">
            <a:avLst/>
          </a:prstGeom>
          <a:noFill/>
          <a:ln w="9525">
            <a:noFill/>
          </a:ln>
        </p:spPr>
        <p:txBody>
          <a:bodyPr>
            <a:spAutoFit/>
          </a:bodyPr>
          <a:lstStyle/>
          <a:p>
            <a:pPr eaLnBrk="0" hangingPunct="0"/>
            <a:r>
              <a:rPr lang="en-US" altLang="en-US" sz="3200" b="1" i="1" dirty="0">
                <a:latin typeface="Times New Roman" panose="02020603050405020304" pitchFamily="18" charset="0"/>
              </a:rPr>
              <a:t>- Trình tự của các câu sắp xếp hợp lí, cụ thể:</a:t>
            </a:r>
            <a:endParaRPr lang="en-US" altLang="en-US" sz="3200" b="1" i="1" dirty="0">
              <a:latin typeface="Times New Roman" panose="02020603050405020304" pitchFamily="18" charset="0"/>
            </a:endParaRPr>
          </a:p>
        </p:txBody>
      </p:sp>
      <p:sp>
        <p:nvSpPr>
          <p:cNvPr id="12" name="Rectangle 8"/>
          <p:cNvSpPr/>
          <p:nvPr/>
        </p:nvSpPr>
        <p:spPr>
          <a:xfrm>
            <a:off x="2800985" y="198755"/>
            <a:ext cx="9262110" cy="1076325"/>
          </a:xfrm>
          <a:prstGeom prst="rect">
            <a:avLst/>
          </a:prstGeom>
          <a:solidFill>
            <a:schemeClr val="bg1"/>
          </a:solidFill>
          <a:ln w="9525">
            <a:noFill/>
          </a:ln>
        </p:spPr>
        <p:txBody>
          <a:bodyPr wrap="square">
            <a:spAutoFit/>
          </a:bodyPr>
          <a:lstStyle/>
          <a:p>
            <a:pPr marL="342900" indent="-342900" algn="l"/>
            <a:r>
              <a:rPr lang="en-US" altLang="en-US" sz="3200" b="1" dirty="0">
                <a:solidFill>
                  <a:srgbClr val="FF0000"/>
                </a:solidFill>
                <a:latin typeface="Times New Roman" panose="02020603050405020304" pitchFamily="18" charset="0"/>
              </a:rPr>
              <a:t>Chủ đề của đoạn văn: Khẳng định điểm mạnh và điểm yếu về năng lực trí tuệ của người Việt Nam.</a:t>
            </a:r>
            <a:endParaRPr lang="en-US" altLang="en-US" sz="3200" b="1" dirty="0">
              <a:solidFill>
                <a:srgbClr val="FF0000"/>
              </a:solidFill>
              <a:latin typeface="Times New Roman" panose="02020603050405020304" pitchFamily="18" charset="0"/>
            </a:endParaRPr>
          </a:p>
        </p:txBody>
      </p:sp>
      <p:sp>
        <p:nvSpPr>
          <p:cNvPr id="14" name="Rectangle 11"/>
          <p:cNvSpPr/>
          <p:nvPr/>
        </p:nvSpPr>
        <p:spPr>
          <a:xfrm>
            <a:off x="302895" y="5295900"/>
            <a:ext cx="11683365" cy="1076325"/>
          </a:xfrm>
          <a:prstGeom prst="rect">
            <a:avLst/>
          </a:prstGeom>
          <a:noFill/>
          <a:ln w="9525">
            <a:noFill/>
          </a:ln>
        </p:spPr>
        <p:txBody>
          <a:bodyPr wrap="square">
            <a:spAutoFit/>
          </a:bodyPr>
          <a:lstStyle/>
          <a:p>
            <a:r>
              <a:rPr lang="en-US" altLang="en-US" sz="3200" b="1" i="1" dirty="0">
                <a:latin typeface="Times New Roman" panose="02020603050405020304" pitchFamily="18" charset="0"/>
                <a:sym typeface="Wingdings" panose="05000000000000000000" pitchFamily="2" charset="2"/>
              </a:rPr>
              <a:t></a:t>
            </a:r>
            <a:r>
              <a:rPr lang="en-US" altLang="en-US" sz="3200" b="1" i="1" dirty="0">
                <a:latin typeface="Times New Roman" panose="02020603050405020304" pitchFamily="18" charset="0"/>
              </a:rPr>
              <a:t>Nội dung các câu đều tập trung phân tích những điểm mạnh, điểm yếu đó. </a:t>
            </a:r>
            <a:endParaRPr lang="en-US" altLang="en-US" sz="3200" b="1" i="1" dirty="0">
              <a:latin typeface="Times New Roman" panose="02020603050405020304" pitchFamily="18" charset="0"/>
            </a:endParaRPr>
          </a:p>
        </p:txBody>
      </p:sp>
      <p:sp>
        <p:nvSpPr>
          <p:cNvPr id="15" name="Rectangle 12"/>
          <p:cNvSpPr/>
          <p:nvPr/>
        </p:nvSpPr>
        <p:spPr>
          <a:xfrm>
            <a:off x="325438" y="4235450"/>
            <a:ext cx="9891712" cy="1076325"/>
          </a:xfrm>
          <a:prstGeom prst="rect">
            <a:avLst/>
          </a:prstGeom>
          <a:noFill/>
          <a:ln w="9525">
            <a:noFill/>
          </a:ln>
        </p:spPr>
        <p:txBody>
          <a:bodyPr>
            <a:spAutoFit/>
          </a:bodyPr>
          <a:lstStyle/>
          <a:p>
            <a:pPr>
              <a:spcBef>
                <a:spcPct val="50000"/>
              </a:spcBef>
            </a:pPr>
            <a:r>
              <a:rPr lang="en-US" altLang="en-US" sz="3200" dirty="0">
                <a:latin typeface="Times New Roman" panose="02020603050405020304" pitchFamily="18" charset="0"/>
              </a:rPr>
              <a:t>+ Câu 5: Khẳng định nhiệm vụ cấp bách là phải khắc phục những điểm yếu ấy.</a:t>
            </a:r>
            <a:endParaRPr lang="en-US" altLang="en-US" sz="3200" dirty="0">
              <a:latin typeface="Times New Roman" panose="02020603050405020304" pitchFamily="18" charset="0"/>
            </a:endParaRPr>
          </a:p>
        </p:txBody>
      </p:sp>
      <p:sp>
        <p:nvSpPr>
          <p:cNvPr id="16" name="Rectangle 13"/>
          <p:cNvSpPr/>
          <p:nvPr/>
        </p:nvSpPr>
        <p:spPr>
          <a:xfrm>
            <a:off x="306388" y="3662363"/>
            <a:ext cx="11229975" cy="583565"/>
          </a:xfrm>
          <a:prstGeom prst="rect">
            <a:avLst/>
          </a:prstGeom>
          <a:noFill/>
          <a:ln w="9525">
            <a:noFill/>
          </a:ln>
        </p:spPr>
        <p:txBody>
          <a:bodyPr wrap="none">
            <a:spAutoFit/>
          </a:bodyPr>
          <a:lstStyle/>
          <a:p>
            <a:pPr eaLnBrk="0" hangingPunct="0"/>
            <a:r>
              <a:rPr lang="en-US" altLang="en-US" sz="3200" dirty="0">
                <a:latin typeface="Times New Roman" panose="02020603050405020304" pitchFamily="18" charset="0"/>
              </a:rPr>
              <a:t>+ Câu 4: Phân tích những biểu hiện cụ thể của cái yếu kém, bất cập.</a:t>
            </a:r>
            <a:endParaRPr lang="en-US" altLang="en-US" sz="3200" dirty="0">
              <a:latin typeface="Times New Roman" panose="02020603050405020304" pitchFamily="18" charset="0"/>
            </a:endParaRPr>
          </a:p>
        </p:txBody>
      </p:sp>
      <p:sp>
        <p:nvSpPr>
          <p:cNvPr id="17" name="Rectangle 14"/>
          <p:cNvSpPr/>
          <p:nvPr/>
        </p:nvSpPr>
        <p:spPr>
          <a:xfrm>
            <a:off x="306388" y="3181350"/>
            <a:ext cx="5621020" cy="583565"/>
          </a:xfrm>
          <a:prstGeom prst="rect">
            <a:avLst/>
          </a:prstGeom>
          <a:noFill/>
          <a:ln w="9525">
            <a:noFill/>
          </a:ln>
        </p:spPr>
        <p:txBody>
          <a:bodyPr wrap="none">
            <a:spAutoFit/>
          </a:bodyPr>
          <a:lstStyle/>
          <a:p>
            <a:pPr eaLnBrk="0" hangingPunct="0"/>
            <a:r>
              <a:rPr lang="en-US" altLang="en-US" sz="3200" dirty="0">
                <a:latin typeface="Times New Roman" panose="02020603050405020304" pitchFamily="18" charset="0"/>
              </a:rPr>
              <a:t>+ Câu 3: Nêu ra những điểm yếu.</a:t>
            </a:r>
            <a:endParaRPr lang="en-US" altLang="en-US" sz="3200" dirty="0">
              <a:latin typeface="Times New Roman" panose="02020603050405020304" pitchFamily="18" charset="0"/>
            </a:endParaRPr>
          </a:p>
        </p:txBody>
      </p:sp>
      <p:sp>
        <p:nvSpPr>
          <p:cNvPr id="18" name="Rectangle 15"/>
          <p:cNvSpPr/>
          <p:nvPr/>
        </p:nvSpPr>
        <p:spPr>
          <a:xfrm>
            <a:off x="300355" y="2287905"/>
            <a:ext cx="11685905" cy="1076325"/>
          </a:xfrm>
          <a:prstGeom prst="rect">
            <a:avLst/>
          </a:prstGeom>
          <a:noFill/>
          <a:ln w="9525">
            <a:noFill/>
          </a:ln>
        </p:spPr>
        <p:txBody>
          <a:bodyPr wrap="square">
            <a:spAutoFit/>
          </a:bodyPr>
          <a:lstStyle/>
          <a:p>
            <a:pPr eaLnBrk="0" hangingPunct="0"/>
            <a:r>
              <a:rPr lang="en-US" altLang="en-US" sz="3200" dirty="0">
                <a:latin typeface="Times New Roman" panose="02020603050405020304" pitchFamily="18" charset="0"/>
              </a:rPr>
              <a:t>+ Câu 2: Khẳng định tính ưu việt của những điểm mạnh đó trong sự phát triển chung.</a:t>
            </a:r>
            <a:endParaRPr lang="en-US" altLang="en-US" sz="3200" dirty="0">
              <a:latin typeface="Times New Roman" panose="02020603050405020304" pitchFamily="18" charset="0"/>
            </a:endParaRPr>
          </a:p>
        </p:txBody>
      </p:sp>
      <p:sp>
        <p:nvSpPr>
          <p:cNvPr id="19" name="Rectangle 16"/>
          <p:cNvSpPr/>
          <p:nvPr/>
        </p:nvSpPr>
        <p:spPr>
          <a:xfrm>
            <a:off x="306388" y="1741488"/>
            <a:ext cx="10132695" cy="583565"/>
          </a:xfrm>
          <a:prstGeom prst="rect">
            <a:avLst/>
          </a:prstGeom>
          <a:noFill/>
          <a:ln w="9525">
            <a:noFill/>
          </a:ln>
        </p:spPr>
        <p:txBody>
          <a:bodyPr wrap="none">
            <a:spAutoFit/>
          </a:bodyPr>
          <a:lstStyle/>
          <a:p>
            <a:pPr eaLnBrk="0" hangingPunct="0"/>
            <a:r>
              <a:rPr lang="en-US" altLang="en-US" sz="3200" dirty="0">
                <a:latin typeface="Times New Roman" panose="02020603050405020304" pitchFamily="18" charset="0"/>
              </a:rPr>
              <a:t>+ Câu 1: Khẳng định những điểm mạnh của người Việt Nam.</a:t>
            </a:r>
            <a:endParaRPr lang="en-US" altLang="en-US" sz="3200" dirty="0">
              <a:latin typeface="Times New Roman" panose="02020603050405020304" pitchFamily="18" charset="0"/>
            </a:endParaRPr>
          </a:p>
        </p:txBody>
      </p:sp>
      <p:sp>
        <p:nvSpPr>
          <p:cNvPr id="21" name="Rectangle 9"/>
          <p:cNvSpPr/>
          <p:nvPr/>
        </p:nvSpPr>
        <p:spPr>
          <a:xfrm>
            <a:off x="91123" y="160020"/>
            <a:ext cx="2819400" cy="1200150"/>
          </a:xfrm>
          <a:prstGeom prst="rect">
            <a:avLst/>
          </a:prstGeom>
          <a:noFill/>
          <a:ln w="9525">
            <a:noFill/>
          </a:ln>
        </p:spPr>
        <p:txBody>
          <a:bodyPr>
            <a:spAutoFit/>
          </a:bodyPr>
          <a:lstStyle/>
          <a:p>
            <a:pPr>
              <a:spcBef>
                <a:spcPct val="50000"/>
              </a:spcBef>
            </a:pPr>
            <a:r>
              <a:rPr lang="en-US" altLang="en-US" sz="3600" b="1" u="sng" dirty="0">
                <a:solidFill>
                  <a:srgbClr val="000000"/>
                </a:solidFill>
                <a:latin typeface="Times New Roman" panose="02020603050405020304" pitchFamily="18" charset="0"/>
              </a:rPr>
              <a:t>LIÊN KẾT NỘI DUNG :</a:t>
            </a:r>
            <a:endParaRPr lang="en-US" altLang="en-US" sz="3600" b="1" u="sng" dirty="0">
              <a:solidFill>
                <a:srgbClr val="000000"/>
              </a:solidFill>
              <a:latin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heel(1)">
                                      <p:cBhvr>
                                        <p:cTn id="4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ldLvl="0" animBg="1"/>
      <p:bldP spid="14" grpId="0"/>
      <p:bldP spid="15" grpId="0"/>
      <p:bldP spid="16" grpId="0"/>
      <p:bldP spid="17" grpId="0"/>
      <p:bldP spid="18" grpId="0"/>
      <p:bldP spid="19"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淘宝网chenying0907出品 26"/>
          <p:cNvSpPr/>
          <p:nvPr/>
        </p:nvSpPr>
        <p:spPr>
          <a:xfrm>
            <a:off x="0" y="1757363"/>
            <a:ext cx="12192000" cy="4219575"/>
          </a:xfrm>
          <a:prstGeom prst="rect">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3" name="Rectangle 2"/>
          <p:cNvSpPr/>
          <p:nvPr/>
        </p:nvSpPr>
        <p:spPr>
          <a:xfrm>
            <a:off x="1036638" y="1863725"/>
            <a:ext cx="10714038" cy="392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en-US" altLang="x-none" dirty="0">
              <a:solidFill>
                <a:srgbClr val="FFFFFF"/>
              </a:solidFill>
              <a:latin typeface="Microsoft YaHei Light" panose="020B0502040204020203" charset="-122"/>
            </a:endParaRPr>
          </a:p>
        </p:txBody>
      </p:sp>
      <p:pic>
        <p:nvPicPr>
          <p:cNvPr id="29" name="图片 28"/>
          <p:cNvPicPr>
            <a:picLocks noChangeAspect="1"/>
          </p:cNvPicPr>
          <p:nvPr/>
        </p:nvPicPr>
        <p:blipFill>
          <a:blip r:embed="rId1"/>
          <a:stretch>
            <a:fillRect/>
          </a:stretch>
        </p:blipFill>
        <p:spPr>
          <a:xfrm>
            <a:off x="-12700" y="4284663"/>
            <a:ext cx="2420938" cy="2560637"/>
          </a:xfrm>
          <a:prstGeom prst="rect">
            <a:avLst/>
          </a:prstGeom>
          <a:noFill/>
          <a:ln w="9525">
            <a:noFill/>
          </a:ln>
        </p:spPr>
      </p:pic>
      <p:sp>
        <p:nvSpPr>
          <p:cNvPr id="13" name="Rectangle 9"/>
          <p:cNvSpPr/>
          <p:nvPr/>
        </p:nvSpPr>
        <p:spPr>
          <a:xfrm>
            <a:off x="3116263" y="925513"/>
            <a:ext cx="6164262" cy="630237"/>
          </a:xfrm>
          <a:prstGeom prst="rect">
            <a:avLst/>
          </a:prstGeom>
          <a:noFill/>
          <a:ln w="9525">
            <a:noFill/>
          </a:ln>
        </p:spPr>
        <p:txBody>
          <a:bodyPr>
            <a:spAutoFit/>
          </a:bodyPr>
          <a:lstStyle/>
          <a:p>
            <a:pPr>
              <a:spcBef>
                <a:spcPct val="50000"/>
              </a:spcBef>
            </a:pPr>
            <a:r>
              <a:rPr lang="en-US" altLang="en-US" sz="3500" b="1" u="sng" dirty="0">
                <a:solidFill>
                  <a:srgbClr val="000000"/>
                </a:solidFill>
                <a:latin typeface="Times New Roman" panose="02020603050405020304" pitchFamily="18" charset="0"/>
              </a:rPr>
              <a:t>LIÊN KẾT HÌNH THỨC</a:t>
            </a:r>
            <a:endParaRPr lang="en-US" altLang="en-US" sz="3500" b="1" u="sng" dirty="0">
              <a:solidFill>
                <a:srgbClr val="000000"/>
              </a:solidFill>
              <a:latin typeface="Times New Roman" panose="02020603050405020304" pitchFamily="18" charset="0"/>
            </a:endParaRPr>
          </a:p>
        </p:txBody>
      </p:sp>
      <p:sp>
        <p:nvSpPr>
          <p:cNvPr id="20" name="Text Box 8"/>
          <p:cNvSpPr txBox="1"/>
          <p:nvPr/>
        </p:nvSpPr>
        <p:spPr>
          <a:xfrm>
            <a:off x="1533525" y="3300413"/>
            <a:ext cx="11684000" cy="583565"/>
          </a:xfrm>
          <a:prstGeom prst="rect">
            <a:avLst/>
          </a:prstGeom>
          <a:noFill/>
          <a:ln w="9525">
            <a:noFill/>
          </a:ln>
        </p:spPr>
        <p:txBody>
          <a:bodyPr>
            <a:spAutoFit/>
          </a:bodyPr>
          <a:lstStyle/>
          <a:p>
            <a:pPr>
              <a:buClr>
                <a:srgbClr val="0000FF"/>
              </a:buClr>
            </a:pPr>
            <a:r>
              <a:rPr lang="en-US" altLang="en-US" sz="3200" dirty="0">
                <a:latin typeface="Times New Roman" panose="02020603050405020304" pitchFamily="18" charset="0"/>
              </a:rPr>
              <a:t>Câu</a:t>
            </a:r>
            <a:r>
              <a:rPr lang="en-US" altLang="en-US" sz="3200" b="1" dirty="0">
                <a:latin typeface="Times New Roman" panose="02020603050405020304" pitchFamily="18" charset="0"/>
              </a:rPr>
              <a:t> </a:t>
            </a:r>
            <a:r>
              <a:rPr lang="en-US" altLang="en-US" sz="3200" dirty="0">
                <a:latin typeface="Times New Roman" panose="02020603050405020304" pitchFamily="18" charset="0"/>
              </a:rPr>
              <a:t>(4) - (3)    ấy                                  </a:t>
            </a:r>
            <a:r>
              <a:rPr lang="en-US" altLang="en-US" sz="3200" b="1" dirty="0">
                <a:solidFill>
                  <a:srgbClr val="FF0000"/>
                </a:solidFill>
                <a:latin typeface="Times New Roman" panose="02020603050405020304" pitchFamily="18" charset="0"/>
                <a:sym typeface="Wingdings" panose="05000000000000000000" pitchFamily="2" charset="2"/>
              </a:rPr>
              <a:t></a:t>
            </a:r>
            <a:r>
              <a:rPr lang="en-US" altLang="en-US" sz="3200" b="1" dirty="0">
                <a:solidFill>
                  <a:srgbClr val="FF0000"/>
                </a:solidFill>
                <a:latin typeface="Times New Roman" panose="02020603050405020304" pitchFamily="18" charset="0"/>
              </a:rPr>
              <a:t> phép thế</a:t>
            </a:r>
            <a:endParaRPr lang="en-US" altLang="en-US" sz="3200" b="1" dirty="0">
              <a:solidFill>
                <a:srgbClr val="FF0000"/>
              </a:solidFill>
              <a:latin typeface="Times New Roman" panose="02020603050405020304" pitchFamily="18" charset="0"/>
            </a:endParaRPr>
          </a:p>
        </p:txBody>
      </p:sp>
      <p:sp>
        <p:nvSpPr>
          <p:cNvPr id="21" name="Text Box 9"/>
          <p:cNvSpPr txBox="1"/>
          <p:nvPr/>
        </p:nvSpPr>
        <p:spPr>
          <a:xfrm>
            <a:off x="1563688" y="2314575"/>
            <a:ext cx="11684000" cy="583565"/>
          </a:xfrm>
          <a:prstGeom prst="rect">
            <a:avLst/>
          </a:prstGeom>
          <a:noFill/>
          <a:ln w="9525">
            <a:noFill/>
          </a:ln>
        </p:spPr>
        <p:txBody>
          <a:bodyPr>
            <a:spAutoFit/>
          </a:bodyPr>
          <a:lstStyle/>
          <a:p>
            <a:pPr>
              <a:buClr>
                <a:srgbClr val="0000FF"/>
              </a:buClr>
            </a:pPr>
            <a:r>
              <a:rPr lang="en-US" altLang="en-US" sz="3200" dirty="0">
                <a:latin typeface="Times New Roman" panose="02020603050405020304" pitchFamily="18" charset="0"/>
              </a:rPr>
              <a:t>Câu (2) - (1)    bản chất trời phú ấy      </a:t>
            </a:r>
            <a:r>
              <a:rPr lang="en-US" altLang="en-US" sz="3200" b="1" dirty="0">
                <a:solidFill>
                  <a:srgbClr val="FF0000"/>
                </a:solidFill>
                <a:latin typeface="Times New Roman" panose="02020603050405020304" pitchFamily="18" charset="0"/>
                <a:sym typeface="Wingdings" panose="05000000000000000000" pitchFamily="2" charset="2"/>
              </a:rPr>
              <a:t> </a:t>
            </a:r>
            <a:r>
              <a:rPr lang="en-US" altLang="en-US" sz="3200" b="1" dirty="0">
                <a:solidFill>
                  <a:srgbClr val="FF0000"/>
                </a:solidFill>
                <a:latin typeface="Times New Roman" panose="02020603050405020304" pitchFamily="18" charset="0"/>
              </a:rPr>
              <a:t>phép đồng nghĩa</a:t>
            </a:r>
            <a:endParaRPr lang="en-US" altLang="en-US" sz="3200" b="1" dirty="0">
              <a:solidFill>
                <a:srgbClr val="FF0000"/>
              </a:solidFill>
              <a:latin typeface="Times New Roman" panose="02020603050405020304" pitchFamily="18" charset="0"/>
            </a:endParaRPr>
          </a:p>
        </p:txBody>
      </p:sp>
      <p:sp>
        <p:nvSpPr>
          <p:cNvPr id="22" name="Text Box 10"/>
          <p:cNvSpPr txBox="1"/>
          <p:nvPr/>
        </p:nvSpPr>
        <p:spPr>
          <a:xfrm>
            <a:off x="1538288" y="2797175"/>
            <a:ext cx="10769600" cy="583565"/>
          </a:xfrm>
          <a:prstGeom prst="rect">
            <a:avLst/>
          </a:prstGeom>
          <a:noFill/>
          <a:ln w="9525">
            <a:noFill/>
          </a:ln>
        </p:spPr>
        <p:txBody>
          <a:bodyPr>
            <a:spAutoFit/>
          </a:bodyPr>
          <a:lstStyle/>
          <a:p>
            <a:pPr>
              <a:buClr>
                <a:srgbClr val="0000FF"/>
              </a:buClr>
            </a:pPr>
            <a:r>
              <a:rPr lang="en-US" altLang="en-US" sz="3200" dirty="0">
                <a:latin typeface="Times New Roman" panose="02020603050405020304" pitchFamily="18" charset="0"/>
              </a:rPr>
              <a:t>Câu (3) - (2)    nhưng                            </a:t>
            </a:r>
            <a:r>
              <a:rPr lang="en-US" altLang="en-US" sz="3200" b="1" dirty="0">
                <a:solidFill>
                  <a:srgbClr val="FF0000"/>
                </a:solidFill>
                <a:latin typeface="Times New Roman" panose="02020603050405020304" pitchFamily="18" charset="0"/>
                <a:sym typeface="Wingdings" panose="05000000000000000000" pitchFamily="2" charset="2"/>
              </a:rPr>
              <a:t></a:t>
            </a:r>
            <a:r>
              <a:rPr lang="en-US" altLang="en-US" sz="3200" b="1" dirty="0">
                <a:solidFill>
                  <a:srgbClr val="FF0000"/>
                </a:solidFill>
                <a:latin typeface="Times New Roman" panose="02020603050405020304" pitchFamily="18" charset="0"/>
              </a:rPr>
              <a:t> phép nối</a:t>
            </a:r>
            <a:endParaRPr lang="en-US" altLang="en-US" sz="3200" b="1" dirty="0">
              <a:solidFill>
                <a:srgbClr val="FF0000"/>
              </a:solidFill>
              <a:latin typeface="Times New Roman" panose="02020603050405020304" pitchFamily="18" charset="0"/>
            </a:endParaRPr>
          </a:p>
        </p:txBody>
      </p:sp>
      <p:sp>
        <p:nvSpPr>
          <p:cNvPr id="23" name="Text Box 11"/>
          <p:cNvSpPr txBox="1"/>
          <p:nvPr/>
        </p:nvSpPr>
        <p:spPr>
          <a:xfrm>
            <a:off x="1541463" y="3783013"/>
            <a:ext cx="11684000" cy="583565"/>
          </a:xfrm>
          <a:prstGeom prst="rect">
            <a:avLst/>
          </a:prstGeom>
          <a:noFill/>
          <a:ln w="9525">
            <a:noFill/>
          </a:ln>
        </p:spPr>
        <p:txBody>
          <a:bodyPr>
            <a:spAutoFit/>
          </a:bodyPr>
          <a:lstStyle/>
          <a:p>
            <a:pPr>
              <a:buClr>
                <a:srgbClr val="0000FF"/>
              </a:buClr>
            </a:pPr>
            <a:r>
              <a:rPr lang="en-US" altLang="en-US" sz="3200" dirty="0">
                <a:latin typeface="Times New Roman" panose="02020603050405020304" pitchFamily="18" charset="0"/>
              </a:rPr>
              <a:t>Câu</a:t>
            </a:r>
            <a:r>
              <a:rPr lang="en-US" altLang="en-US" sz="3200" b="1" dirty="0">
                <a:latin typeface="Times New Roman" panose="02020603050405020304" pitchFamily="18" charset="0"/>
              </a:rPr>
              <a:t> </a:t>
            </a:r>
            <a:r>
              <a:rPr lang="en-US" altLang="en-US" sz="3200" dirty="0">
                <a:latin typeface="Times New Roman" panose="02020603050405020304" pitchFamily="18" charset="0"/>
              </a:rPr>
              <a:t>(5) - (4)    những lỗ hổng              </a:t>
            </a:r>
            <a:r>
              <a:rPr lang="en-US" altLang="en-US" sz="3200" b="1" dirty="0">
                <a:solidFill>
                  <a:srgbClr val="FF0000"/>
                </a:solidFill>
                <a:latin typeface="Times New Roman" panose="02020603050405020304" pitchFamily="18" charset="0"/>
                <a:sym typeface="Wingdings" panose="05000000000000000000" pitchFamily="2" charset="2"/>
              </a:rPr>
              <a:t></a:t>
            </a:r>
            <a:r>
              <a:rPr lang="en-US" altLang="en-US" sz="3200" b="1" dirty="0">
                <a:solidFill>
                  <a:srgbClr val="FF0000"/>
                </a:solidFill>
                <a:latin typeface="Times New Roman" panose="02020603050405020304" pitchFamily="18" charset="0"/>
              </a:rPr>
              <a:t> phép lặp từ ngữ</a:t>
            </a:r>
            <a:endParaRPr lang="en-US" altLang="en-US" sz="3200" b="1" dirty="0">
              <a:solidFill>
                <a:srgbClr val="FF0000"/>
              </a:solidFill>
              <a:latin typeface="Times New Roman" panose="02020603050405020304" pitchFamily="18" charset="0"/>
            </a:endParaRPr>
          </a:p>
        </p:txBody>
      </p:sp>
      <p:sp>
        <p:nvSpPr>
          <p:cNvPr id="24" name="Text Box 12"/>
          <p:cNvSpPr txBox="1"/>
          <p:nvPr/>
        </p:nvSpPr>
        <p:spPr>
          <a:xfrm>
            <a:off x="1549400" y="4295775"/>
            <a:ext cx="11684000" cy="583565"/>
          </a:xfrm>
          <a:prstGeom prst="rect">
            <a:avLst/>
          </a:prstGeom>
          <a:noFill/>
          <a:ln w="9525">
            <a:noFill/>
          </a:ln>
        </p:spPr>
        <p:txBody>
          <a:bodyPr>
            <a:spAutoFit/>
          </a:bodyPr>
          <a:lstStyle/>
          <a:p>
            <a:pPr>
              <a:buClr>
                <a:srgbClr val="0000FF"/>
              </a:buClr>
            </a:pPr>
            <a:r>
              <a:rPr lang="en-US" altLang="en-US" sz="3200" dirty="0">
                <a:latin typeface="Times New Roman" panose="02020603050405020304" pitchFamily="18" charset="0"/>
              </a:rPr>
              <a:t>Câu (5) - (1)    thông minh                   </a:t>
            </a:r>
            <a:r>
              <a:rPr lang="en-US" altLang="en-US" sz="3200" b="1" dirty="0">
                <a:solidFill>
                  <a:srgbClr val="FF0000"/>
                </a:solidFill>
                <a:latin typeface="Times New Roman" panose="02020603050405020304" pitchFamily="18" charset="0"/>
                <a:sym typeface="Wingdings" panose="05000000000000000000" pitchFamily="2" charset="2"/>
              </a:rPr>
              <a:t></a:t>
            </a:r>
            <a:r>
              <a:rPr lang="en-US" altLang="en-US" sz="3200" b="1" dirty="0">
                <a:solidFill>
                  <a:srgbClr val="FF0000"/>
                </a:solidFill>
                <a:latin typeface="Times New Roman" panose="02020603050405020304" pitchFamily="18" charset="0"/>
              </a:rPr>
              <a:t> phép lặp từ ngữ</a:t>
            </a:r>
            <a:endParaRPr lang="en-US" altLang="en-US" sz="3200" b="1" dirty="0">
              <a:solidFill>
                <a:srgbClr val="FF0000"/>
              </a:solidFill>
              <a:latin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16" presetClass="entr" presetSubtype="37" fill="hold" grpId="0" nodeType="withEffect">
                                  <p:stCondLst>
                                    <p:cond delay="600"/>
                                  </p:stCondLst>
                                  <p:childTnLst>
                                    <p:set>
                                      <p:cBhvr>
                                        <p:cTn id="11" dur="1" fill="hold">
                                          <p:stCondLst>
                                            <p:cond delay="0"/>
                                          </p:stCondLst>
                                        </p:cTn>
                                        <p:tgtEl>
                                          <p:spTgt spid="27"/>
                                        </p:tgtEl>
                                        <p:attrNameLst>
                                          <p:attrName>style.visibility</p:attrName>
                                        </p:attrNameLst>
                                      </p:cBhvr>
                                      <p:to>
                                        <p:strVal val="visible"/>
                                      </p:to>
                                    </p:set>
                                    <p:animEffect transition="in" filter="barn(out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animBg="1"/>
      <p:bldP spid="13" grpId="0"/>
      <p:bldP spid="20" grpId="0"/>
      <p:bldP spid="21" grpId="0"/>
      <p:bldP spid="22"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4287"/>
            <a:ext cx="5889625" cy="6880225"/>
          </a:xfrm>
          <a:prstGeom prst="rect">
            <a:avLst/>
          </a:prstGeom>
          <a:noFill/>
          <a:ln w="9525">
            <a:noFill/>
          </a:ln>
        </p:spPr>
      </p:pic>
      <p:sp>
        <p:nvSpPr>
          <p:cNvPr id="21" name="淘宝网chenying0907出品 20"/>
          <p:cNvSpPr/>
          <p:nvPr/>
        </p:nvSpPr>
        <p:spPr>
          <a:xfrm>
            <a:off x="6527800" y="0"/>
            <a:ext cx="5664200" cy="6858000"/>
          </a:xfrm>
          <a:custGeom>
            <a:avLst/>
            <a:gdLst>
              <a:gd name="connsiteX0" fmla="*/ 2689511 w 5664199"/>
              <a:gd name="connsiteY0" fmla="*/ 0 h 6858000"/>
              <a:gd name="connsiteX1" fmla="*/ 5664199 w 5664199"/>
              <a:gd name="connsiteY1" fmla="*/ 0 h 6858000"/>
              <a:gd name="connsiteX2" fmla="*/ 5664199 w 5664199"/>
              <a:gd name="connsiteY2" fmla="*/ 6858000 h 6858000"/>
              <a:gd name="connsiteX3" fmla="*/ 521874 w 5664199"/>
              <a:gd name="connsiteY3" fmla="*/ 6858000 h 6858000"/>
              <a:gd name="connsiteX4" fmla="*/ 516597 w 5664199"/>
              <a:gd name="connsiteY4" fmla="*/ 6847697 h 6858000"/>
              <a:gd name="connsiteX5" fmla="*/ 0 w 5664199"/>
              <a:gd name="connsiteY5" fmla="*/ 4576482 h 6858000"/>
              <a:gd name="connsiteX6" fmla="*/ 2522267 w 5664199"/>
              <a:gd name="connsiteY6" fmla="*/ 961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4199" h="6858000">
                <a:moveTo>
                  <a:pt x="2689511" y="0"/>
                </a:moveTo>
                <a:lnTo>
                  <a:pt x="5664199" y="0"/>
                </a:lnTo>
                <a:lnTo>
                  <a:pt x="5664199" y="6858000"/>
                </a:lnTo>
                <a:lnTo>
                  <a:pt x="521874" y="6858000"/>
                </a:lnTo>
                <a:lnTo>
                  <a:pt x="516597" y="6847697"/>
                </a:lnTo>
                <a:cubicBezTo>
                  <a:pt x="185530" y="6160620"/>
                  <a:pt x="0" y="5390218"/>
                  <a:pt x="0" y="4576482"/>
                </a:cubicBezTo>
                <a:cubicBezTo>
                  <a:pt x="0" y="2677766"/>
                  <a:pt x="1010108" y="1014973"/>
                  <a:pt x="2522267" y="96163"/>
                </a:cubicBezTo>
                <a:close/>
              </a:path>
            </a:pathLst>
          </a:cu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6" name="淘宝网chenying0907出品 5"/>
          <p:cNvSpPr/>
          <p:nvPr/>
        </p:nvSpPr>
        <p:spPr>
          <a:xfrm>
            <a:off x="889000" y="1028700"/>
            <a:ext cx="10477500" cy="4889500"/>
          </a:xfrm>
          <a:prstGeom prst="rect">
            <a:avLst/>
          </a:prstGeom>
          <a:solidFill>
            <a:schemeClr val="bg1"/>
          </a:solidFill>
          <a:ln>
            <a:solidFill>
              <a:schemeClr val="accent2">
                <a:lumMod val="20000"/>
                <a:lumOff val="80000"/>
              </a:schemeClr>
            </a:solidFill>
          </a:ln>
          <a:effectLst>
            <a:outerShdw blurRad="330200" dist="190500" dir="5400000" sx="98000" sy="98000" algn="t"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7" name="淘宝网chenying0907出品 6"/>
          <p:cNvSpPr/>
          <p:nvPr/>
        </p:nvSpPr>
        <p:spPr>
          <a:xfrm>
            <a:off x="889000" y="1028700"/>
            <a:ext cx="1839913" cy="488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pic>
        <p:nvPicPr>
          <p:cNvPr id="9" name="图片 8"/>
          <p:cNvPicPr>
            <a:picLocks noChangeAspect="1"/>
          </p:cNvPicPr>
          <p:nvPr/>
        </p:nvPicPr>
        <p:blipFill>
          <a:blip r:embed="rId2"/>
          <a:stretch>
            <a:fillRect/>
          </a:stretch>
        </p:blipFill>
        <p:spPr>
          <a:xfrm>
            <a:off x="1358900" y="3973513"/>
            <a:ext cx="1036638" cy="1036637"/>
          </a:xfrm>
          <a:prstGeom prst="rect">
            <a:avLst/>
          </a:prstGeom>
          <a:noFill/>
          <a:ln w="12700" cap="flat" cmpd="sng">
            <a:solidFill>
              <a:schemeClr val="bg1"/>
            </a:solidFill>
            <a:prstDash val="solid"/>
            <a:miter/>
            <a:headEnd type="none" w="med" len="med"/>
            <a:tailEnd type="none" w="med" len="med"/>
          </a:ln>
        </p:spPr>
      </p:pic>
      <p:pic>
        <p:nvPicPr>
          <p:cNvPr id="19" name="图片 18"/>
          <p:cNvPicPr>
            <a:picLocks noChangeAspect="1"/>
          </p:cNvPicPr>
          <p:nvPr/>
        </p:nvPicPr>
        <p:blipFill>
          <a:blip r:embed="rId3"/>
          <a:stretch>
            <a:fillRect/>
          </a:stretch>
        </p:blipFill>
        <p:spPr>
          <a:xfrm>
            <a:off x="8628063" y="1352550"/>
            <a:ext cx="3268662" cy="4565650"/>
          </a:xfrm>
          <a:prstGeom prst="rect">
            <a:avLst/>
          </a:prstGeom>
          <a:noFill/>
          <a:ln w="9525">
            <a:noFill/>
          </a:ln>
        </p:spPr>
      </p:pic>
      <p:sp>
        <p:nvSpPr>
          <p:cNvPr id="15" name="TextBox 14"/>
          <p:cNvSpPr txBox="1"/>
          <p:nvPr/>
        </p:nvSpPr>
        <p:spPr>
          <a:xfrm>
            <a:off x="1011238" y="1136650"/>
            <a:ext cx="1581150" cy="2062163"/>
          </a:xfrm>
          <a:prstGeom prst="rect">
            <a:avLst/>
          </a:prstGeom>
          <a:solidFill>
            <a:schemeClr val="bg1"/>
          </a:solidFill>
          <a:ln w="9525">
            <a:noFill/>
          </a:ln>
        </p:spPr>
        <p:txBody>
          <a:bodyPr>
            <a:spAutoFit/>
          </a:bodyPr>
          <a:lstStyle/>
          <a:p>
            <a:pPr algn="ctr">
              <a:lnSpc>
                <a:spcPct val="200000"/>
              </a:lnSpc>
            </a:pPr>
            <a:r>
              <a:rPr lang="en-US" altLang="x-none" sz="3200" b="1" i="1" dirty="0">
                <a:solidFill>
                  <a:srgbClr val="FF0000"/>
                </a:solidFill>
                <a:latin typeface="Times New Roman" panose="02020603050405020304" pitchFamily="18" charset="0"/>
                <a:cs typeface="Times New Roman" panose="02020603050405020304" pitchFamily="18" charset="0"/>
              </a:rPr>
              <a:t>GHI NHỚ</a:t>
            </a:r>
            <a:endParaRPr lang="en-US" altLang="x-none" sz="3200" b="1" i="1" dirty="0">
              <a:solidFill>
                <a:srgbClr val="FF000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2998788" y="1735138"/>
            <a:ext cx="5572125" cy="3538220"/>
          </a:xfrm>
          <a:prstGeom prst="rect">
            <a:avLst/>
          </a:prstGeom>
          <a:noFill/>
          <a:ln w="9525">
            <a:noFill/>
          </a:ln>
        </p:spPr>
        <p:txBody>
          <a:bodyPr>
            <a:spAutoFit/>
          </a:bodyPr>
          <a:lstStyle/>
          <a:p>
            <a:r>
              <a:rPr lang="en-US" altLang="x-none" sz="3200" dirty="0">
                <a:latin typeface="Times New Roman" panose="02020603050405020304" pitchFamily="18" charset="0"/>
                <a:cs typeface="Times New Roman" panose="02020603050405020304" pitchFamily="18" charset="0"/>
              </a:rPr>
              <a:t>Các đoạn văn trong một văn bản cũng như các câu trong một đoạn văn phải liên kết chặt chẽ với nhau về nội dung v</a:t>
            </a:r>
            <a:r>
              <a:rPr lang="en-US" altLang="x-none" sz="3200" dirty="0">
                <a:latin typeface="Times New Roman" panose="02020603050405020304" pitchFamily="18" charset="0"/>
                <a:ea typeface="Times New Roman" panose="02020603050405020304" pitchFamily="18" charset="0"/>
              </a:rPr>
              <a:t>à</a:t>
            </a:r>
            <a:r>
              <a:rPr lang="en-US" altLang="x-none" sz="3200" dirty="0">
                <a:latin typeface="Times New Roman" panose="02020603050405020304" pitchFamily="18" charset="0"/>
                <a:cs typeface="Times New Roman" panose="02020603050405020304" pitchFamily="18" charset="0"/>
              </a:rPr>
              <a:t> hình thức:</a:t>
            </a:r>
            <a:endParaRPr lang="en-US" altLang="x-none" sz="3200" dirty="0">
              <a:latin typeface="Times New Roman" panose="02020603050405020304" pitchFamily="18" charset="0"/>
              <a:cs typeface="Times New Roman" panose="02020603050405020304" pitchFamily="18" charset="0"/>
            </a:endParaRPr>
          </a:p>
          <a:p>
            <a:r>
              <a:rPr lang="en-US" altLang="x-none" sz="3200" dirty="0">
                <a:latin typeface="Times New Roman" panose="02020603050405020304" pitchFamily="18" charset="0"/>
                <a:cs typeface="Times New Roman" panose="02020603050405020304" pitchFamily="18" charset="0"/>
              </a:rPr>
              <a:t>+ Về nội dung.............</a:t>
            </a:r>
            <a:endParaRPr lang="en-US" altLang="x-none" sz="3200" dirty="0">
              <a:latin typeface="Times New Roman" panose="02020603050405020304" pitchFamily="18" charset="0"/>
              <a:cs typeface="Times New Roman" panose="02020603050405020304" pitchFamily="18" charset="0"/>
            </a:endParaRPr>
          </a:p>
          <a:p>
            <a:r>
              <a:rPr lang="en-US" altLang="x-none" sz="3200" dirty="0">
                <a:latin typeface="Times New Roman" panose="02020603050405020304" pitchFamily="18" charset="0"/>
                <a:cs typeface="Times New Roman" panose="02020603050405020304" pitchFamily="18" charset="0"/>
              </a:rPr>
              <a:t>+ Về hình thức...........</a:t>
            </a:r>
            <a:endParaRPr lang="en-US" altLang="x-none"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animBg="1"/>
      <p:bldP spid="7" grpId="0" animBg="1"/>
      <p:bldP spid="15"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淘宝网chenying0907出品 5"/>
          <p:cNvSpPr/>
          <p:nvPr/>
        </p:nvSpPr>
        <p:spPr>
          <a:xfrm>
            <a:off x="2374900" y="2887663"/>
            <a:ext cx="8656638" cy="26050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5" name="淘宝网chenying0907出品 4"/>
          <p:cNvSpPr/>
          <p:nvPr/>
        </p:nvSpPr>
        <p:spPr>
          <a:xfrm>
            <a:off x="4360863" y="2506663"/>
            <a:ext cx="7831138" cy="1973263"/>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pic>
        <p:nvPicPr>
          <p:cNvPr id="3" name="图片 2"/>
          <p:cNvPicPr>
            <a:picLocks noChangeAspect="1"/>
          </p:cNvPicPr>
          <p:nvPr/>
        </p:nvPicPr>
        <p:blipFill>
          <a:blip r:embed="rId1"/>
          <a:srcRect t="-2" b="-1472"/>
          <a:stretch>
            <a:fillRect/>
          </a:stretch>
        </p:blipFill>
        <p:spPr>
          <a:xfrm>
            <a:off x="8772525" y="1557338"/>
            <a:ext cx="2557463" cy="4057650"/>
          </a:xfrm>
          <a:prstGeom prst="rect">
            <a:avLst/>
          </a:prstGeom>
          <a:noFill/>
          <a:ln w="9525">
            <a:noFill/>
          </a:ln>
        </p:spPr>
      </p:pic>
      <p:sp>
        <p:nvSpPr>
          <p:cNvPr id="8" name="淘宝网chenying0907出品 7"/>
          <p:cNvSpPr/>
          <p:nvPr/>
        </p:nvSpPr>
        <p:spPr>
          <a:xfrm>
            <a:off x="2797175" y="3340100"/>
            <a:ext cx="7253288" cy="1520825"/>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grpSp>
        <p:nvGrpSpPr>
          <p:cNvPr id="2" name="淘宝网chenying0907出品 12"/>
          <p:cNvGrpSpPr/>
          <p:nvPr/>
        </p:nvGrpSpPr>
        <p:grpSpPr>
          <a:xfrm>
            <a:off x="3689350" y="3548063"/>
            <a:ext cx="6019800" cy="1296987"/>
            <a:chOff x="1587601" y="851717"/>
            <a:chExt cx="6020205" cy="1295887"/>
          </a:xfrm>
        </p:grpSpPr>
        <p:grpSp>
          <p:nvGrpSpPr>
            <p:cNvPr id="35847" name="淘宝网chenying0907出品 6"/>
            <p:cNvGrpSpPr/>
            <p:nvPr/>
          </p:nvGrpSpPr>
          <p:grpSpPr>
            <a:xfrm>
              <a:off x="1661281" y="851717"/>
              <a:ext cx="1277546" cy="615832"/>
              <a:chOff x="1389454" y="877072"/>
              <a:chExt cx="1277546" cy="636295"/>
            </a:xfrm>
          </p:grpSpPr>
          <p:sp>
            <p:nvSpPr>
              <p:cNvPr id="20" name="淘宝网chenying0907出品 4"/>
              <p:cNvSpPr/>
              <p:nvPr/>
            </p:nvSpPr>
            <p:spPr>
              <a:xfrm>
                <a:off x="1388804" y="877072"/>
                <a:ext cx="1278024" cy="568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21" name="淘宝网chenying0907出品 5"/>
              <p:cNvSpPr txBox="1"/>
              <p:nvPr/>
            </p:nvSpPr>
            <p:spPr>
              <a:xfrm>
                <a:off x="1414206" y="909849"/>
                <a:ext cx="1252622" cy="603100"/>
              </a:xfrm>
              <a:prstGeom prst="rect">
                <a:avLst/>
              </a:prstGeom>
              <a:noFill/>
            </p:spPr>
            <p:txBody>
              <a:bodyPr>
                <a:spAutoFit/>
              </a:bodyPr>
              <a:lstStyle/>
              <a:p>
                <a:pPr algn="ctr">
                  <a:buNone/>
                </a:pPr>
                <a:r>
                  <a:rPr lang="en-US" altLang="zh-CN" sz="3200" b="1" dirty="0">
                    <a:solidFill>
                      <a:schemeClr val="bg1"/>
                    </a:solidFill>
                    <a:latin typeface="Microsoft YaHei Light" panose="020B0502040204020203" charset="-122"/>
                  </a:rPr>
                  <a:t>II</a:t>
                </a:r>
                <a:endParaRPr lang="zh-CN" altLang="en-US" sz="3200" b="1" dirty="0">
                  <a:solidFill>
                    <a:schemeClr val="bg1"/>
                  </a:solidFill>
                  <a:latin typeface="Microsoft YaHei Light" panose="020B0502040204020203" charset="-122"/>
                </a:endParaRPr>
              </a:p>
            </p:txBody>
          </p:sp>
        </p:grpSp>
        <p:sp>
          <p:nvSpPr>
            <p:cNvPr id="35848" name="淘宝网chenying0907出品 7"/>
            <p:cNvSpPr txBox="1"/>
            <p:nvPr/>
          </p:nvSpPr>
          <p:spPr>
            <a:xfrm>
              <a:off x="1587601" y="1439718"/>
              <a:ext cx="6020205" cy="707886"/>
            </a:xfrm>
            <a:prstGeom prst="rect">
              <a:avLst/>
            </a:prstGeom>
            <a:noFill/>
            <a:ln w="9525">
              <a:noFill/>
            </a:ln>
          </p:spPr>
          <p:txBody>
            <a:bodyPr>
              <a:spAutoFit/>
            </a:bodyPr>
            <a:lstStyle/>
            <a:p>
              <a:r>
                <a:rPr lang="en-US" altLang="zh-CN" sz="4000" dirty="0">
                  <a:solidFill>
                    <a:schemeClr val="tx2"/>
                  </a:solidFill>
                  <a:latin typeface="Times New Roman" panose="02020603050405020304" pitchFamily="18" charset="0"/>
                  <a:ea typeface="方正清刻本悦宋简体" charset="-122"/>
                </a:rPr>
                <a:t>Luyện tập</a:t>
              </a:r>
              <a:endParaRPr lang="zh-CN" altLang="en-US" sz="4000" dirty="0">
                <a:solidFill>
                  <a:schemeClr val="tx2"/>
                </a:solidFill>
                <a:latin typeface="Times New Roman" panose="02020603050405020304" pitchFamily="18" charset="0"/>
                <a:ea typeface="方正清刻本悦宋简体"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2" fill="hold" grpId="0" nodeType="withEffect">
                                  <p:stCondLst>
                                    <p:cond delay="10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par>
                                <p:cTn id="11" presetID="22" presetClass="entr" presetSubtype="8" fill="hold" grpId="0" nodeType="withEffect">
                                  <p:stCondLst>
                                    <p:cond delay="3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10" presetClass="entr" presetSubtype="0" fill="hold" nodeType="withEffect">
                                  <p:stCondLst>
                                    <p:cond delay="3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淘宝网chenying0907出品 2"/>
          <p:cNvSpPr/>
          <p:nvPr/>
        </p:nvSpPr>
        <p:spPr>
          <a:xfrm>
            <a:off x="1023938" y="1631950"/>
            <a:ext cx="7831138" cy="1973263"/>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5" name="淘宝网chenying0907出品 4"/>
          <p:cNvSpPr/>
          <p:nvPr/>
        </p:nvSpPr>
        <p:spPr>
          <a:xfrm>
            <a:off x="1985963" y="1336675"/>
            <a:ext cx="8128000" cy="26050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pic>
        <p:nvPicPr>
          <p:cNvPr id="2" name="图片 1"/>
          <p:cNvPicPr>
            <a:picLocks noChangeAspect="1"/>
          </p:cNvPicPr>
          <p:nvPr/>
        </p:nvPicPr>
        <p:blipFill>
          <a:blip r:embed="rId1"/>
          <a:stretch>
            <a:fillRect/>
          </a:stretch>
        </p:blipFill>
        <p:spPr>
          <a:xfrm>
            <a:off x="838200" y="433388"/>
            <a:ext cx="2670175" cy="3508375"/>
          </a:xfrm>
          <a:prstGeom prst="rect">
            <a:avLst/>
          </a:prstGeom>
          <a:noFill/>
          <a:ln w="9525">
            <a:noFill/>
          </a:ln>
        </p:spPr>
      </p:pic>
      <p:sp>
        <p:nvSpPr>
          <p:cNvPr id="4" name="淘宝网chenying0907出品 3"/>
          <p:cNvSpPr/>
          <p:nvPr/>
        </p:nvSpPr>
        <p:spPr>
          <a:xfrm>
            <a:off x="2098675" y="2038350"/>
            <a:ext cx="7253288" cy="1566863"/>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grpSp>
        <p:nvGrpSpPr>
          <p:cNvPr id="7" name="淘宝网chenying0907出品 12"/>
          <p:cNvGrpSpPr/>
          <p:nvPr/>
        </p:nvGrpSpPr>
        <p:grpSpPr>
          <a:xfrm>
            <a:off x="3689350" y="2184400"/>
            <a:ext cx="6019800" cy="1295400"/>
            <a:chOff x="1587601" y="851717"/>
            <a:chExt cx="6020205" cy="1295887"/>
          </a:xfrm>
        </p:grpSpPr>
        <p:grpSp>
          <p:nvGrpSpPr>
            <p:cNvPr id="18440" name="淘宝网chenying0907出品 6"/>
            <p:cNvGrpSpPr/>
            <p:nvPr/>
          </p:nvGrpSpPr>
          <p:grpSpPr>
            <a:xfrm>
              <a:off x="1661281" y="851717"/>
              <a:ext cx="1277546" cy="615832"/>
              <a:chOff x="1389454" y="877072"/>
              <a:chExt cx="1277546" cy="636295"/>
            </a:xfrm>
          </p:grpSpPr>
          <p:sp>
            <p:nvSpPr>
              <p:cNvPr id="21" name="淘宝网chenying0907出品 4"/>
              <p:cNvSpPr/>
              <p:nvPr/>
            </p:nvSpPr>
            <p:spPr>
              <a:xfrm>
                <a:off x="1388804" y="877072"/>
                <a:ext cx="1278024" cy="569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22" name="淘宝网chenying0907出品 5"/>
              <p:cNvSpPr txBox="1"/>
              <p:nvPr/>
            </p:nvSpPr>
            <p:spPr>
              <a:xfrm>
                <a:off x="1414206" y="909889"/>
                <a:ext cx="1252622" cy="603838"/>
              </a:xfrm>
              <a:prstGeom prst="rect">
                <a:avLst/>
              </a:prstGeom>
              <a:noFill/>
            </p:spPr>
            <p:txBody>
              <a:bodyPr>
                <a:spAutoFit/>
              </a:bodyPr>
              <a:lstStyle/>
              <a:p>
                <a:pPr algn="dist">
                  <a:buNone/>
                </a:pPr>
                <a:r>
                  <a:rPr lang="en-US" altLang="zh-CN" sz="3200" b="1" dirty="0">
                    <a:solidFill>
                      <a:schemeClr val="bg1"/>
                    </a:solidFill>
                    <a:latin typeface="Microsoft YaHei Light" panose="020B0502040204020203" charset="-122"/>
                  </a:rPr>
                  <a:t>I</a:t>
                </a:r>
                <a:endParaRPr lang="zh-CN" altLang="en-US" sz="3200" b="1" dirty="0">
                  <a:solidFill>
                    <a:schemeClr val="bg1"/>
                  </a:solidFill>
                  <a:latin typeface="Microsoft YaHei Light" panose="020B0502040204020203" charset="-122"/>
                </a:endParaRPr>
              </a:p>
            </p:txBody>
          </p:sp>
        </p:grpSp>
        <p:sp>
          <p:nvSpPr>
            <p:cNvPr id="18441" name="淘宝网chenying0907出品 7"/>
            <p:cNvSpPr txBox="1"/>
            <p:nvPr/>
          </p:nvSpPr>
          <p:spPr>
            <a:xfrm>
              <a:off x="1587601" y="1439718"/>
              <a:ext cx="6020205" cy="707886"/>
            </a:xfrm>
            <a:prstGeom prst="rect">
              <a:avLst/>
            </a:prstGeom>
            <a:noFill/>
            <a:ln w="9525">
              <a:noFill/>
            </a:ln>
          </p:spPr>
          <p:txBody>
            <a:bodyPr>
              <a:spAutoFit/>
            </a:bodyPr>
            <a:lstStyle/>
            <a:p>
              <a:r>
                <a:rPr lang="en-US" altLang="zh-CN" sz="4000" b="1" dirty="0">
                  <a:solidFill>
                    <a:schemeClr val="tx2"/>
                  </a:solidFill>
                  <a:latin typeface="Times New Roman" panose="02020603050405020304" pitchFamily="18" charset="0"/>
                  <a:ea typeface="方正清刻本悦宋简体" charset="-122"/>
                </a:rPr>
                <a:t>Khái niệm liên kết</a:t>
              </a:r>
              <a:endParaRPr lang="zh-CN" altLang="en-US" sz="4000" b="1" dirty="0">
                <a:solidFill>
                  <a:schemeClr val="tx2"/>
                </a:solidFill>
                <a:latin typeface="Times New Roman" panose="02020603050405020304" pitchFamily="18" charset="0"/>
                <a:ea typeface="方正清刻本悦宋简体" charset="-122"/>
              </a:endParaRPr>
            </a:p>
          </p:txBody>
        </p:sp>
      </p:grpSp>
      <p:sp>
        <p:nvSpPr>
          <p:cNvPr id="6" name="Rectangle 5"/>
          <p:cNvSpPr/>
          <p:nvPr/>
        </p:nvSpPr>
        <p:spPr>
          <a:xfrm>
            <a:off x="2074863" y="4141788"/>
            <a:ext cx="8078787" cy="2060575"/>
          </a:xfrm>
          <a:prstGeom prst="rect">
            <a:avLst/>
          </a:prstGeom>
          <a:noFill/>
          <a:ln w="9525">
            <a:noFill/>
          </a:ln>
        </p:spPr>
        <p:txBody>
          <a:bodyPr>
            <a:spAutoFit/>
          </a:bodyPr>
          <a:lstStyle/>
          <a:p>
            <a:pPr algn="just"/>
            <a:r>
              <a:rPr lang="nl-NL" altLang="en-US" sz="3200" i="1" dirty="0">
                <a:solidFill>
                  <a:srgbClr val="FF0000"/>
                </a:solidFill>
                <a:latin typeface="Times New Roman" panose="02020603050405020304" pitchFamily="18" charset="0"/>
                <a:cs typeface="Times New Roman" panose="02020603050405020304" pitchFamily="18" charset="0"/>
              </a:rPr>
              <a:t> Liên kết l</a:t>
            </a:r>
            <a:r>
              <a:rPr lang="nl-NL" altLang="en-US" sz="3200" i="1" dirty="0">
                <a:solidFill>
                  <a:srgbClr val="FF0000"/>
                </a:solidFill>
                <a:latin typeface="Times New Roman" panose="02020603050405020304" pitchFamily="18" charset="0"/>
                <a:ea typeface="Times New Roman" panose="02020603050405020304" pitchFamily="18" charset="0"/>
              </a:rPr>
              <a:t>à</a:t>
            </a:r>
            <a:r>
              <a:rPr lang="nl-NL" altLang="en-US" sz="3200" i="1" dirty="0">
                <a:solidFill>
                  <a:srgbClr val="FF0000"/>
                </a:solidFill>
                <a:latin typeface="Times New Roman" panose="02020603050405020304" pitchFamily="18" charset="0"/>
                <a:cs typeface="Times New Roman" panose="02020603050405020304" pitchFamily="18" charset="0"/>
              </a:rPr>
              <a:t> sự nối kết ý nghĩa giữa câu với câu v</a:t>
            </a:r>
            <a:r>
              <a:rPr lang="nl-NL" altLang="en-US" sz="3200" i="1" dirty="0">
                <a:solidFill>
                  <a:srgbClr val="FF0000"/>
                </a:solidFill>
                <a:latin typeface="Times New Roman" panose="02020603050405020304" pitchFamily="18" charset="0"/>
                <a:ea typeface="Times New Roman" panose="02020603050405020304" pitchFamily="18" charset="0"/>
              </a:rPr>
              <a:t>à</a:t>
            </a:r>
            <a:r>
              <a:rPr lang="nl-NL" altLang="en-US" sz="3200" i="1" dirty="0">
                <a:solidFill>
                  <a:srgbClr val="FF0000"/>
                </a:solidFill>
                <a:latin typeface="Times New Roman" panose="02020603050405020304" pitchFamily="18" charset="0"/>
                <a:cs typeface="Times New Roman" panose="02020603050405020304" pitchFamily="18" charset="0"/>
              </a:rPr>
              <a:t> giữa đoạn văn với đoạn văn bằng các từ ngữ có tác dụng liên kết. Bao gồm </a:t>
            </a:r>
            <a:r>
              <a:rPr lang="nl-NL" altLang="en-US" sz="3200" b="1" i="1" dirty="0">
                <a:solidFill>
                  <a:srgbClr val="FF0000"/>
                </a:solidFill>
                <a:latin typeface="Times New Roman" panose="02020603050405020304" pitchFamily="18" charset="0"/>
                <a:cs typeface="Times New Roman" panose="02020603050405020304" pitchFamily="18" charset="0"/>
              </a:rPr>
              <a:t>liên kết nội dung </a:t>
            </a:r>
            <a:r>
              <a:rPr lang="nl-NL" altLang="en-US" sz="3200" i="1" dirty="0">
                <a:solidFill>
                  <a:srgbClr val="FF0000"/>
                </a:solidFill>
                <a:latin typeface="Times New Roman" panose="02020603050405020304" pitchFamily="18" charset="0"/>
                <a:cs typeface="Times New Roman" panose="02020603050405020304" pitchFamily="18" charset="0"/>
              </a:rPr>
              <a:t>v</a:t>
            </a:r>
            <a:r>
              <a:rPr lang="nl-NL" altLang="en-US" sz="3200" i="1" dirty="0">
                <a:solidFill>
                  <a:srgbClr val="FF0000"/>
                </a:solidFill>
                <a:latin typeface="Times New Roman" panose="02020603050405020304" pitchFamily="18" charset="0"/>
                <a:ea typeface="Times New Roman" panose="02020603050405020304" pitchFamily="18" charset="0"/>
              </a:rPr>
              <a:t>à</a:t>
            </a:r>
            <a:r>
              <a:rPr lang="nl-NL" altLang="en-US" sz="3200" i="1" dirty="0">
                <a:solidFill>
                  <a:srgbClr val="FF0000"/>
                </a:solidFill>
                <a:latin typeface="Times New Roman" panose="02020603050405020304" pitchFamily="18" charset="0"/>
                <a:cs typeface="Times New Roman" panose="02020603050405020304" pitchFamily="18" charset="0"/>
              </a:rPr>
              <a:t> </a:t>
            </a:r>
            <a:r>
              <a:rPr lang="nl-NL" altLang="en-US" sz="3200" b="1" i="1" dirty="0">
                <a:solidFill>
                  <a:srgbClr val="FF0000"/>
                </a:solidFill>
                <a:latin typeface="Times New Roman" panose="02020603050405020304" pitchFamily="18" charset="0"/>
                <a:cs typeface="Times New Roman" panose="02020603050405020304" pitchFamily="18" charset="0"/>
              </a:rPr>
              <a:t>liên kết hình thức</a:t>
            </a:r>
            <a:endParaRPr lang="nl-NL" altLang="en-US" sz="3200" b="1" i="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2" fill="hold" grpId="0" nodeType="withEffect">
                                  <p:stCondLst>
                                    <p:cond delay="20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par>
                                <p:cTn id="14" presetID="10" presetClass="entr" presetSubtype="0" fill="hold" nodeType="withEffect">
                                  <p:stCondLst>
                                    <p:cond delay="2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淘宝网chenying0907出品 4"/>
          <p:cNvGrpSpPr/>
          <p:nvPr/>
        </p:nvGrpSpPr>
        <p:grpSpPr>
          <a:xfrm>
            <a:off x="335280" y="211138"/>
            <a:ext cx="2306638" cy="4711700"/>
            <a:chOff x="5439190" y="635000"/>
            <a:chExt cx="1447800" cy="4711700"/>
          </a:xfrm>
        </p:grpSpPr>
        <p:sp>
          <p:nvSpPr>
            <p:cNvPr id="3" name="淘宝网chenying0907出品 2"/>
            <p:cNvSpPr/>
            <p:nvPr/>
          </p:nvSpPr>
          <p:spPr>
            <a:xfrm>
              <a:off x="5439190" y="635000"/>
              <a:ext cx="1447800" cy="47117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fontAlgn="base" hangingPunct="1">
                <a:buNone/>
              </a:pPr>
              <a:endParaRPr lang="zh-CN" altLang="en-US" strike="noStrike" noProof="1" dirty="0">
                <a:solidFill>
                  <a:srgbClr val="FFFFFF"/>
                </a:solidFill>
                <a:latin typeface="Microsoft YaHei Light" panose="020B0502040204020203" charset="-122"/>
              </a:endParaRPr>
            </a:p>
          </p:txBody>
        </p:sp>
        <p:sp>
          <p:nvSpPr>
            <p:cNvPr id="37891" name="淘宝网chenying0907出品 6"/>
            <p:cNvSpPr txBox="1"/>
            <p:nvPr/>
          </p:nvSpPr>
          <p:spPr>
            <a:xfrm>
              <a:off x="6099817" y="1189037"/>
              <a:ext cx="309887" cy="2476500"/>
            </a:xfrm>
            <a:prstGeom prst="rect">
              <a:avLst/>
            </a:prstGeom>
            <a:noFill/>
            <a:ln w="9525">
              <a:noFill/>
            </a:ln>
          </p:spPr>
          <p:txBody>
            <a:bodyPr vert="eaVert" anchor="t" anchorCtr="0">
              <a:spAutoFit/>
            </a:bodyPr>
            <a:p>
              <a:endParaRPr lang="zh-CN" altLang="en-US" sz="2000" dirty="0">
                <a:solidFill>
                  <a:srgbClr val="44546A"/>
                </a:solidFill>
                <a:latin typeface="Microsoft YaHei Light" panose="020B0502040204020203" charset="-122"/>
                <a:ea typeface="Microsoft YaHei Light" panose="020B0502040204020203" charset="-122"/>
              </a:endParaRPr>
            </a:p>
          </p:txBody>
        </p:sp>
      </p:grpSp>
      <p:pic>
        <p:nvPicPr>
          <p:cNvPr id="4" name="图片 3"/>
          <p:cNvPicPr>
            <a:picLocks noChangeAspect="1"/>
          </p:cNvPicPr>
          <p:nvPr/>
        </p:nvPicPr>
        <p:blipFill>
          <a:blip r:embed="rId1"/>
          <a:stretch>
            <a:fillRect/>
          </a:stretch>
        </p:blipFill>
        <p:spPr>
          <a:xfrm>
            <a:off x="635" y="2990850"/>
            <a:ext cx="2642235" cy="3867150"/>
          </a:xfrm>
          <a:prstGeom prst="rect">
            <a:avLst/>
          </a:prstGeom>
          <a:noFill/>
          <a:ln w="9525">
            <a:noFill/>
          </a:ln>
        </p:spPr>
      </p:pic>
      <p:sp>
        <p:nvSpPr>
          <p:cNvPr id="2" name="Rectangle 1"/>
          <p:cNvSpPr/>
          <p:nvPr/>
        </p:nvSpPr>
        <p:spPr>
          <a:xfrm>
            <a:off x="559118" y="323850"/>
            <a:ext cx="1795462" cy="3600450"/>
          </a:xfrm>
          <a:prstGeom prst="rect">
            <a:avLst/>
          </a:prstGeom>
          <a:noFill/>
          <a:ln w="9525">
            <a:noFill/>
          </a:ln>
        </p:spPr>
        <p:txBody>
          <a:bodyPr anchor="t" anchorCtr="0">
            <a:spAutoFit/>
          </a:bodyPr>
          <a:p>
            <a:pPr algn="ctr">
              <a:lnSpc>
                <a:spcPct val="150000"/>
              </a:lnSpc>
            </a:pPr>
            <a:r>
              <a:rPr lang="en-US" altLang="en-US" sz="2400" b="1" i="1" dirty="0">
                <a:latin typeface="Times New Roman" panose="02020603050405020304" pitchFamily="18" charset="0"/>
                <a:ea typeface="Microsoft YaHei Light" panose="020B0502040204020203" charset="-122"/>
              </a:rPr>
              <a:t>BÀI TẬP 1. </a:t>
            </a:r>
            <a:endParaRPr lang="en-US" altLang="en-US" sz="2400" b="1" i="1" dirty="0">
              <a:latin typeface="Times New Roman" panose="02020603050405020304" pitchFamily="18" charset="0"/>
              <a:ea typeface="Microsoft YaHei Light" panose="020B0502040204020203" charset="-122"/>
            </a:endParaRPr>
          </a:p>
          <a:p>
            <a:pPr algn="ctr">
              <a:lnSpc>
                <a:spcPct val="150000"/>
              </a:lnSpc>
            </a:pPr>
            <a:r>
              <a:rPr lang="en-US" altLang="en-US" sz="3200" b="1" i="1" dirty="0">
                <a:solidFill>
                  <a:srgbClr val="FF0000"/>
                </a:solidFill>
                <a:latin typeface="Times New Roman" panose="02020603050405020304" pitchFamily="18" charset="0"/>
                <a:ea typeface="Microsoft YaHei Light" panose="020B0502040204020203" charset="-122"/>
              </a:rPr>
              <a:t>TÌM CẶP TỪ TRÁI NGHĨA</a:t>
            </a:r>
            <a:endParaRPr lang="en-US" altLang="en-US" sz="3200" b="1" i="1" dirty="0">
              <a:solidFill>
                <a:srgbClr val="FF0000"/>
              </a:solidFill>
              <a:latin typeface="Times New Roman" panose="02020603050405020304" pitchFamily="18" charset="0"/>
              <a:ea typeface="Microsoft YaHei Light" panose="020B0502040204020203" charset="-122"/>
            </a:endParaRPr>
          </a:p>
        </p:txBody>
      </p:sp>
      <p:sp>
        <p:nvSpPr>
          <p:cNvPr id="8" name="Rectangle 7"/>
          <p:cNvSpPr/>
          <p:nvPr/>
        </p:nvSpPr>
        <p:spPr>
          <a:xfrm>
            <a:off x="2943860" y="151130"/>
            <a:ext cx="8956675" cy="4523105"/>
          </a:xfrm>
          <a:prstGeom prst="rect">
            <a:avLst/>
          </a:prstGeom>
          <a:noFill/>
          <a:ln w="9525">
            <a:noFill/>
          </a:ln>
        </p:spPr>
        <p:txBody>
          <a:bodyPr wrap="square" anchor="t" anchorCtr="0">
            <a:spAutoFit/>
          </a:bodyPr>
          <a:p>
            <a:pPr algn="just"/>
            <a:r>
              <a:rPr lang="en-US" altLang="x-none" sz="3200" i="1" dirty="0">
                <a:latin typeface="Times New Roman" panose="02020603050405020304" pitchFamily="18" charset="0"/>
                <a:ea typeface="Microsoft YaHei Light" panose="020B0502040204020203" charset="-122"/>
              </a:rPr>
              <a:t> Thời gian vật lí vô hình, giá lạnh, đi trên một con đường thẳng tắp, đều đặn như một cái máy (tuyệt hảo bởi vì không bao giờ hư) tạo tác v</a:t>
            </a:r>
            <a:r>
              <a:rPr lang="en-US" altLang="x-none" sz="3200" i="1" dirty="0">
                <a:latin typeface="Times New Roman" panose="02020603050405020304" pitchFamily="18" charset="0"/>
                <a:ea typeface="Times New Roman" panose="02020603050405020304" pitchFamily="18" charset="0"/>
              </a:rPr>
              <a:t>à</a:t>
            </a:r>
            <a:r>
              <a:rPr lang="en-US" altLang="x-none" sz="3200" i="1" dirty="0">
                <a:latin typeface="Times New Roman" panose="02020603050405020304" pitchFamily="18" charset="0"/>
                <a:ea typeface="Microsoft YaHei Light" panose="020B0502040204020203" charset="-122"/>
              </a:rPr>
              <a:t> phá hủy mọi sinh vật, mọi hiên hữu. Trong khi đó, thời gian tâm lý lại hữu hình, nóng bỏng, quay theo một hình tròn, lúc nhanh lúc chậm với bao nhiêu kỉ niệm nhớ thương về dĩ vãng, cũng như bao nhiêu dự trù lo lắng cho tương lai.</a:t>
            </a:r>
            <a:endParaRPr lang="en-US" altLang="x-none" sz="3200" i="1" dirty="0">
              <a:latin typeface="Times New Roman" panose="02020603050405020304" pitchFamily="18" charset="0"/>
              <a:ea typeface="Microsoft YaHei Light" panose="020B0502040204020203" charset="-122"/>
            </a:endParaRPr>
          </a:p>
          <a:p>
            <a:pPr algn="r"/>
            <a:r>
              <a:rPr lang="en-US" altLang="x-none" sz="3200" i="1" dirty="0">
                <a:latin typeface="Times New Roman" panose="02020603050405020304" pitchFamily="18" charset="0"/>
                <a:ea typeface="Microsoft YaHei Light" panose="020B0502040204020203" charset="-122"/>
              </a:rPr>
              <a:t>( Thời gian l</a:t>
            </a:r>
            <a:r>
              <a:rPr lang="en-US" altLang="x-none" sz="3200" i="1" dirty="0">
                <a:latin typeface="Times New Roman" panose="02020603050405020304" pitchFamily="18" charset="0"/>
                <a:ea typeface="Times New Roman" panose="02020603050405020304" pitchFamily="18" charset="0"/>
              </a:rPr>
              <a:t>à</a:t>
            </a:r>
            <a:r>
              <a:rPr lang="en-US" altLang="x-none" sz="3200" i="1" dirty="0">
                <a:latin typeface="Times New Roman" panose="02020603050405020304" pitchFamily="18" charset="0"/>
                <a:ea typeface="Microsoft YaHei Light" panose="020B0502040204020203" charset="-122"/>
              </a:rPr>
              <a:t> gì?, trong tạp chí Tia sáng)</a:t>
            </a:r>
            <a:endParaRPr lang="en-US" altLang="x-none" sz="3200" i="1" dirty="0">
              <a:latin typeface="Microsoft YaHei Light" panose="020B0502040204020203" charset="-122"/>
              <a:ea typeface="Microsoft YaHei Light" panose="020B0502040204020203" charset="-122"/>
            </a:endParaRPr>
          </a:p>
        </p:txBody>
      </p:sp>
      <p:cxnSp>
        <p:nvCxnSpPr>
          <p:cNvPr id="6" name="Straight Connector 5"/>
          <p:cNvCxnSpPr/>
          <p:nvPr/>
        </p:nvCxnSpPr>
        <p:spPr>
          <a:xfrm>
            <a:off x="5992495" y="576580"/>
            <a:ext cx="1280795" cy="120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122930" y="2558415"/>
            <a:ext cx="1395730" cy="3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623810" y="573405"/>
            <a:ext cx="1395730" cy="3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947285" y="2555240"/>
            <a:ext cx="1395730" cy="3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192270" y="1069340"/>
            <a:ext cx="1395730" cy="3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9490710" y="2552065"/>
            <a:ext cx="1395730" cy="3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080385" y="3039110"/>
            <a:ext cx="2507615" cy="146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68365" y="1083945"/>
            <a:ext cx="12807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par>
                                <p:cTn id="30" presetID="16" presetClass="entr" presetSubtype="21"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par>
                                <p:cTn id="38" presetID="16" presetClass="entr" presetSubtype="21"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par>
                                <p:cTn id="46" presetID="16" presetClass="entr" presetSubtype="21"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par>
                                <p:cTn id="54" presetID="16" presetClass="entr" presetSubtype="21"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arn(inVertical)">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14287"/>
            <a:ext cx="5889625" cy="6880225"/>
          </a:xfrm>
          <a:prstGeom prst="rect">
            <a:avLst/>
          </a:prstGeom>
          <a:noFill/>
          <a:ln w="9525">
            <a:noFill/>
          </a:ln>
        </p:spPr>
      </p:pic>
      <p:sp>
        <p:nvSpPr>
          <p:cNvPr id="21" name="淘宝网chenying0907出品 20"/>
          <p:cNvSpPr/>
          <p:nvPr/>
        </p:nvSpPr>
        <p:spPr>
          <a:xfrm>
            <a:off x="6527800" y="0"/>
            <a:ext cx="5664200" cy="6858000"/>
          </a:xfrm>
          <a:custGeom>
            <a:avLst/>
            <a:gdLst>
              <a:gd name="connsiteX0" fmla="*/ 2689511 w 5664199"/>
              <a:gd name="connsiteY0" fmla="*/ 0 h 6858000"/>
              <a:gd name="connsiteX1" fmla="*/ 5664199 w 5664199"/>
              <a:gd name="connsiteY1" fmla="*/ 0 h 6858000"/>
              <a:gd name="connsiteX2" fmla="*/ 5664199 w 5664199"/>
              <a:gd name="connsiteY2" fmla="*/ 6858000 h 6858000"/>
              <a:gd name="connsiteX3" fmla="*/ 521874 w 5664199"/>
              <a:gd name="connsiteY3" fmla="*/ 6858000 h 6858000"/>
              <a:gd name="connsiteX4" fmla="*/ 516597 w 5664199"/>
              <a:gd name="connsiteY4" fmla="*/ 6847697 h 6858000"/>
              <a:gd name="connsiteX5" fmla="*/ 0 w 5664199"/>
              <a:gd name="connsiteY5" fmla="*/ 4576482 h 6858000"/>
              <a:gd name="connsiteX6" fmla="*/ 2522267 w 5664199"/>
              <a:gd name="connsiteY6" fmla="*/ 961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4199" h="6858000">
                <a:moveTo>
                  <a:pt x="2689511" y="0"/>
                </a:moveTo>
                <a:lnTo>
                  <a:pt x="5664199" y="0"/>
                </a:lnTo>
                <a:lnTo>
                  <a:pt x="5664199" y="6858000"/>
                </a:lnTo>
                <a:lnTo>
                  <a:pt x="521874" y="6858000"/>
                </a:lnTo>
                <a:lnTo>
                  <a:pt x="516597" y="6847697"/>
                </a:lnTo>
                <a:cubicBezTo>
                  <a:pt x="185530" y="6160620"/>
                  <a:pt x="0" y="5390218"/>
                  <a:pt x="0" y="4576482"/>
                </a:cubicBezTo>
                <a:cubicBezTo>
                  <a:pt x="0" y="2677766"/>
                  <a:pt x="1010108" y="1014973"/>
                  <a:pt x="2522267" y="96163"/>
                </a:cubicBezTo>
                <a:close/>
              </a:path>
            </a:pathLst>
          </a:cu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fontAlgn="base" hangingPunct="1">
              <a:buNone/>
            </a:pPr>
            <a:endParaRPr lang="zh-CN" altLang="en-US" strike="noStrike" noProof="1" dirty="0">
              <a:solidFill>
                <a:srgbClr val="FFFFFF"/>
              </a:solidFill>
              <a:latin typeface="Microsoft YaHei Light" panose="020B0502040204020203" charset="-122"/>
            </a:endParaRPr>
          </a:p>
        </p:txBody>
      </p:sp>
      <p:sp>
        <p:nvSpPr>
          <p:cNvPr id="6" name="淘宝网chenying0907出品 5"/>
          <p:cNvSpPr/>
          <p:nvPr/>
        </p:nvSpPr>
        <p:spPr>
          <a:xfrm>
            <a:off x="889000" y="1028700"/>
            <a:ext cx="10477500" cy="4889500"/>
          </a:xfrm>
          <a:prstGeom prst="rect">
            <a:avLst/>
          </a:prstGeom>
          <a:solidFill>
            <a:schemeClr val="bg1"/>
          </a:solidFill>
          <a:ln>
            <a:solidFill>
              <a:schemeClr val="accent2">
                <a:lumMod val="20000"/>
                <a:lumOff val="80000"/>
              </a:schemeClr>
            </a:solidFill>
          </a:ln>
          <a:effectLst>
            <a:outerShdw blurRad="330200" dist="190500" dir="5400000" sx="98000" sy="98000" algn="t"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fontAlgn="base" hangingPunct="1">
              <a:buNone/>
            </a:pPr>
            <a:endParaRPr lang="zh-CN" altLang="en-US" strike="noStrike" noProof="1" dirty="0">
              <a:solidFill>
                <a:srgbClr val="FFFFFF"/>
              </a:solidFill>
              <a:latin typeface="Microsoft YaHei Light" panose="020B0502040204020203" charset="-122"/>
            </a:endParaRPr>
          </a:p>
        </p:txBody>
      </p:sp>
      <p:pic>
        <p:nvPicPr>
          <p:cNvPr id="19" name="图片 18"/>
          <p:cNvPicPr>
            <a:picLocks noChangeAspect="1"/>
          </p:cNvPicPr>
          <p:nvPr/>
        </p:nvPicPr>
        <p:blipFill>
          <a:blip r:embed="rId2"/>
          <a:stretch>
            <a:fillRect/>
          </a:stretch>
        </p:blipFill>
        <p:spPr>
          <a:xfrm>
            <a:off x="8628063" y="1352550"/>
            <a:ext cx="3268662" cy="4565650"/>
          </a:xfrm>
          <a:prstGeom prst="rect">
            <a:avLst/>
          </a:prstGeom>
          <a:noFill/>
          <a:ln w="9525">
            <a:noFill/>
          </a:ln>
        </p:spPr>
      </p:pic>
      <p:sp>
        <p:nvSpPr>
          <p:cNvPr id="3" name="Rectangle 2"/>
          <p:cNvSpPr/>
          <p:nvPr/>
        </p:nvSpPr>
        <p:spPr>
          <a:xfrm>
            <a:off x="936625" y="419100"/>
            <a:ext cx="6896100" cy="583565"/>
          </a:xfrm>
          <a:prstGeom prst="rect">
            <a:avLst/>
          </a:prstGeom>
          <a:noFill/>
          <a:ln w="9525">
            <a:noFill/>
          </a:ln>
        </p:spPr>
        <p:txBody>
          <a:bodyPr wrap="none" anchor="t" anchorCtr="0">
            <a:spAutoFit/>
          </a:bodyPr>
          <a:p>
            <a:r>
              <a:rPr lang="en-US" altLang="x-none" sz="3200" b="1" i="1" dirty="0">
                <a:solidFill>
                  <a:srgbClr val="FF0000"/>
                </a:solidFill>
                <a:latin typeface="Times New Roman" panose="02020603050405020304" pitchFamily="18" charset="0"/>
                <a:ea typeface="Microsoft YaHei Light" panose="020B0502040204020203" charset="-122"/>
              </a:rPr>
              <a:t>B</a:t>
            </a:r>
            <a:r>
              <a:rPr lang="en-US" altLang="x-none" sz="3200" b="1" i="1" dirty="0">
                <a:solidFill>
                  <a:srgbClr val="FF0000"/>
                </a:solidFill>
                <a:latin typeface="Times New Roman" panose="02020603050405020304" pitchFamily="18" charset="0"/>
                <a:ea typeface="Times New Roman" panose="02020603050405020304" pitchFamily="18" charset="0"/>
              </a:rPr>
              <a:t>à</a:t>
            </a:r>
            <a:r>
              <a:rPr lang="en-US" altLang="x-none" sz="3200" b="1" i="1" dirty="0">
                <a:solidFill>
                  <a:srgbClr val="FF0000"/>
                </a:solidFill>
                <a:latin typeface="Times New Roman" panose="02020603050405020304" pitchFamily="18" charset="0"/>
                <a:ea typeface="Microsoft YaHei Light" panose="020B0502040204020203" charset="-122"/>
              </a:rPr>
              <a:t>i tập 2: Tìm lỗi về liên kết hình thức. </a:t>
            </a:r>
            <a:endParaRPr lang="en-US" altLang="x-none" sz="3200" i="1" dirty="0">
              <a:latin typeface="Microsoft YaHei Light" panose="020B0502040204020203" charset="-122"/>
              <a:ea typeface="Microsoft YaHei Light" panose="020B0502040204020203" charset="-122"/>
            </a:endParaRPr>
          </a:p>
        </p:txBody>
      </p:sp>
      <p:sp>
        <p:nvSpPr>
          <p:cNvPr id="4" name="Rectangle 3"/>
          <p:cNvSpPr/>
          <p:nvPr/>
        </p:nvSpPr>
        <p:spPr>
          <a:xfrm>
            <a:off x="936625" y="1057275"/>
            <a:ext cx="8223250" cy="3538220"/>
          </a:xfrm>
          <a:prstGeom prst="rect">
            <a:avLst/>
          </a:prstGeom>
          <a:noFill/>
          <a:ln w="9525">
            <a:noFill/>
          </a:ln>
        </p:spPr>
        <p:txBody>
          <a:bodyPr wrap="square" anchor="t" anchorCtr="0">
            <a:spAutoFit/>
          </a:bodyPr>
          <a:p>
            <a:pPr algn="just"/>
            <a:r>
              <a:rPr lang="en-US" altLang="x-none" sz="3200" i="1" dirty="0">
                <a:latin typeface="Times New Roman" panose="02020603050405020304" pitchFamily="18" charset="0"/>
                <a:ea typeface="Microsoft YaHei Light" panose="020B0502040204020203" charset="-122"/>
              </a:rPr>
              <a:t>a. Với bộ răng khỏe cứng, lo</a:t>
            </a:r>
            <a:r>
              <a:rPr lang="en-US" altLang="x-none" sz="3200" i="1" dirty="0">
                <a:latin typeface="Times New Roman" panose="02020603050405020304" pitchFamily="18" charset="0"/>
                <a:ea typeface="Times New Roman" panose="02020603050405020304" pitchFamily="18" charset="0"/>
              </a:rPr>
              <a:t>à</a:t>
            </a:r>
            <a:r>
              <a:rPr lang="en-US" altLang="x-none" sz="3200" i="1" dirty="0">
                <a:latin typeface="Times New Roman" panose="02020603050405020304" pitchFamily="18" charset="0"/>
                <a:ea typeface="Microsoft YaHei Light" panose="020B0502040204020203" charset="-122"/>
              </a:rPr>
              <a:t>i nhện khổng lồ n</a:t>
            </a:r>
            <a:r>
              <a:rPr lang="en-US" altLang="x-none" sz="3200" i="1" dirty="0">
                <a:latin typeface="Times New Roman" panose="02020603050405020304" pitchFamily="18" charset="0"/>
                <a:ea typeface="Times New Roman" panose="02020603050405020304" pitchFamily="18" charset="0"/>
              </a:rPr>
              <a:t>à</a:t>
            </a:r>
            <a:r>
              <a:rPr lang="en-US" altLang="x-none" sz="3200" i="1" dirty="0">
                <a:latin typeface="Times New Roman" panose="02020603050405020304" pitchFamily="18" charset="0"/>
                <a:ea typeface="Microsoft YaHei Light" panose="020B0502040204020203" charset="-122"/>
              </a:rPr>
              <a:t>y có thể cắn thủng cả gi</a:t>
            </a:r>
            <a:r>
              <a:rPr lang="en-US" altLang="x-none" sz="3200" i="1" dirty="0">
                <a:latin typeface="Times New Roman" panose="02020603050405020304" pitchFamily="18" charset="0"/>
                <a:ea typeface="Times New Roman" panose="02020603050405020304" pitchFamily="18" charset="0"/>
              </a:rPr>
              <a:t>à</a:t>
            </a:r>
            <a:r>
              <a:rPr lang="en-US" altLang="x-none" sz="3200" i="1" dirty="0">
                <a:latin typeface="Times New Roman" panose="02020603050405020304" pitchFamily="18" charset="0"/>
                <a:ea typeface="Microsoft YaHei Light" panose="020B0502040204020203" charset="-122"/>
              </a:rPr>
              <a:t>y da. Mọi biện pháp chống lại nó vẫn chưa có kết quả vì chúng sống lâu dưới mặt đất. Hiện nay, người ta vẫn đang thử tìm cách bắt chúng để lấy nọc điều trị cho những người bị nó cắn.</a:t>
            </a:r>
            <a:endParaRPr lang="en-US" altLang="x-none" sz="3200" i="1" dirty="0">
              <a:latin typeface="Times New Roman" panose="02020603050405020304" pitchFamily="18" charset="0"/>
              <a:ea typeface="Microsoft YaHei Light" panose="020B0502040204020203" charset="-122"/>
            </a:endParaRPr>
          </a:p>
          <a:p>
            <a:r>
              <a:rPr lang="en-US" altLang="x-none" sz="3200" i="1" dirty="0">
                <a:latin typeface="Times New Roman" panose="02020603050405020304" pitchFamily="18" charset="0"/>
                <a:ea typeface="Microsoft YaHei Light" panose="020B0502040204020203" charset="-122"/>
              </a:rPr>
              <a:t>                                                                    ( Báo)</a:t>
            </a:r>
            <a:endParaRPr lang="en-US" altLang="x-none" sz="3200" i="1" dirty="0">
              <a:latin typeface="Times New Roman" panose="02020603050405020304" pitchFamily="18" charset="0"/>
              <a:ea typeface="Times New Roman" panose="02020603050405020304" pitchFamily="18" charset="0"/>
            </a:endParaRPr>
          </a:p>
        </p:txBody>
      </p:sp>
      <p:sp>
        <p:nvSpPr>
          <p:cNvPr id="5" name="Rectangle 4"/>
          <p:cNvSpPr/>
          <p:nvPr/>
        </p:nvSpPr>
        <p:spPr>
          <a:xfrm>
            <a:off x="987425" y="4297680"/>
            <a:ext cx="8362315" cy="1568450"/>
          </a:xfrm>
          <a:prstGeom prst="rect">
            <a:avLst/>
          </a:prstGeom>
          <a:noFill/>
          <a:ln w="9525">
            <a:noFill/>
          </a:ln>
        </p:spPr>
        <p:txBody>
          <a:bodyPr wrap="square" anchor="t" anchorCtr="0">
            <a:spAutoFit/>
          </a:bodyPr>
          <a:p>
            <a:r>
              <a:rPr lang="en-US" altLang="x-none" sz="3200" b="1" i="1" dirty="0">
                <a:solidFill>
                  <a:srgbClr val="FF0000"/>
                </a:solidFill>
                <a:latin typeface="Times New Roman" panose="02020603050405020304" pitchFamily="18" charset="0"/>
                <a:ea typeface="Microsoft YaHei Light" panose="020B0502040204020203" charset="-122"/>
                <a:sym typeface="Wingdings" panose="05000000000000000000" pitchFamily="2" charset="2"/>
              </a:rPr>
              <a:t> </a:t>
            </a:r>
            <a:r>
              <a:rPr lang="en-US" altLang="x-none" sz="3200" b="1" i="1" dirty="0">
                <a:solidFill>
                  <a:srgbClr val="FF0000"/>
                </a:solidFill>
                <a:latin typeface="Times New Roman" panose="02020603050405020304" pitchFamily="18" charset="0"/>
                <a:ea typeface="Microsoft YaHei Light" panose="020B0502040204020203" charset="-122"/>
              </a:rPr>
              <a:t>Đại từ xưng hô chưa hợp lý:</a:t>
            </a:r>
            <a:endParaRPr lang="en-US" altLang="x-none" sz="3200" b="1" i="1" dirty="0">
              <a:solidFill>
                <a:srgbClr val="FF0000"/>
              </a:solidFill>
              <a:latin typeface="Times New Roman" panose="02020603050405020304" pitchFamily="18" charset="0"/>
              <a:ea typeface="Microsoft YaHei Light" panose="020B0502040204020203" charset="-122"/>
            </a:endParaRPr>
          </a:p>
          <a:p>
            <a:r>
              <a:rPr lang="en-US" altLang="x-none" sz="3200" b="1" i="1" dirty="0">
                <a:latin typeface="Times New Roman" panose="02020603050405020304" pitchFamily="18" charset="0"/>
                <a:ea typeface="Microsoft YaHei Light" panose="020B0502040204020203" charset="-122"/>
              </a:rPr>
              <a:t>- “ nó” v</a:t>
            </a:r>
            <a:r>
              <a:rPr lang="en-US" altLang="x-none" sz="3200" b="1" i="1" dirty="0">
                <a:latin typeface="Times New Roman" panose="02020603050405020304" pitchFamily="18" charset="0"/>
                <a:ea typeface="Calibri" panose="020F0502020204030204" charset="0"/>
              </a:rPr>
              <a:t>à</a:t>
            </a:r>
            <a:r>
              <a:rPr lang="en-US" altLang="x-none" sz="3200" b="1" i="1" dirty="0">
                <a:latin typeface="Times New Roman" panose="02020603050405020304" pitchFamily="18" charset="0"/>
                <a:ea typeface="Microsoft YaHei Light" panose="020B0502040204020203" charset="-122"/>
              </a:rPr>
              <a:t> “ chúng” chưa hợp lý v</a:t>
            </a:r>
            <a:r>
              <a:rPr lang="en-US" altLang="x-none" sz="3200" b="1" i="1" dirty="0">
                <a:latin typeface="Times New Roman" panose="02020603050405020304" pitchFamily="18" charset="0"/>
                <a:ea typeface="Calibri" panose="020F0502020204030204" charset="0"/>
              </a:rPr>
              <a:t>à</a:t>
            </a:r>
            <a:r>
              <a:rPr lang="en-US" altLang="x-none" sz="3200" b="1" i="1" dirty="0">
                <a:latin typeface="Times New Roman" panose="02020603050405020304" pitchFamily="18" charset="0"/>
                <a:ea typeface="Microsoft YaHei Light" panose="020B0502040204020203" charset="-122"/>
              </a:rPr>
              <a:t> thống nhất </a:t>
            </a:r>
            <a:r>
              <a:rPr lang="en-US" altLang="x-none" sz="3200" b="1" i="1" dirty="0">
                <a:latin typeface="Times New Roman" panose="02020603050405020304" pitchFamily="18" charset="0"/>
                <a:ea typeface="Microsoft YaHei Light" panose="020B0502040204020203" charset="-122"/>
                <a:sym typeface="Wingdings" panose="05000000000000000000" pitchFamily="2" charset="2"/>
              </a:rPr>
              <a:t> </a:t>
            </a:r>
            <a:r>
              <a:rPr lang="en-US" altLang="x-none" sz="3200" b="1" i="1" dirty="0">
                <a:solidFill>
                  <a:srgbClr val="FF0000"/>
                </a:solidFill>
                <a:latin typeface="Times New Roman" panose="02020603050405020304" pitchFamily="18" charset="0"/>
                <a:ea typeface="Microsoft YaHei Light" panose="020B0502040204020203" charset="-122"/>
              </a:rPr>
              <a:t>nên ta thay từ “ nó” th</a:t>
            </a:r>
            <a:r>
              <a:rPr lang="en-US" altLang="x-none" sz="3200" b="1" i="1" dirty="0">
                <a:solidFill>
                  <a:srgbClr val="FF0000"/>
                </a:solidFill>
                <a:latin typeface="Times New Roman" panose="02020603050405020304" pitchFamily="18" charset="0"/>
                <a:ea typeface="Calibri" panose="020F0502020204030204" charset="0"/>
              </a:rPr>
              <a:t>à</a:t>
            </a:r>
            <a:r>
              <a:rPr lang="en-US" altLang="x-none" sz="3200" b="1" i="1" dirty="0">
                <a:solidFill>
                  <a:srgbClr val="FF0000"/>
                </a:solidFill>
                <a:latin typeface="Times New Roman" panose="02020603050405020304" pitchFamily="18" charset="0"/>
                <a:ea typeface="Microsoft YaHei Light" panose="020B0502040204020203" charset="-122"/>
              </a:rPr>
              <a:t>nh “ chúng”.</a:t>
            </a:r>
            <a:endParaRPr lang="en-US" altLang="x-none" sz="3200" b="1" i="1" dirty="0">
              <a:solidFill>
                <a:srgbClr val="FF0000"/>
              </a:solidFill>
              <a:latin typeface="Microsoft YaHei Light" panose="020B0502040204020203" charset="-122"/>
              <a:ea typeface="Microsoft YaHei Light" panose="020B0502040204020203" charset="-122"/>
            </a:endParaRPr>
          </a:p>
        </p:txBody>
      </p:sp>
      <p:cxnSp>
        <p:nvCxnSpPr>
          <p:cNvPr id="10" name="Straight Connector 9"/>
          <p:cNvCxnSpPr/>
          <p:nvPr/>
        </p:nvCxnSpPr>
        <p:spPr>
          <a:xfrm>
            <a:off x="3582035" y="3923665"/>
            <a:ext cx="465455" cy="88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200900" y="2446655"/>
            <a:ext cx="894080"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par>
                                <p:cTn id="39" presetID="16" presetClass="entr" presetSubtype="21"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Effect transition="in" filter="barn(inVertical)">
                                      <p:cBhvr>
                                        <p:cTn id="46" dur="500"/>
                                        <p:tgtEl>
                                          <p:spTgt spid="5">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Effect transition="in" filter="barn(inVertical)">
                                      <p:cBhvr>
                                        <p:cTn id="5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6" grpId="0" bldLvl="0" animBg="1"/>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14287"/>
            <a:ext cx="5889625" cy="6880225"/>
          </a:xfrm>
          <a:prstGeom prst="rect">
            <a:avLst/>
          </a:prstGeom>
          <a:noFill/>
          <a:ln w="9525">
            <a:noFill/>
          </a:ln>
        </p:spPr>
      </p:pic>
      <p:sp>
        <p:nvSpPr>
          <p:cNvPr id="21" name="淘宝网chenying0907出品 20"/>
          <p:cNvSpPr/>
          <p:nvPr/>
        </p:nvSpPr>
        <p:spPr>
          <a:xfrm>
            <a:off x="6527800" y="0"/>
            <a:ext cx="5664200" cy="6858000"/>
          </a:xfrm>
          <a:custGeom>
            <a:avLst/>
            <a:gdLst>
              <a:gd name="connsiteX0" fmla="*/ 2689511 w 5664199"/>
              <a:gd name="connsiteY0" fmla="*/ 0 h 6858000"/>
              <a:gd name="connsiteX1" fmla="*/ 5664199 w 5664199"/>
              <a:gd name="connsiteY1" fmla="*/ 0 h 6858000"/>
              <a:gd name="connsiteX2" fmla="*/ 5664199 w 5664199"/>
              <a:gd name="connsiteY2" fmla="*/ 6858000 h 6858000"/>
              <a:gd name="connsiteX3" fmla="*/ 521874 w 5664199"/>
              <a:gd name="connsiteY3" fmla="*/ 6858000 h 6858000"/>
              <a:gd name="connsiteX4" fmla="*/ 516597 w 5664199"/>
              <a:gd name="connsiteY4" fmla="*/ 6847697 h 6858000"/>
              <a:gd name="connsiteX5" fmla="*/ 0 w 5664199"/>
              <a:gd name="connsiteY5" fmla="*/ 4576482 h 6858000"/>
              <a:gd name="connsiteX6" fmla="*/ 2522267 w 5664199"/>
              <a:gd name="connsiteY6" fmla="*/ 961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4199" h="6858000">
                <a:moveTo>
                  <a:pt x="2689511" y="0"/>
                </a:moveTo>
                <a:lnTo>
                  <a:pt x="5664199" y="0"/>
                </a:lnTo>
                <a:lnTo>
                  <a:pt x="5664199" y="6858000"/>
                </a:lnTo>
                <a:lnTo>
                  <a:pt x="521874" y="6858000"/>
                </a:lnTo>
                <a:lnTo>
                  <a:pt x="516597" y="6847697"/>
                </a:lnTo>
                <a:cubicBezTo>
                  <a:pt x="185530" y="6160620"/>
                  <a:pt x="0" y="5390218"/>
                  <a:pt x="0" y="4576482"/>
                </a:cubicBezTo>
                <a:cubicBezTo>
                  <a:pt x="0" y="2677766"/>
                  <a:pt x="1010108" y="1014973"/>
                  <a:pt x="2522267" y="96163"/>
                </a:cubicBezTo>
                <a:close/>
              </a:path>
            </a:pathLst>
          </a:cu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fontAlgn="base" hangingPunct="1">
              <a:buNone/>
            </a:pPr>
            <a:endParaRPr lang="zh-CN" altLang="en-US" strike="noStrike" noProof="1" dirty="0">
              <a:solidFill>
                <a:srgbClr val="FFFFFF"/>
              </a:solidFill>
              <a:latin typeface="Microsoft YaHei Light" panose="020B0502040204020203" charset="-122"/>
            </a:endParaRPr>
          </a:p>
        </p:txBody>
      </p:sp>
      <p:sp>
        <p:nvSpPr>
          <p:cNvPr id="6" name="淘宝网chenying0907出品 5"/>
          <p:cNvSpPr/>
          <p:nvPr/>
        </p:nvSpPr>
        <p:spPr>
          <a:xfrm>
            <a:off x="889000" y="1028700"/>
            <a:ext cx="10477500" cy="4889500"/>
          </a:xfrm>
          <a:prstGeom prst="rect">
            <a:avLst/>
          </a:prstGeom>
          <a:solidFill>
            <a:schemeClr val="bg1"/>
          </a:solidFill>
          <a:ln>
            <a:solidFill>
              <a:schemeClr val="accent2">
                <a:lumMod val="20000"/>
                <a:lumOff val="80000"/>
              </a:schemeClr>
            </a:solidFill>
          </a:ln>
          <a:effectLst>
            <a:outerShdw blurRad="330200" dist="190500" dir="5400000" sx="98000" sy="98000" algn="t"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fontAlgn="base" hangingPunct="1">
              <a:buNone/>
            </a:pPr>
            <a:endParaRPr lang="zh-CN" altLang="en-US" strike="noStrike" noProof="1" dirty="0">
              <a:solidFill>
                <a:srgbClr val="FFFFFF"/>
              </a:solidFill>
              <a:latin typeface="Microsoft YaHei Light" panose="020B0502040204020203" charset="-122"/>
            </a:endParaRPr>
          </a:p>
        </p:txBody>
      </p:sp>
      <p:pic>
        <p:nvPicPr>
          <p:cNvPr id="19" name="图片 18"/>
          <p:cNvPicPr>
            <a:picLocks noChangeAspect="1"/>
          </p:cNvPicPr>
          <p:nvPr/>
        </p:nvPicPr>
        <p:blipFill>
          <a:blip r:embed="rId2"/>
          <a:stretch>
            <a:fillRect/>
          </a:stretch>
        </p:blipFill>
        <p:spPr>
          <a:xfrm>
            <a:off x="8628063" y="1352550"/>
            <a:ext cx="3268662" cy="4565650"/>
          </a:xfrm>
          <a:prstGeom prst="rect">
            <a:avLst/>
          </a:prstGeom>
          <a:noFill/>
          <a:ln w="9525">
            <a:noFill/>
          </a:ln>
        </p:spPr>
      </p:pic>
      <p:sp>
        <p:nvSpPr>
          <p:cNvPr id="3" name="Rectangle 2"/>
          <p:cNvSpPr/>
          <p:nvPr/>
        </p:nvSpPr>
        <p:spPr>
          <a:xfrm>
            <a:off x="936625" y="419100"/>
            <a:ext cx="7810500" cy="646113"/>
          </a:xfrm>
          <a:prstGeom prst="rect">
            <a:avLst/>
          </a:prstGeom>
          <a:noFill/>
          <a:ln w="9525">
            <a:noFill/>
          </a:ln>
        </p:spPr>
        <p:txBody>
          <a:bodyPr wrap="none" anchor="t" anchorCtr="0">
            <a:spAutoFit/>
          </a:bodyPr>
          <a:p>
            <a:r>
              <a:rPr lang="en-US" altLang="x-none" sz="3600" b="1" i="1" dirty="0">
                <a:solidFill>
                  <a:srgbClr val="FF0000"/>
                </a:solidFill>
                <a:latin typeface="Times New Roman" panose="02020603050405020304" pitchFamily="18" charset="0"/>
                <a:ea typeface="Microsoft YaHei Light" panose="020B0502040204020203" charset="-122"/>
              </a:rPr>
              <a:t>B</a:t>
            </a:r>
            <a:r>
              <a:rPr lang="en-US" altLang="x-none" sz="3600" b="1" i="1" dirty="0">
                <a:solidFill>
                  <a:srgbClr val="FF0000"/>
                </a:solidFill>
                <a:latin typeface="Times New Roman" panose="02020603050405020304" pitchFamily="18" charset="0"/>
                <a:ea typeface="Times New Roman" panose="02020603050405020304" pitchFamily="18" charset="0"/>
              </a:rPr>
              <a:t>à</a:t>
            </a:r>
            <a:r>
              <a:rPr lang="en-US" altLang="x-none" sz="3600" b="1" i="1" dirty="0">
                <a:solidFill>
                  <a:srgbClr val="FF0000"/>
                </a:solidFill>
                <a:latin typeface="Times New Roman" panose="02020603050405020304" pitchFamily="18" charset="0"/>
                <a:ea typeface="Microsoft YaHei Light" panose="020B0502040204020203" charset="-122"/>
              </a:rPr>
              <a:t>i tập 2: Tìm lỗi về liên kết hình thức. </a:t>
            </a:r>
            <a:endParaRPr lang="en-US" altLang="x-none" sz="3600" i="1" dirty="0">
              <a:solidFill>
                <a:srgbClr val="000000"/>
              </a:solidFill>
              <a:latin typeface="Microsoft YaHei Light" panose="020B0502040204020203" charset="-122"/>
              <a:ea typeface="Microsoft YaHei Light" panose="020B0502040204020203" charset="-122"/>
            </a:endParaRPr>
          </a:p>
        </p:txBody>
      </p:sp>
      <p:sp>
        <p:nvSpPr>
          <p:cNvPr id="4" name="Rectangle 3"/>
          <p:cNvSpPr/>
          <p:nvPr/>
        </p:nvSpPr>
        <p:spPr>
          <a:xfrm>
            <a:off x="936625" y="1057275"/>
            <a:ext cx="7848600" cy="2553335"/>
          </a:xfrm>
          <a:prstGeom prst="rect">
            <a:avLst/>
          </a:prstGeom>
          <a:noFill/>
          <a:ln w="9525">
            <a:noFill/>
          </a:ln>
        </p:spPr>
        <p:txBody>
          <a:bodyPr anchor="t" anchorCtr="0">
            <a:spAutoFit/>
          </a:bodyPr>
          <a:p>
            <a:pPr algn="just"/>
            <a:r>
              <a:rPr lang="en-US" altLang="x-none" sz="3200" i="1" dirty="0">
                <a:solidFill>
                  <a:srgbClr val="000000"/>
                </a:solidFill>
                <a:latin typeface="Times New Roman" panose="02020603050405020304" pitchFamily="18" charset="0"/>
                <a:ea typeface="Microsoft YaHei Light" panose="020B0502040204020203" charset="-122"/>
              </a:rPr>
              <a:t>b. Tại văn phòng, đồng chí Bộ trưởng đã gặp gỡ một số b</a:t>
            </a:r>
            <a:r>
              <a:rPr lang="en-US" altLang="x-none" sz="3200" i="1" dirty="0">
                <a:solidFill>
                  <a:srgbClr val="000000"/>
                </a:solidFill>
                <a:latin typeface="Times New Roman" panose="02020603050405020304" pitchFamily="18" charset="0"/>
                <a:ea typeface="Times New Roman" panose="02020603050405020304" pitchFamily="18" charset="0"/>
              </a:rPr>
              <a:t>à</a:t>
            </a:r>
            <a:r>
              <a:rPr lang="en-US" altLang="x-none" sz="3200" i="1" dirty="0">
                <a:solidFill>
                  <a:srgbClr val="000000"/>
                </a:solidFill>
                <a:latin typeface="Times New Roman" panose="02020603050405020304" pitchFamily="18" charset="0"/>
                <a:ea typeface="Microsoft YaHei Light" panose="020B0502040204020203" charset="-122"/>
              </a:rPr>
              <a:t> con nông dân để trao đổi ý kiến. Mỗi lúc b</a:t>
            </a:r>
            <a:r>
              <a:rPr lang="en-US" altLang="x-none" sz="3200" i="1" dirty="0">
                <a:solidFill>
                  <a:srgbClr val="000000"/>
                </a:solidFill>
                <a:latin typeface="Times New Roman" panose="02020603050405020304" pitchFamily="18" charset="0"/>
                <a:ea typeface="Times New Roman" panose="02020603050405020304" pitchFamily="18" charset="0"/>
              </a:rPr>
              <a:t>à</a:t>
            </a:r>
            <a:r>
              <a:rPr lang="en-US" altLang="x-none" sz="3200" i="1" dirty="0">
                <a:solidFill>
                  <a:srgbClr val="000000"/>
                </a:solidFill>
                <a:latin typeface="Times New Roman" panose="02020603050405020304" pitchFamily="18" charset="0"/>
                <a:ea typeface="Microsoft YaHei Light" panose="020B0502040204020203" charset="-122"/>
              </a:rPr>
              <a:t> con kéo đến hội trường ng</a:t>
            </a:r>
            <a:r>
              <a:rPr lang="en-US" altLang="x-none" sz="3200" i="1" dirty="0">
                <a:solidFill>
                  <a:srgbClr val="000000"/>
                </a:solidFill>
                <a:latin typeface="Times New Roman" panose="02020603050405020304" pitchFamily="18" charset="0"/>
                <a:ea typeface="Times New Roman" panose="02020603050405020304" pitchFamily="18" charset="0"/>
              </a:rPr>
              <a:t>à</a:t>
            </a:r>
            <a:r>
              <a:rPr lang="en-US" altLang="x-none" sz="3200" i="1" dirty="0">
                <a:solidFill>
                  <a:srgbClr val="000000"/>
                </a:solidFill>
                <a:latin typeface="Times New Roman" panose="02020603050405020304" pitchFamily="18" charset="0"/>
                <a:ea typeface="Microsoft YaHei Light" panose="020B0502040204020203" charset="-122"/>
              </a:rPr>
              <a:t>y một đông</a:t>
            </a:r>
            <a:endParaRPr lang="en-US" altLang="x-none" sz="3200" i="1" dirty="0">
              <a:solidFill>
                <a:srgbClr val="000000"/>
              </a:solidFill>
              <a:latin typeface="Times New Roman" panose="02020603050405020304" pitchFamily="18" charset="0"/>
              <a:ea typeface="Microsoft YaHei Light" panose="020B0502040204020203" charset="-122"/>
            </a:endParaRPr>
          </a:p>
          <a:p>
            <a:r>
              <a:rPr lang="en-US" altLang="x-none" sz="3200" i="1" dirty="0">
                <a:solidFill>
                  <a:srgbClr val="000000"/>
                </a:solidFill>
                <a:latin typeface="Times New Roman" panose="02020603050405020304" pitchFamily="18" charset="0"/>
                <a:ea typeface="Microsoft YaHei Light" panose="020B0502040204020203" charset="-122"/>
              </a:rPr>
              <a:t>                                                          ( Báo)</a:t>
            </a:r>
            <a:endParaRPr lang="en-US" altLang="x-none" sz="3200" i="1" dirty="0">
              <a:solidFill>
                <a:srgbClr val="00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1082675" y="3604260"/>
            <a:ext cx="8133715" cy="2061210"/>
          </a:xfrm>
          <a:prstGeom prst="rect">
            <a:avLst/>
          </a:prstGeom>
          <a:noFill/>
          <a:ln w="9525">
            <a:noFill/>
          </a:ln>
        </p:spPr>
        <p:txBody>
          <a:bodyPr wrap="square" anchor="t" anchorCtr="0">
            <a:spAutoFit/>
          </a:bodyPr>
          <a:p>
            <a:r>
              <a:rPr lang="en-US" altLang="x-none" sz="3200" b="1" i="1" dirty="0">
                <a:solidFill>
                  <a:srgbClr val="FF0000"/>
                </a:solidFill>
                <a:latin typeface="Times New Roman" panose="02020603050405020304" pitchFamily="18" charset="0"/>
                <a:ea typeface="Microsoft YaHei Light" panose="020B0502040204020203" charset="-122"/>
                <a:sym typeface="Wingdings" panose="05000000000000000000" pitchFamily="2" charset="2"/>
              </a:rPr>
              <a:t> Từ văn phòng v</a:t>
            </a:r>
            <a:r>
              <a:rPr lang="en-US" altLang="x-none" sz="3200" b="1" i="1" dirty="0">
                <a:solidFill>
                  <a:srgbClr val="FF0000"/>
                </a:solidFill>
                <a:latin typeface="Times New Roman" panose="02020603050405020304" pitchFamily="18" charset="0"/>
                <a:ea typeface="Calibri" panose="020F0502020204030204" charset="0"/>
                <a:sym typeface="Wingdings" panose="05000000000000000000" pitchFamily="2" charset="2"/>
              </a:rPr>
              <a:t>à</a:t>
            </a:r>
            <a:r>
              <a:rPr lang="en-US" altLang="x-none" sz="3200" b="1" i="1" dirty="0">
                <a:solidFill>
                  <a:srgbClr val="FF0000"/>
                </a:solidFill>
                <a:latin typeface="Times New Roman" panose="02020603050405020304" pitchFamily="18" charset="0"/>
                <a:ea typeface="Microsoft YaHei Light" panose="020B0502040204020203" charset="-122"/>
                <a:sym typeface="Wingdings" panose="05000000000000000000" pitchFamily="2" charset="2"/>
              </a:rPr>
              <a:t> hội trường không cùng nghĩa với nhau</a:t>
            </a:r>
            <a:endParaRPr lang="en-US" altLang="x-none" sz="3200" b="1" i="1" dirty="0">
              <a:solidFill>
                <a:srgbClr val="FF0000"/>
              </a:solidFill>
              <a:latin typeface="Times New Roman" panose="02020603050405020304" pitchFamily="18" charset="0"/>
              <a:ea typeface="Microsoft YaHei Light" panose="020B0502040204020203" charset="-122"/>
            </a:endParaRPr>
          </a:p>
          <a:p>
            <a:r>
              <a:rPr lang="en-US" altLang="x-none" sz="3200" b="1" i="1" dirty="0">
                <a:solidFill>
                  <a:srgbClr val="000000"/>
                </a:solidFill>
                <a:latin typeface="Times New Roman" panose="02020603050405020304" pitchFamily="18" charset="0"/>
                <a:ea typeface="Microsoft YaHei Light" panose="020B0502040204020203" charset="-122"/>
                <a:sym typeface="Wingdings" panose="05000000000000000000" pitchFamily="2" charset="2"/>
              </a:rPr>
              <a:t> Thay từ hội trường (câu 2) bằng “Văn phòng”</a:t>
            </a:r>
            <a:endParaRPr lang="en-US" altLang="x-none" sz="3200" b="1" i="1" dirty="0">
              <a:solidFill>
                <a:srgbClr val="000000"/>
              </a:solidFill>
              <a:latin typeface="Times New Roman" panose="02020603050405020304" pitchFamily="18" charset="0"/>
              <a:ea typeface="Microsoft YaHei Light" panose="020B0502040204020203" charset="-122"/>
              <a:sym typeface="Wingdings" panose="05000000000000000000" pitchFamily="2" charset="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6" grpId="0" bldLvl="0" animBg="1"/>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stretch>
            <a:fillRect/>
          </a:stretch>
        </p:blipFill>
        <p:spPr>
          <a:xfrm>
            <a:off x="-212725" y="3300413"/>
            <a:ext cx="4110038" cy="963612"/>
          </a:xfrm>
          <a:prstGeom prst="rect">
            <a:avLst/>
          </a:prstGeom>
          <a:noFill/>
          <a:ln w="9525">
            <a:noFill/>
          </a:ln>
        </p:spPr>
      </p:pic>
      <p:pic>
        <p:nvPicPr>
          <p:cNvPr id="2" name="图片 1"/>
          <p:cNvPicPr>
            <a:picLocks noChangeAspect="1"/>
          </p:cNvPicPr>
          <p:nvPr/>
        </p:nvPicPr>
        <p:blipFill>
          <a:blip r:embed="rId2"/>
          <a:stretch>
            <a:fillRect/>
          </a:stretch>
        </p:blipFill>
        <p:spPr>
          <a:xfrm>
            <a:off x="13750" y="671513"/>
            <a:ext cx="3128963" cy="6221412"/>
          </a:xfrm>
          <a:prstGeom prst="rect">
            <a:avLst/>
          </a:prstGeom>
          <a:noFill/>
          <a:ln w="9525">
            <a:noFill/>
          </a:ln>
        </p:spPr>
      </p:pic>
      <p:sp>
        <p:nvSpPr>
          <p:cNvPr id="3" name="直角三角形 2"/>
          <p:cNvSpPr/>
          <p:nvPr/>
        </p:nvSpPr>
        <p:spPr>
          <a:xfrm>
            <a:off x="0" y="4826000"/>
            <a:ext cx="6470650" cy="2033588"/>
          </a:xfrm>
          <a:custGeom>
            <a:avLst/>
            <a:gdLst>
              <a:gd name="connsiteX0" fmla="*/ 0 w 6470248"/>
              <a:gd name="connsiteY0" fmla="*/ 2031357 h 2031357"/>
              <a:gd name="connsiteX1" fmla="*/ 0 w 6470248"/>
              <a:gd name="connsiteY1" fmla="*/ 0 h 2031357"/>
              <a:gd name="connsiteX2" fmla="*/ 6470248 w 6470248"/>
              <a:gd name="connsiteY2" fmla="*/ 2031357 h 2031357"/>
              <a:gd name="connsiteX3" fmla="*/ 0 w 6470248"/>
              <a:gd name="connsiteY3" fmla="*/ 2031357 h 2031357"/>
              <a:gd name="connsiteX0-1" fmla="*/ 0 w 6470248"/>
              <a:gd name="connsiteY0-2" fmla="*/ 2031357 h 2031357"/>
              <a:gd name="connsiteX1-3" fmla="*/ 0 w 6470248"/>
              <a:gd name="connsiteY1-4" fmla="*/ 0 h 2031357"/>
              <a:gd name="connsiteX2-5" fmla="*/ 6470248 w 6470248"/>
              <a:gd name="connsiteY2-6" fmla="*/ 2031357 h 2031357"/>
              <a:gd name="connsiteX3-7" fmla="*/ 0 w 6470248"/>
              <a:gd name="connsiteY3-8" fmla="*/ 2031357 h 2031357"/>
              <a:gd name="connsiteX0-9" fmla="*/ 0 w 6470248"/>
              <a:gd name="connsiteY0-10" fmla="*/ 2031357 h 2032982"/>
              <a:gd name="connsiteX1-11" fmla="*/ 0 w 6470248"/>
              <a:gd name="connsiteY1-12" fmla="*/ 0 h 2032982"/>
              <a:gd name="connsiteX2-13" fmla="*/ 6470248 w 6470248"/>
              <a:gd name="connsiteY2-14" fmla="*/ 2031357 h 2032982"/>
              <a:gd name="connsiteX3-15" fmla="*/ 0 w 6470248"/>
              <a:gd name="connsiteY3-16" fmla="*/ 2031357 h 2032982"/>
            </a:gdLst>
            <a:ahLst/>
            <a:cxnLst>
              <a:cxn ang="0">
                <a:pos x="connsiteX0-1" y="connsiteY0-2"/>
              </a:cxn>
              <a:cxn ang="0">
                <a:pos x="connsiteX1-3" y="connsiteY1-4"/>
              </a:cxn>
              <a:cxn ang="0">
                <a:pos x="connsiteX2-5" y="connsiteY2-6"/>
              </a:cxn>
              <a:cxn ang="0">
                <a:pos x="connsiteX3-7" y="connsiteY3-8"/>
              </a:cxn>
            </a:cxnLst>
            <a:rect l="l" t="t" r="r" b="b"/>
            <a:pathLst>
              <a:path w="6470248" h="2032982">
                <a:moveTo>
                  <a:pt x="0" y="2031357"/>
                </a:moveTo>
                <a:lnTo>
                  <a:pt x="0" y="0"/>
                </a:lnTo>
                <a:cubicBezTo>
                  <a:pt x="1821083" y="1961909"/>
                  <a:pt x="4151453" y="2048719"/>
                  <a:pt x="6470248" y="2031357"/>
                </a:cubicBezTo>
                <a:lnTo>
                  <a:pt x="0" y="2031357"/>
                </a:lnTo>
                <a:close/>
              </a:path>
            </a:pathLst>
          </a:cu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grpSp>
        <p:nvGrpSpPr>
          <p:cNvPr id="7" name="淘宝网chenying0907出品 16"/>
          <p:cNvGrpSpPr/>
          <p:nvPr/>
        </p:nvGrpSpPr>
        <p:grpSpPr>
          <a:xfrm>
            <a:off x="4273550" y="479426"/>
            <a:ext cx="7231063" cy="742511"/>
            <a:chOff x="4273950" y="1024966"/>
            <a:chExt cx="4105773" cy="743167"/>
          </a:xfrm>
        </p:grpSpPr>
        <p:grpSp>
          <p:nvGrpSpPr>
            <p:cNvPr id="19465" name="淘宝网chenying0907出品 7"/>
            <p:cNvGrpSpPr/>
            <p:nvPr/>
          </p:nvGrpSpPr>
          <p:grpSpPr>
            <a:xfrm>
              <a:off x="4357868" y="1114059"/>
              <a:ext cx="1718839" cy="613458"/>
              <a:chOff x="4751407" y="1342663"/>
              <a:chExt cx="3437681" cy="613458"/>
            </a:xfrm>
          </p:grpSpPr>
          <p:cxnSp>
            <p:nvCxnSpPr>
              <p:cNvPr id="5" name="淘宝网chenying0907出品 4"/>
              <p:cNvCxnSpPr/>
              <p:nvPr/>
            </p:nvCxnSpPr>
            <p:spPr>
              <a:xfrm>
                <a:off x="4751228" y="1342549"/>
                <a:ext cx="343785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淘宝网chenying0907出品 5"/>
              <p:cNvCxnSpPr/>
              <p:nvPr/>
            </p:nvCxnSpPr>
            <p:spPr>
              <a:xfrm>
                <a:off x="4751228" y="1955866"/>
                <a:ext cx="343785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4" name="淘宝网chenying0907出品 13"/>
            <p:cNvSpPr txBox="1"/>
            <p:nvPr/>
          </p:nvSpPr>
          <p:spPr>
            <a:xfrm>
              <a:off x="4273950" y="1024966"/>
              <a:ext cx="4105773" cy="743167"/>
            </a:xfrm>
            <a:prstGeom prst="rect">
              <a:avLst/>
            </a:prstGeom>
            <a:noFill/>
          </p:spPr>
          <p:txBody>
            <a:bodyPr>
              <a:spAutoFit/>
            </a:bodyPr>
            <a:lstStyle/>
            <a:p>
              <a:pPr>
                <a:lnSpc>
                  <a:spcPct val="150000"/>
                </a:lnSpc>
                <a:buNone/>
              </a:pPr>
              <a:r>
                <a:rPr lang="en-US" altLang="zh-CN" sz="3200" b="1" dirty="0">
                  <a:latin typeface="Times New Roman" panose="02020603050405020304" pitchFamily="18" charset="0"/>
                  <a:cs typeface="Times New Roman" panose="02020603050405020304" pitchFamily="18" charset="0"/>
                </a:rPr>
                <a:t>1. Liên kết nội dung</a:t>
              </a:r>
              <a:endParaRPr lang="zh-CN" altLang="en-US" sz="3200" b="1" dirty="0">
                <a:latin typeface="Times New Roman" panose="02020603050405020304" pitchFamily="18" charset="0"/>
                <a:ea typeface="Times New Roman" panose="02020603050405020304" pitchFamily="18" charset="0"/>
              </a:endParaRPr>
            </a:p>
          </p:txBody>
        </p:sp>
      </p:grpSp>
      <p:sp>
        <p:nvSpPr>
          <p:cNvPr id="4" name="Rectangle 3"/>
          <p:cNvSpPr/>
          <p:nvPr/>
        </p:nvSpPr>
        <p:spPr>
          <a:xfrm>
            <a:off x="3051110" y="1414463"/>
            <a:ext cx="8966719" cy="3539430"/>
          </a:xfrm>
          <a:prstGeom prst="rect">
            <a:avLst/>
          </a:prstGeom>
          <a:noFill/>
          <a:ln w="9525">
            <a:noFill/>
          </a:ln>
        </p:spPr>
        <p:txBody>
          <a:bodyPr wrap="square">
            <a:spAutoFit/>
          </a:bodyPr>
          <a:lstStyle/>
          <a:p>
            <a:r>
              <a:rPr lang="en-US" altLang="en-US" sz="3200" dirty="0">
                <a:solidFill>
                  <a:srgbClr val="000000"/>
                </a:solidFill>
                <a:latin typeface="Times New Roman" panose="02020603050405020304" pitchFamily="18" charset="0"/>
              </a:rPr>
              <a:t> Tác phẩm nghệ thuật nào cũng xây dựng bằng những vật liệu mượn ở thực tại (1). </a:t>
            </a:r>
            <a:r>
              <a:rPr lang="en-US" altLang="en-US" sz="3200" b="1" i="1" dirty="0">
                <a:solidFill>
                  <a:srgbClr val="000000"/>
                </a:solidFill>
                <a:latin typeface="Times New Roman" panose="02020603050405020304" pitchFamily="18" charset="0"/>
              </a:rPr>
              <a:t>Nhưng nghệ sĩ</a:t>
            </a:r>
            <a:r>
              <a:rPr lang="en-US" altLang="en-US" sz="3200" dirty="0">
                <a:solidFill>
                  <a:srgbClr val="000000"/>
                </a:solidFill>
                <a:latin typeface="Times New Roman" panose="02020603050405020304" pitchFamily="18" charset="0"/>
              </a:rPr>
              <a:t> không những ghi lại </a:t>
            </a:r>
            <a:r>
              <a:rPr lang="en-US" altLang="en-US" sz="3200" b="1" i="1" dirty="0">
                <a:solidFill>
                  <a:srgbClr val="000000"/>
                </a:solidFill>
                <a:latin typeface="Times New Roman" panose="02020603050405020304" pitchFamily="18" charset="0"/>
              </a:rPr>
              <a:t>cái đã có rồi</a:t>
            </a:r>
            <a:r>
              <a:rPr lang="en-US" altLang="en-US" sz="3200" dirty="0">
                <a:solidFill>
                  <a:srgbClr val="000000"/>
                </a:solidFill>
                <a:latin typeface="Times New Roman" panose="02020603050405020304" pitchFamily="18" charset="0"/>
              </a:rPr>
              <a:t> mà còn muốn nói một điều gì mới mẻ (2). </a:t>
            </a:r>
            <a:r>
              <a:rPr lang="en-US" altLang="en-US" sz="3200" b="1" i="1" dirty="0">
                <a:solidFill>
                  <a:srgbClr val="000000"/>
                </a:solidFill>
                <a:latin typeface="Times New Roman" panose="02020603050405020304" pitchFamily="18" charset="0"/>
              </a:rPr>
              <a:t>Anh</a:t>
            </a:r>
            <a:r>
              <a:rPr lang="en-US" altLang="en-US" sz="3200" dirty="0">
                <a:solidFill>
                  <a:srgbClr val="000000"/>
                </a:solidFill>
                <a:latin typeface="Times New Roman" panose="02020603050405020304" pitchFamily="18" charset="0"/>
              </a:rPr>
              <a:t> gửi vào </a:t>
            </a:r>
            <a:r>
              <a:rPr lang="en-US" altLang="en-US" sz="3200" b="1" i="1" dirty="0">
                <a:solidFill>
                  <a:srgbClr val="000000"/>
                </a:solidFill>
                <a:latin typeface="Times New Roman" panose="02020603050405020304" pitchFamily="18" charset="0"/>
              </a:rPr>
              <a:t>tác phẩm</a:t>
            </a:r>
            <a:r>
              <a:rPr lang="en-US" altLang="en-US" sz="3200" dirty="0">
                <a:solidFill>
                  <a:srgbClr val="000000"/>
                </a:solidFill>
                <a:latin typeface="Times New Roman" panose="02020603050405020304" pitchFamily="18" charset="0"/>
              </a:rPr>
              <a:t> một lá thư, một lời nhắn nhủ, anh muốn đem một phần của mình góp vào đời sống chung quanh (3).                 </a:t>
            </a:r>
            <a:endParaRPr lang="en-US" altLang="en-US" sz="3200" dirty="0">
              <a:solidFill>
                <a:srgbClr val="000000"/>
              </a:solidFill>
              <a:latin typeface="Times New Roman" panose="02020603050405020304" pitchFamily="18" charset="0"/>
            </a:endParaRPr>
          </a:p>
          <a:p>
            <a:r>
              <a:rPr lang="en-US" altLang="x-none" sz="3200" dirty="0">
                <a:solidFill>
                  <a:srgbClr val="000000"/>
                </a:solidFill>
                <a:latin typeface="Times New Roman" panose="02020603050405020304" pitchFamily="18" charset="0"/>
              </a:rPr>
              <a:t>                </a:t>
            </a:r>
            <a:r>
              <a:rPr lang="en-US" altLang="en-US" sz="3200" dirty="0">
                <a:solidFill>
                  <a:srgbClr val="000000"/>
                </a:solidFill>
                <a:latin typeface="Times New Roman" panose="02020603050405020304" pitchFamily="18" charset="0"/>
              </a:rPr>
              <a:t>(</a:t>
            </a:r>
            <a:r>
              <a:rPr lang="en-US" altLang="en-US" sz="3200" i="1" dirty="0" err="1">
                <a:solidFill>
                  <a:srgbClr val="000000"/>
                </a:solidFill>
                <a:latin typeface="Times New Roman" panose="02020603050405020304" pitchFamily="18" charset="0"/>
              </a:rPr>
              <a:t>Nguyễn</a:t>
            </a:r>
            <a:r>
              <a:rPr lang="en-US" altLang="en-US" sz="3200" i="1" dirty="0">
                <a:solidFill>
                  <a:srgbClr val="000000"/>
                </a:solidFill>
                <a:latin typeface="Times New Roman" panose="02020603050405020304" pitchFamily="18" charset="0"/>
              </a:rPr>
              <a:t> </a:t>
            </a:r>
            <a:r>
              <a:rPr lang="en-US" altLang="en-US" sz="3200" i="1" dirty="0" err="1">
                <a:solidFill>
                  <a:srgbClr val="000000"/>
                </a:solidFill>
                <a:latin typeface="Times New Roman" panose="02020603050405020304" pitchFamily="18" charset="0"/>
              </a:rPr>
              <a:t>Đình</a:t>
            </a:r>
            <a:r>
              <a:rPr lang="en-US" altLang="en-US" sz="3200" i="1" dirty="0">
                <a:solidFill>
                  <a:srgbClr val="000000"/>
                </a:solidFill>
                <a:latin typeface="Times New Roman" panose="02020603050405020304" pitchFamily="18" charset="0"/>
              </a:rPr>
              <a:t> </a:t>
            </a:r>
            <a:r>
              <a:rPr lang="en-US" altLang="en-US" sz="3200" i="1" dirty="0" err="1">
                <a:solidFill>
                  <a:srgbClr val="000000"/>
                </a:solidFill>
                <a:latin typeface="Times New Roman" panose="02020603050405020304" pitchFamily="18" charset="0"/>
              </a:rPr>
              <a:t>Thi</a:t>
            </a:r>
            <a:r>
              <a:rPr lang="en-US" altLang="en-US" sz="3200" i="1" dirty="0">
                <a:solidFill>
                  <a:srgbClr val="000000"/>
                </a:solidFill>
                <a:latin typeface="Times New Roman" panose="02020603050405020304" pitchFamily="18" charset="0"/>
              </a:rPr>
              <a:t>, </a:t>
            </a:r>
            <a:r>
              <a:rPr lang="en-US" altLang="en-US" sz="3200" i="1" dirty="0" err="1">
                <a:solidFill>
                  <a:srgbClr val="000000"/>
                </a:solidFill>
                <a:latin typeface="Times New Roman" panose="02020603050405020304" pitchFamily="18" charset="0"/>
              </a:rPr>
              <a:t>Tiếng</a:t>
            </a:r>
            <a:r>
              <a:rPr lang="en-US" altLang="en-US" sz="3200" i="1" dirty="0">
                <a:solidFill>
                  <a:srgbClr val="000000"/>
                </a:solidFill>
                <a:latin typeface="Times New Roman" panose="02020603050405020304" pitchFamily="18" charset="0"/>
              </a:rPr>
              <a:t> </a:t>
            </a:r>
            <a:r>
              <a:rPr lang="en-US" altLang="en-US" sz="3200" i="1" dirty="0" err="1">
                <a:solidFill>
                  <a:srgbClr val="000000"/>
                </a:solidFill>
                <a:latin typeface="Times New Roman" panose="02020603050405020304" pitchFamily="18" charset="0"/>
              </a:rPr>
              <a:t>nói</a:t>
            </a:r>
            <a:r>
              <a:rPr lang="en-US" altLang="en-US" sz="3200" i="1" dirty="0">
                <a:solidFill>
                  <a:srgbClr val="000000"/>
                </a:solidFill>
                <a:latin typeface="Times New Roman" panose="02020603050405020304" pitchFamily="18" charset="0"/>
              </a:rPr>
              <a:t> </a:t>
            </a:r>
            <a:r>
              <a:rPr lang="en-US" altLang="en-US" sz="3200" i="1" dirty="0" err="1">
                <a:solidFill>
                  <a:srgbClr val="000000"/>
                </a:solidFill>
                <a:latin typeface="Times New Roman" panose="02020603050405020304" pitchFamily="18" charset="0"/>
              </a:rPr>
              <a:t>của</a:t>
            </a:r>
            <a:r>
              <a:rPr lang="en-US" altLang="en-US" sz="3200" i="1" dirty="0">
                <a:solidFill>
                  <a:srgbClr val="000000"/>
                </a:solidFill>
                <a:latin typeface="Times New Roman" panose="02020603050405020304" pitchFamily="18" charset="0"/>
              </a:rPr>
              <a:t> </a:t>
            </a:r>
            <a:r>
              <a:rPr lang="en-US" altLang="en-US" sz="3200" i="1" dirty="0" err="1">
                <a:solidFill>
                  <a:srgbClr val="000000"/>
                </a:solidFill>
                <a:latin typeface="Times New Roman" panose="02020603050405020304" pitchFamily="18" charset="0"/>
              </a:rPr>
              <a:t>văn</a:t>
            </a:r>
            <a:r>
              <a:rPr lang="en-US" altLang="en-US" sz="3200" i="1" dirty="0">
                <a:solidFill>
                  <a:srgbClr val="000000"/>
                </a:solidFill>
                <a:latin typeface="Times New Roman" panose="02020603050405020304" pitchFamily="18" charset="0"/>
              </a:rPr>
              <a:t> </a:t>
            </a:r>
            <a:r>
              <a:rPr lang="en-US" altLang="en-US" sz="3200" i="1" dirty="0" err="1">
                <a:solidFill>
                  <a:srgbClr val="000000"/>
                </a:solidFill>
                <a:latin typeface="Times New Roman" panose="02020603050405020304" pitchFamily="18" charset="0"/>
              </a:rPr>
              <a:t>nghệ</a:t>
            </a:r>
            <a:r>
              <a:rPr lang="en-US" altLang="en-US" sz="3200" dirty="0">
                <a:solidFill>
                  <a:srgbClr val="000000"/>
                </a:solidFill>
                <a:latin typeface="Times New Roman" panose="02020603050405020304" pitchFamily="18" charset="0"/>
              </a:rPr>
              <a:t>)</a:t>
            </a:r>
            <a:endParaRPr lang="en-US" altLang="x-none" sz="3200" dirty="0">
              <a:latin typeface="Microsoft YaHei Light" panose="020B0502040204020203" charset="-122"/>
            </a:endParaRPr>
          </a:p>
        </p:txBody>
      </p:sp>
      <p:sp>
        <p:nvSpPr>
          <p:cNvPr id="10" name="Rectangle 9"/>
          <p:cNvSpPr/>
          <p:nvPr/>
        </p:nvSpPr>
        <p:spPr>
          <a:xfrm>
            <a:off x="3051110" y="4745641"/>
            <a:ext cx="8966719" cy="1077218"/>
          </a:xfrm>
          <a:prstGeom prst="rect">
            <a:avLst/>
          </a:prstGeom>
          <a:noFill/>
          <a:ln w="9525">
            <a:noFill/>
          </a:ln>
        </p:spPr>
        <p:txBody>
          <a:bodyPr wrap="square">
            <a:spAutoFit/>
          </a:bodyPr>
          <a:lstStyle/>
          <a:p>
            <a:pPr algn="just" eaLnBrk="0" hangingPunct="0">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a:solidFill>
                  <a:srgbClr val="FF0000"/>
                </a:solidFill>
                <a:latin typeface="Times New Roman" panose="02020603050405020304" pitchFamily="18" charset="0"/>
                <a:cs typeface="Times New Roman" panose="02020603050405020304" pitchFamily="18" charset="0"/>
              </a:rPr>
              <a:t>Đoạn văn b</a:t>
            </a:r>
            <a:r>
              <a:rPr lang="en-US" altLang="en-US" sz="3200" b="1" dirty="0">
                <a:solidFill>
                  <a:srgbClr val="FF0000"/>
                </a:solidFill>
                <a:latin typeface="Times New Roman" panose="02020603050405020304" pitchFamily="18" charset="0"/>
                <a:ea typeface="Times New Roman" panose="02020603050405020304" pitchFamily="18" charset="0"/>
              </a:rPr>
              <a:t>à</a:t>
            </a:r>
            <a:r>
              <a:rPr lang="en-US" altLang="en-US" sz="3200" b="1" dirty="0">
                <a:solidFill>
                  <a:srgbClr val="FF0000"/>
                </a:solidFill>
                <a:latin typeface="Times New Roman" panose="02020603050405020304" pitchFamily="18" charset="0"/>
                <a:cs typeface="Times New Roman" panose="02020603050405020304" pitchFamily="18" charset="0"/>
              </a:rPr>
              <a:t>n về cách người nghệ sĩ phản ánh thực tại.</a:t>
            </a:r>
            <a:endParaRPr lang="en-US" altLang="en-US" sz="3200" b="1" dirty="0">
              <a:solidFill>
                <a:srgbClr val="FF0000"/>
              </a:solidFill>
              <a:latin typeface="Times New Roman" panose="02020603050405020304" pitchFamily="18" charset="0"/>
              <a:ea typeface="Times New Roman" panose="02020603050405020304" pitchFamily="18" charset="0"/>
            </a:endParaRPr>
          </a:p>
        </p:txBody>
      </p:sp>
      <p:sp>
        <p:nvSpPr>
          <p:cNvPr id="13" name="Rectangle 12"/>
          <p:cNvSpPr/>
          <p:nvPr/>
        </p:nvSpPr>
        <p:spPr>
          <a:xfrm>
            <a:off x="2969984" y="5731483"/>
            <a:ext cx="8966719" cy="954087"/>
          </a:xfrm>
          <a:prstGeom prst="rect">
            <a:avLst/>
          </a:prstGeom>
          <a:noFill/>
          <a:ln w="9525">
            <a:noFill/>
          </a:ln>
        </p:spPr>
        <p:txBody>
          <a:bodyPr wrap="square">
            <a:spAutoFit/>
          </a:bodyPr>
          <a:lstStyle/>
          <a:p>
            <a:pPr algn="just">
              <a:spcBef>
                <a:spcPct val="50000"/>
              </a:spcBef>
            </a:pP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a:latin typeface="Times New Roman" panose="02020603050405020304" pitchFamily="18" charset="0"/>
                <a:cs typeface="Times New Roman" panose="02020603050405020304" pitchFamily="18" charset="0"/>
              </a:rPr>
              <a:t>Đoạn văn có quan hệ mật thiết với chủ đề của văn bản: Tiếng nói của văn nghệ.</a:t>
            </a:r>
            <a:endParaRPr lang="en-US" altLang="en-US" sz="2800" b="1" dirty="0">
              <a:latin typeface="Times New Roman" panose="02020603050405020304" pitchFamily="18" charset="0"/>
              <a:ea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7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16" presetClass="entr" presetSubtype="37"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heel(1)">
                                      <p:cBhvr>
                                        <p:cTn id="3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淘宝网chenying0907出品 27"/>
          <p:cNvSpPr/>
          <p:nvPr/>
        </p:nvSpPr>
        <p:spPr>
          <a:xfrm>
            <a:off x="8750300" y="0"/>
            <a:ext cx="3454400" cy="6858000"/>
          </a:xfrm>
          <a:prstGeom prst="rect">
            <a:avLst/>
          </a:prstGeom>
          <a:blipFill>
            <a:blip r:embed="rId1">
              <a:alphaModFix amt="1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27" name="淘宝网chenying0907出品 26"/>
          <p:cNvSpPr/>
          <p:nvPr/>
        </p:nvSpPr>
        <p:spPr>
          <a:xfrm>
            <a:off x="0" y="1757363"/>
            <a:ext cx="12192000" cy="3795713"/>
          </a:xfrm>
          <a:prstGeom prst="rect">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grpSp>
        <p:nvGrpSpPr>
          <p:cNvPr id="3" name="淘宝网chenying0907出品 45"/>
          <p:cNvGrpSpPr/>
          <p:nvPr/>
        </p:nvGrpSpPr>
        <p:grpSpPr>
          <a:xfrm>
            <a:off x="4029075" y="504825"/>
            <a:ext cx="4133850" cy="830263"/>
            <a:chOff x="746565" y="848237"/>
            <a:chExt cx="4134737" cy="830997"/>
          </a:xfrm>
        </p:grpSpPr>
        <p:grpSp>
          <p:nvGrpSpPr>
            <p:cNvPr id="20487" name="淘宝网chenying0907出品 4"/>
            <p:cNvGrpSpPr/>
            <p:nvPr/>
          </p:nvGrpSpPr>
          <p:grpSpPr>
            <a:xfrm>
              <a:off x="974588" y="941339"/>
              <a:ext cx="3678692" cy="613458"/>
              <a:chOff x="4751407" y="1342663"/>
              <a:chExt cx="3437681" cy="613458"/>
            </a:xfrm>
          </p:grpSpPr>
          <p:cxnSp>
            <p:nvCxnSpPr>
              <p:cNvPr id="7" name="淘宝网chenying0907出品 6"/>
              <p:cNvCxnSpPr/>
              <p:nvPr/>
            </p:nvCxnSpPr>
            <p:spPr>
              <a:xfrm>
                <a:off x="4751992" y="1343307"/>
                <a:ext cx="343651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淘宝网chenying0907出品 7"/>
              <p:cNvCxnSpPr/>
              <p:nvPr/>
            </p:nvCxnSpPr>
            <p:spPr>
              <a:xfrm>
                <a:off x="4751992" y="1956623"/>
                <a:ext cx="343651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6" name="淘宝网chenying0907出品 5"/>
            <p:cNvSpPr txBox="1"/>
            <p:nvPr/>
          </p:nvSpPr>
          <p:spPr>
            <a:xfrm>
              <a:off x="746565" y="848237"/>
              <a:ext cx="4134737" cy="830997"/>
            </a:xfrm>
            <a:prstGeom prst="rect">
              <a:avLst/>
            </a:prstGeom>
            <a:noFill/>
          </p:spPr>
          <p:txBody>
            <a:bodyPr>
              <a:spAutoFit/>
            </a:bodyPr>
            <a:lstStyle/>
            <a:p>
              <a:pPr algn="ctr">
                <a:lnSpc>
                  <a:spcPct val="150000"/>
                </a:lnSpc>
                <a:buNone/>
              </a:pPr>
              <a:r>
                <a:rPr lang="en-US" altLang="zh-CN" sz="3200" b="1" dirty="0">
                  <a:solidFill>
                    <a:srgbClr val="FF0000"/>
                  </a:solidFill>
                  <a:latin typeface="Times New Roman" panose="02020603050405020304" pitchFamily="18" charset="0"/>
                  <a:cs typeface="Times New Roman" panose="02020603050405020304" pitchFamily="18" charset="0"/>
                </a:rPr>
                <a:t>PHIẾU HỌC TẬP</a:t>
              </a:r>
              <a:endParaRPr lang="zh-CN" altLang="en-US" sz="3200" b="1" dirty="0">
                <a:solidFill>
                  <a:srgbClr val="FF0000"/>
                </a:solidFill>
                <a:latin typeface="Times New Roman" panose="02020603050405020304" pitchFamily="18" charset="0"/>
                <a:ea typeface="Times New Roman" panose="02020603050405020304" pitchFamily="18" charset="0"/>
              </a:endParaRPr>
            </a:p>
          </p:txBody>
        </p:sp>
      </p:grpSp>
      <p:pic>
        <p:nvPicPr>
          <p:cNvPr id="29" name="图片 28"/>
          <p:cNvPicPr>
            <a:picLocks noChangeAspect="1"/>
          </p:cNvPicPr>
          <p:nvPr/>
        </p:nvPicPr>
        <p:blipFill>
          <a:blip r:embed="rId2"/>
          <a:stretch>
            <a:fillRect/>
          </a:stretch>
        </p:blipFill>
        <p:spPr>
          <a:xfrm>
            <a:off x="-12700" y="4284663"/>
            <a:ext cx="2420938" cy="2560637"/>
          </a:xfrm>
          <a:prstGeom prst="rect">
            <a:avLst/>
          </a:prstGeom>
          <a:noFill/>
          <a:ln w="9525">
            <a:noFill/>
          </a:ln>
        </p:spPr>
      </p:pic>
      <p:sp>
        <p:nvSpPr>
          <p:cNvPr id="2" name="TextBox 1"/>
          <p:cNvSpPr txBox="1"/>
          <p:nvPr/>
        </p:nvSpPr>
        <p:spPr>
          <a:xfrm>
            <a:off x="2177592" y="1911350"/>
            <a:ext cx="9905551" cy="4031873"/>
          </a:xfrm>
          <a:prstGeom prst="rect">
            <a:avLst/>
          </a:prstGeom>
          <a:solidFill>
            <a:schemeClr val="bg1"/>
          </a:solidFill>
          <a:ln w="9525">
            <a:noFill/>
          </a:ln>
        </p:spPr>
        <p:txBody>
          <a:bodyPr wrap="square">
            <a:spAutoFit/>
          </a:bodyPr>
          <a:lstStyle/>
          <a:p>
            <a:r>
              <a:rPr lang="en-US" altLang="x-none" sz="3200" b="1" i="1" dirty="0">
                <a:latin typeface="Times New Roman" panose="02020603050405020304" pitchFamily="18" charset="0"/>
                <a:cs typeface="Times New Roman" panose="02020603050405020304" pitchFamily="18" charset="0"/>
              </a:rPr>
              <a:t>Nội dung của từng câu trong đoạn l</a:t>
            </a:r>
            <a:r>
              <a:rPr lang="en-US" altLang="x-none" sz="3200" b="1" i="1" dirty="0">
                <a:latin typeface="Times New Roman" panose="02020603050405020304" pitchFamily="18" charset="0"/>
                <a:ea typeface="Times New Roman" panose="02020603050405020304" pitchFamily="18" charset="0"/>
              </a:rPr>
              <a:t>à</a:t>
            </a:r>
            <a:r>
              <a:rPr lang="en-US" altLang="x-none" sz="3200" b="1" i="1" dirty="0">
                <a:latin typeface="Times New Roman" panose="02020603050405020304" pitchFamily="18" charset="0"/>
                <a:cs typeface="Times New Roman" panose="02020603050405020304" pitchFamily="18" charset="0"/>
              </a:rPr>
              <a:t> gì? </a:t>
            </a:r>
            <a:r>
              <a:rPr lang="en-US" altLang="x-none" sz="3200" i="1" dirty="0">
                <a:latin typeface="Times New Roman" panose="02020603050405020304" pitchFamily="18" charset="0"/>
                <a:cs typeface="Times New Roman" panose="02020603050405020304" pitchFamily="18" charset="0"/>
              </a:rPr>
              <a:t>................................................................................................................................................................................................</a:t>
            </a:r>
            <a:endParaRPr lang="en-US" altLang="x-none" sz="3200" i="1" dirty="0">
              <a:latin typeface="Times New Roman" panose="02020603050405020304" pitchFamily="18" charset="0"/>
              <a:cs typeface="Times New Roman" panose="02020603050405020304" pitchFamily="18" charset="0"/>
            </a:endParaRPr>
          </a:p>
          <a:p>
            <a:r>
              <a:rPr lang="en-US" altLang="x-none" sz="3200" b="1" i="1" dirty="0">
                <a:latin typeface="Times New Roman" panose="02020603050405020304" pitchFamily="18" charset="0"/>
                <a:cs typeface="Times New Roman" panose="02020603050405020304" pitchFamily="18" charset="0"/>
              </a:rPr>
              <a:t>Những nội dung ấy có quan hệ như thế n</a:t>
            </a:r>
            <a:r>
              <a:rPr lang="en-US" altLang="x-none" sz="3200" b="1" i="1" dirty="0">
                <a:latin typeface="Times New Roman" panose="02020603050405020304" pitchFamily="18" charset="0"/>
                <a:ea typeface="Times New Roman" panose="02020603050405020304" pitchFamily="18" charset="0"/>
              </a:rPr>
              <a:t>à</a:t>
            </a:r>
            <a:r>
              <a:rPr lang="en-US" altLang="x-none" sz="3200" b="1" i="1" dirty="0">
                <a:latin typeface="Times New Roman" panose="02020603050405020304" pitchFamily="18" charset="0"/>
                <a:cs typeface="Times New Roman" panose="02020603050405020304" pitchFamily="18" charset="0"/>
              </a:rPr>
              <a:t>o với chủ đề của đoạn văn? </a:t>
            </a:r>
            <a:endParaRPr lang="en-US" altLang="x-none" sz="3200" i="1" dirty="0">
              <a:latin typeface="Times New Roman" panose="02020603050405020304" pitchFamily="18" charset="0"/>
              <a:cs typeface="Times New Roman" panose="02020603050405020304" pitchFamily="18" charset="0"/>
            </a:endParaRPr>
          </a:p>
          <a:p>
            <a:r>
              <a:rPr lang="en-US" altLang="x-none" sz="3200" i="1" dirty="0">
                <a:latin typeface="Times New Roman" panose="02020603050405020304" pitchFamily="18" charset="0"/>
                <a:cs typeface="Times New Roman" panose="02020603050405020304" pitchFamily="18" charset="0"/>
              </a:rPr>
              <a:t>..............................................................................................................................................................................................</a:t>
            </a:r>
            <a:endParaRPr lang="en-US" altLang="x-none" sz="3200" i="1"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000"/>
                                        <p:tgtEl>
                                          <p:spTgt spid="29"/>
                                        </p:tgtEl>
                                      </p:cBhvr>
                                    </p:animEffect>
                                    <p:anim calcmode="lin" valueType="num">
                                      <p:cBhvr>
                                        <p:cTn id="11" dur="1000" fill="hold"/>
                                        <p:tgtEl>
                                          <p:spTgt spid="29"/>
                                        </p:tgtEl>
                                        <p:attrNameLst>
                                          <p:attrName>ppt_x</p:attrName>
                                        </p:attrNameLst>
                                      </p:cBhvr>
                                      <p:tavLst>
                                        <p:tav tm="0">
                                          <p:val>
                                            <p:strVal val="#ppt_x"/>
                                          </p:val>
                                        </p:tav>
                                        <p:tav tm="100000">
                                          <p:val>
                                            <p:strVal val="#ppt_x"/>
                                          </p:val>
                                        </p:tav>
                                      </p:tavLst>
                                    </p:anim>
                                    <p:anim calcmode="lin" valueType="num">
                                      <p:cBhvr>
                                        <p:cTn id="12" dur="1000" fill="hold"/>
                                        <p:tgtEl>
                                          <p:spTgt spid="29"/>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600"/>
                                  </p:stCondLst>
                                  <p:childTnLst>
                                    <p:set>
                                      <p:cBhvr>
                                        <p:cTn id="19" dur="1" fill="hold">
                                          <p:stCondLst>
                                            <p:cond delay="0"/>
                                          </p:stCondLst>
                                        </p:cTn>
                                        <p:tgtEl>
                                          <p:spTgt spid="27"/>
                                        </p:tgtEl>
                                        <p:attrNameLst>
                                          <p:attrName>style.visibility</p:attrName>
                                        </p:attrNameLst>
                                      </p:cBhvr>
                                      <p:to>
                                        <p:strVal val="visible"/>
                                      </p:to>
                                    </p:set>
                                    <p:animEffect transition="in" filter="barn(outVertic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淘宝网chenying0907出品 26"/>
          <p:cNvSpPr/>
          <p:nvPr/>
        </p:nvSpPr>
        <p:spPr>
          <a:xfrm>
            <a:off x="8990013" y="757238"/>
            <a:ext cx="2243138" cy="6100763"/>
          </a:xfrm>
          <a:prstGeom prst="rect">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pic>
        <p:nvPicPr>
          <p:cNvPr id="2" name="图片 1"/>
          <p:cNvPicPr>
            <a:picLocks noChangeAspect="1"/>
          </p:cNvPicPr>
          <p:nvPr/>
        </p:nvPicPr>
        <p:blipFill>
          <a:blip r:embed="rId1"/>
          <a:stretch>
            <a:fillRect/>
          </a:stretch>
        </p:blipFill>
        <p:spPr>
          <a:xfrm>
            <a:off x="8783638" y="1323975"/>
            <a:ext cx="2644775" cy="5537200"/>
          </a:xfrm>
          <a:prstGeom prst="rect">
            <a:avLst/>
          </a:prstGeom>
          <a:noFill/>
          <a:ln w="9525">
            <a:noFill/>
          </a:ln>
        </p:spPr>
      </p:pic>
      <p:sp>
        <p:nvSpPr>
          <p:cNvPr id="31" name="Text Box 11"/>
          <p:cNvSpPr txBox="1"/>
          <p:nvPr/>
        </p:nvSpPr>
        <p:spPr>
          <a:xfrm>
            <a:off x="376238" y="361917"/>
            <a:ext cx="8229600" cy="584775"/>
          </a:xfrm>
          <a:prstGeom prst="rect">
            <a:avLst/>
          </a:prstGeom>
          <a:noFill/>
          <a:ln w="9525">
            <a:noFill/>
          </a:ln>
        </p:spPr>
        <p:txBody>
          <a:bodyPr>
            <a:spAutoFit/>
          </a:bodyPr>
          <a:lstStyle/>
          <a:p>
            <a:pPr eaLnBrk="0" hangingPunct="0">
              <a:spcBef>
                <a:spcPct val="50000"/>
              </a:spcBef>
            </a:pPr>
            <a:r>
              <a:rPr lang="en-US" altLang="en-US" sz="3200" b="1" i="1" dirty="0">
                <a:solidFill>
                  <a:srgbClr val="FF0000"/>
                </a:solidFill>
                <a:latin typeface="Times New Roman" panose="02020603050405020304" pitchFamily="18" charset="0"/>
              </a:rPr>
              <a:t>- Nội dung của từng câu trong đoạn:</a:t>
            </a:r>
            <a:endParaRPr lang="en-US" altLang="en-US" sz="3200" i="1" dirty="0">
              <a:solidFill>
                <a:srgbClr val="FF0000"/>
              </a:solidFill>
              <a:latin typeface="Times New Roman" panose="02020603050405020304" pitchFamily="18" charset="0"/>
            </a:endParaRPr>
          </a:p>
        </p:txBody>
      </p:sp>
      <p:sp>
        <p:nvSpPr>
          <p:cNvPr id="32" name="Rectangle 12"/>
          <p:cNvSpPr/>
          <p:nvPr/>
        </p:nvSpPr>
        <p:spPr>
          <a:xfrm>
            <a:off x="444500" y="1222342"/>
            <a:ext cx="10248900" cy="584200"/>
          </a:xfrm>
          <a:prstGeom prst="rect">
            <a:avLst/>
          </a:prstGeom>
          <a:noFill/>
          <a:ln w="9525">
            <a:noFill/>
          </a:ln>
        </p:spPr>
        <p:txBody>
          <a:bodyPr>
            <a:spAutoFit/>
          </a:bodyPr>
          <a:lstStyle/>
          <a:p>
            <a:pPr eaLnBrk="0" hangingPunct="0">
              <a:spcBef>
                <a:spcPct val="50000"/>
              </a:spcBef>
            </a:pPr>
            <a:r>
              <a:rPr lang="en-US" altLang="en-US" sz="3200" b="1" i="1" dirty="0">
                <a:latin typeface="Times New Roman" panose="02020603050405020304" pitchFamily="18" charset="0"/>
              </a:rPr>
              <a:t>+ Câu 1</a:t>
            </a:r>
            <a:r>
              <a:rPr lang="en-US" altLang="en-US" sz="3200" i="1" dirty="0">
                <a:latin typeface="Times New Roman" panose="02020603050405020304" pitchFamily="18" charset="0"/>
              </a:rPr>
              <a:t>: Tác phẩm nghệ thuật phản ánh thực tại.</a:t>
            </a:r>
            <a:endParaRPr lang="en-US" altLang="en-US" sz="3200" i="1" dirty="0">
              <a:latin typeface="Times New Roman" panose="02020603050405020304" pitchFamily="18" charset="0"/>
            </a:endParaRPr>
          </a:p>
        </p:txBody>
      </p:sp>
      <p:sp>
        <p:nvSpPr>
          <p:cNvPr id="33" name="Rectangle 13"/>
          <p:cNvSpPr/>
          <p:nvPr/>
        </p:nvSpPr>
        <p:spPr>
          <a:xfrm>
            <a:off x="444500" y="1958942"/>
            <a:ext cx="8339138" cy="1076325"/>
          </a:xfrm>
          <a:prstGeom prst="rect">
            <a:avLst/>
          </a:prstGeom>
          <a:noFill/>
          <a:ln w="9525">
            <a:noFill/>
          </a:ln>
        </p:spPr>
        <p:txBody>
          <a:bodyPr>
            <a:spAutoFit/>
          </a:bodyPr>
          <a:lstStyle/>
          <a:p>
            <a:pPr eaLnBrk="0" hangingPunct="0">
              <a:spcBef>
                <a:spcPct val="50000"/>
              </a:spcBef>
            </a:pPr>
            <a:r>
              <a:rPr lang="en-US" altLang="en-US" sz="3200" b="1" i="1" dirty="0">
                <a:latin typeface="Times New Roman" panose="02020603050405020304" pitchFamily="18" charset="0"/>
              </a:rPr>
              <a:t>+ Câu 2</a:t>
            </a:r>
            <a:r>
              <a:rPr lang="en-US" altLang="en-US" sz="3200" i="1" dirty="0">
                <a:latin typeface="Times New Roman" panose="02020603050405020304" pitchFamily="18" charset="0"/>
              </a:rPr>
              <a:t>: Khi phản ánh thực tại những người nghệ sĩ muốn nói một điều gì mới mẻ.</a:t>
            </a:r>
            <a:endParaRPr lang="en-US" altLang="en-US" sz="3200" i="1" dirty="0">
              <a:latin typeface="Times New Roman" panose="02020603050405020304" pitchFamily="18" charset="0"/>
            </a:endParaRPr>
          </a:p>
        </p:txBody>
      </p:sp>
      <p:sp>
        <p:nvSpPr>
          <p:cNvPr id="34" name="Text Box 14"/>
          <p:cNvSpPr txBox="1"/>
          <p:nvPr/>
        </p:nvSpPr>
        <p:spPr>
          <a:xfrm>
            <a:off x="447675" y="3089242"/>
            <a:ext cx="8335963" cy="1076325"/>
          </a:xfrm>
          <a:prstGeom prst="rect">
            <a:avLst/>
          </a:prstGeom>
          <a:noFill/>
          <a:ln w="9525">
            <a:noFill/>
          </a:ln>
        </p:spPr>
        <p:txBody>
          <a:bodyPr>
            <a:spAutoFit/>
          </a:bodyPr>
          <a:lstStyle/>
          <a:p>
            <a:pPr eaLnBrk="0" hangingPunct="0">
              <a:spcBef>
                <a:spcPct val="50000"/>
              </a:spcBef>
            </a:pPr>
            <a:r>
              <a:rPr lang="en-US" altLang="en-US" sz="3200" b="1" i="1" dirty="0">
                <a:latin typeface="Times New Roman" panose="02020603050405020304" pitchFamily="18" charset="0"/>
              </a:rPr>
              <a:t>+ Câu 3</a:t>
            </a:r>
            <a:r>
              <a:rPr lang="en-US" altLang="en-US" sz="3200" i="1" dirty="0">
                <a:latin typeface="Times New Roman" panose="02020603050405020304" pitchFamily="18" charset="0"/>
              </a:rPr>
              <a:t>: Điều mới mẻ ấy là lời nhắn gửi của người nghệ sĩ.</a:t>
            </a:r>
            <a:endParaRPr lang="en-US" altLang="en-US" sz="3200" i="1" dirty="0">
              <a:latin typeface="Times New Roman" panose="02020603050405020304" pitchFamily="18" charset="0"/>
            </a:endParaRPr>
          </a:p>
        </p:txBody>
      </p:sp>
      <p:sp>
        <p:nvSpPr>
          <p:cNvPr id="35" name="Rectangle 34"/>
          <p:cNvSpPr/>
          <p:nvPr/>
        </p:nvSpPr>
        <p:spPr>
          <a:xfrm>
            <a:off x="904875" y="4402105"/>
            <a:ext cx="3803650" cy="1570038"/>
          </a:xfrm>
          <a:prstGeom prst="rect">
            <a:avLst/>
          </a:prstGeom>
          <a:solidFill>
            <a:schemeClr val="bg1"/>
          </a:solidFill>
          <a:ln w="28575">
            <a:solidFill>
              <a:schemeClr val="accent5">
                <a:lumMod val="50000"/>
              </a:schemeClr>
            </a:solid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3200" b="1"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 Các nội dung trên đều hướng vào chủ đề của đoạn văn</a:t>
            </a:r>
            <a:r>
              <a:rPr kumimoji="0" lang="en-US" altLang="en-US" sz="3200" b="0"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kumimoji="0" lang="en-US" altLang="en-US" sz="3200" b="0"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6" name="Rectangle 35"/>
          <p:cNvSpPr/>
          <p:nvPr/>
        </p:nvSpPr>
        <p:spPr>
          <a:xfrm>
            <a:off x="6065838" y="4448143"/>
            <a:ext cx="2068513" cy="1570038"/>
          </a:xfrm>
          <a:prstGeom prst="rect">
            <a:avLst/>
          </a:prstGeom>
          <a:solidFill>
            <a:schemeClr val="accent6">
              <a:lumMod val="20000"/>
              <a:lumOff val="80000"/>
            </a:schemeClr>
          </a:soli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Liên kết chủ</a:t>
            </a:r>
            <a:endParaRPr kumimoji="0" lang="en-US" altLang="en-US" sz="32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đề</a:t>
            </a:r>
            <a:endParaRPr kumimoji="0" lang="en-US" altLang="en-US" sz="3200" b="0"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7" name="Right Arrow 36"/>
          <p:cNvSpPr/>
          <p:nvPr/>
        </p:nvSpPr>
        <p:spPr>
          <a:xfrm>
            <a:off x="5091113" y="4886293"/>
            <a:ext cx="558800" cy="546100"/>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en-US" altLang="x-none" sz="3200" dirty="0">
              <a:solidFill>
                <a:srgbClr val="FFFFFF"/>
              </a:solidFill>
              <a:latin typeface="Microsoft YaHei Light" panose="020B0502040204020203"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heel(1)">
                                      <p:cBhvr>
                                        <p:cTn id="37" dur="20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heel(1)">
                                      <p:cBhvr>
                                        <p:cTn id="42" dur="2000"/>
                                        <p:tgtEl>
                                          <p:spTgt spid="37"/>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heel(1)">
                                      <p:cBhvr>
                                        <p:cTn id="45"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p:bldP spid="32" grpId="0"/>
      <p:bldP spid="33" grpId="0"/>
      <p:bldP spid="34" grpId="0"/>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淘宝网chenying0907出品 9"/>
          <p:cNvSpPr/>
          <p:nvPr/>
        </p:nvSpPr>
        <p:spPr>
          <a:xfrm>
            <a:off x="104775" y="1155700"/>
            <a:ext cx="2835275" cy="24812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3" name="淘宝网chenying0907出品 2"/>
          <p:cNvSpPr/>
          <p:nvPr/>
        </p:nvSpPr>
        <p:spPr>
          <a:xfrm>
            <a:off x="0" y="5285499"/>
            <a:ext cx="12192000" cy="1258888"/>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sz="3200" dirty="0">
              <a:solidFill>
                <a:srgbClr val="FFFFFF"/>
              </a:solidFill>
              <a:latin typeface="Microsoft YaHei Light" panose="020B0502040204020203" charset="-122"/>
            </a:endParaRPr>
          </a:p>
        </p:txBody>
      </p:sp>
      <p:pic>
        <p:nvPicPr>
          <p:cNvPr id="2" name="图片 1"/>
          <p:cNvPicPr>
            <a:picLocks noChangeAspect="1"/>
          </p:cNvPicPr>
          <p:nvPr/>
        </p:nvPicPr>
        <p:blipFill>
          <a:blip r:embed="rId1"/>
          <a:stretch>
            <a:fillRect/>
          </a:stretch>
        </p:blipFill>
        <p:spPr>
          <a:xfrm>
            <a:off x="322263" y="1638300"/>
            <a:ext cx="2400300" cy="3298825"/>
          </a:xfrm>
          <a:prstGeom prst="rect">
            <a:avLst/>
          </a:prstGeom>
          <a:noFill/>
          <a:ln w="9525">
            <a:noFill/>
          </a:ln>
        </p:spPr>
      </p:pic>
      <p:sp>
        <p:nvSpPr>
          <p:cNvPr id="31" name="Text Box 12"/>
          <p:cNvSpPr txBox="1"/>
          <p:nvPr/>
        </p:nvSpPr>
        <p:spPr>
          <a:xfrm>
            <a:off x="6840538" y="287338"/>
            <a:ext cx="4368800" cy="585787"/>
          </a:xfrm>
          <a:prstGeom prst="rect">
            <a:avLst/>
          </a:prstGeom>
          <a:noFill/>
          <a:ln w="9525">
            <a:noFill/>
          </a:ln>
        </p:spPr>
        <p:txBody>
          <a:bodyPr>
            <a:spAutoFit/>
          </a:bodyPr>
          <a:lstStyle/>
          <a:p>
            <a:pPr>
              <a:spcBef>
                <a:spcPct val="50000"/>
              </a:spcBef>
            </a:pPr>
            <a:r>
              <a:rPr lang="en-US" altLang="en-US" sz="3200" b="1" i="1" dirty="0">
                <a:solidFill>
                  <a:srgbClr val="000000"/>
                </a:solidFill>
                <a:latin typeface="Times New Roman" panose="02020603050405020304" pitchFamily="18" charset="0"/>
              </a:rPr>
              <a:t>Tiếng nói của văn nghệ</a:t>
            </a:r>
            <a:endParaRPr lang="en-US" altLang="en-US" sz="3200" b="1" i="1" dirty="0">
              <a:solidFill>
                <a:srgbClr val="000000"/>
              </a:solidFill>
              <a:latin typeface="Times New Roman" panose="02020603050405020304" pitchFamily="18" charset="0"/>
            </a:endParaRPr>
          </a:p>
        </p:txBody>
      </p:sp>
      <p:sp>
        <p:nvSpPr>
          <p:cNvPr id="32" name="Rectangle 15"/>
          <p:cNvSpPr/>
          <p:nvPr/>
        </p:nvSpPr>
        <p:spPr>
          <a:xfrm>
            <a:off x="6883400" y="1274763"/>
            <a:ext cx="4229100" cy="1077912"/>
          </a:xfrm>
          <a:prstGeom prst="rect">
            <a:avLst/>
          </a:prstGeom>
          <a:noFill/>
          <a:ln w="9525">
            <a:noFill/>
          </a:ln>
        </p:spPr>
        <p:txBody>
          <a:bodyPr>
            <a:spAutoFit/>
          </a:bodyPr>
          <a:lstStyle/>
          <a:p>
            <a:pPr algn="ctr"/>
            <a:r>
              <a:rPr lang="en-US" altLang="en-US" sz="3200" b="1" i="1" dirty="0">
                <a:latin typeface="Times New Roman" panose="02020603050405020304" pitchFamily="18" charset="0"/>
              </a:rPr>
              <a:t>Cách người nghệ sĩ phản ánh thực tại.</a:t>
            </a:r>
            <a:endParaRPr lang="en-US" altLang="en-US" sz="3200" b="1" i="1" dirty="0">
              <a:latin typeface="Times New Roman" panose="02020603050405020304" pitchFamily="18" charset="0"/>
            </a:endParaRPr>
          </a:p>
        </p:txBody>
      </p:sp>
      <p:sp>
        <p:nvSpPr>
          <p:cNvPr id="22535" name="Text Box 16"/>
          <p:cNvSpPr txBox="1"/>
          <p:nvPr/>
        </p:nvSpPr>
        <p:spPr>
          <a:xfrm>
            <a:off x="4267200" y="2743200"/>
            <a:ext cx="5791200" cy="366713"/>
          </a:xfrm>
          <a:prstGeom prst="rect">
            <a:avLst/>
          </a:prstGeom>
          <a:noFill/>
          <a:ln w="9525">
            <a:noFill/>
          </a:ln>
        </p:spPr>
        <p:txBody>
          <a:bodyPr>
            <a:spAutoFit/>
          </a:bodyPr>
          <a:lstStyle/>
          <a:p>
            <a:pPr>
              <a:spcBef>
                <a:spcPct val="50000"/>
              </a:spcBef>
            </a:pPr>
            <a:endParaRPr lang="en-US" altLang="en-US" dirty="0">
              <a:solidFill>
                <a:srgbClr val="000000"/>
              </a:solidFill>
              <a:latin typeface="Times New Roman" panose="02020603050405020304" pitchFamily="18" charset="0"/>
            </a:endParaRPr>
          </a:p>
        </p:txBody>
      </p:sp>
      <p:sp>
        <p:nvSpPr>
          <p:cNvPr id="34" name="Rectangle 17"/>
          <p:cNvSpPr/>
          <p:nvPr/>
        </p:nvSpPr>
        <p:spPr>
          <a:xfrm>
            <a:off x="5025309" y="2704294"/>
            <a:ext cx="7061916" cy="2554545"/>
          </a:xfrm>
          <a:prstGeom prst="rect">
            <a:avLst/>
          </a:prstGeom>
          <a:noFill/>
          <a:ln w="9525">
            <a:noFill/>
          </a:ln>
        </p:spPr>
        <p:txBody>
          <a:bodyPr wrap="square">
            <a:spAutoFit/>
          </a:bodyPr>
          <a:lstStyle/>
          <a:p>
            <a:pPr algn="just" eaLnBrk="0" hangingPunct="0"/>
            <a:r>
              <a:rPr lang="en-US" altLang="en-US" sz="3200" b="1" dirty="0">
                <a:latin typeface="Times New Roman" panose="02020603050405020304" pitchFamily="18" charset="0"/>
              </a:rPr>
              <a:t>Câu 1</a:t>
            </a:r>
            <a:r>
              <a:rPr lang="en-US" altLang="en-US" sz="3200" dirty="0">
                <a:latin typeface="Times New Roman" panose="02020603050405020304" pitchFamily="18" charset="0"/>
              </a:rPr>
              <a:t>: Tác phẩm phản ánh thực tại.</a:t>
            </a:r>
            <a:endParaRPr lang="en-US" altLang="en-US" sz="3200" dirty="0">
              <a:latin typeface="Times New Roman" panose="02020603050405020304" pitchFamily="18" charset="0"/>
            </a:endParaRPr>
          </a:p>
          <a:p>
            <a:pPr eaLnBrk="0" hangingPunct="0"/>
            <a:r>
              <a:rPr lang="en-US" altLang="en-US" sz="3200" b="1" dirty="0">
                <a:latin typeface="Times New Roman" panose="02020603050405020304" pitchFamily="18" charset="0"/>
              </a:rPr>
              <a:t>Câu 2</a:t>
            </a:r>
            <a:r>
              <a:rPr lang="en-US" altLang="en-US" sz="3200" dirty="0">
                <a:latin typeface="Times New Roman" panose="02020603050405020304" pitchFamily="18" charset="0"/>
              </a:rPr>
              <a:t>: Khi phản ánh </a:t>
            </a:r>
            <a:r>
              <a:rPr lang="en-US" altLang="en-US" sz="3200" dirty="0" err="1">
                <a:latin typeface="Times New Roman" panose="02020603050405020304" pitchFamily="18" charset="0"/>
              </a:rPr>
              <a:t>thực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tại,người</a:t>
            </a:r>
            <a:r>
              <a:rPr lang="en-US" altLang="en-US" sz="3200" dirty="0">
                <a:latin typeface="Times New Roman" panose="02020603050405020304" pitchFamily="18" charset="0"/>
              </a:rPr>
              <a:t> nghệ sĩ muốn nói một điều gì mới mẻ.</a:t>
            </a:r>
            <a:endParaRPr lang="en-US" altLang="en-US" sz="3200" dirty="0">
              <a:latin typeface="Times New Roman" panose="02020603050405020304" pitchFamily="18" charset="0"/>
            </a:endParaRPr>
          </a:p>
          <a:p>
            <a:pPr algn="just" eaLnBrk="0" hangingPunct="0"/>
            <a:r>
              <a:rPr lang="en-US" altLang="en-US" sz="3200" b="1" dirty="0">
                <a:latin typeface="Times New Roman" panose="02020603050405020304" pitchFamily="18" charset="0"/>
              </a:rPr>
              <a:t>Câu 3</a:t>
            </a:r>
            <a:r>
              <a:rPr lang="en-US" altLang="en-US" sz="3200" dirty="0">
                <a:latin typeface="Times New Roman" panose="02020603050405020304" pitchFamily="18" charset="0"/>
              </a:rPr>
              <a:t>: Điều mới mẻ ấy là lời nhắn gửi của người nghệ sĩ.</a:t>
            </a:r>
            <a:endParaRPr lang="en-US" altLang="en-US" sz="3200" dirty="0">
              <a:latin typeface="Times New Roman" panose="02020603050405020304" pitchFamily="18" charset="0"/>
            </a:endParaRPr>
          </a:p>
        </p:txBody>
      </p:sp>
      <p:sp>
        <p:nvSpPr>
          <p:cNvPr id="37" name="AutoShape 23"/>
          <p:cNvSpPr/>
          <p:nvPr/>
        </p:nvSpPr>
        <p:spPr>
          <a:xfrm>
            <a:off x="4529880" y="2927350"/>
            <a:ext cx="508000" cy="2155825"/>
          </a:xfrm>
          <a:prstGeom prst="leftBrace">
            <a:avLst>
              <a:gd name="adj1" fmla="val 39981"/>
              <a:gd name="adj2" fmla="val 50000"/>
            </a:avLst>
          </a:prstGeom>
          <a:noFill/>
          <a:ln w="28575" cap="flat" cmpd="sng">
            <a:solidFill>
              <a:srgbClr val="FF0000"/>
            </a:solidFill>
            <a:prstDash val="solid"/>
            <a:headEnd type="none" w="med" len="med"/>
            <a:tailEnd type="none" w="med" len="med"/>
          </a:ln>
        </p:spPr>
        <p:txBody>
          <a:bodyPr wrap="none" anchor="ctr" anchorCtr="0"/>
          <a:lstStyle/>
          <a:p>
            <a:pPr>
              <a:spcBef>
                <a:spcPct val="50000"/>
              </a:spcBef>
            </a:pPr>
            <a:endParaRPr lang="en-US" altLang="en-US" sz="2400" dirty="0">
              <a:solidFill>
                <a:srgbClr val="FF0000"/>
              </a:solidFill>
              <a:latin typeface="Times New Roman" panose="02020603050405020304" pitchFamily="18" charset="0"/>
            </a:endParaRPr>
          </a:p>
        </p:txBody>
      </p:sp>
      <p:sp>
        <p:nvSpPr>
          <p:cNvPr id="38" name="Text Box 26"/>
          <p:cNvSpPr txBox="1"/>
          <p:nvPr/>
        </p:nvSpPr>
        <p:spPr>
          <a:xfrm>
            <a:off x="2859865" y="3424238"/>
            <a:ext cx="2133600" cy="1076325"/>
          </a:xfrm>
          <a:prstGeom prst="rect">
            <a:avLst/>
          </a:prstGeom>
          <a:noFill/>
          <a:ln w="9525">
            <a:noFill/>
          </a:ln>
        </p:spPr>
        <p:txBody>
          <a:bodyPr>
            <a:spAutoFit/>
          </a:bodyPr>
          <a:lstStyle/>
          <a:p>
            <a:pPr>
              <a:spcBef>
                <a:spcPct val="50000"/>
              </a:spcBef>
            </a:pPr>
            <a:r>
              <a:rPr lang="en-US" altLang="en-US" sz="3200" b="1" i="1" dirty="0">
                <a:solidFill>
                  <a:srgbClr val="FF0000"/>
                </a:solidFill>
                <a:latin typeface="Times New Roman" panose="02020603050405020304" pitchFamily="18" charset="0"/>
              </a:rPr>
              <a:t>Nội dung của câu</a:t>
            </a:r>
            <a:endParaRPr lang="en-US" altLang="en-US" sz="3200" b="1" i="1" dirty="0">
              <a:solidFill>
                <a:srgbClr val="FF0000"/>
              </a:solidFill>
              <a:latin typeface="Times New Roman" panose="02020603050405020304" pitchFamily="18" charset="0"/>
            </a:endParaRPr>
          </a:p>
        </p:txBody>
      </p:sp>
      <p:sp>
        <p:nvSpPr>
          <p:cNvPr id="39" name="Text Box 27"/>
          <p:cNvSpPr txBox="1"/>
          <p:nvPr/>
        </p:nvSpPr>
        <p:spPr>
          <a:xfrm>
            <a:off x="3308350" y="1296988"/>
            <a:ext cx="3187700" cy="584200"/>
          </a:xfrm>
          <a:prstGeom prst="rect">
            <a:avLst/>
          </a:prstGeom>
          <a:noFill/>
          <a:ln w="9525">
            <a:noFill/>
          </a:ln>
        </p:spPr>
        <p:txBody>
          <a:bodyPr>
            <a:spAutoFit/>
          </a:bodyPr>
          <a:lstStyle/>
          <a:p>
            <a:pPr>
              <a:spcBef>
                <a:spcPct val="50000"/>
              </a:spcBef>
            </a:pPr>
            <a:r>
              <a:rPr lang="en-US" altLang="en-US" sz="3200" b="1" i="1" dirty="0">
                <a:solidFill>
                  <a:srgbClr val="FF0000"/>
                </a:solidFill>
                <a:latin typeface="Times New Roman" panose="02020603050405020304" pitchFamily="18" charset="0"/>
              </a:rPr>
              <a:t>Chủ đề đoạn văn</a:t>
            </a:r>
            <a:endParaRPr lang="en-US" altLang="en-US" sz="3200" b="1" i="1" dirty="0">
              <a:solidFill>
                <a:srgbClr val="FF0000"/>
              </a:solidFill>
              <a:latin typeface="Times New Roman" panose="02020603050405020304" pitchFamily="18" charset="0"/>
            </a:endParaRPr>
          </a:p>
        </p:txBody>
      </p:sp>
      <p:sp>
        <p:nvSpPr>
          <p:cNvPr id="40" name="Text Box 28"/>
          <p:cNvSpPr txBox="1"/>
          <p:nvPr/>
        </p:nvSpPr>
        <p:spPr>
          <a:xfrm>
            <a:off x="3171825" y="306388"/>
            <a:ext cx="2990850" cy="584200"/>
          </a:xfrm>
          <a:prstGeom prst="rect">
            <a:avLst/>
          </a:prstGeom>
          <a:noFill/>
          <a:ln w="9525">
            <a:noFill/>
          </a:ln>
        </p:spPr>
        <p:txBody>
          <a:bodyPr>
            <a:spAutoFit/>
          </a:bodyPr>
          <a:lstStyle/>
          <a:p>
            <a:pPr>
              <a:spcBef>
                <a:spcPct val="50000"/>
              </a:spcBef>
            </a:pPr>
            <a:r>
              <a:rPr lang="en-US" altLang="en-US" sz="3200" b="1" i="1" dirty="0">
                <a:solidFill>
                  <a:srgbClr val="FF0000"/>
                </a:solidFill>
                <a:latin typeface="Times New Roman" panose="02020603050405020304" pitchFamily="18" charset="0"/>
              </a:rPr>
              <a:t> Chủ đề văn bản</a:t>
            </a:r>
            <a:endParaRPr lang="en-US" altLang="en-US" sz="3200" b="1" i="1" dirty="0">
              <a:solidFill>
                <a:srgbClr val="FF0000"/>
              </a:solidFill>
              <a:latin typeface="Times New Roman" panose="02020603050405020304" pitchFamily="18" charset="0"/>
            </a:endParaRPr>
          </a:p>
        </p:txBody>
      </p:sp>
      <p:pic>
        <p:nvPicPr>
          <p:cNvPr id="41" name="Picture 40"/>
          <p:cNvPicPr>
            <a:picLocks noChangeAspect="1"/>
          </p:cNvPicPr>
          <p:nvPr/>
        </p:nvPicPr>
        <p:blipFill>
          <a:blip r:embed="rId2" cstate="print">
            <a:duotone>
              <a:prstClr val="black"/>
              <a:schemeClr val="accent4">
                <a:tint val="45000"/>
                <a:satMod val="400000"/>
              </a:schemeClr>
            </a:duotone>
          </a:blip>
          <a:stretch>
            <a:fillRect/>
          </a:stretch>
        </p:blipFill>
        <p:spPr>
          <a:xfrm rot="16661141">
            <a:off x="8532455" y="600461"/>
            <a:ext cx="930423" cy="930423"/>
          </a:xfrm>
          <a:prstGeom prst="rect">
            <a:avLst/>
          </a:prstGeom>
        </p:spPr>
      </p:pic>
      <p:pic>
        <p:nvPicPr>
          <p:cNvPr id="42" name="Picture 41"/>
          <p:cNvPicPr>
            <a:picLocks noChangeAspect="1"/>
          </p:cNvPicPr>
          <p:nvPr/>
        </p:nvPicPr>
        <p:blipFill>
          <a:blip r:embed="rId2" cstate="print">
            <a:duotone>
              <a:prstClr val="black"/>
              <a:schemeClr val="accent4">
                <a:tint val="45000"/>
                <a:satMod val="400000"/>
              </a:schemeClr>
            </a:duotone>
          </a:blip>
          <a:stretch>
            <a:fillRect/>
          </a:stretch>
        </p:blipFill>
        <p:spPr>
          <a:xfrm rot="16661141">
            <a:off x="8559751" y="1939348"/>
            <a:ext cx="930423" cy="930423"/>
          </a:xfrm>
          <a:prstGeom prst="rect">
            <a:avLst/>
          </a:prstGeom>
        </p:spPr>
      </p:pic>
      <p:sp>
        <p:nvSpPr>
          <p:cNvPr id="7" name="Rectangle 6"/>
          <p:cNvSpPr/>
          <p:nvPr/>
        </p:nvSpPr>
        <p:spPr>
          <a:xfrm>
            <a:off x="341313" y="5387099"/>
            <a:ext cx="11114087" cy="1077912"/>
          </a:xfrm>
          <a:prstGeom prst="rect">
            <a:avLst/>
          </a:prstGeom>
          <a:noFill/>
          <a:ln w="9525">
            <a:noFill/>
          </a:ln>
        </p:spPr>
        <p:txBody>
          <a:bodyPr>
            <a:spAutoFit/>
          </a:bodyPr>
          <a:lstStyle/>
          <a:p>
            <a:pPr algn="just"/>
            <a:r>
              <a:rPr lang="nl-NL" altLang="en-US" sz="3200" b="1" i="1" dirty="0">
                <a:latin typeface="Times New Roman" panose="02020603050405020304" pitchFamily="18" charset="0"/>
              </a:rPr>
              <a:t>- Các đoạn văn phải phục vụ chủ đề chung của văn bản, các câu văn phải phục vụ chủ đề chung của đoạn </a:t>
            </a:r>
            <a:r>
              <a:rPr lang="nl-NL" altLang="en-US" sz="3200" b="1" i="1" dirty="0">
                <a:latin typeface="Times New Roman" panose="02020603050405020304" pitchFamily="18" charset="0"/>
                <a:sym typeface="Wingdings" panose="05000000000000000000" pitchFamily="2" charset="2"/>
              </a:rPr>
              <a:t> </a:t>
            </a:r>
            <a:r>
              <a:rPr lang="nl-NL" altLang="en-US" sz="3200" b="1" i="1" dirty="0">
                <a:latin typeface="Times New Roman" panose="02020603050405020304" pitchFamily="18" charset="0"/>
              </a:rPr>
              <a:t> </a:t>
            </a:r>
            <a:r>
              <a:rPr lang="nl-NL" altLang="en-US" sz="3200" b="1" i="1" dirty="0">
                <a:solidFill>
                  <a:srgbClr val="FF0000"/>
                </a:solidFill>
                <a:latin typeface="Times New Roman" panose="02020603050405020304" pitchFamily="18" charset="0"/>
              </a:rPr>
              <a:t>Liên kết chủ đề</a:t>
            </a:r>
            <a:endParaRPr lang="en-US" altLang="en-US" sz="3200" b="1" i="1" dirty="0">
              <a:solidFill>
                <a:srgbClr val="FF0000"/>
              </a:solidFill>
              <a:latin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arn(inVertic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anim calcmode="lin" valueType="num">
                                      <p:cBhvr>
                                        <p:cTn id="36" dur="1000" fill="hold"/>
                                        <p:tgtEl>
                                          <p:spTgt spid="39"/>
                                        </p:tgtEl>
                                        <p:attrNameLst>
                                          <p:attrName>ppt_x</p:attrName>
                                        </p:attrNameLst>
                                      </p:cBhvr>
                                      <p:tavLst>
                                        <p:tav tm="0">
                                          <p:val>
                                            <p:strVal val="#ppt_x"/>
                                          </p:val>
                                        </p:tav>
                                        <p:tav tm="100000">
                                          <p:val>
                                            <p:strVal val="#ppt_x"/>
                                          </p:val>
                                        </p:tav>
                                      </p:tavLst>
                                    </p:anim>
                                    <p:anim calcmode="lin" valueType="num">
                                      <p:cBhvr>
                                        <p:cTn id="3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arn(inVertical)">
                                      <p:cBhvr>
                                        <p:cTn id="42" dur="500"/>
                                        <p:tgtEl>
                                          <p:spTgt spid="3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arn(inVertical)">
                                      <p:cBhvr>
                                        <p:cTn id="45" dur="500"/>
                                        <p:tgtEl>
                                          <p:spTgt spid="37"/>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barn(inVertical)">
                                      <p:cBhvr>
                                        <p:cTn id="48" dur="500"/>
                                        <p:tgtEl>
                                          <p:spTgt spid="34"/>
                                        </p:tgtEl>
                                      </p:cBhvr>
                                    </p:animEffect>
                                  </p:childTnLst>
                                </p:cTn>
                              </p:par>
                              <p:par>
                                <p:cTn id="49" presetID="16" presetClass="entr" presetSubtype="21"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inVertical)">
                                      <p:cBhvr>
                                        <p:cTn id="51" dur="500"/>
                                        <p:tgtEl>
                                          <p:spTgt spid="4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arn(inVertical)">
                                      <p:cBhvr>
                                        <p:cTn id="56" dur="500"/>
                                        <p:tgtEl>
                                          <p:spTgt spid="7"/>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barn(inVertical)">
                                      <p:cBhvr>
                                        <p:cTn id="5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2" grpId="0"/>
      <p:bldP spid="34" grpId="0"/>
      <p:bldP spid="37" grpId="0" animBg="1"/>
      <p:bldP spid="38" grpId="0"/>
      <p:bldP spid="39" grpId="0"/>
      <p:bldP spid="4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淘宝网chenying0907出品 4"/>
          <p:cNvGrpSpPr/>
          <p:nvPr/>
        </p:nvGrpSpPr>
        <p:grpSpPr>
          <a:xfrm>
            <a:off x="136524" y="127162"/>
            <a:ext cx="3035883" cy="4711700"/>
            <a:chOff x="5439190" y="635000"/>
            <a:chExt cx="1447800" cy="4711700"/>
          </a:xfrm>
        </p:grpSpPr>
        <p:sp>
          <p:nvSpPr>
            <p:cNvPr id="3" name="淘宝网chenying0907出品 2"/>
            <p:cNvSpPr/>
            <p:nvPr/>
          </p:nvSpPr>
          <p:spPr>
            <a:xfrm>
              <a:off x="5439190" y="635000"/>
              <a:ext cx="1447800" cy="47117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sz="2400" dirty="0">
                <a:solidFill>
                  <a:srgbClr val="FFFFFF"/>
                </a:solidFill>
                <a:latin typeface="Microsoft YaHei Light" panose="020B0502040204020203" charset="-122"/>
              </a:endParaRPr>
            </a:p>
          </p:txBody>
        </p:sp>
        <p:sp>
          <p:nvSpPr>
            <p:cNvPr id="7" name="淘宝网chenying0907出品 6"/>
            <p:cNvSpPr txBox="1"/>
            <p:nvPr/>
          </p:nvSpPr>
          <p:spPr>
            <a:xfrm>
              <a:off x="6116149" y="1189037"/>
              <a:ext cx="293555" cy="2476500"/>
            </a:xfrm>
            <a:prstGeom prst="rect">
              <a:avLst/>
            </a:prstGeom>
            <a:noFill/>
          </p:spPr>
          <p:txBody>
            <a:bodyPr vert="eaVert">
              <a:spAutoFit/>
            </a:bodyPr>
            <a:lstStyle/>
            <a:p>
              <a:pPr>
                <a:buNone/>
              </a:pPr>
              <a:endParaRPr lang="zh-CN" altLang="en-US" sz="2800" dirty="0">
                <a:solidFill>
                  <a:srgbClr val="44546A"/>
                </a:solidFill>
                <a:latin typeface="Microsoft YaHei Light" panose="020B0502040204020203" charset="-122"/>
              </a:endParaRPr>
            </a:p>
          </p:txBody>
        </p:sp>
      </p:grpSp>
      <p:pic>
        <p:nvPicPr>
          <p:cNvPr id="4" name="图片 3"/>
          <p:cNvPicPr>
            <a:picLocks noChangeAspect="1"/>
          </p:cNvPicPr>
          <p:nvPr/>
        </p:nvPicPr>
        <p:blipFill>
          <a:blip r:embed="rId1"/>
          <a:stretch>
            <a:fillRect/>
          </a:stretch>
        </p:blipFill>
        <p:spPr>
          <a:xfrm>
            <a:off x="-9331" y="3284376"/>
            <a:ext cx="2715208" cy="3573624"/>
          </a:xfrm>
          <a:prstGeom prst="rect">
            <a:avLst/>
          </a:prstGeom>
          <a:noFill/>
          <a:ln w="9525">
            <a:noFill/>
          </a:ln>
        </p:spPr>
      </p:pic>
      <p:sp>
        <p:nvSpPr>
          <p:cNvPr id="2" name="Rectangle 1"/>
          <p:cNvSpPr/>
          <p:nvPr/>
        </p:nvSpPr>
        <p:spPr>
          <a:xfrm>
            <a:off x="155575" y="239874"/>
            <a:ext cx="2866642" cy="3970318"/>
          </a:xfrm>
          <a:prstGeom prst="rect">
            <a:avLst/>
          </a:prstGeom>
          <a:noFill/>
          <a:ln w="9525">
            <a:noFill/>
          </a:ln>
        </p:spPr>
        <p:txBody>
          <a:bodyPr wrap="square">
            <a:spAutoFit/>
          </a:bodyPr>
          <a:lstStyle/>
          <a:p>
            <a:pPr algn="ctr"/>
            <a:r>
              <a:rPr lang="en-US" altLang="en-US" sz="3600" b="1" i="1" dirty="0">
                <a:solidFill>
                  <a:srgbClr val="FF0000"/>
                </a:solidFill>
                <a:latin typeface="Times New Roman" panose="02020603050405020304" pitchFamily="18" charset="0"/>
              </a:rPr>
              <a:t>Nếu đổi vị trí các câu văn trong đoạn, nội dung có đảm bảo không? Nhận xét</a:t>
            </a:r>
            <a:endParaRPr lang="en-US" altLang="en-US" sz="3600" b="1" i="1" dirty="0">
              <a:solidFill>
                <a:srgbClr val="FF0000"/>
              </a:solidFill>
              <a:latin typeface="Times New Roman" panose="02020603050405020304" pitchFamily="18" charset="0"/>
            </a:endParaRPr>
          </a:p>
        </p:txBody>
      </p:sp>
      <p:sp>
        <p:nvSpPr>
          <p:cNvPr id="9" name="Text Box 17"/>
          <p:cNvSpPr txBox="1"/>
          <p:nvPr/>
        </p:nvSpPr>
        <p:spPr>
          <a:xfrm>
            <a:off x="3225442" y="242888"/>
            <a:ext cx="8923341" cy="2862322"/>
          </a:xfrm>
          <a:prstGeom prst="rect">
            <a:avLst/>
          </a:prstGeom>
          <a:noFill/>
          <a:ln w="9525">
            <a:noFill/>
          </a:ln>
        </p:spPr>
        <p:txBody>
          <a:bodyPr wrap="square">
            <a:spAutoFit/>
          </a:bodyPr>
          <a:lstStyle/>
          <a:p>
            <a:pPr algn="just" eaLnBrk="0" hangingPunct="0">
              <a:spcBef>
                <a:spcPct val="50000"/>
              </a:spcBef>
            </a:pPr>
            <a:r>
              <a:rPr lang="en-US" altLang="en-US" sz="3000" b="1" u="sng" dirty="0">
                <a:solidFill>
                  <a:srgbClr val="FF0000"/>
                </a:solidFill>
                <a:latin typeface="Times New Roman" panose="02020603050405020304" pitchFamily="18" charset="0"/>
              </a:rPr>
              <a:t>Cách 1</a:t>
            </a:r>
            <a:r>
              <a:rPr lang="en-US" altLang="en-US" sz="3000" dirty="0">
                <a:solidFill>
                  <a:srgbClr val="000000"/>
                </a:solidFill>
                <a:latin typeface="Times New Roman" panose="02020603050405020304" pitchFamily="18" charset="0"/>
              </a:rPr>
              <a:t>: Tác phẩm nghệ thuật nào cũng xây dựng bằng những vật liệu mượn ở thực tại (</a:t>
            </a:r>
            <a:r>
              <a:rPr lang="en-US" altLang="en-US" sz="3000" dirty="0">
                <a:solidFill>
                  <a:srgbClr val="FF0000"/>
                </a:solidFill>
                <a:latin typeface="Times New Roman" panose="02020603050405020304" pitchFamily="18" charset="0"/>
              </a:rPr>
              <a:t>1</a:t>
            </a:r>
            <a:r>
              <a:rPr lang="en-US" altLang="en-US" sz="3000" dirty="0">
                <a:solidFill>
                  <a:srgbClr val="000000"/>
                </a:solidFill>
                <a:latin typeface="Times New Roman" panose="02020603050405020304" pitchFamily="18" charset="0"/>
              </a:rPr>
              <a:t>). </a:t>
            </a:r>
            <a:r>
              <a:rPr lang="en-US" altLang="en-US" sz="3000" b="1" i="1" dirty="0">
                <a:solidFill>
                  <a:srgbClr val="000000"/>
                </a:solidFill>
                <a:latin typeface="Times New Roman" panose="02020603050405020304" pitchFamily="18" charset="0"/>
              </a:rPr>
              <a:t>Anh</a:t>
            </a:r>
            <a:r>
              <a:rPr lang="en-US" altLang="en-US" sz="3000" dirty="0">
                <a:solidFill>
                  <a:srgbClr val="000000"/>
                </a:solidFill>
                <a:latin typeface="Times New Roman" panose="02020603050405020304" pitchFamily="18" charset="0"/>
              </a:rPr>
              <a:t> gửi vào </a:t>
            </a:r>
            <a:r>
              <a:rPr lang="en-US" altLang="en-US" sz="3000" b="1" i="1" dirty="0">
                <a:solidFill>
                  <a:srgbClr val="000000"/>
                </a:solidFill>
                <a:latin typeface="Times New Roman" panose="02020603050405020304" pitchFamily="18" charset="0"/>
              </a:rPr>
              <a:t>tác phẩm</a:t>
            </a:r>
            <a:r>
              <a:rPr lang="en-US" altLang="en-US" sz="3000" dirty="0">
                <a:solidFill>
                  <a:srgbClr val="000000"/>
                </a:solidFill>
                <a:latin typeface="Times New Roman" panose="02020603050405020304" pitchFamily="18" charset="0"/>
              </a:rPr>
              <a:t> một lá thư, một lời nhắn nhủ, anh muốn đem một phần của mình góp vào đời sống chung quanh (</a:t>
            </a:r>
            <a:r>
              <a:rPr lang="en-US" altLang="en-US" sz="3000" dirty="0">
                <a:solidFill>
                  <a:srgbClr val="FF0000"/>
                </a:solidFill>
                <a:latin typeface="Times New Roman" panose="02020603050405020304" pitchFamily="18" charset="0"/>
              </a:rPr>
              <a:t>3</a:t>
            </a:r>
            <a:r>
              <a:rPr lang="en-US" altLang="en-US" sz="3000" dirty="0">
                <a:solidFill>
                  <a:srgbClr val="000000"/>
                </a:solidFill>
                <a:latin typeface="Times New Roman" panose="02020603050405020304" pitchFamily="18" charset="0"/>
              </a:rPr>
              <a:t>). </a:t>
            </a:r>
            <a:r>
              <a:rPr lang="en-US" altLang="en-US" sz="3000" b="1" i="1" dirty="0">
                <a:solidFill>
                  <a:srgbClr val="000000"/>
                </a:solidFill>
                <a:latin typeface="Times New Roman" panose="02020603050405020304" pitchFamily="18" charset="0"/>
              </a:rPr>
              <a:t>Nhưng</a:t>
            </a:r>
            <a:r>
              <a:rPr lang="en-US" altLang="en-US" sz="3000" dirty="0">
                <a:solidFill>
                  <a:srgbClr val="000000"/>
                </a:solidFill>
                <a:latin typeface="Times New Roman" panose="02020603050405020304" pitchFamily="18" charset="0"/>
              </a:rPr>
              <a:t> nghệ sĩ không những ghi lại </a:t>
            </a:r>
            <a:r>
              <a:rPr lang="en-US" altLang="en-US" sz="3000" b="1" i="1" dirty="0">
                <a:solidFill>
                  <a:srgbClr val="000000"/>
                </a:solidFill>
                <a:latin typeface="Times New Roman" panose="02020603050405020304" pitchFamily="18" charset="0"/>
              </a:rPr>
              <a:t>cái đã có rồi</a:t>
            </a:r>
            <a:r>
              <a:rPr lang="en-US" altLang="en-US" sz="3000" dirty="0">
                <a:solidFill>
                  <a:srgbClr val="000000"/>
                </a:solidFill>
                <a:latin typeface="Times New Roman" panose="02020603050405020304" pitchFamily="18" charset="0"/>
              </a:rPr>
              <a:t> mà còn muốn nói một điều gì mới mẻ (</a:t>
            </a:r>
            <a:r>
              <a:rPr lang="en-US" altLang="en-US" sz="3000" dirty="0">
                <a:solidFill>
                  <a:srgbClr val="FF0000"/>
                </a:solidFill>
                <a:latin typeface="Times New Roman" panose="02020603050405020304" pitchFamily="18" charset="0"/>
              </a:rPr>
              <a:t>2</a:t>
            </a:r>
            <a:r>
              <a:rPr lang="en-US" altLang="en-US" sz="3000" dirty="0">
                <a:solidFill>
                  <a:srgbClr val="000000"/>
                </a:solidFill>
                <a:latin typeface="Times New Roman" panose="02020603050405020304" pitchFamily="18" charset="0"/>
              </a:rPr>
              <a:t>)                                                            </a:t>
            </a:r>
            <a:endParaRPr lang="en-US" altLang="en-US" sz="3000" dirty="0">
              <a:solidFill>
                <a:srgbClr val="000000"/>
              </a:solidFill>
              <a:latin typeface="Times New Roman" panose="02020603050405020304" pitchFamily="18" charset="0"/>
            </a:endParaRPr>
          </a:p>
        </p:txBody>
      </p:sp>
      <p:sp useBgFill="1">
        <p:nvSpPr>
          <p:cNvPr id="10" name="Text Box 18"/>
          <p:cNvSpPr txBox="1"/>
          <p:nvPr/>
        </p:nvSpPr>
        <p:spPr>
          <a:xfrm>
            <a:off x="3225442" y="3030538"/>
            <a:ext cx="8923341" cy="2862322"/>
          </a:xfrm>
          <a:prstGeom prst="rect">
            <a:avLst/>
          </a:prstGeom>
          <a:ln w="9525">
            <a:noFill/>
          </a:ln>
        </p:spPr>
        <p:txBody>
          <a:bodyPr wrap="square">
            <a:spAutoFit/>
          </a:bodyPr>
          <a:lstStyle/>
          <a:p>
            <a:pPr algn="just" eaLnBrk="0" hangingPunct="0">
              <a:spcBef>
                <a:spcPct val="50000"/>
              </a:spcBef>
            </a:pPr>
            <a:r>
              <a:rPr lang="en-US" altLang="en-US" sz="3000" b="1" u="sng" dirty="0">
                <a:solidFill>
                  <a:srgbClr val="FF0000"/>
                </a:solidFill>
                <a:latin typeface="Times New Roman" panose="02020603050405020304" pitchFamily="18" charset="0"/>
              </a:rPr>
              <a:t>Cách 2</a:t>
            </a:r>
            <a:r>
              <a:rPr lang="en-US" altLang="en-US" sz="3000" dirty="0">
                <a:solidFill>
                  <a:srgbClr val="000000"/>
                </a:solidFill>
                <a:latin typeface="Times New Roman" panose="02020603050405020304" pitchFamily="18" charset="0"/>
              </a:rPr>
              <a:t> :  </a:t>
            </a:r>
            <a:r>
              <a:rPr lang="en-US" altLang="en-US" sz="3000" b="1" i="1" dirty="0">
                <a:solidFill>
                  <a:srgbClr val="000000"/>
                </a:solidFill>
                <a:latin typeface="Times New Roman" panose="02020603050405020304" pitchFamily="18" charset="0"/>
              </a:rPr>
              <a:t>Anh </a:t>
            </a:r>
            <a:r>
              <a:rPr lang="en-US" altLang="en-US" sz="3000" dirty="0">
                <a:solidFill>
                  <a:srgbClr val="000000"/>
                </a:solidFill>
                <a:latin typeface="Times New Roman" panose="02020603050405020304" pitchFamily="18" charset="0"/>
              </a:rPr>
              <a:t>gửi vào </a:t>
            </a:r>
            <a:r>
              <a:rPr lang="en-US" altLang="en-US" sz="3000" b="1" i="1" dirty="0">
                <a:solidFill>
                  <a:srgbClr val="000000"/>
                </a:solidFill>
                <a:latin typeface="Times New Roman" panose="02020603050405020304" pitchFamily="18" charset="0"/>
              </a:rPr>
              <a:t>tác phẩm</a:t>
            </a:r>
            <a:r>
              <a:rPr lang="en-US" altLang="en-US" sz="3000" dirty="0">
                <a:solidFill>
                  <a:srgbClr val="000000"/>
                </a:solidFill>
                <a:latin typeface="Times New Roman" panose="02020603050405020304" pitchFamily="18" charset="0"/>
              </a:rPr>
              <a:t> một lá thư, một lời nhắn nhủ, anh muốn đem một phần của mình góp vào đời sống chung quanh (</a:t>
            </a:r>
            <a:r>
              <a:rPr lang="en-US" altLang="en-US" sz="3000" dirty="0">
                <a:solidFill>
                  <a:srgbClr val="FF0000"/>
                </a:solidFill>
                <a:latin typeface="Times New Roman" panose="02020603050405020304" pitchFamily="18" charset="0"/>
              </a:rPr>
              <a:t>3</a:t>
            </a:r>
            <a:r>
              <a:rPr lang="en-US" altLang="en-US" sz="3000" dirty="0">
                <a:solidFill>
                  <a:srgbClr val="000000"/>
                </a:solidFill>
                <a:latin typeface="Times New Roman" panose="02020603050405020304" pitchFamily="18" charset="0"/>
              </a:rPr>
              <a:t>). </a:t>
            </a:r>
            <a:r>
              <a:rPr lang="en-US" altLang="en-US" sz="3000" b="1" i="1" dirty="0">
                <a:solidFill>
                  <a:srgbClr val="000000"/>
                </a:solidFill>
                <a:latin typeface="Times New Roman" panose="02020603050405020304" pitchFamily="18" charset="0"/>
              </a:rPr>
              <a:t>Nhưng</a:t>
            </a:r>
            <a:r>
              <a:rPr lang="en-US" altLang="en-US" sz="3000" dirty="0">
                <a:solidFill>
                  <a:srgbClr val="000000"/>
                </a:solidFill>
                <a:latin typeface="Times New Roman" panose="02020603050405020304" pitchFamily="18" charset="0"/>
              </a:rPr>
              <a:t> nghệ sĩ không những ghi lại </a:t>
            </a:r>
            <a:r>
              <a:rPr lang="en-US" altLang="en-US" sz="3000" b="1" i="1" dirty="0">
                <a:solidFill>
                  <a:srgbClr val="000000"/>
                </a:solidFill>
                <a:latin typeface="Times New Roman" panose="02020603050405020304" pitchFamily="18" charset="0"/>
              </a:rPr>
              <a:t>cái đã có rồi</a:t>
            </a:r>
            <a:r>
              <a:rPr lang="en-US" altLang="en-US" sz="3000" dirty="0">
                <a:solidFill>
                  <a:srgbClr val="000000"/>
                </a:solidFill>
                <a:latin typeface="Times New Roman" panose="02020603050405020304" pitchFamily="18" charset="0"/>
              </a:rPr>
              <a:t> mà còn muốn nói một điều gì mới mẻ (</a:t>
            </a:r>
            <a:r>
              <a:rPr lang="en-US" altLang="en-US" sz="3000" dirty="0">
                <a:solidFill>
                  <a:srgbClr val="FF0000"/>
                </a:solidFill>
                <a:latin typeface="Times New Roman" panose="02020603050405020304" pitchFamily="18" charset="0"/>
              </a:rPr>
              <a:t>2</a:t>
            </a:r>
            <a:r>
              <a:rPr lang="en-US" altLang="en-US" sz="3000" dirty="0">
                <a:solidFill>
                  <a:srgbClr val="000000"/>
                </a:solidFill>
                <a:latin typeface="Times New Roman" panose="02020603050405020304" pitchFamily="18" charset="0"/>
              </a:rPr>
              <a:t>). </a:t>
            </a:r>
            <a:r>
              <a:rPr lang="en-US" altLang="en-US" sz="3000" b="1" i="1" dirty="0">
                <a:solidFill>
                  <a:srgbClr val="000000"/>
                </a:solidFill>
                <a:latin typeface="Times New Roman" panose="02020603050405020304" pitchFamily="18" charset="0"/>
              </a:rPr>
              <a:t>Tác phẩm</a:t>
            </a:r>
            <a:r>
              <a:rPr lang="en-US" altLang="en-US" sz="3000" dirty="0">
                <a:solidFill>
                  <a:srgbClr val="000000"/>
                </a:solidFill>
                <a:latin typeface="Times New Roman" panose="02020603050405020304" pitchFamily="18" charset="0"/>
              </a:rPr>
              <a:t> nghệ thuật nào cũng xây dựng bằng những vật liệu mượn ở thực tại (</a:t>
            </a:r>
            <a:r>
              <a:rPr lang="en-US" altLang="en-US" sz="3000" dirty="0">
                <a:solidFill>
                  <a:srgbClr val="FF0000"/>
                </a:solidFill>
                <a:latin typeface="Times New Roman" panose="02020603050405020304" pitchFamily="18" charset="0"/>
              </a:rPr>
              <a:t>1</a:t>
            </a:r>
            <a:r>
              <a:rPr lang="en-US" altLang="en-US" sz="3000" dirty="0">
                <a:solidFill>
                  <a:srgbClr val="000000"/>
                </a:solidFill>
                <a:latin typeface="Times New Roman" panose="02020603050405020304" pitchFamily="18" charset="0"/>
              </a:rPr>
              <a:t>)..                                                           </a:t>
            </a:r>
            <a:endParaRPr lang="en-US" altLang="en-US" sz="3000" dirty="0">
              <a:solidFill>
                <a:srgbClr val="000000"/>
              </a:solidFill>
              <a:latin typeface="Times New Roman" panose="02020603050405020304" pitchFamily="18" charset="0"/>
            </a:endParaRPr>
          </a:p>
        </p:txBody>
      </p:sp>
      <p:sp>
        <p:nvSpPr>
          <p:cNvPr id="6" name="Rectangle 5"/>
          <p:cNvSpPr/>
          <p:nvPr/>
        </p:nvSpPr>
        <p:spPr>
          <a:xfrm>
            <a:off x="3885842" y="5967413"/>
            <a:ext cx="8121864" cy="553998"/>
          </a:xfrm>
          <a:prstGeom prst="rect">
            <a:avLst/>
          </a:prstGeom>
          <a:noFill/>
          <a:ln w="9525">
            <a:noFill/>
          </a:ln>
        </p:spPr>
        <p:txBody>
          <a:bodyPr wrap="square">
            <a:spAutoFit/>
          </a:bodyPr>
          <a:lstStyle/>
          <a:p>
            <a:pPr algn="ctr"/>
            <a:r>
              <a:rPr lang="en-US" altLang="en-US" sz="3000" b="1" i="1" dirty="0">
                <a:solidFill>
                  <a:srgbClr val="FF0000"/>
                </a:solidFill>
                <a:latin typeface="Times New Roman" panose="02020603050405020304" pitchFamily="18" charset="0"/>
                <a:sym typeface="Wingdings" panose="05000000000000000000" pitchFamily="2" charset="2"/>
              </a:rPr>
              <a:t> Không đảm bảo nội dung, liên kết</a:t>
            </a:r>
            <a:endParaRPr lang="en-US" altLang="en-US" sz="3000" b="1" i="1" dirty="0">
              <a:solidFill>
                <a:srgbClr val="FF0000"/>
              </a:solidFill>
              <a:latin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淘宝网chenying0907出品 3"/>
          <p:cNvGrpSpPr/>
          <p:nvPr/>
        </p:nvGrpSpPr>
        <p:grpSpPr>
          <a:xfrm>
            <a:off x="10955338" y="0"/>
            <a:ext cx="831850" cy="6858000"/>
            <a:chOff x="10955479" y="0"/>
            <a:chExt cx="830994" cy="6858000"/>
          </a:xfrm>
        </p:grpSpPr>
        <p:sp>
          <p:nvSpPr>
            <p:cNvPr id="13" name="淘宝网chenying0907出品 12"/>
            <p:cNvSpPr/>
            <p:nvPr/>
          </p:nvSpPr>
          <p:spPr>
            <a:xfrm>
              <a:off x="11247278" y="0"/>
              <a:ext cx="450386" cy="6858000"/>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6" name="淘宝网chenying0907出品 5"/>
            <p:cNvSpPr/>
            <p:nvPr/>
          </p:nvSpPr>
          <p:spPr>
            <a:xfrm>
              <a:off x="11247278" y="4713288"/>
              <a:ext cx="458315" cy="16716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7" name="淘宝网chenying0907出品 6"/>
            <p:cNvSpPr txBox="1"/>
            <p:nvPr/>
          </p:nvSpPr>
          <p:spPr>
            <a:xfrm>
              <a:off x="10955479" y="4913313"/>
              <a:ext cx="830994" cy="1377950"/>
            </a:xfrm>
            <a:prstGeom prst="rect">
              <a:avLst/>
            </a:prstGeom>
            <a:noFill/>
          </p:spPr>
          <p:txBody>
            <a:bodyPr vert="eaVert">
              <a:spAutoFit/>
            </a:bodyPr>
            <a:lstStyle>
              <a:defPPr>
                <a:defRPr lang="zh-CN"/>
              </a:defPPr>
              <a:lvl1pPr>
                <a:lnSpc>
                  <a:spcPct val="150000"/>
                </a:lnSpc>
                <a:defRPr sz="1400" spc="300"/>
              </a:lvl1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300" normalizeH="0" baseline="0" noProof="0" dirty="0">
                  <a:ln>
                    <a:noFill/>
                  </a:ln>
                  <a:solidFill>
                    <a:schemeClr val="bg1"/>
                  </a:solidFill>
                  <a:effectLst/>
                  <a:uLnTx/>
                  <a:uFillTx/>
                  <a:latin typeface="+mn-lt"/>
                  <a:ea typeface="+mn-ea"/>
                  <a:cs typeface="+mn-cs"/>
                </a:rPr>
                <a:t>One day, mule.</a:t>
              </a:r>
              <a:endParaRPr kumimoji="0" lang="zh-CN" altLang="en-US" sz="1400" b="0" i="0" u="none" strike="noStrike" kern="1200" cap="none" spc="300" normalizeH="0" baseline="0" noProof="0" dirty="0">
                <a:ln>
                  <a:noFill/>
                </a:ln>
                <a:solidFill>
                  <a:schemeClr val="bg1"/>
                </a:solidFill>
                <a:effectLst/>
                <a:uLnTx/>
                <a:uFillTx/>
                <a:latin typeface="+mn-lt"/>
                <a:ea typeface="+mn-ea"/>
                <a:cs typeface="+mn-cs"/>
              </a:endParaRPr>
            </a:p>
          </p:txBody>
        </p:sp>
      </p:grpSp>
      <p:pic>
        <p:nvPicPr>
          <p:cNvPr id="18" name="图片 28"/>
          <p:cNvPicPr>
            <a:picLocks noChangeAspect="1"/>
          </p:cNvPicPr>
          <p:nvPr/>
        </p:nvPicPr>
        <p:blipFill>
          <a:blip r:embed="rId1"/>
          <a:stretch>
            <a:fillRect/>
          </a:stretch>
        </p:blipFill>
        <p:spPr>
          <a:xfrm>
            <a:off x="10036175" y="4270375"/>
            <a:ext cx="2420938" cy="2559050"/>
          </a:xfrm>
          <a:prstGeom prst="rect">
            <a:avLst/>
          </a:prstGeom>
          <a:noFill/>
          <a:ln w="9525">
            <a:noFill/>
          </a:ln>
        </p:spPr>
      </p:pic>
      <p:sp>
        <p:nvSpPr>
          <p:cNvPr id="5" name="Rectangle 4"/>
          <p:cNvSpPr/>
          <p:nvPr/>
        </p:nvSpPr>
        <p:spPr>
          <a:xfrm>
            <a:off x="219075" y="174625"/>
            <a:ext cx="10736263" cy="3323987"/>
          </a:xfrm>
          <a:prstGeom prst="rect">
            <a:avLst/>
          </a:prstGeom>
          <a:solidFill>
            <a:schemeClr val="accent2">
              <a:lumMod val="20000"/>
              <a:lumOff val="80000"/>
            </a:schemeClr>
          </a:solidFill>
        </p:spPr>
        <p:txBody>
          <a:bodyPr wrap="square">
            <a:spAutoFit/>
          </a:bodyPr>
          <a:lstStyle/>
          <a:p>
            <a:pPr algn="just">
              <a:buNone/>
            </a:pPr>
            <a:r>
              <a:rPr lang="en-US" altLang="en-US" sz="3000" dirty="0">
                <a:solidFill>
                  <a:srgbClr val="000000"/>
                </a:solidFill>
                <a:latin typeface="Times New Roman" panose="02020603050405020304" pitchFamily="18" charset="0"/>
              </a:rPr>
              <a:t> Tác phẩm nghệ thuật nào cũng xây dựng bằng những vật liệu mượn ở thực tại (1). </a:t>
            </a:r>
            <a:r>
              <a:rPr lang="en-US" altLang="en-US" sz="3000" b="1" i="1" dirty="0">
                <a:solidFill>
                  <a:srgbClr val="000000"/>
                </a:solidFill>
                <a:latin typeface="Times New Roman" panose="02020603050405020304" pitchFamily="18" charset="0"/>
              </a:rPr>
              <a:t>Nhưng nghệ sĩ</a:t>
            </a:r>
            <a:r>
              <a:rPr lang="en-US" altLang="en-US" sz="3000" dirty="0">
                <a:solidFill>
                  <a:srgbClr val="000000"/>
                </a:solidFill>
                <a:latin typeface="Times New Roman" panose="02020603050405020304" pitchFamily="18" charset="0"/>
              </a:rPr>
              <a:t> không những ghi lại </a:t>
            </a:r>
            <a:r>
              <a:rPr lang="en-US" altLang="en-US" sz="3000" b="1" i="1" dirty="0">
                <a:solidFill>
                  <a:srgbClr val="000000"/>
                </a:solidFill>
                <a:latin typeface="Times New Roman" panose="02020603050405020304" pitchFamily="18" charset="0"/>
              </a:rPr>
              <a:t>cái đã có rồi</a:t>
            </a:r>
            <a:r>
              <a:rPr lang="en-US" altLang="en-US" sz="3000" dirty="0">
                <a:solidFill>
                  <a:srgbClr val="000000"/>
                </a:solidFill>
                <a:latin typeface="Times New Roman" panose="02020603050405020304" pitchFamily="18" charset="0"/>
              </a:rPr>
              <a:t> mà còn muốn nói một điều gì mới mẻ (2). </a:t>
            </a:r>
            <a:r>
              <a:rPr lang="en-US" altLang="en-US" sz="3000" b="1" i="1" dirty="0">
                <a:solidFill>
                  <a:srgbClr val="000000"/>
                </a:solidFill>
                <a:latin typeface="Times New Roman" panose="02020603050405020304" pitchFamily="18" charset="0"/>
              </a:rPr>
              <a:t>Anh</a:t>
            </a:r>
            <a:r>
              <a:rPr lang="en-US" altLang="en-US" sz="3000" dirty="0">
                <a:solidFill>
                  <a:srgbClr val="000000"/>
                </a:solidFill>
                <a:latin typeface="Times New Roman" panose="02020603050405020304" pitchFamily="18" charset="0"/>
              </a:rPr>
              <a:t> gửi vào </a:t>
            </a:r>
            <a:r>
              <a:rPr lang="en-US" altLang="en-US" sz="3000" b="1" i="1" dirty="0">
                <a:solidFill>
                  <a:srgbClr val="000000"/>
                </a:solidFill>
                <a:latin typeface="Times New Roman" panose="02020603050405020304" pitchFamily="18" charset="0"/>
              </a:rPr>
              <a:t>tác phẩm</a:t>
            </a:r>
            <a:r>
              <a:rPr lang="en-US" altLang="en-US" sz="3000" dirty="0">
                <a:solidFill>
                  <a:srgbClr val="000000"/>
                </a:solidFill>
                <a:latin typeface="Times New Roman" panose="02020603050405020304" pitchFamily="18" charset="0"/>
              </a:rPr>
              <a:t> một lá thư, một lời nhắn nhủ, anh muốn đem một phần của mình góp vào đời sống chung</a:t>
            </a:r>
            <a:endParaRPr lang="en-US" altLang="en-US" sz="3000" dirty="0">
              <a:solidFill>
                <a:srgbClr val="000000"/>
              </a:solidFill>
              <a:latin typeface="Times New Roman" panose="02020603050405020304" pitchFamily="18" charset="0"/>
            </a:endParaRPr>
          </a:p>
          <a:p>
            <a:pPr>
              <a:buNone/>
            </a:pPr>
            <a:r>
              <a:rPr lang="en-US" altLang="en-US" sz="3000" dirty="0">
                <a:solidFill>
                  <a:srgbClr val="000000"/>
                </a:solidFill>
                <a:latin typeface="Times New Roman" panose="02020603050405020304" pitchFamily="18" charset="0"/>
              </a:rPr>
              <a:t> quanh (3)                           </a:t>
            </a:r>
            <a:endParaRPr lang="en-US" altLang="en-US" sz="3000" dirty="0">
              <a:solidFill>
                <a:srgbClr val="000000"/>
              </a:solidFill>
              <a:latin typeface="Times New Roman" panose="02020603050405020304" pitchFamily="18" charset="0"/>
            </a:endParaRPr>
          </a:p>
          <a:p>
            <a:pPr>
              <a:buNone/>
            </a:pPr>
            <a:r>
              <a:rPr lang="en-US" altLang="en-US" sz="3000" dirty="0">
                <a:solidFill>
                  <a:srgbClr val="000000"/>
                </a:solidFill>
                <a:latin typeface="Times New Roman" panose="02020603050405020304" pitchFamily="18" charset="0"/>
              </a:rPr>
              <a:t>                                         (</a:t>
            </a:r>
            <a:r>
              <a:rPr lang="en-US" altLang="en-US" sz="3000" i="1" dirty="0">
                <a:solidFill>
                  <a:srgbClr val="000000"/>
                </a:solidFill>
                <a:latin typeface="Times New Roman" panose="02020603050405020304" pitchFamily="18" charset="0"/>
              </a:rPr>
              <a:t>Nguyễn Đình Thi, Tiếng nói của văn nghệ</a:t>
            </a:r>
            <a:r>
              <a:rPr lang="en-US" altLang="en-US" sz="3000" dirty="0">
                <a:solidFill>
                  <a:srgbClr val="000000"/>
                </a:solidFill>
                <a:latin typeface="Times New Roman" panose="02020603050405020304" pitchFamily="18" charset="0"/>
              </a:rPr>
              <a:t>)</a:t>
            </a:r>
            <a:endParaRPr lang="en-US" altLang="x-none" sz="3000" dirty="0">
              <a:latin typeface="Microsoft YaHei Light" panose="020B0502040204020203" charset="-122"/>
            </a:endParaRPr>
          </a:p>
        </p:txBody>
      </p:sp>
      <p:sp>
        <p:nvSpPr>
          <p:cNvPr id="9" name="Rectangle 8"/>
          <p:cNvSpPr/>
          <p:nvPr/>
        </p:nvSpPr>
        <p:spPr>
          <a:xfrm>
            <a:off x="219075" y="3580725"/>
            <a:ext cx="10480675" cy="2061210"/>
          </a:xfrm>
          <a:prstGeom prst="rect">
            <a:avLst/>
          </a:prstGeom>
          <a:noFill/>
          <a:ln w="9525">
            <a:noFill/>
          </a:ln>
        </p:spPr>
        <p:txBody>
          <a:bodyPr>
            <a:spAutoFit/>
          </a:bodyPr>
          <a:lstStyle/>
          <a:p>
            <a:pPr eaLnBrk="0" hangingPunct="0"/>
            <a:r>
              <a:rPr lang="en-US" altLang="en-US" sz="3200" b="1" i="1" dirty="0">
                <a:solidFill>
                  <a:srgbClr val="000000"/>
                </a:solidFill>
                <a:latin typeface="Times New Roman" panose="02020603050405020304" pitchFamily="18" charset="0"/>
                <a:cs typeface="Times New Roman" panose="02020603050405020304" pitchFamily="18" charset="0"/>
              </a:rPr>
              <a:t>+ Tác phẩm nghệ thuật l</a:t>
            </a:r>
            <a:r>
              <a:rPr lang="en-US" altLang="en-US" sz="3200" b="1" i="1" dirty="0">
                <a:solidFill>
                  <a:srgbClr val="000000"/>
                </a:solidFill>
                <a:latin typeface="Times New Roman" panose="02020603050405020304" pitchFamily="18" charset="0"/>
                <a:ea typeface="Times New Roman" panose="02020603050405020304" pitchFamily="18" charset="0"/>
              </a:rPr>
              <a:t>à</a:t>
            </a:r>
            <a:r>
              <a:rPr lang="en-US" altLang="en-US" sz="3200" b="1" i="1" dirty="0">
                <a:solidFill>
                  <a:srgbClr val="000000"/>
                </a:solidFill>
                <a:latin typeface="Times New Roman" panose="02020603050405020304" pitchFamily="18" charset="0"/>
                <a:cs typeface="Times New Roman" panose="02020603050405020304" pitchFamily="18" charset="0"/>
              </a:rPr>
              <a:t>m gì? </a:t>
            </a:r>
            <a:r>
              <a:rPr lang="en-US" altLang="en-US" sz="3200" b="1" i="1" dirty="0">
                <a:solidFill>
                  <a:srgbClr val="FF0000"/>
                </a:solidFill>
                <a:latin typeface="Times New Roman" panose="02020603050405020304" pitchFamily="18" charset="0"/>
                <a:cs typeface="Times New Roman" panose="02020603050405020304" pitchFamily="18" charset="0"/>
              </a:rPr>
              <a:t>(Phản ánh thực tại)</a:t>
            </a:r>
            <a:endParaRPr lang="en-US" altLang="en-US" sz="3200" b="1" i="1" dirty="0">
              <a:solidFill>
                <a:srgbClr val="FF0000"/>
              </a:solidFill>
              <a:latin typeface="Times New Roman" panose="02020603050405020304" pitchFamily="18" charset="0"/>
              <a:cs typeface="Times New Roman" panose="02020603050405020304" pitchFamily="18" charset="0"/>
            </a:endParaRPr>
          </a:p>
          <a:p>
            <a:pPr eaLnBrk="0" hangingPunct="0"/>
            <a:r>
              <a:rPr lang="en-US" altLang="en-US" sz="3200" b="1" i="1" dirty="0">
                <a:solidFill>
                  <a:srgbClr val="000000"/>
                </a:solidFill>
                <a:latin typeface="Times New Roman" panose="02020603050405020304" pitchFamily="18" charset="0"/>
                <a:cs typeface="Times New Roman" panose="02020603050405020304" pitchFamily="18" charset="0"/>
              </a:rPr>
              <a:t>+ Phản ánh thực tại như thế n</a:t>
            </a:r>
            <a:r>
              <a:rPr lang="en-US" altLang="en-US" sz="3200" b="1" i="1" dirty="0">
                <a:solidFill>
                  <a:srgbClr val="000000"/>
                </a:solidFill>
                <a:latin typeface="Times New Roman" panose="02020603050405020304" pitchFamily="18" charset="0"/>
                <a:ea typeface="Times New Roman" panose="02020603050405020304" pitchFamily="18" charset="0"/>
              </a:rPr>
              <a:t>à</a:t>
            </a:r>
            <a:r>
              <a:rPr lang="en-US" altLang="en-US" sz="3200" b="1" i="1" dirty="0">
                <a:solidFill>
                  <a:srgbClr val="000000"/>
                </a:solidFill>
                <a:latin typeface="Times New Roman" panose="02020603050405020304" pitchFamily="18" charset="0"/>
                <a:cs typeface="Times New Roman" panose="02020603050405020304" pitchFamily="18" charset="0"/>
              </a:rPr>
              <a:t>o? </a:t>
            </a:r>
            <a:r>
              <a:rPr lang="en-US" altLang="en-US" sz="3200" b="1" i="1" dirty="0">
                <a:solidFill>
                  <a:srgbClr val="FF0000"/>
                </a:solidFill>
                <a:latin typeface="Times New Roman" panose="02020603050405020304" pitchFamily="18" charset="0"/>
                <a:cs typeface="Times New Roman" panose="02020603050405020304" pitchFamily="18" charset="0"/>
              </a:rPr>
              <a:t>(Tái hiện v</a:t>
            </a:r>
            <a:r>
              <a:rPr lang="en-US" altLang="en-US" sz="3200" b="1" i="1" dirty="0">
                <a:solidFill>
                  <a:srgbClr val="FF0000"/>
                </a:solidFill>
                <a:latin typeface="Times New Roman" panose="02020603050405020304" pitchFamily="18" charset="0"/>
                <a:ea typeface="Times New Roman" panose="02020603050405020304" pitchFamily="18" charset="0"/>
              </a:rPr>
              <a:t>à</a:t>
            </a:r>
            <a:r>
              <a:rPr lang="en-US" altLang="en-US" sz="3200" b="1" i="1" dirty="0">
                <a:solidFill>
                  <a:srgbClr val="FF0000"/>
                </a:solidFill>
                <a:latin typeface="Times New Roman" panose="02020603050405020304" pitchFamily="18" charset="0"/>
                <a:cs typeface="Times New Roman" panose="02020603050405020304" pitchFamily="18" charset="0"/>
              </a:rPr>
              <a:t> sáng tạo)</a:t>
            </a:r>
            <a:endParaRPr lang="en-US" altLang="en-US" sz="3200" b="1" i="1" dirty="0">
              <a:solidFill>
                <a:srgbClr val="FF0000"/>
              </a:solidFill>
              <a:latin typeface="Times New Roman" panose="02020603050405020304" pitchFamily="18" charset="0"/>
              <a:cs typeface="Times New Roman" panose="02020603050405020304" pitchFamily="18" charset="0"/>
            </a:endParaRPr>
          </a:p>
          <a:p>
            <a:pPr eaLnBrk="0" hangingPunct="0"/>
            <a:r>
              <a:rPr lang="en-US" altLang="en-US" sz="3200" b="1" i="1" dirty="0">
                <a:solidFill>
                  <a:srgbClr val="000000"/>
                </a:solidFill>
                <a:latin typeface="Times New Roman" panose="02020603050405020304" pitchFamily="18" charset="0"/>
                <a:cs typeface="Times New Roman" panose="02020603050405020304" pitchFamily="18" charset="0"/>
              </a:rPr>
              <a:t>+ Tái hiện v</a:t>
            </a:r>
            <a:r>
              <a:rPr lang="en-US" altLang="en-US" sz="3200" b="1" i="1" dirty="0">
                <a:solidFill>
                  <a:srgbClr val="000000"/>
                </a:solidFill>
                <a:latin typeface="Times New Roman" panose="02020603050405020304" pitchFamily="18" charset="0"/>
                <a:ea typeface="Times New Roman" panose="02020603050405020304" pitchFamily="18" charset="0"/>
              </a:rPr>
              <a:t>à</a:t>
            </a:r>
            <a:r>
              <a:rPr lang="en-US" altLang="en-US" sz="3200" b="1" i="1" dirty="0">
                <a:solidFill>
                  <a:srgbClr val="000000"/>
                </a:solidFill>
                <a:latin typeface="Times New Roman" panose="02020603050405020304" pitchFamily="18" charset="0"/>
                <a:cs typeface="Times New Roman" panose="02020603050405020304" pitchFamily="18" charset="0"/>
              </a:rPr>
              <a:t> sáng tạo thực tại để l</a:t>
            </a:r>
            <a:r>
              <a:rPr lang="en-US" altLang="en-US" sz="3200" b="1" i="1" dirty="0">
                <a:solidFill>
                  <a:srgbClr val="000000"/>
                </a:solidFill>
                <a:latin typeface="Times New Roman" panose="02020603050405020304" pitchFamily="18" charset="0"/>
                <a:ea typeface="Times New Roman" panose="02020603050405020304" pitchFamily="18" charset="0"/>
              </a:rPr>
              <a:t>à</a:t>
            </a:r>
            <a:r>
              <a:rPr lang="en-US" altLang="en-US" sz="3200" b="1" i="1" dirty="0">
                <a:solidFill>
                  <a:srgbClr val="000000"/>
                </a:solidFill>
                <a:latin typeface="Times New Roman" panose="02020603050405020304" pitchFamily="18" charset="0"/>
                <a:cs typeface="Times New Roman" panose="02020603050405020304" pitchFamily="18" charset="0"/>
              </a:rPr>
              <a:t>m gì? </a:t>
            </a:r>
            <a:r>
              <a:rPr lang="en-US" altLang="en-US" sz="3200" b="1" i="1" dirty="0">
                <a:solidFill>
                  <a:srgbClr val="FF0000"/>
                </a:solidFill>
                <a:latin typeface="Times New Roman" panose="02020603050405020304" pitchFamily="18" charset="0"/>
                <a:cs typeface="Times New Roman" panose="02020603050405020304" pitchFamily="18" charset="0"/>
              </a:rPr>
              <a:t>(Nhắn gửi một điều gì đó)</a:t>
            </a:r>
            <a:endParaRPr lang="en-US" alt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Rectangle 18"/>
          <p:cNvSpPr/>
          <p:nvPr/>
        </p:nvSpPr>
        <p:spPr>
          <a:xfrm>
            <a:off x="1814513" y="5661660"/>
            <a:ext cx="2498725" cy="1077913"/>
          </a:xfrm>
          <a:prstGeom prst="rect">
            <a:avLst/>
          </a:prstGeom>
          <a:solidFill>
            <a:schemeClr val="bg1"/>
          </a:solidFill>
          <a:ln w="28575">
            <a:solidFill>
              <a:schemeClr val="accent5">
                <a:lumMod val="50000"/>
              </a:schemeClr>
            </a:solid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Trình tự hợp lí</a:t>
            </a:r>
            <a:endParaRPr kumimoji="0" lang="en-US" altLang="en-US" sz="3200" b="0" i="1"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19"/>
          <p:cNvSpPr/>
          <p:nvPr/>
        </p:nvSpPr>
        <p:spPr>
          <a:xfrm>
            <a:off x="5670550" y="5708015"/>
            <a:ext cx="2047875" cy="1076325"/>
          </a:xfrm>
          <a:prstGeom prst="rect">
            <a:avLst/>
          </a:prstGeom>
          <a:solidFill>
            <a:schemeClr val="accent6">
              <a:lumMod val="20000"/>
              <a:lumOff val="80000"/>
            </a:schemeClr>
          </a:solid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Liên kết lô-gic</a:t>
            </a:r>
            <a:endParaRPr kumimoji="0" lang="en-US" altLang="en-US" sz="32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p:txBody>
      </p:sp>
      <p:sp>
        <p:nvSpPr>
          <p:cNvPr id="21" name="Right Arrow 20"/>
          <p:cNvSpPr/>
          <p:nvPr/>
        </p:nvSpPr>
        <p:spPr>
          <a:xfrm>
            <a:off x="4694238" y="6145848"/>
            <a:ext cx="560388" cy="546100"/>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en-US" altLang="x-none" dirty="0">
              <a:solidFill>
                <a:srgbClr val="FFFFFF"/>
              </a:solidFill>
              <a:latin typeface="Microsoft YaHei Light" panose="020B0502040204020203"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75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9" grpId="0" bldLvl="0" animBg="1"/>
      <p:bldP spid="20" grpId="0" bldLvl="0" animBg="1"/>
      <p:bldP spid="2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淘宝网chenying0907出品 9"/>
          <p:cNvSpPr/>
          <p:nvPr/>
        </p:nvSpPr>
        <p:spPr>
          <a:xfrm>
            <a:off x="315913" y="2763838"/>
            <a:ext cx="4922838" cy="24812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3" name="淘宝网chenying0907出品 2"/>
          <p:cNvSpPr/>
          <p:nvPr/>
        </p:nvSpPr>
        <p:spPr>
          <a:xfrm>
            <a:off x="0" y="4375150"/>
            <a:ext cx="12192000" cy="180975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pic>
        <p:nvPicPr>
          <p:cNvPr id="2" name="图片 1"/>
          <p:cNvPicPr>
            <a:picLocks noChangeAspect="1"/>
          </p:cNvPicPr>
          <p:nvPr/>
        </p:nvPicPr>
        <p:blipFill>
          <a:blip r:embed="rId1"/>
          <a:stretch>
            <a:fillRect/>
          </a:stretch>
        </p:blipFill>
        <p:spPr>
          <a:xfrm>
            <a:off x="322263" y="565150"/>
            <a:ext cx="4216400" cy="5791200"/>
          </a:xfrm>
          <a:prstGeom prst="rect">
            <a:avLst/>
          </a:prstGeom>
          <a:noFill/>
          <a:ln w="9525">
            <a:noFill/>
          </a:ln>
        </p:spPr>
      </p:pic>
      <p:sp>
        <p:nvSpPr>
          <p:cNvPr id="8" name="淘宝网chenying0907出品 7"/>
          <p:cNvSpPr/>
          <p:nvPr/>
        </p:nvSpPr>
        <p:spPr>
          <a:xfrm>
            <a:off x="4743450" y="1622425"/>
            <a:ext cx="6724650" cy="4162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9" name="淘宝网chenying0907出品 8"/>
          <p:cNvSpPr/>
          <p:nvPr/>
        </p:nvSpPr>
        <p:spPr>
          <a:xfrm>
            <a:off x="5956300" y="1701800"/>
            <a:ext cx="6007100" cy="4716463"/>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grpSp>
        <p:nvGrpSpPr>
          <p:cNvPr id="4" name="淘宝网chenying0907出品 27"/>
          <p:cNvGrpSpPr/>
          <p:nvPr/>
        </p:nvGrpSpPr>
        <p:grpSpPr>
          <a:xfrm>
            <a:off x="4999038" y="2171700"/>
            <a:ext cx="746125" cy="746125"/>
            <a:chOff x="5054062" y="2226745"/>
            <a:chExt cx="636077" cy="636077"/>
          </a:xfrm>
        </p:grpSpPr>
        <p:sp>
          <p:nvSpPr>
            <p:cNvPr id="11" name="淘宝网chenying0907出品 10"/>
            <p:cNvSpPr/>
            <p:nvPr/>
          </p:nvSpPr>
          <p:spPr>
            <a:xfrm>
              <a:off x="5054062" y="2226745"/>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25616" name="淘宝网chenying0907出品 11"/>
            <p:cNvSpPr>
              <a:spLocks noEditPoints="1"/>
            </p:cNvSpPr>
            <p:nvPr/>
          </p:nvSpPr>
          <p:spPr>
            <a:xfrm>
              <a:off x="5244079" y="2388072"/>
              <a:ext cx="256043" cy="313423"/>
            </a:xfrm>
            <a:custGeom>
              <a:avLst/>
              <a:gdLst>
                <a:gd name="txL" fmla="*/ 0 w 224"/>
                <a:gd name="txT" fmla="*/ 0 h 275"/>
                <a:gd name="txR" fmla="*/ 224 w 224"/>
                <a:gd name="txB" fmla="*/ 275 h 275"/>
              </a:gdLst>
              <a:ahLst/>
              <a:cxnLst>
                <a:cxn ang="0">
                  <a:pos x="209049980" y="344225062"/>
                </a:cxn>
                <a:cxn ang="0">
                  <a:pos x="223421532" y="335132380"/>
                </a:cxn>
                <a:cxn ang="0">
                  <a:pos x="192064274" y="292266319"/>
                </a:cxn>
                <a:cxn ang="0">
                  <a:pos x="164626531" y="246802909"/>
                </a:cxn>
                <a:cxn ang="0">
                  <a:pos x="142414771" y="258493011"/>
                </a:cxn>
                <a:cxn ang="0">
                  <a:pos x="70554705" y="129896146"/>
                </a:cxn>
                <a:cxn ang="0">
                  <a:pos x="92765304" y="118206043"/>
                </a:cxn>
                <a:cxn ang="0">
                  <a:pos x="69248200" y="71443334"/>
                </a:cxn>
                <a:cxn ang="0">
                  <a:pos x="49649485" y="20783934"/>
                </a:cxn>
                <a:cxn ang="0">
                  <a:pos x="35276781" y="28577335"/>
                </a:cxn>
                <a:cxn ang="0">
                  <a:pos x="2613011" y="80536034"/>
                </a:cxn>
                <a:cxn ang="0">
                  <a:pos x="3919515" y="81834175"/>
                </a:cxn>
                <a:cxn ang="0">
                  <a:pos x="3919515" y="81834175"/>
                </a:cxn>
                <a:cxn ang="0">
                  <a:pos x="6532526" y="97422118"/>
                </a:cxn>
                <a:cxn ang="0">
                  <a:pos x="6532526" y="97422118"/>
                </a:cxn>
                <a:cxn ang="0">
                  <a:pos x="6532526" y="97422118"/>
                </a:cxn>
                <a:cxn ang="0">
                  <a:pos x="134575743" y="328637119"/>
                </a:cxn>
                <a:cxn ang="0">
                  <a:pos x="135882247" y="329936399"/>
                </a:cxn>
                <a:cxn ang="0">
                  <a:pos x="147641933" y="341626502"/>
                </a:cxn>
                <a:cxn ang="0">
                  <a:pos x="209049980" y="344225062"/>
                </a:cxn>
                <a:cxn ang="0">
                  <a:pos x="254779933" y="6495264"/>
                </a:cxn>
                <a:cxn ang="0">
                  <a:pos x="233874713" y="5195983"/>
                </a:cxn>
                <a:cxn ang="0">
                  <a:pos x="232568209" y="27278055"/>
                </a:cxn>
                <a:cxn ang="0">
                  <a:pos x="262618961" y="113010062"/>
                </a:cxn>
                <a:cxn ang="0">
                  <a:pos x="231261704" y="200040218"/>
                </a:cxn>
                <a:cxn ang="0">
                  <a:pos x="231261704" y="220823003"/>
                </a:cxn>
                <a:cxn ang="0">
                  <a:pos x="253473428" y="220823003"/>
                </a:cxn>
                <a:cxn ang="0">
                  <a:pos x="292669714" y="113010062"/>
                </a:cxn>
                <a:cxn ang="0">
                  <a:pos x="254779933" y="6495264"/>
                </a:cxn>
                <a:cxn ang="0">
                  <a:pos x="216889008" y="66247353"/>
                </a:cxn>
                <a:cxn ang="0">
                  <a:pos x="229955199" y="116906763"/>
                </a:cxn>
                <a:cxn ang="0">
                  <a:pos x="214275999" y="167566190"/>
                </a:cxn>
                <a:cxn ang="0">
                  <a:pos x="193370779" y="172762171"/>
                </a:cxn>
                <a:cxn ang="0">
                  <a:pos x="188144760" y="151978247"/>
                </a:cxn>
                <a:cxn ang="0">
                  <a:pos x="199904446" y="116906763"/>
                </a:cxn>
                <a:cxn ang="0">
                  <a:pos x="190757770" y="79236754"/>
                </a:cxn>
                <a:cxn ang="0">
                  <a:pos x="197290294" y="59752092"/>
                </a:cxn>
                <a:cxn ang="0">
                  <a:pos x="216889008" y="66247353"/>
                </a:cxn>
                <a:cxn ang="0">
                  <a:pos x="236487723" y="328637119"/>
                </a:cxn>
                <a:cxn ang="0">
                  <a:pos x="203823960" y="284472917"/>
                </a:cxn>
                <a:cxn ang="0">
                  <a:pos x="176386217" y="240307647"/>
                </a:cxn>
                <a:cxn ang="0">
                  <a:pos x="193370779" y="231214965"/>
                </a:cxn>
                <a:cxn ang="0">
                  <a:pos x="252165780" y="320843717"/>
                </a:cxn>
                <a:cxn ang="0">
                  <a:pos x="236487723" y="328637119"/>
                </a:cxn>
                <a:cxn ang="0">
                  <a:pos x="104524990" y="110411501"/>
                </a:cxn>
                <a:cxn ang="0">
                  <a:pos x="82313266" y="66247353"/>
                </a:cxn>
                <a:cxn ang="0">
                  <a:pos x="61408028" y="14288668"/>
                </a:cxn>
                <a:cxn ang="0">
                  <a:pos x="75780742" y="6495264"/>
                </a:cxn>
                <a:cxn ang="0">
                  <a:pos x="118896542" y="102618099"/>
                </a:cxn>
                <a:cxn ang="0">
                  <a:pos x="104524990" y="110411501"/>
                </a:cxn>
              </a:cxnLst>
              <a:rect l="txL" t="txT" r="txR" b="txB"/>
              <a:pathLst>
                <a:path w="224" h="275">
                  <a:moveTo>
                    <a:pt x="160" y="265"/>
                  </a:moveTo>
                  <a:cubicBezTo>
                    <a:pt x="171" y="258"/>
                    <a:pt x="171" y="258"/>
                    <a:pt x="171" y="258"/>
                  </a:cubicBezTo>
                  <a:cubicBezTo>
                    <a:pt x="162" y="248"/>
                    <a:pt x="154" y="236"/>
                    <a:pt x="147" y="225"/>
                  </a:cubicBezTo>
                  <a:cubicBezTo>
                    <a:pt x="139" y="214"/>
                    <a:pt x="132" y="202"/>
                    <a:pt x="126" y="190"/>
                  </a:cubicBezTo>
                  <a:cubicBezTo>
                    <a:pt x="109" y="199"/>
                    <a:pt x="109" y="199"/>
                    <a:pt x="109" y="199"/>
                  </a:cubicBezTo>
                  <a:cubicBezTo>
                    <a:pt x="88" y="169"/>
                    <a:pt x="69" y="136"/>
                    <a:pt x="54" y="100"/>
                  </a:cubicBezTo>
                  <a:cubicBezTo>
                    <a:pt x="71" y="91"/>
                    <a:pt x="71" y="91"/>
                    <a:pt x="71" y="91"/>
                  </a:cubicBezTo>
                  <a:cubicBezTo>
                    <a:pt x="65" y="79"/>
                    <a:pt x="59" y="67"/>
                    <a:pt x="53" y="55"/>
                  </a:cubicBezTo>
                  <a:cubicBezTo>
                    <a:pt x="47" y="42"/>
                    <a:pt x="42" y="29"/>
                    <a:pt x="38" y="16"/>
                  </a:cubicBezTo>
                  <a:cubicBezTo>
                    <a:pt x="27" y="22"/>
                    <a:pt x="27" y="22"/>
                    <a:pt x="27" y="22"/>
                  </a:cubicBezTo>
                  <a:cubicBezTo>
                    <a:pt x="8" y="33"/>
                    <a:pt x="0" y="46"/>
                    <a:pt x="2" y="62"/>
                  </a:cubicBezTo>
                  <a:cubicBezTo>
                    <a:pt x="3" y="63"/>
                    <a:pt x="3" y="63"/>
                    <a:pt x="3" y="63"/>
                  </a:cubicBezTo>
                  <a:cubicBezTo>
                    <a:pt x="3" y="63"/>
                    <a:pt x="3" y="63"/>
                    <a:pt x="3" y="63"/>
                  </a:cubicBezTo>
                  <a:cubicBezTo>
                    <a:pt x="3" y="67"/>
                    <a:pt x="4" y="71"/>
                    <a:pt x="5" y="75"/>
                  </a:cubicBezTo>
                  <a:cubicBezTo>
                    <a:pt x="5" y="75"/>
                    <a:pt x="5" y="75"/>
                    <a:pt x="5" y="75"/>
                  </a:cubicBezTo>
                  <a:cubicBezTo>
                    <a:pt x="5" y="75"/>
                    <a:pt x="5" y="75"/>
                    <a:pt x="5" y="75"/>
                  </a:cubicBezTo>
                  <a:cubicBezTo>
                    <a:pt x="23" y="143"/>
                    <a:pt x="57" y="201"/>
                    <a:pt x="103" y="253"/>
                  </a:cubicBezTo>
                  <a:cubicBezTo>
                    <a:pt x="104" y="253"/>
                    <a:pt x="104" y="254"/>
                    <a:pt x="104" y="254"/>
                  </a:cubicBezTo>
                  <a:cubicBezTo>
                    <a:pt x="107" y="257"/>
                    <a:pt x="110" y="260"/>
                    <a:pt x="113" y="263"/>
                  </a:cubicBezTo>
                  <a:cubicBezTo>
                    <a:pt x="125" y="274"/>
                    <a:pt x="141" y="275"/>
                    <a:pt x="160" y="265"/>
                  </a:cubicBezTo>
                  <a:close/>
                  <a:moveTo>
                    <a:pt x="195" y="5"/>
                  </a:moveTo>
                  <a:cubicBezTo>
                    <a:pt x="191" y="0"/>
                    <a:pt x="184" y="0"/>
                    <a:pt x="179" y="4"/>
                  </a:cubicBezTo>
                  <a:cubicBezTo>
                    <a:pt x="174" y="9"/>
                    <a:pt x="174" y="16"/>
                    <a:pt x="178" y="21"/>
                  </a:cubicBezTo>
                  <a:cubicBezTo>
                    <a:pt x="194" y="38"/>
                    <a:pt x="201" y="63"/>
                    <a:pt x="201" y="87"/>
                  </a:cubicBezTo>
                  <a:cubicBezTo>
                    <a:pt x="201" y="113"/>
                    <a:pt x="192" y="138"/>
                    <a:pt x="177" y="154"/>
                  </a:cubicBezTo>
                  <a:cubicBezTo>
                    <a:pt x="173" y="159"/>
                    <a:pt x="173" y="166"/>
                    <a:pt x="177" y="170"/>
                  </a:cubicBezTo>
                  <a:cubicBezTo>
                    <a:pt x="182" y="175"/>
                    <a:pt x="189" y="175"/>
                    <a:pt x="194" y="170"/>
                  </a:cubicBezTo>
                  <a:cubicBezTo>
                    <a:pt x="213" y="150"/>
                    <a:pt x="224" y="119"/>
                    <a:pt x="224" y="87"/>
                  </a:cubicBezTo>
                  <a:cubicBezTo>
                    <a:pt x="224" y="57"/>
                    <a:pt x="215" y="27"/>
                    <a:pt x="195" y="5"/>
                  </a:cubicBezTo>
                  <a:close/>
                  <a:moveTo>
                    <a:pt x="166" y="51"/>
                  </a:moveTo>
                  <a:cubicBezTo>
                    <a:pt x="173" y="64"/>
                    <a:pt x="176" y="77"/>
                    <a:pt x="176" y="90"/>
                  </a:cubicBezTo>
                  <a:cubicBezTo>
                    <a:pt x="175" y="104"/>
                    <a:pt x="171" y="117"/>
                    <a:pt x="164" y="129"/>
                  </a:cubicBezTo>
                  <a:cubicBezTo>
                    <a:pt x="160" y="135"/>
                    <a:pt x="153" y="136"/>
                    <a:pt x="148" y="133"/>
                  </a:cubicBezTo>
                  <a:cubicBezTo>
                    <a:pt x="142" y="129"/>
                    <a:pt x="140" y="122"/>
                    <a:pt x="144" y="117"/>
                  </a:cubicBezTo>
                  <a:cubicBezTo>
                    <a:pt x="149" y="108"/>
                    <a:pt x="152" y="99"/>
                    <a:pt x="153" y="90"/>
                  </a:cubicBezTo>
                  <a:cubicBezTo>
                    <a:pt x="153" y="81"/>
                    <a:pt x="151" y="71"/>
                    <a:pt x="146" y="61"/>
                  </a:cubicBezTo>
                  <a:cubicBezTo>
                    <a:pt x="143" y="55"/>
                    <a:pt x="145" y="48"/>
                    <a:pt x="151" y="46"/>
                  </a:cubicBezTo>
                  <a:cubicBezTo>
                    <a:pt x="157" y="43"/>
                    <a:pt x="164" y="45"/>
                    <a:pt x="166" y="51"/>
                  </a:cubicBezTo>
                  <a:close/>
                  <a:moveTo>
                    <a:pt x="181" y="253"/>
                  </a:moveTo>
                  <a:cubicBezTo>
                    <a:pt x="172" y="242"/>
                    <a:pt x="163" y="231"/>
                    <a:pt x="156" y="219"/>
                  </a:cubicBezTo>
                  <a:cubicBezTo>
                    <a:pt x="148" y="208"/>
                    <a:pt x="142" y="197"/>
                    <a:pt x="135" y="185"/>
                  </a:cubicBezTo>
                  <a:cubicBezTo>
                    <a:pt x="148" y="178"/>
                    <a:pt x="148" y="178"/>
                    <a:pt x="148" y="178"/>
                  </a:cubicBezTo>
                  <a:cubicBezTo>
                    <a:pt x="154" y="180"/>
                    <a:pt x="185" y="215"/>
                    <a:pt x="193" y="247"/>
                  </a:cubicBezTo>
                  <a:cubicBezTo>
                    <a:pt x="181" y="253"/>
                    <a:pt x="181" y="253"/>
                    <a:pt x="181" y="253"/>
                  </a:cubicBezTo>
                  <a:close/>
                  <a:moveTo>
                    <a:pt x="80" y="85"/>
                  </a:moveTo>
                  <a:cubicBezTo>
                    <a:pt x="74" y="74"/>
                    <a:pt x="68" y="63"/>
                    <a:pt x="63" y="51"/>
                  </a:cubicBezTo>
                  <a:cubicBezTo>
                    <a:pt x="57" y="38"/>
                    <a:pt x="52" y="24"/>
                    <a:pt x="47" y="11"/>
                  </a:cubicBezTo>
                  <a:cubicBezTo>
                    <a:pt x="58" y="5"/>
                    <a:pt x="58" y="5"/>
                    <a:pt x="58" y="5"/>
                  </a:cubicBezTo>
                  <a:cubicBezTo>
                    <a:pt x="73" y="16"/>
                    <a:pt x="93" y="68"/>
                    <a:pt x="91" y="79"/>
                  </a:cubicBezTo>
                  <a:lnTo>
                    <a:pt x="80" y="85"/>
                  </a:lnTo>
                  <a:close/>
                </a:path>
              </a:pathLst>
            </a:custGeom>
            <a:solidFill>
              <a:schemeClr val="tx2"/>
            </a:solidFill>
            <a:ln w="9525">
              <a:noFill/>
            </a:ln>
          </p:spPr>
          <p:txBody>
            <a:bodyPr/>
            <a:lstStyle/>
            <a:p>
              <a:endParaRPr lang="zh-CN" altLang="en-US" dirty="0">
                <a:solidFill>
                  <a:srgbClr val="000000"/>
                </a:solidFill>
                <a:latin typeface="Microsoft YaHei Light" panose="020B0502040204020203" charset="-122"/>
              </a:endParaRPr>
            </a:p>
          </p:txBody>
        </p:sp>
      </p:grpSp>
      <p:grpSp>
        <p:nvGrpSpPr>
          <p:cNvPr id="5" name="淘宝网chenying0907出品 28"/>
          <p:cNvGrpSpPr/>
          <p:nvPr/>
        </p:nvGrpSpPr>
        <p:grpSpPr>
          <a:xfrm>
            <a:off x="4999038" y="3473450"/>
            <a:ext cx="746125" cy="746125"/>
            <a:chOff x="5054062" y="3469758"/>
            <a:chExt cx="636077" cy="636077"/>
          </a:xfrm>
        </p:grpSpPr>
        <p:sp>
          <p:nvSpPr>
            <p:cNvPr id="12" name="淘宝网chenying0907出品 11"/>
            <p:cNvSpPr/>
            <p:nvPr/>
          </p:nvSpPr>
          <p:spPr>
            <a:xfrm>
              <a:off x="5054062" y="3469758"/>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25614" name="淘宝网chenying0907出品 104"/>
            <p:cNvSpPr>
              <a:spLocks noEditPoints="1"/>
            </p:cNvSpPr>
            <p:nvPr/>
          </p:nvSpPr>
          <p:spPr>
            <a:xfrm>
              <a:off x="5278522" y="3638876"/>
              <a:ext cx="221491" cy="267735"/>
            </a:xfrm>
            <a:custGeom>
              <a:avLst/>
              <a:gdLst>
                <a:gd name="txL" fmla="*/ 0 w 77"/>
                <a:gd name="txT" fmla="*/ 0 h 93"/>
                <a:gd name="txR" fmla="*/ 77 w 77"/>
                <a:gd name="txB" fmla="*/ 93 h 93"/>
              </a:gdLst>
              <a:ahLst/>
              <a:cxnLst>
                <a:cxn ang="0">
                  <a:pos x="0" y="704471190"/>
                </a:cxn>
                <a:cxn ang="0">
                  <a:pos x="248228119" y="165756744"/>
                </a:cxn>
                <a:cxn ang="0">
                  <a:pos x="314422261" y="215486390"/>
                </a:cxn>
                <a:cxn ang="0">
                  <a:pos x="322697966" y="223774657"/>
                </a:cxn>
                <a:cxn ang="0">
                  <a:pos x="322697966" y="223774657"/>
                </a:cxn>
                <a:cxn ang="0">
                  <a:pos x="330970796" y="223774657"/>
                </a:cxn>
                <a:cxn ang="0">
                  <a:pos x="330970796" y="232060045"/>
                </a:cxn>
                <a:cxn ang="0">
                  <a:pos x="330970796" y="232060045"/>
                </a:cxn>
                <a:cxn ang="0">
                  <a:pos x="339246502" y="232060045"/>
                </a:cxn>
                <a:cxn ang="0">
                  <a:pos x="339246502" y="240348312"/>
                </a:cxn>
                <a:cxn ang="0">
                  <a:pos x="347519331" y="240348312"/>
                </a:cxn>
                <a:cxn ang="0">
                  <a:pos x="347519331" y="240348312"/>
                </a:cxn>
                <a:cxn ang="0">
                  <a:pos x="355795037" y="240348312"/>
                </a:cxn>
                <a:cxn ang="0">
                  <a:pos x="355795037" y="248636578"/>
                </a:cxn>
                <a:cxn ang="0">
                  <a:pos x="355795037" y="248636578"/>
                </a:cxn>
                <a:cxn ang="0">
                  <a:pos x="397165027" y="273501379"/>
                </a:cxn>
                <a:cxn ang="0">
                  <a:pos x="397165027" y="273501379"/>
                </a:cxn>
                <a:cxn ang="0">
                  <a:pos x="405440733" y="281789646"/>
                </a:cxn>
                <a:cxn ang="0">
                  <a:pos x="405440733" y="281789646"/>
                </a:cxn>
                <a:cxn ang="0">
                  <a:pos x="413713562" y="281789646"/>
                </a:cxn>
                <a:cxn ang="0">
                  <a:pos x="413713562" y="290075033"/>
                </a:cxn>
                <a:cxn ang="0">
                  <a:pos x="413713562" y="290075033"/>
                </a:cxn>
                <a:cxn ang="0">
                  <a:pos x="421989268" y="290075033"/>
                </a:cxn>
                <a:cxn ang="0">
                  <a:pos x="421989268" y="298363300"/>
                </a:cxn>
                <a:cxn ang="0">
                  <a:pos x="430262098" y="298363300"/>
                </a:cxn>
                <a:cxn ang="0">
                  <a:pos x="430262098" y="298363300"/>
                </a:cxn>
                <a:cxn ang="0">
                  <a:pos x="438537803" y="306651567"/>
                </a:cxn>
                <a:cxn ang="0">
                  <a:pos x="438537803" y="306651567"/>
                </a:cxn>
                <a:cxn ang="0">
                  <a:pos x="397165027" y="654744468"/>
                </a:cxn>
                <a:cxn ang="0">
                  <a:pos x="57921334" y="754197912"/>
                </a:cxn>
                <a:cxn ang="0">
                  <a:pos x="289600896" y="530426224"/>
                </a:cxn>
                <a:cxn ang="0">
                  <a:pos x="157212569" y="439258168"/>
                </a:cxn>
                <a:cxn ang="0">
                  <a:pos x="24824252" y="729335990"/>
                </a:cxn>
                <a:cxn ang="0">
                  <a:pos x="604023156" y="770774625"/>
                </a:cxn>
                <a:cxn ang="0">
                  <a:pos x="446810633" y="687894656"/>
                </a:cxn>
                <a:cxn ang="0">
                  <a:pos x="570926086" y="348092901"/>
                </a:cxn>
                <a:cxn ang="0">
                  <a:pos x="281325190" y="0"/>
                </a:cxn>
                <a:cxn ang="0">
                  <a:pos x="570926086" y="348092901"/>
                </a:cxn>
              </a:cxnLst>
              <a:rect l="txL" t="txT" r="txR" b="tx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tx2"/>
            </a:solidFill>
            <a:ln w="9525">
              <a:noFill/>
            </a:ln>
          </p:spPr>
          <p:txBody>
            <a:bodyPr/>
            <a:lstStyle/>
            <a:p>
              <a:endParaRPr lang="zh-CN" altLang="en-US" dirty="0">
                <a:solidFill>
                  <a:srgbClr val="000000"/>
                </a:solidFill>
                <a:latin typeface="Microsoft YaHei Light" panose="020B0502040204020203" charset="-122"/>
              </a:endParaRPr>
            </a:p>
          </p:txBody>
        </p:sp>
      </p:grpSp>
      <p:grpSp>
        <p:nvGrpSpPr>
          <p:cNvPr id="6" name="淘宝网chenying0907出品 29"/>
          <p:cNvGrpSpPr/>
          <p:nvPr/>
        </p:nvGrpSpPr>
        <p:grpSpPr>
          <a:xfrm>
            <a:off x="4999038" y="4773613"/>
            <a:ext cx="746125" cy="746125"/>
            <a:chOff x="5054062" y="4712770"/>
            <a:chExt cx="636077" cy="636077"/>
          </a:xfrm>
        </p:grpSpPr>
        <p:sp>
          <p:nvSpPr>
            <p:cNvPr id="13" name="淘宝网chenying0907出品 12"/>
            <p:cNvSpPr/>
            <p:nvPr/>
          </p:nvSpPr>
          <p:spPr>
            <a:xfrm>
              <a:off x="5054062" y="4712770"/>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icrosoft YaHei Light" panose="020B0502040204020203"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icrosoft YaHei Light" panose="020B0502040204020203" charset="-122"/>
                  <a:cs typeface="+mn-cs"/>
                </a:defRPr>
              </a:lvl5pPr>
            </a:lstStyle>
            <a:p>
              <a:pPr lvl="0" algn="ctr" eaLnBrk="1" hangingPunct="1">
                <a:buNone/>
              </a:pPr>
              <a:endParaRPr lang="zh-CN" altLang="en-US" dirty="0">
                <a:solidFill>
                  <a:srgbClr val="FFFFFF"/>
                </a:solidFill>
                <a:latin typeface="Microsoft YaHei Light" panose="020B0502040204020203" charset="-122"/>
              </a:endParaRPr>
            </a:p>
          </p:txBody>
        </p:sp>
        <p:sp>
          <p:nvSpPr>
            <p:cNvPr id="25612" name="淘宝网chenying0907出品 5"/>
            <p:cNvSpPr>
              <a:spLocks noEditPoints="1"/>
            </p:cNvSpPr>
            <p:nvPr/>
          </p:nvSpPr>
          <p:spPr>
            <a:xfrm>
              <a:off x="5271307" y="4871501"/>
              <a:ext cx="201587" cy="318614"/>
            </a:xfrm>
            <a:custGeom>
              <a:avLst/>
              <a:gdLst>
                <a:gd name="txL" fmla="*/ 0 w 126"/>
                <a:gd name="txT" fmla="*/ 0 h 199"/>
                <a:gd name="txR" fmla="*/ 126 w 126"/>
                <a:gd name="txB" fmla="*/ 199 h 199"/>
              </a:gdLst>
              <a:ahLst/>
              <a:cxnLst>
                <a:cxn ang="0">
                  <a:pos x="273884771" y="48704711"/>
                </a:cxn>
                <a:cxn ang="0">
                  <a:pos x="299481514" y="243526792"/>
                </a:cxn>
                <a:cxn ang="0">
                  <a:pos x="248288028" y="315302979"/>
                </a:cxn>
                <a:cxn ang="0">
                  <a:pos x="266205268" y="312739659"/>
                </a:cxn>
                <a:cxn ang="0">
                  <a:pos x="276444606" y="351191073"/>
                </a:cxn>
                <a:cxn ang="0">
                  <a:pos x="268765103" y="381952525"/>
                </a:cxn>
                <a:cxn ang="0">
                  <a:pos x="276444606" y="412713977"/>
                </a:cxn>
                <a:cxn ang="0">
                  <a:pos x="266205268" y="448602170"/>
                </a:cxn>
                <a:cxn ang="0">
                  <a:pos x="74230420" y="463983697"/>
                </a:cxn>
                <a:cxn ang="0">
                  <a:pos x="56313180" y="453728812"/>
                </a:cxn>
                <a:cxn ang="0">
                  <a:pos x="56313180" y="399897372"/>
                </a:cxn>
                <a:cxn ang="0">
                  <a:pos x="56313180" y="392207409"/>
                </a:cxn>
                <a:cxn ang="0">
                  <a:pos x="56313180" y="338374469"/>
                </a:cxn>
                <a:cxn ang="0">
                  <a:pos x="71670586" y="330684506"/>
                </a:cxn>
                <a:cxn ang="0">
                  <a:pos x="79350089" y="299923054"/>
                </a:cxn>
                <a:cxn ang="0">
                  <a:pos x="0" y="161497272"/>
                </a:cxn>
                <a:cxn ang="0">
                  <a:pos x="161260012" y="0"/>
                </a:cxn>
                <a:cxn ang="0">
                  <a:pos x="133103434" y="194822044"/>
                </a:cxn>
                <a:cxn ang="0">
                  <a:pos x="145901006" y="187132082"/>
                </a:cxn>
                <a:cxn ang="0">
                  <a:pos x="161260012" y="194822044"/>
                </a:cxn>
                <a:cxn ang="0">
                  <a:pos x="174057583" y="187132082"/>
                </a:cxn>
                <a:cxn ang="0">
                  <a:pos x="189414989" y="194822044"/>
                </a:cxn>
                <a:cxn ang="0">
                  <a:pos x="207333829" y="182003839"/>
                </a:cxn>
                <a:cxn ang="0">
                  <a:pos x="186855155" y="246090113"/>
                </a:cxn>
                <a:cxn ang="0">
                  <a:pos x="215011782" y="317866300"/>
                </a:cxn>
                <a:cxn ang="0">
                  <a:pos x="215011782" y="279414886"/>
                </a:cxn>
                <a:cxn ang="0">
                  <a:pos x="271324937" y="225583546"/>
                </a:cxn>
                <a:cxn ang="0">
                  <a:pos x="250847862" y="71776212"/>
                </a:cxn>
                <a:cxn ang="0">
                  <a:pos x="71670586" y="71776212"/>
                </a:cxn>
                <a:cxn ang="0">
                  <a:pos x="51193499" y="228146867"/>
                </a:cxn>
                <a:cxn ang="0">
                  <a:pos x="112624760" y="279414886"/>
                </a:cxn>
                <a:cxn ang="0">
                  <a:pos x="112624760" y="320429621"/>
                </a:cxn>
                <a:cxn ang="0">
                  <a:pos x="140781337" y="246090113"/>
                </a:cxn>
                <a:cxn ang="0">
                  <a:pos x="120304263" y="182003839"/>
                </a:cxn>
                <a:cxn ang="0">
                  <a:pos x="194534658" y="202512007"/>
                </a:cxn>
                <a:cxn ang="0">
                  <a:pos x="174057583" y="199948686"/>
                </a:cxn>
                <a:cxn ang="0">
                  <a:pos x="145901006" y="199948686"/>
                </a:cxn>
                <a:cxn ang="0">
                  <a:pos x="133103434" y="202512007"/>
                </a:cxn>
                <a:cxn ang="0">
                  <a:pos x="156140343" y="240963471"/>
                </a:cxn>
                <a:cxn ang="0">
                  <a:pos x="156140343" y="320429621"/>
                </a:cxn>
                <a:cxn ang="0">
                  <a:pos x="168937915" y="243526792"/>
                </a:cxn>
                <a:cxn ang="0">
                  <a:pos x="171497749" y="238400151"/>
                </a:cxn>
                <a:cxn ang="0">
                  <a:pos x="209893713" y="461420376"/>
                </a:cxn>
                <a:cxn ang="0">
                  <a:pos x="163818246" y="510125074"/>
                </a:cxn>
                <a:cxn ang="0">
                  <a:pos x="209893713" y="461420376"/>
                </a:cxn>
                <a:cxn ang="0">
                  <a:pos x="84469757" y="422967360"/>
                </a:cxn>
                <a:cxn ang="0">
                  <a:pos x="84469757" y="430658924"/>
                </a:cxn>
                <a:cxn ang="0">
                  <a:pos x="243168360" y="412713977"/>
                </a:cxn>
                <a:cxn ang="0">
                  <a:pos x="243168360" y="348627752"/>
                </a:cxn>
                <a:cxn ang="0">
                  <a:pos x="84469757" y="366572599"/>
                </a:cxn>
                <a:cxn ang="0">
                  <a:pos x="243168360" y="356319316"/>
                </a:cxn>
                <a:cxn ang="0">
                  <a:pos x="243168360" y="348627752"/>
                </a:cxn>
              </a:cxnLst>
              <a:rect l="txL" t="txT" r="txR" b="txB"/>
              <a:pathLst>
                <a:path w="126"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chemeClr val="tx2"/>
            </a:solidFill>
            <a:ln w="9525">
              <a:noFill/>
            </a:ln>
          </p:spPr>
          <p:txBody>
            <a:bodyPr/>
            <a:lstStyle/>
            <a:p>
              <a:endParaRPr lang="zh-CN" altLang="en-US" dirty="0">
                <a:solidFill>
                  <a:srgbClr val="000000"/>
                </a:solidFill>
                <a:latin typeface="Microsoft YaHei Light" panose="020B0502040204020203" charset="-122"/>
              </a:endParaRPr>
            </a:p>
          </p:txBody>
        </p:sp>
      </p:grpSp>
      <p:sp>
        <p:nvSpPr>
          <p:cNvPr id="31" name="Rectangle 30"/>
          <p:cNvSpPr/>
          <p:nvPr/>
        </p:nvSpPr>
        <p:spPr>
          <a:xfrm>
            <a:off x="6332538" y="2201863"/>
            <a:ext cx="5121275" cy="3478212"/>
          </a:xfrm>
          <a:prstGeom prst="rect">
            <a:avLst/>
          </a:prstGeom>
          <a:noFill/>
          <a:ln w="9525">
            <a:noFill/>
          </a:ln>
        </p:spPr>
        <p:txBody>
          <a:bodyPr>
            <a:spAutoFit/>
          </a:bodyPr>
          <a:lstStyle/>
          <a:p>
            <a:pPr algn="just"/>
            <a:r>
              <a:rPr lang="nl-NL" altLang="en-US" sz="4000" i="1" dirty="0">
                <a:latin typeface="Times New Roman" panose="02020603050405020304" pitchFamily="18" charset="0"/>
                <a:cs typeface="Times New Roman" panose="02020603050405020304" pitchFamily="18" charset="0"/>
              </a:rPr>
              <a:t>- Các đoạn văn, câu văn phải được sắp xếp theo trình tự hợp lí </a:t>
            </a:r>
            <a:endParaRPr lang="nl-NL" altLang="en-US" sz="4000" i="1" dirty="0">
              <a:latin typeface="Times New Roman" panose="02020603050405020304" pitchFamily="18" charset="0"/>
              <a:cs typeface="Times New Roman" panose="02020603050405020304" pitchFamily="18" charset="0"/>
            </a:endParaRPr>
          </a:p>
          <a:p>
            <a:pPr algn="just"/>
            <a:r>
              <a:rPr lang="nl-NL" altLang="en-US" sz="40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nl-NL" altLang="en-US" sz="4000" b="1" i="1" dirty="0">
                <a:solidFill>
                  <a:srgbClr val="FF0000"/>
                </a:solidFill>
                <a:latin typeface="Times New Roman" panose="02020603050405020304" pitchFamily="18" charset="0"/>
                <a:cs typeface="Times New Roman" panose="02020603050405020304" pitchFamily="18" charset="0"/>
              </a:rPr>
              <a:t> liên kết lô-gíc</a:t>
            </a:r>
            <a:r>
              <a:rPr lang="nl-NL" altLang="en-US" sz="4000" i="1" dirty="0">
                <a:latin typeface="Times New Roman" panose="02020603050405020304" pitchFamily="18" charset="0"/>
                <a:cs typeface="Times New Roman" panose="02020603050405020304" pitchFamily="18" charset="0"/>
              </a:rPr>
              <a:t>.</a:t>
            </a:r>
            <a:r>
              <a:rPr lang="en-US" altLang="en-US" sz="4000" i="1" dirty="0">
                <a:latin typeface="Times New Roman" panose="02020603050405020304" pitchFamily="18" charset="0"/>
                <a:cs typeface="Times New Roman" panose="02020603050405020304" pitchFamily="18" charset="0"/>
              </a:rPr>
              <a:t> </a:t>
            </a:r>
            <a:endParaRPr lang="en-US" altLang="en-US" sz="4000" i="1" dirty="0">
              <a:latin typeface="Times New Roman" panose="02020603050405020304" pitchFamily="18" charset="0"/>
              <a:cs typeface="Times New Roman" panose="02020603050405020304" pitchFamily="18" charset="0"/>
            </a:endParaRPr>
          </a:p>
          <a:p>
            <a:pPr>
              <a:spcBef>
                <a:spcPct val="50000"/>
              </a:spcBef>
            </a:pPr>
            <a:endParaRPr lang="en-US" altLang="en-US" sz="4000" i="1" dirty="0">
              <a:latin typeface="Times New Roman" panose="02020603050405020304" pitchFamily="18" charset="0"/>
              <a:ea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par>
                                <p:cTn id="14" presetID="22" presetClass="entr" presetSubtype="2" fill="hold" grpId="0" nodeType="withEffect">
                                  <p:stCondLst>
                                    <p:cond delay="1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par>
                                <p:cTn id="17" presetID="22" presetClass="entr" presetSubtype="8" fill="hold" grpId="0" nodeType="withEffect">
                                  <p:stCondLst>
                                    <p:cond delay="2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arn(inVertical)">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8" grpId="0" animBg="1"/>
      <p:bldP spid="9" grpId="0" animBg="1"/>
      <p:bldP spid="31" grpId="0"/>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7848</Words>
  <Application>WPS Presentation</Application>
  <PresentationFormat>Widescreen</PresentationFormat>
  <Paragraphs>210</Paragraphs>
  <Slides>22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Arial</vt:lpstr>
      <vt:lpstr>SimSun</vt:lpstr>
      <vt:lpstr>Wingdings</vt:lpstr>
      <vt:lpstr>Microsoft YaHei Light</vt:lpstr>
      <vt:lpstr>Times New Roman</vt:lpstr>
      <vt:lpstr>方正兰亭超细黑简体</vt:lpstr>
      <vt:lpstr>方正清刻本悦宋简体</vt:lpstr>
      <vt:lpstr>Microsoft YaHei</vt:lpstr>
      <vt:lpstr>Arial Unicode MS</vt:lpstr>
      <vt:lpstr>Calibri Light</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thị thảo thảo</dc:creator>
  <cp:lastModifiedBy>Mai</cp:lastModifiedBy>
  <cp:revision>6</cp:revision>
  <dcterms:created xsi:type="dcterms:W3CDTF">2023-02-18T01:49:00Z</dcterms:created>
  <dcterms:modified xsi:type="dcterms:W3CDTF">2023-02-21T02:25:48Z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121F56CA074045A49F133ED377E6C117</vt:lpwstr>
  </property>
  <property fmtid="{D5CDD505-2E9C-101B-9397-08002B2CF9AE}" pid="3" name="KSOProductBuildVer">
    <vt:lpwstr>1033-11.2.0.11486</vt:lpwstr>
  </property>
</Properties>
</file>