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3" r:id="rId3"/>
    <p:sldId id="286" r:id="rId4"/>
    <p:sldId id="256" r:id="rId5"/>
    <p:sldId id="287" r:id="rId6"/>
    <p:sldId id="267" r:id="rId7"/>
    <p:sldId id="268" r:id="rId8"/>
    <p:sldId id="288" r:id="rId9"/>
    <p:sldId id="416" r:id="rId10"/>
    <p:sldId id="361" r:id="rId11"/>
    <p:sldId id="289" r:id="rId12"/>
    <p:sldId id="363" r:id="rId13"/>
    <p:sldId id="427" r:id="rId14"/>
    <p:sldId id="424" r:id="rId15"/>
    <p:sldId id="425" r:id="rId16"/>
    <p:sldId id="428" r:id="rId17"/>
    <p:sldId id="433" r:id="rId18"/>
    <p:sldId id="434" r:id="rId19"/>
    <p:sldId id="435" r:id="rId20"/>
    <p:sldId id="436" r:id="rId21"/>
    <p:sldId id="4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7DDEA-747E-4822-AFF9-C3A5C8B2232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4EE48C7-2B4B-43E0-AAA7-46322EF6AA1F}">
      <dgm:prSet phldrT="[Văn bản]" phldr="0" custT="1"/>
      <dgm:spPr>
        <a:solidFill>
          <a:srgbClr val="D7717B"/>
        </a:solidFill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 bé có t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ngây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BZ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EEECB-35AD-469C-A56D-20ED4B1C95F6}" cxnId="{D09DF773-5796-4F31-AE42-B955D29C35E9}" type="parTrans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gm:t>
    </dgm:pt>
    <dgm:pt modelId="{68CF3E78-DAD4-40D2-AA47-A28C509A8CE3}" cxnId="{D09DF773-5796-4F31-AE42-B955D29C35E9}" type="sibTrans">
      <dgm:prSet custT="1"/>
      <dgm:spPr>
        <a:solidFill>
          <a:srgbClr val="BC1F4A"/>
        </a:solidFill>
      </dgm:spPr>
      <dgm:t>
        <a:bodyPr/>
        <a:lstStyle/>
        <a:p>
          <a:endParaRPr lang="en-BZ" sz="36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gm:t>
    </dgm:pt>
    <dgm:pt modelId="{308EA8A7-7154-46F6-9B01-C4BC1B09841D}">
      <dgm:prSet phldrT="[Văn bản]" phldr="0" custT="1"/>
      <dgm:spPr>
        <a:solidFill>
          <a:srgbClr val="D7717B"/>
        </a:solidFill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BZ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9A45B-DA7E-4CA3-99C3-DC1EDA70A5D0}" cxnId="{38C5790B-9721-43B7-AECB-EF78C21E5A54}" type="parTrans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gm:t>
    </dgm:pt>
    <dgm:pt modelId="{D0BD108F-DA71-40C2-8443-A3BF88AA6CF8}" cxnId="{38C5790B-9721-43B7-AECB-EF78C21E5A54}" type="sibTrans">
      <dgm:prSet custT="1"/>
      <dgm:spPr>
        <a:solidFill>
          <a:srgbClr val="BC1F4A"/>
        </a:solidFill>
      </dgm:spPr>
      <dgm:t>
        <a:bodyPr/>
        <a:lstStyle/>
        <a:p>
          <a:endParaRPr lang="en-BZ" sz="36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gm:t>
    </dgm:pt>
    <dgm:pt modelId="{328298E6-CD1E-41D9-9D3D-572C9D6D994C}">
      <dgm:prSet phldrT="[Văn bản]" phldr="0" custT="1"/>
      <dgm:spPr>
        <a:solidFill>
          <a:srgbClr val="D7717B"/>
        </a:solidFill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alt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ó t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ình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BZ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A3CF2-319D-49E7-9105-DAB2CE64CE3A}" cxnId="{FC9AACE8-AB51-4DA3-A2BC-17CC473645A8}" type="parTrans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gm:t>
    </dgm:pt>
    <dgm:pt modelId="{A468D11C-01D5-4FBC-8CC1-46D97D304242}" cxnId="{FC9AACE8-AB51-4DA3-A2BC-17CC473645A8}" type="sibTrans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gm:t>
    </dgm:pt>
    <dgm:pt modelId="{2CF65BC2-EE68-433D-B1EB-AFDC79545A3A}" type="pres">
      <dgm:prSet presAssocID="{8117DDEA-747E-4822-AFF9-C3A5C8B22327}" presName="linearFlow" presStyleCnt="0">
        <dgm:presLayoutVars>
          <dgm:resizeHandles val="exact"/>
        </dgm:presLayoutVars>
      </dgm:prSet>
      <dgm:spPr/>
    </dgm:pt>
    <dgm:pt modelId="{6CCF6C7F-4420-42F5-B97B-DD9BF7E5F788}" type="pres">
      <dgm:prSet presAssocID="{94EE48C7-2B4B-43E0-AAA7-46322EF6AA1F}" presName="node" presStyleLbl="node1" presStyleIdx="0" presStyleCnt="3" custScaleX="20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1E2BF-DBAB-4425-BBDF-CBE09931FEF0}" type="pres">
      <dgm:prSet presAssocID="{68CF3E78-DAD4-40D2-AA47-A28C509A8CE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793DFA4-E962-49E5-AF9E-C18035AE7BE0}" type="pres">
      <dgm:prSet presAssocID="{68CF3E78-DAD4-40D2-AA47-A28C509A8CE3}" presName="connectorText" presStyleCnt="0"/>
      <dgm:spPr/>
      <dgm:t>
        <a:bodyPr/>
        <a:lstStyle/>
        <a:p>
          <a:endParaRPr lang="en-US"/>
        </a:p>
      </dgm:t>
    </dgm:pt>
    <dgm:pt modelId="{BB37D2E1-E168-4420-B9AD-8ED785392A10}" type="pres">
      <dgm:prSet presAssocID="{308EA8A7-7154-46F6-9B01-C4BC1B09841D}" presName="node" presStyleLbl="node1" presStyleIdx="1" presStyleCnt="3" custScaleX="20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232A8-B5BD-4BE4-BD2D-1FD496AEB6D4}" type="pres">
      <dgm:prSet presAssocID="{D0BD108F-DA71-40C2-8443-A3BF88AA6CF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1E73179-CC08-41FB-B394-B1AB7AF5CBC8}" type="pres">
      <dgm:prSet presAssocID="{D0BD108F-DA71-40C2-8443-A3BF88AA6CF8}" presName="connectorText" presStyleCnt="0"/>
      <dgm:spPr/>
      <dgm:t>
        <a:bodyPr/>
        <a:lstStyle/>
        <a:p>
          <a:endParaRPr lang="en-US"/>
        </a:p>
      </dgm:t>
    </dgm:pt>
    <dgm:pt modelId="{58E3AB22-3AB9-4205-A0DB-D6A9E91F3A7C}" type="pres">
      <dgm:prSet presAssocID="{328298E6-CD1E-41D9-9D3D-572C9D6D994C}" presName="node" presStyleLbl="node1" presStyleIdx="2" presStyleCnt="3" custScaleX="20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9DF773-5796-4F31-AE42-B955D29C35E9}" srcId="{8117DDEA-747E-4822-AFF9-C3A5C8B22327}" destId="{94EE48C7-2B4B-43E0-AAA7-46322EF6AA1F}" srcOrd="0" destOrd="0" parTransId="{A4FEEECB-35AD-469C-A56D-20ED4B1C95F6}" sibTransId="{68CF3E78-DAD4-40D2-AA47-A28C509A8CE3}"/>
    <dgm:cxn modelId="{38C5790B-9721-43B7-AECB-EF78C21E5A54}" srcId="{8117DDEA-747E-4822-AFF9-C3A5C8B22327}" destId="{308EA8A7-7154-46F6-9B01-C4BC1B09841D}" srcOrd="1" destOrd="0" parTransId="{B189A45B-DA7E-4CA3-99C3-DC1EDA70A5D0}" sibTransId="{D0BD108F-DA71-40C2-8443-A3BF88AA6CF8}"/>
    <dgm:cxn modelId="{FC9AACE8-AB51-4DA3-A2BC-17CC473645A8}" srcId="{8117DDEA-747E-4822-AFF9-C3A5C8B22327}" destId="{328298E6-CD1E-41D9-9D3D-572C9D6D994C}" srcOrd="2" destOrd="0" parTransId="{091A3CF2-319D-49E7-9105-DAB2CE64CE3A}" sibTransId="{A468D11C-01D5-4FBC-8CC1-46D97D304242}"/>
    <dgm:cxn modelId="{60EDBCEB-B4D8-4854-9271-9A5562333394}" type="presOf" srcId="{8117DDEA-747E-4822-AFF9-C3A5C8B22327}" destId="{2CF65BC2-EE68-433D-B1EB-AFDC79545A3A}" srcOrd="0" destOrd="0" presId="urn:microsoft.com/office/officeart/2005/8/layout/process2"/>
    <dgm:cxn modelId="{00EFBB1A-BFC4-4DC8-9253-73814A8F2D4B}" type="presParOf" srcId="{2CF65BC2-EE68-433D-B1EB-AFDC79545A3A}" destId="{6CCF6C7F-4420-42F5-B97B-DD9BF7E5F788}" srcOrd="0" destOrd="0" presId="urn:microsoft.com/office/officeart/2005/8/layout/process2"/>
    <dgm:cxn modelId="{55DAFB9E-BBEC-42A7-8406-DA2AC05F5523}" type="presOf" srcId="{94EE48C7-2B4B-43E0-AAA7-46322EF6AA1F}" destId="{6CCF6C7F-4420-42F5-B97B-DD9BF7E5F788}" srcOrd="0" destOrd="0" presId="urn:microsoft.com/office/officeart/2005/8/layout/process2"/>
    <dgm:cxn modelId="{0EE1FCE4-9314-4753-87A8-E77A5589F031}" type="presParOf" srcId="{2CF65BC2-EE68-433D-B1EB-AFDC79545A3A}" destId="{5091E2BF-DBAB-4425-BBDF-CBE09931FEF0}" srcOrd="1" destOrd="0" presId="urn:microsoft.com/office/officeart/2005/8/layout/process2"/>
    <dgm:cxn modelId="{D9A3AA2C-A86F-46FD-A7E9-1FE8723A3842}" type="presOf" srcId="{68CF3E78-DAD4-40D2-AA47-A28C509A8CE3}" destId="{5091E2BF-DBAB-4425-BBDF-CBE09931FEF0}" srcOrd="0" destOrd="0" presId="urn:microsoft.com/office/officeart/2005/8/layout/process2"/>
    <dgm:cxn modelId="{A16FC9F6-D09A-4A8D-B538-D92C2A382CAE}" type="presParOf" srcId="{5091E2BF-DBAB-4425-BBDF-CBE09931FEF0}" destId="{4793DFA4-E962-49E5-AF9E-C18035AE7BE0}" srcOrd="0" destOrd="1" presId="urn:microsoft.com/office/officeart/2005/8/layout/process2"/>
    <dgm:cxn modelId="{ACE74D71-4676-4D6D-8F51-C41F8ACEEE74}" type="presOf" srcId="{68CF3E78-DAD4-40D2-AA47-A28C509A8CE3}" destId="{4793DFA4-E962-49E5-AF9E-C18035AE7BE0}" srcOrd="1" destOrd="0" presId="urn:microsoft.com/office/officeart/2005/8/layout/process2"/>
    <dgm:cxn modelId="{E65C887F-1EF8-47A3-8384-1FDD7D47AF2F}" type="presParOf" srcId="{2CF65BC2-EE68-433D-B1EB-AFDC79545A3A}" destId="{BB37D2E1-E168-4420-B9AD-8ED785392A10}" srcOrd="2" destOrd="0" presId="urn:microsoft.com/office/officeart/2005/8/layout/process2"/>
    <dgm:cxn modelId="{B5F6E3CE-C701-4808-89B6-0868EC1E4C92}" type="presOf" srcId="{308EA8A7-7154-46F6-9B01-C4BC1B09841D}" destId="{BB37D2E1-E168-4420-B9AD-8ED785392A10}" srcOrd="0" destOrd="0" presId="urn:microsoft.com/office/officeart/2005/8/layout/process2"/>
    <dgm:cxn modelId="{7D29C7C7-9CD2-4C97-A30D-31972AD7E19B}" type="presParOf" srcId="{2CF65BC2-EE68-433D-B1EB-AFDC79545A3A}" destId="{142232A8-B5BD-4BE4-BD2D-1FD496AEB6D4}" srcOrd="3" destOrd="0" presId="urn:microsoft.com/office/officeart/2005/8/layout/process2"/>
    <dgm:cxn modelId="{168DBD9D-54DA-4FFB-81E3-E62681058958}" type="presOf" srcId="{D0BD108F-DA71-40C2-8443-A3BF88AA6CF8}" destId="{142232A8-B5BD-4BE4-BD2D-1FD496AEB6D4}" srcOrd="0" destOrd="0" presId="urn:microsoft.com/office/officeart/2005/8/layout/process2"/>
    <dgm:cxn modelId="{923AFFB1-D001-4582-BA67-C797A9A99799}" type="presParOf" srcId="{142232A8-B5BD-4BE4-BD2D-1FD496AEB6D4}" destId="{A1E73179-CC08-41FB-B394-B1AB7AF5CBC8}" srcOrd="0" destOrd="3" presId="urn:microsoft.com/office/officeart/2005/8/layout/process2"/>
    <dgm:cxn modelId="{49BE8360-8DC2-4E09-BBC2-FF255C036AB4}" type="presOf" srcId="{D0BD108F-DA71-40C2-8443-A3BF88AA6CF8}" destId="{A1E73179-CC08-41FB-B394-B1AB7AF5CBC8}" srcOrd="1" destOrd="0" presId="urn:microsoft.com/office/officeart/2005/8/layout/process2"/>
    <dgm:cxn modelId="{E993C774-6B08-4B3B-BD8D-C1FF59FA9894}" type="presParOf" srcId="{2CF65BC2-EE68-433D-B1EB-AFDC79545A3A}" destId="{58E3AB22-3AB9-4205-A0DB-D6A9E91F3A7C}" srcOrd="4" destOrd="0" presId="urn:microsoft.com/office/officeart/2005/8/layout/process2"/>
    <dgm:cxn modelId="{08135F04-4A63-452F-8955-4D9A3E11ACD6}" type="presOf" srcId="{328298E6-CD1E-41D9-9D3D-572C9D6D994C}" destId="{58E3AB22-3AB9-4205-A0DB-D6A9E91F3A7C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799909" cy="5881460"/>
        <a:chOff x="0" y="0"/>
        <a:chExt cx="5799909" cy="5881460"/>
      </a:xfrm>
    </dsp:grpSpPr>
    <dsp:sp modelId="{6CCF6C7F-4420-42F5-B97B-DD9BF7E5F788}">
      <dsp:nvSpPr>
        <dsp:cNvPr id="3" name="Rounded Rectangle 2"/>
        <dsp:cNvSpPr/>
      </dsp:nvSpPr>
      <dsp:spPr bwMode="white">
        <a:xfrm>
          <a:off x="0" y="0"/>
          <a:ext cx="5799909" cy="1470365"/>
        </a:xfrm>
        <a:prstGeom prst="roundRect">
          <a:avLst>
            <a:gd name="adj" fmla="val 10000"/>
          </a:avLst>
        </a:prstGeom>
        <a:solidFill>
          <a:srgbClr val="D7717B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 bé có t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ngây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endParaRPr lang="en-BZ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5799909" cy="1470365"/>
      </dsp:txXfrm>
    </dsp:sp>
    <dsp:sp modelId="{5091E2BF-DBAB-4425-BBDF-CBE09931FEF0}">
      <dsp:nvSpPr>
        <dsp:cNvPr id="4" name="Right Arrow 3"/>
        <dsp:cNvSpPr/>
      </dsp:nvSpPr>
      <dsp:spPr bwMode="white">
        <a:xfrm rot="5399999">
          <a:off x="2624261" y="1507124"/>
          <a:ext cx="551387" cy="661664"/>
        </a:xfrm>
        <a:prstGeom prst="rightArrow">
          <a:avLst>
            <a:gd name="adj1" fmla="val 60000"/>
            <a:gd name="adj2" fmla="val 50000"/>
          </a:avLst>
        </a:prstGeom>
        <a:solidFill>
          <a:srgbClr val="BC1F4A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BZ" sz="36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sp:txBody>
      <dsp:txXfrm rot="5399999">
        <a:off x="2624261" y="1507124"/>
        <a:ext cx="551387" cy="661664"/>
      </dsp:txXfrm>
    </dsp:sp>
    <dsp:sp modelId="{BB37D2E1-E168-4420-B9AD-8ED785392A10}">
      <dsp:nvSpPr>
        <dsp:cNvPr id="5" name="Rounded Rectangle 4"/>
        <dsp:cNvSpPr/>
      </dsp:nvSpPr>
      <dsp:spPr bwMode="white">
        <a:xfrm>
          <a:off x="0" y="2205548"/>
          <a:ext cx="5799909" cy="1470365"/>
        </a:xfrm>
        <a:prstGeom prst="roundRect">
          <a:avLst>
            <a:gd name="adj" fmla="val 10000"/>
          </a:avLst>
        </a:prstGeom>
        <a:solidFill>
          <a:srgbClr val="D7717B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BZ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05548"/>
        <a:ext cx="5799909" cy="1470365"/>
      </dsp:txXfrm>
    </dsp:sp>
    <dsp:sp modelId="{142232A8-B5BD-4BE4-BD2D-1FD496AEB6D4}">
      <dsp:nvSpPr>
        <dsp:cNvPr id="6" name="Right Arrow 5"/>
        <dsp:cNvSpPr/>
      </dsp:nvSpPr>
      <dsp:spPr bwMode="white">
        <a:xfrm rot="5399999">
          <a:off x="2624261" y="3712672"/>
          <a:ext cx="551387" cy="661664"/>
        </a:xfrm>
        <a:prstGeom prst="rightArrow">
          <a:avLst>
            <a:gd name="adj1" fmla="val 60000"/>
            <a:gd name="adj2" fmla="val 50000"/>
          </a:avLst>
        </a:prstGeom>
        <a:solidFill>
          <a:srgbClr val="BC1F4A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BZ" sz="3600" b="1">
            <a:solidFill>
              <a:schemeClr val="bg1"/>
            </a:solidFill>
            <a:latin typeface="#9Slide03 Arima Madurai Black" panose="00000A00000000000000" charset="0"/>
            <a:cs typeface="#9Slide03 Arima Madurai Black" panose="00000A00000000000000" charset="0"/>
          </a:endParaRPr>
        </a:p>
      </dsp:txBody>
      <dsp:txXfrm rot="5399999">
        <a:off x="2624261" y="3712672"/>
        <a:ext cx="551387" cy="661664"/>
      </dsp:txXfrm>
    </dsp:sp>
    <dsp:sp modelId="{58E3AB22-3AB9-4205-A0DB-D6A9E91F3A7C}">
      <dsp:nvSpPr>
        <dsp:cNvPr id="7" name="Rounded Rectangle 6"/>
        <dsp:cNvSpPr/>
      </dsp:nvSpPr>
      <dsp:spPr bwMode="white">
        <a:xfrm>
          <a:off x="0" y="4411095"/>
          <a:ext cx="5799909" cy="1470365"/>
        </a:xfrm>
        <a:prstGeom prst="roundRect">
          <a:avLst>
            <a:gd name="adj" fmla="val 10000"/>
          </a:avLst>
        </a:prstGeom>
        <a:solidFill>
          <a:srgbClr val="D7717B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alt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ó t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ình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B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4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endParaRPr lang="en-BZ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11095"/>
        <a:ext cx="5799909" cy="1470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7CC7A-FD89-4435-925B-65810748827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F8D6-FFDE-475B-BE76-16CE573D3FB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BA1B2-60A0-4B77-89C3-F4DDCB1E4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C6B84-7CC8-4C21-AD24-3CBC2BA0D1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30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rtlCol="0" anchor="ctr" anchorCtr="0">
            <a:normAutofit/>
          </a:bodyPr>
          <a:lstStyle/>
          <a:p>
            <a:pPr eaLnBrk="1" hangingPunct="1"/>
            <a:endParaRPr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 anchorCtr="0">
            <a:normAutofit/>
          </a:bodyPr>
          <a:lstStyle/>
          <a:p>
            <a:pPr eaLnBrk="1" hangingPunct="1"/>
            <a:endParaRPr dirty="0"/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886"/>
            <a:ext cx="12192000" cy="6705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4314" y="52200"/>
            <a:ext cx="7632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2265"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MÂY VÀ SÓNG.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983" y="961807"/>
            <a:ext cx="4591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7249" y="638120"/>
            <a:ext cx="4814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Rabindranath Tagore</a:t>
            </a:r>
            <a:endParaRPr lang="en-US" sz="32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7983" y="1513312"/>
            <a:ext cx="8421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577" y="1972361"/>
            <a:ext cx="1126744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Lúc đầu hỏi vì tò mò, vì muốn khám phá.</a:t>
            </a:r>
            <a:endParaRPr lang="en-US" altLang="pt-B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pt-B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chối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pt-B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77" y="3462461"/>
            <a:ext cx="115399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êu đề 1"/>
          <p:cNvSpPr>
            <a:spLocks noGrp="1"/>
          </p:cNvSpPr>
          <p:nvPr>
            <p:ph type="title" hasCustomPrompt="1"/>
          </p:nvPr>
        </p:nvSpPr>
        <p:spPr>
          <a:xfrm>
            <a:off x="323850" y="1685131"/>
            <a:ext cx="5233987" cy="1138237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buNone/>
            </a:pPr>
            <a:r>
              <a:rPr lang="en-BZ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hệ: V</a:t>
            </a:r>
            <a:r>
              <a:rPr lang="vi-VN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ỢT qua những cám dỗ</a:t>
            </a:r>
            <a:endParaRPr lang="en-BZ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val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49900" y="196850"/>
            <a:ext cx="2020888" cy="20208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rcRect l="13937" r="6631"/>
          <a:stretch>
            <a:fillRect/>
          </a:stretch>
        </p:blipFill>
        <p:spPr>
          <a:xfrm>
            <a:off x="5715000" y="361950"/>
            <a:ext cx="1690688" cy="1690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" name="Freeform: Shap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5300" y="0"/>
            <a:ext cx="4076700" cy="3444875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21350" y="2551113"/>
            <a:ext cx="3071813" cy="3071813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6" name="Picture 8" descr="Kết quả hình ảnh cho cám dỗ thuốc lá&quot;"/>
          <p:cNvPicPr>
            <a:picLocks noChangeAspect="1"/>
          </p:cNvPicPr>
          <p:nvPr/>
        </p:nvPicPr>
        <p:blipFill>
          <a:blip r:embed="rId2"/>
          <a:srcRect l="12706" r="20747" b="-2"/>
          <a:stretch>
            <a:fillRect/>
          </a:stretch>
        </p:blipFill>
        <p:spPr>
          <a:xfrm>
            <a:off x="5886450" y="2714625"/>
            <a:ext cx="27432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Kết quả hình ảnh cho cám dỗ&quot;"/>
          <p:cNvPicPr>
            <a:picLocks noChangeAspect="1"/>
          </p:cNvPicPr>
          <p:nvPr/>
        </p:nvPicPr>
        <p:blipFill>
          <a:blip r:embed="rId3"/>
          <a:srcRect r="17937" b="3"/>
          <a:stretch>
            <a:fillRect/>
          </a:stretch>
        </p:blipFill>
        <p:spPr>
          <a:xfrm>
            <a:off x="8278813" y="0"/>
            <a:ext cx="3913187" cy="3281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5" name="Freeform: Shape 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52588" y="4603750"/>
            <a:ext cx="4281488" cy="2254250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Kết quả hình ảnh cho cám dỗ bia rượu"/>
          <p:cNvPicPr>
            <a:picLocks noChangeAspect="1"/>
          </p:cNvPicPr>
          <p:nvPr/>
        </p:nvPicPr>
        <p:blipFill>
          <a:blip r:embed="rId4"/>
          <a:srcRect r="1477" b="2"/>
          <a:stretch>
            <a:fillRect/>
          </a:stretch>
        </p:blipFill>
        <p:spPr>
          <a:xfrm>
            <a:off x="1819275" y="4768850"/>
            <a:ext cx="3949700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Freeform: Shape 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8725" y="3967163"/>
            <a:ext cx="3340100" cy="2890838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5"/>
          <a:srcRect l="10091" r="10538" b="2"/>
          <a:stretch>
            <a:fillRect/>
          </a:stretch>
        </p:blipFill>
        <p:spPr>
          <a:xfrm>
            <a:off x="9009063" y="4132263"/>
            <a:ext cx="3179762" cy="2725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5900" y="76200"/>
            <a:ext cx="14389100" cy="679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60700" y="1925638"/>
            <a:ext cx="6426200" cy="2678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SG" altLang="x-none" sz="9600" dirty="0">
                <a:solidFill>
                  <a:schemeClr val="tx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SG" altLang="x-none" sz="7200" dirty="0">
                <a:solidFill>
                  <a:schemeClr val="tx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của em bé</a:t>
            </a:r>
            <a:endParaRPr sz="7200" dirty="0">
              <a:solidFill>
                <a:schemeClr val="tx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4" name="Oval 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14975" y="196850"/>
            <a:ext cx="2020888" cy="202088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9" descr="Ảnh có chứa vẽ&#10;&#10;Mô tả được tạo tự động"/>
          <p:cNvPicPr>
            <a:picLocks noChangeAspect="1"/>
          </p:cNvPicPr>
          <p:nvPr/>
        </p:nvPicPr>
        <p:blipFill>
          <a:blip r:embed="rId2"/>
          <a:srcRect l="24561" r="9480" b="-2"/>
          <a:stretch>
            <a:fillRect/>
          </a:stretch>
        </p:blipFill>
        <p:spPr>
          <a:xfrm>
            <a:off x="5680075" y="361950"/>
            <a:ext cx="1692275" cy="1690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hỗ dành sẵn cho Nội dung 2"/>
          <p:cNvSpPr txBox="1"/>
          <p:nvPr/>
        </p:nvSpPr>
        <p:spPr>
          <a:xfrm>
            <a:off x="138430" y="438150"/>
            <a:ext cx="5626735" cy="59848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Nhưng con biết có trò chơi thú vị hơn mẹ ạ.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Con l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mây v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mẹ sẽ l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trăng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Hai b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 tay con ôm lấy mẹ, v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mái nh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ta sẽ l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bầu trời xanh thẳm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Nhưng con biết trò chơi khác hay hơn.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Con l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sóng v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mẹ sẽ l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bến bờ kì lạ,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Con lăn, lăn, lăn mãi rồi sẽ cười vang vỡ tan v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o lòng mẹ.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không ai trên thế gian n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y biết mẹ con ta ở chốn n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600" b="1" i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o.</a:t>
            </a:r>
            <a:endParaRPr lang="en-US" altLang="en-US" sz="2600" b="1" i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BZ" altLang="x-none" sz="26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7" name="Freeform: Shap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5300" y="0"/>
            <a:ext cx="4076700" cy="3444875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73725" y="2557463"/>
            <a:ext cx="3071813" cy="307181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Kết quả hình ảnh cho seaside animated&quot;"/>
          <p:cNvPicPr>
            <a:picLocks noChangeAspect="1"/>
          </p:cNvPicPr>
          <p:nvPr/>
        </p:nvPicPr>
        <p:blipFill>
          <a:blip r:embed="rId3"/>
          <a:srcRect l="52042" r="11459"/>
          <a:stretch>
            <a:fillRect/>
          </a:stretch>
        </p:blipFill>
        <p:spPr>
          <a:xfrm>
            <a:off x="5838825" y="2722563"/>
            <a:ext cx="27432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Hình ảnh 6" descr="Ảnh có chứa vẽ&#10;&#10;Mô tả được tạo tự động"/>
          <p:cNvPicPr>
            <a:picLocks noChangeAspect="1"/>
          </p:cNvPicPr>
          <p:nvPr/>
        </p:nvPicPr>
        <p:blipFill>
          <a:blip r:embed="rId4"/>
          <a:srcRect t="7716" r="5" b="15768"/>
          <a:stretch>
            <a:fillRect/>
          </a:stretch>
        </p:blipFill>
        <p:spPr>
          <a:xfrm>
            <a:off x="8278813" y="0"/>
            <a:ext cx="3913187" cy="3281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8725" y="3967163"/>
            <a:ext cx="3340100" cy="2890838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4" descr="Ảnh có chứa đồng hồ&#10;&#10;Mô tả được tạo tự động"/>
          <p:cNvPicPr>
            <a:picLocks noChangeAspect="1"/>
          </p:cNvPicPr>
          <p:nvPr/>
        </p:nvPicPr>
        <p:blipFill>
          <a:blip r:embed="rId5"/>
          <a:srcRect t="276" r="-5" b="13954"/>
          <a:stretch>
            <a:fillRect/>
          </a:stretch>
        </p:blipFill>
        <p:spPr>
          <a:xfrm>
            <a:off x="9009063" y="4132263"/>
            <a:ext cx="3179762" cy="2725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3" name="Tiêu đề 1"/>
          <p:cNvSpPr txBox="1"/>
          <p:nvPr/>
        </p:nvSpPr>
        <p:spPr>
          <a:xfrm>
            <a:off x="636588" y="865188"/>
            <a:ext cx="5821362" cy="13255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defTabSz="685800">
              <a:lnSpc>
                <a:spcPct val="90000"/>
              </a:lnSpc>
              <a:buNone/>
            </a:pPr>
            <a:r>
              <a:rPr lang="en-BZ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</a:t>
            </a:r>
            <a:r>
              <a:rPr lang="vi-VN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BZ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của em bé:</a:t>
            </a:r>
            <a:endParaRPr lang="en-BZ" altLang="x-none" sz="3200" b="1" dirty="0">
              <a:solidFill>
                <a:srgbClr val="FF0000"/>
              </a:solidFill>
              <a:latin typeface="Times New Roman" panose="02020603050405020304" pitchFamily="18" charset="0"/>
              <a:ea typeface="#9Slide03 Arima Madurai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583363" y="-1587"/>
            <a:ext cx="5608638" cy="5840413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893" name="Hình ảnh 5" descr="Ảnh có chứa trong nhà, tàu, đang ngồi, nhỏ&#10;&#10;Mô tả được tạo tự động"/>
          <p:cNvPicPr>
            <a:picLocks noChangeAspect="1"/>
          </p:cNvPicPr>
          <p:nvPr/>
        </p:nvPicPr>
        <p:blipFill>
          <a:blip r:embed="rId2"/>
          <a:srcRect r="36485" b="-2"/>
          <a:stretch>
            <a:fillRect/>
          </a:stretch>
        </p:blipFill>
        <p:spPr>
          <a:xfrm>
            <a:off x="6750050" y="0"/>
            <a:ext cx="5441950" cy="5654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6"/>
          <p:cNvGrpSpPr/>
          <p:nvPr/>
        </p:nvGrpSpPr>
        <p:grpSpPr>
          <a:xfrm>
            <a:off x="558800" y="2103438"/>
            <a:ext cx="7415213" cy="1057275"/>
            <a:chOff x="0" y="0"/>
            <a:chExt cx="7415296" cy="105657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0" y="0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Con: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endPara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1"/>
          <p:cNvGrpSpPr/>
          <p:nvPr/>
        </p:nvGrpSpPr>
        <p:grpSpPr>
          <a:xfrm>
            <a:off x="558800" y="3160713"/>
            <a:ext cx="7415213" cy="1055687"/>
            <a:chOff x="0" y="1056571"/>
            <a:chExt cx="7415296" cy="1056571"/>
          </a:xfrm>
        </p:grpSpPr>
        <p:sp>
          <p:nvSpPr>
            <p:cNvPr id="13" name="Rectangle 12"/>
            <p:cNvSpPr/>
            <p:nvPr/>
          </p:nvSpPr>
          <p:spPr>
            <a:xfrm>
              <a:off x="0" y="1056571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0" y="1056571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endPara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4"/>
          <p:cNvGrpSpPr/>
          <p:nvPr/>
        </p:nvGrpSpPr>
        <p:grpSpPr>
          <a:xfrm>
            <a:off x="222898" y="4248150"/>
            <a:ext cx="7751115" cy="1057275"/>
            <a:chOff x="-335903" y="2113142"/>
            <a:chExt cx="7751199" cy="1056571"/>
          </a:xfrm>
        </p:grpSpPr>
        <p:sp>
          <p:nvSpPr>
            <p:cNvPr id="16" name="Rectangle 15"/>
            <p:cNvSpPr/>
            <p:nvPr/>
          </p:nvSpPr>
          <p:spPr>
            <a:xfrm>
              <a:off x="0" y="2113142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-335903" y="2113142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Tay con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ôm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381518" y="5353041"/>
            <a:ext cx="7592495" cy="1309202"/>
            <a:chOff x="-177285" y="3169713"/>
            <a:chExt cx="7592581" cy="1308333"/>
          </a:xfrm>
        </p:grpSpPr>
        <p:sp>
          <p:nvSpPr>
            <p:cNvPr id="19" name="Rectangle 18"/>
            <p:cNvSpPr/>
            <p:nvPr/>
          </p:nvSpPr>
          <p:spPr>
            <a:xfrm>
              <a:off x="0" y="3169713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-177285" y="3421475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lăn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mãi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kumimoji="0" lang="en-BZ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BZ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Hình ảnh 6" descr="Ảnh có chứa trải, giường, cô bé, con mèo&#10;&#10;Mô tả được tạo tự động"/>
          <p:cNvPicPr>
            <a:picLocks noChangeAspect="1"/>
          </p:cNvPicPr>
          <p:nvPr/>
        </p:nvPicPr>
        <p:blipFill>
          <a:blip r:embed="rId2"/>
          <a:srcRect l="11279" r="32671" b="-2"/>
          <a:stretch>
            <a:fillRect/>
          </a:stretch>
        </p:blipFill>
        <p:spPr>
          <a:xfrm>
            <a:off x="6453188" y="368300"/>
            <a:ext cx="5405437" cy="6242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33375" y="368300"/>
            <a:ext cx="2508250" cy="2667000"/>
            <a:chOff x="3907" y="612171"/>
            <a:chExt cx="2507027" cy="2668540"/>
          </a:xfrm>
        </p:grpSpPr>
        <p:sp>
          <p:nvSpPr>
            <p:cNvPr id="5" name="Rectangle 4"/>
            <p:cNvSpPr/>
            <p:nvPr/>
          </p:nvSpPr>
          <p:spPr>
            <a:xfrm>
              <a:off x="3907" y="612171"/>
              <a:ext cx="2507027" cy="266854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3907" y="612171"/>
              <a:ext cx="2507027" cy="2668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thân</a:t>
              </a:r>
              <a:endParaRPr kumimoji="0" lang="en-BZ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54705" y="368300"/>
            <a:ext cx="2508250" cy="2667000"/>
            <a:chOff x="3087551" y="612171"/>
            <a:chExt cx="2507027" cy="2668540"/>
          </a:xfrm>
        </p:grpSpPr>
        <p:sp>
          <p:nvSpPr>
            <p:cNvPr id="8" name="Rectangle 7"/>
            <p:cNvSpPr/>
            <p:nvPr/>
          </p:nvSpPr>
          <p:spPr>
            <a:xfrm>
              <a:off x="3087551" y="612171"/>
              <a:ext cx="2507027" cy="266854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3087551" y="612171"/>
              <a:ext cx="2507027" cy="2668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ảnh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thiên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kì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vĩ</a:t>
              </a:r>
              <a:endParaRPr kumimoji="0" lang="en-BZ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3375" y="3557270"/>
            <a:ext cx="2508250" cy="2667000"/>
            <a:chOff x="3907" y="3857328"/>
            <a:chExt cx="2507027" cy="2388500"/>
          </a:xfrm>
        </p:grpSpPr>
        <p:sp>
          <p:nvSpPr>
            <p:cNvPr id="11" name="Rectangle 10"/>
            <p:cNvSpPr/>
            <p:nvPr/>
          </p:nvSpPr>
          <p:spPr>
            <a:xfrm>
              <a:off x="3907" y="3857328"/>
              <a:ext cx="2507027" cy="238850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3907" y="3857328"/>
              <a:ext cx="2507027" cy="2388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hấp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dẫn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thú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vị</a:t>
              </a:r>
              <a:endParaRPr kumimoji="0" lang="en-BZ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78835" y="3557270"/>
            <a:ext cx="2508250" cy="2667000"/>
            <a:chOff x="3087551" y="3857328"/>
            <a:chExt cx="2507027" cy="2388500"/>
          </a:xfrm>
        </p:grpSpPr>
        <p:sp>
          <p:nvSpPr>
            <p:cNvPr id="14" name="Rectangle 13"/>
            <p:cNvSpPr/>
            <p:nvPr/>
          </p:nvSpPr>
          <p:spPr>
            <a:xfrm>
              <a:off x="3087551" y="3857328"/>
              <a:ext cx="2507027" cy="238850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3087551" y="3857328"/>
              <a:ext cx="2507027" cy="2388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ảnh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quấn</a:t>
              </a:r>
              <a:r>
                <a:rPr kumimoji="0" lang="en-BZ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BZ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quýt</a:t>
              </a:r>
              <a:endParaRPr kumimoji="0" lang="en-BZ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41625" y="1665288"/>
            <a:ext cx="546100" cy="92075"/>
            <a:chOff x="2509135" y="1900721"/>
            <a:chExt cx="546016" cy="91440"/>
          </a:xfrm>
        </p:grpSpPr>
        <p:sp>
          <p:nvSpPr>
            <p:cNvPr id="20" name="Straight Connector 3"/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Straight Connector 4"/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BZ" sz="5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41625" y="5151755"/>
            <a:ext cx="1272540" cy="92075"/>
            <a:chOff x="2509135" y="5005858"/>
            <a:chExt cx="546016" cy="91440"/>
          </a:xfrm>
        </p:grpSpPr>
        <p:sp>
          <p:nvSpPr>
            <p:cNvPr id="18" name="Straight Connector 5"/>
            <p:cNvSpPr/>
            <p:nvPr/>
          </p:nvSpPr>
          <p:spPr>
            <a:xfrm>
              <a:off x="2509135" y="5005858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Straight Connector 6"/>
            <p:cNvSpPr txBox="1"/>
            <p:nvPr/>
          </p:nvSpPr>
          <p:spPr>
            <a:xfrm>
              <a:off x="2767728" y="5048692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BZ" sz="5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39900" y="3033395"/>
            <a:ext cx="4225925" cy="546100"/>
            <a:chOff x="1257421" y="3278911"/>
            <a:chExt cx="3083643" cy="546016"/>
          </a:xfrm>
        </p:grpSpPr>
        <p:sp>
          <p:nvSpPr>
            <p:cNvPr id="23" name="Straight Connector 3"/>
            <p:cNvSpPr/>
            <p:nvPr/>
          </p:nvSpPr>
          <p:spPr>
            <a:xfrm>
              <a:off x="1257421" y="3278911"/>
              <a:ext cx="3083643" cy="546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83643" y="0"/>
                  </a:moveTo>
                  <a:lnTo>
                    <a:pt x="3083643" y="290108"/>
                  </a:lnTo>
                  <a:lnTo>
                    <a:pt x="0" y="290108"/>
                  </a:lnTo>
                  <a:lnTo>
                    <a:pt x="0" y="546016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Straight Connector 4"/>
            <p:cNvSpPr txBox="1"/>
            <p:nvPr/>
          </p:nvSpPr>
          <p:spPr>
            <a:xfrm>
              <a:off x="2720816" y="3549034"/>
              <a:ext cx="156854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BZ" sz="5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" descr="Kết quả hình ảnh cho माँ और बच्च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4018" y="525221"/>
            <a:ext cx="4478466" cy="5481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Chỗ dành sẵn cho Nội dung 5"/>
          <p:cNvGraphicFramePr/>
          <p:nvPr/>
        </p:nvGraphicFramePr>
        <p:xfrm>
          <a:off x="711903" y="490532"/>
          <a:ext cx="5799909" cy="5881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CF6C7F-4420-42F5-B97B-DD9BF7E5F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>
                                            <p:graphicEl>
                                              <a:dgm id="{6CCF6C7F-4420-42F5-B97B-DD9BF7E5F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91E2BF-DBAB-4425-BBDF-CBE09931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7">
                                            <p:graphicEl>
                                              <a:dgm id="{5091E2BF-DBAB-4425-BBDF-CBE09931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37D2E1-E168-4420-B9AD-8ED785392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>
                                            <p:graphicEl>
                                              <a:dgm id="{BB37D2E1-E168-4420-B9AD-8ED785392A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2232A8-B5BD-4BE4-BD2D-1FD496AEB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7">
                                            <p:graphicEl>
                                              <a:dgm id="{142232A8-B5BD-4BE4-BD2D-1FD496AEB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E3AB22-3AB9-4205-A0DB-D6A9E91F3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7">
                                            <p:graphicEl>
                                              <a:dgm id="{58E3AB22-3AB9-4205-A0DB-D6A9E91F3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3" name="Freeform: Shape 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133850" cy="3548063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3841750"/>
            <a:ext cx="3321050" cy="3016250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94075" y="2497138"/>
            <a:ext cx="3117850" cy="31178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Kết quả hình ảnh cho माँ और बच्चा"/>
          <p:cNvPicPr>
            <a:picLocks noChangeAspect="1"/>
          </p:cNvPicPr>
          <p:nvPr/>
        </p:nvPicPr>
        <p:blipFill>
          <a:blip r:embed="rId2"/>
          <a:srcRect t="14204" r="-3" b="28555"/>
          <a:stretch>
            <a:fillRect/>
          </a:stretch>
        </p:blipFill>
        <p:spPr>
          <a:xfrm>
            <a:off x="3559175" y="2660650"/>
            <a:ext cx="2789238" cy="2789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" descr="Kết quả hình ảnh cho माँ और बच्चा"/>
          <p:cNvPicPr>
            <a:picLocks noChangeAspect="1"/>
          </p:cNvPicPr>
          <p:nvPr/>
        </p:nvPicPr>
        <p:blipFill>
          <a:blip r:embed="rId3"/>
          <a:srcRect t="10455" r="2" b="23932"/>
          <a:stretch>
            <a:fillRect/>
          </a:stretch>
        </p:blipFill>
        <p:spPr>
          <a:xfrm>
            <a:off x="0" y="0"/>
            <a:ext cx="3968750" cy="338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 descr="Kết quả hình ảnh cho माँ और बच्चा"/>
          <p:cNvPicPr>
            <a:picLocks noChangeAspect="1"/>
          </p:cNvPicPr>
          <p:nvPr/>
        </p:nvPicPr>
        <p:blipFill>
          <a:blip r:embed="rId4"/>
          <a:srcRect t="12115" r="3" b="12592"/>
          <a:stretch>
            <a:fillRect/>
          </a:stretch>
        </p:blipFill>
        <p:spPr>
          <a:xfrm>
            <a:off x="4763" y="4006850"/>
            <a:ext cx="3154362" cy="285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hỗ dành sẵn cho Nội dung 2"/>
          <p:cNvSpPr txBox="1"/>
          <p:nvPr/>
        </p:nvSpPr>
        <p:spPr>
          <a:xfrm>
            <a:off x="7169150" y="706755"/>
            <a:ext cx="4425950" cy="544004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l" defTabSz="685800">
              <a:lnSpc>
                <a:spcPct val="150000"/>
              </a:lnSpc>
              <a:spcBef>
                <a:spcPts val="750"/>
              </a:spcBef>
              <a:buNone/>
            </a:pPr>
            <a:r>
              <a:rPr lang="en-BZ" altLang="x-none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 mẫu tử thiêng liêng, bất diệt l</a:t>
            </a:r>
            <a:r>
              <a:rPr lang="en-BZ" altLang="x-none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Arima Madurai Black" panose="00000A00000000000000" charset="0"/>
                <a:cs typeface="Times New Roman" panose="02020603050405020304" pitchFamily="18" charset="0"/>
              </a:rPr>
              <a:t>à</a:t>
            </a:r>
            <a:r>
              <a:rPr lang="en-BZ" altLang="x-none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sức mạnh vượt qua các cám dỗ</a:t>
            </a:r>
            <a:r>
              <a:rPr lang="en-US" altLang="en-BZ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en-BZ" sz="4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Oval 14"/>
          <p:cNvSpPr/>
          <p:nvPr/>
        </p:nvSpPr>
        <p:spPr>
          <a:xfrm>
            <a:off x="766618" y="1995231"/>
            <a:ext cx="2844800" cy="2867538"/>
          </a:xfrm>
          <a:prstGeom prst="ellipse">
            <a:avLst/>
          </a:prstGeom>
          <a:solidFill>
            <a:srgbClr val="BAE1D5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211" y="2696946"/>
            <a:ext cx="315864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 THUẬT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AC0A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49800" y="414338"/>
            <a:ext cx="6675438" cy="144621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Hộp Văn bản 5"/>
          <p:cNvSpPr txBox="1"/>
          <p:nvPr/>
        </p:nvSpPr>
        <p:spPr>
          <a:xfrm>
            <a:off x="4954588" y="612775"/>
            <a:ext cx="62404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lang="en-SG" altLang="x-none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 dụng hình ảnh mang gi</a:t>
            </a:r>
            <a:r>
              <a:rPr lang="en-SG" altLang="x-none" sz="3200" b="1" dirty="0">
                <a:latin typeface="Times New Roman" panose="02020603050405020304" pitchFamily="18" charset="0"/>
                <a:ea typeface="#9Slide03 Arima Madurai" panose="00000500000000000000" charset="0"/>
                <a:cs typeface="Times New Roman" panose="02020603050405020304" pitchFamily="18" charset="0"/>
              </a:rPr>
              <a:t>à</a:t>
            </a:r>
            <a:r>
              <a:rPr lang="en-SG" altLang="x-none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chất trữ tình mang ý nghĩa biểu tượng.</a:t>
            </a:r>
            <a:endParaRPr lang="en-BZ" altLang="x-none" sz="3200" b="1" dirty="0">
              <a:latin typeface="Times New Roman" panose="02020603050405020304" pitchFamily="18" charset="0"/>
              <a:ea typeface="#9Slide03 Arima Madurai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9325" y="2222500"/>
            <a:ext cx="6675438" cy="238601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Hộp Văn bản 5"/>
          <p:cNvSpPr txBox="1"/>
          <p:nvPr/>
        </p:nvSpPr>
        <p:spPr>
          <a:xfrm>
            <a:off x="4968875" y="2462213"/>
            <a:ext cx="6242050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lang="en-SG" altLang="x-none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 cấu b</a:t>
            </a:r>
            <a:r>
              <a:rPr lang="en-SG" altLang="x-none" sz="3200" b="1" dirty="0">
                <a:latin typeface="Times New Roman" panose="02020603050405020304" pitchFamily="18" charset="0"/>
                <a:ea typeface="#9Slide03 Arima Madurai" panose="00000500000000000000" charset="0"/>
                <a:cs typeface="Times New Roman" panose="02020603050405020304" pitchFamily="18" charset="0"/>
              </a:rPr>
              <a:t>à</a:t>
            </a:r>
            <a:r>
              <a:rPr lang="en-SG" altLang="x-none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thơ như 1 câu chuyện kể tạo ấn tượng thú vị với hình thức đối thoại lồng trong lời kể của em bé</a:t>
            </a:r>
            <a:endParaRPr lang="en-BZ" altLang="x-none" sz="3200" b="1" dirty="0">
              <a:latin typeface="Times New Roman" panose="02020603050405020304" pitchFamily="18" charset="0"/>
              <a:ea typeface="#9Slide03 Arima Madurai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9800" y="4960938"/>
            <a:ext cx="6675438" cy="144621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Hộp Văn bản 5"/>
          <p:cNvSpPr txBox="1"/>
          <p:nvPr/>
        </p:nvSpPr>
        <p:spPr>
          <a:xfrm>
            <a:off x="4954588" y="5159375"/>
            <a:ext cx="6240462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lang="en-SG" altLang="x-none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 thuật đối lập, ẩn dụ, nhân hóa . . . </a:t>
            </a:r>
            <a:endParaRPr lang="en-SG" altLang="x-none" sz="32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33" y="164247"/>
            <a:ext cx="459188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 kết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8" grpId="0"/>
      <p:bldP spid="9" grpId="0" bldLvl="0" animBg="1"/>
      <p:bldP spid="10" grpId="0"/>
      <p:bldP spid="11" grpId="0" bldLvl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Oval 14"/>
          <p:cNvSpPr/>
          <p:nvPr/>
        </p:nvSpPr>
        <p:spPr>
          <a:xfrm>
            <a:off x="1560945" y="561462"/>
            <a:ext cx="3158641" cy="1759529"/>
          </a:xfrm>
          <a:prstGeom prst="ellipse">
            <a:avLst/>
          </a:prstGeom>
          <a:solidFill>
            <a:srgbClr val="BAE1D5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0945" y="1056306"/>
            <a:ext cx="3158641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AC0A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9275" y="3571875"/>
            <a:ext cx="5958205" cy="259334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AD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11925" y="350203"/>
            <a:ext cx="4913313" cy="2928938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Hộp Văn bản 5"/>
          <p:cNvSpPr txBox="1"/>
          <p:nvPr/>
        </p:nvSpPr>
        <p:spPr>
          <a:xfrm>
            <a:off x="2170113" y="3662045"/>
            <a:ext cx="5329237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lang="en-SG" altLang="x-none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 qua cuộc trò chuyện </a:t>
            </a:r>
            <a:endParaRPr lang="en-SG" altLang="x-none" sz="3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SG" altLang="x-none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 em bé với mẹ</a:t>
            </a:r>
            <a:r>
              <a:rPr lang="en-BZ" altLang="x-none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bài th</a:t>
            </a:r>
            <a:r>
              <a:rPr lang="vi-VN" altLang="x-none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BZ" altLang="x-none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đã ngợi ca tình mẫu tử thiêng liêng, bất diệt.</a:t>
            </a:r>
            <a:endParaRPr lang="en-BZ" altLang="x-none" sz="3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/>
          <p:cNvSpPr txBox="1"/>
          <p:nvPr/>
        </p:nvSpPr>
        <p:spPr>
          <a:xfrm>
            <a:off x="6665913" y="521653"/>
            <a:ext cx="4605337" cy="28613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lang="en-SG" altLang="x-none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thơ chứa đựng những triết   lí giản dị nhưng đúng đắn về hạnh phúc trong cuộc đời</a:t>
            </a:r>
            <a:endParaRPr lang="en-SG" altLang="x-none" sz="3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7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4314" y="117515"/>
            <a:ext cx="7632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2265"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MÂY VÀ SÓNG.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983" y="1176413"/>
            <a:ext cx="4591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chung.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38474" y="1619165"/>
            <a:ext cx="3195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Tác giả.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99"/>
          <p:cNvSpPr txBox="1"/>
          <p:nvPr/>
        </p:nvSpPr>
        <p:spPr>
          <a:xfrm>
            <a:off x="485193" y="2129546"/>
            <a:ext cx="11168334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/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Rabindranath Tagore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1861 - 1941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danh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hóa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giới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đại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Ấn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Ông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tiên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Châu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Á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thưởng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Nô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-ben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(1913).</a:t>
            </a:r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/>
          <p:nvPr/>
        </p:nvSpPr>
        <p:spPr>
          <a:xfrm>
            <a:off x="538359" y="4673228"/>
            <a:ext cx="1184148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/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Ta-go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tài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hoá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nghệ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thuật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đồ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sộ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tiểu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thuyết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kịch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truyện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ngắn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...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ngàn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bức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họa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ca </a:t>
            </a:r>
            <a:r>
              <a:rPr lang="en-US" sz="3200" b="0" dirty="0" err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khúc</a:t>
            </a:r>
            <a:r>
              <a:rPr lang="en-US" sz="3200" b="0" dirty="0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359" y="3668677"/>
            <a:ext cx="1142348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buNone/>
            </a:pP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ông  thể hiện tinh thần dân tộc dân chủ, tính nhân văn sâu sắc, vừa thấm đẫm triết lí vừa nồng nàn sâu sắc.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7249" y="638120"/>
            <a:ext cx="4814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Rabindranath Tagore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597650" y="3146425"/>
            <a:ext cx="5211763" cy="1325563"/>
          </a:xfrm>
        </p:spPr>
        <p:txBody>
          <a:bodyPr vert="horz" wrap="square" lIns="91440" tIns="45720" rIns="91440" bIns="45720" anchor="ctr" anchorCtr="0">
            <a:normAutofit fontScale="90000"/>
          </a:bodyPr>
          <a:p>
            <a:pPr algn="just" eaLnBrk="1" hangingPunct="1">
              <a:buNone/>
            </a:pPr>
            <a:r>
              <a:rPr lang="en-BZ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HỆ: Bản thân em đã v</a:t>
            </a:r>
            <a:r>
              <a:rPr lang="vi-VN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ợt qua đ</a:t>
            </a:r>
            <a:r>
              <a:rPr lang="vi-VN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cám dỗ gì trong cuộc sống nhờ v</a:t>
            </a:r>
            <a:r>
              <a:rPr lang="en-BZ" altLang="x-none" sz="4000" dirty="0">
                <a:latin typeface="Times New Roman" panose="02020603050405020304" pitchFamily="18" charset="0"/>
                <a:ea typeface="#9Slide03 Arima Madurai Black" panose="00000A00000000000000" charset="0"/>
                <a:cs typeface="Times New Roman" panose="02020603050405020304" pitchFamily="18" charset="0"/>
              </a:rPr>
              <a:t>à</a:t>
            </a:r>
            <a:r>
              <a:rPr lang="en-BZ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tình mẫu tử? Cảm nhận của em về tình cảm n</a:t>
            </a:r>
            <a:r>
              <a:rPr lang="en-BZ" altLang="x-none" sz="4000" dirty="0">
                <a:latin typeface="Times New Roman" panose="02020603050405020304" pitchFamily="18" charset="0"/>
                <a:ea typeface="#9Slide03 Arima Madurai Black" panose="00000A00000000000000" charset="0"/>
                <a:cs typeface="Times New Roman" panose="02020603050405020304" pitchFamily="18" charset="0"/>
              </a:rPr>
              <a:t>à</a:t>
            </a:r>
            <a:r>
              <a:rPr lang="en-BZ" alt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y?</a:t>
            </a:r>
            <a:endParaRPr lang="en-BZ" altLang="x-none" sz="4000" dirty="0">
              <a:latin typeface="Times New Roman" panose="02020603050405020304" pitchFamily="18" charset="0"/>
              <a:ea typeface="#9Slide03 Arima Madurai Black" panose="00000A00000000000000" charset="0"/>
              <a:cs typeface="Times New Roman" panose="02020603050405020304" pitchFamily="18" charset="0"/>
            </a:endParaRPr>
          </a:p>
        </p:txBody>
      </p:sp>
      <p:sp>
        <p:nvSpPr>
          <p:cNvPr id="77" name="Freeform: Shap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067175" cy="3481388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5488" y="452438"/>
            <a:ext cx="2020888" cy="20208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6" name="Picture 8" descr="Kết quả hình ảnh cho tình mẫu tử trong cuộc sống&quot;"/>
          <p:cNvPicPr>
            <a:picLocks noChangeAspect="1"/>
          </p:cNvPicPr>
          <p:nvPr/>
        </p:nvPicPr>
        <p:blipFill>
          <a:blip r:embed="rId1"/>
          <a:srcRect t="15260" r="-8" b="4733"/>
          <a:stretch>
            <a:fillRect/>
          </a:stretch>
        </p:blipFill>
        <p:spPr>
          <a:xfrm>
            <a:off x="4700588" y="617538"/>
            <a:ext cx="1690687" cy="169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" name="Freeform: Shap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041775"/>
            <a:ext cx="3216275" cy="281622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81375" y="2871788"/>
            <a:ext cx="2833688" cy="2835275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4" name="Picture 6" descr="Kết quả hình ảnh cho tình mẫu tử trong cuộc sống&quot;"/>
          <p:cNvPicPr>
            <a:picLocks noChangeAspect="1"/>
          </p:cNvPicPr>
          <p:nvPr/>
        </p:nvPicPr>
        <p:blipFill>
          <a:blip r:embed="rId2"/>
          <a:srcRect t="7001" r="-2" b="-2"/>
          <a:stretch>
            <a:fillRect/>
          </a:stretch>
        </p:blipFill>
        <p:spPr>
          <a:xfrm>
            <a:off x="3544888" y="3036888"/>
            <a:ext cx="2506662" cy="2505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2" descr="Kết quả hình ảnh cho tình mẫu tử trong cuộc sống&quot;"/>
          <p:cNvPicPr>
            <a:picLocks noChangeAspect="1"/>
          </p:cNvPicPr>
          <p:nvPr/>
        </p:nvPicPr>
        <p:blipFill>
          <a:blip r:embed="rId3"/>
          <a:srcRect t="7103" r="-2" b="-2"/>
          <a:stretch>
            <a:fillRect/>
          </a:stretch>
        </p:blipFill>
        <p:spPr>
          <a:xfrm>
            <a:off x="0" y="0"/>
            <a:ext cx="3905250" cy="3319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4" descr="Kết quả hình ảnh cho tình mẫu tử trong cuộc sống&quot;"/>
          <p:cNvPicPr>
            <a:picLocks noChangeAspect="1"/>
          </p:cNvPicPr>
          <p:nvPr/>
        </p:nvPicPr>
        <p:blipFill>
          <a:blip r:embed="rId4"/>
          <a:srcRect t="15582" r="2" b="2"/>
          <a:stretch>
            <a:fillRect/>
          </a:stretch>
        </p:blipFill>
        <p:spPr>
          <a:xfrm>
            <a:off x="0" y="4206875"/>
            <a:ext cx="3051175" cy="2654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 descr="Untitled-3"/>
          <p:cNvPicPr>
            <a:picLocks noChangeAspect="1"/>
          </p:cNvPicPr>
          <p:nvPr/>
        </p:nvPicPr>
        <p:blipFill>
          <a:blip r:embed="rId1">
            <a:lum bright="6000" contrast="12000"/>
          </a:blip>
          <a:stretch>
            <a:fillRect/>
          </a:stretch>
        </p:blipFill>
        <p:spPr>
          <a:xfrm>
            <a:off x="961053" y="607788"/>
            <a:ext cx="10114384" cy="591431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8474" y="1909125"/>
            <a:ext cx="4117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64937" y="2390476"/>
            <a:ext cx="4117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303" y="2922097"/>
            <a:ext cx="8577806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	        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Ta-go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1915.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64937" y="2922097"/>
            <a:ext cx="2426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4314" y="117515"/>
            <a:ext cx="7632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2265"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MÂY VÀ SÓNG.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983" y="1027122"/>
            <a:ext cx="4591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chung.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538474" y="1469874"/>
            <a:ext cx="3195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Tác giả.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7249" y="638120"/>
            <a:ext cx="4814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Rabindranath Tagore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2355384" y="2403167"/>
            <a:ext cx="470576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625" y="4875297"/>
            <a:ext cx="3763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buNone/>
            </a:pPr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3200" dirty="0" err="1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66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4846047"/>
            <a:ext cx="8408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giai đoạn nh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chịu nhiều mất mát buồn đau khi nhiều người thân trong gia đình lần lượt qua đời.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23109" y="1321967"/>
            <a:ext cx="2772470" cy="265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788" y="4194928"/>
            <a:ext cx="2693792" cy="248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64937" y="6248334"/>
            <a:ext cx="22039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cục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355384" y="6243722"/>
            <a:ext cx="12907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</a:rPr>
              <a:t>phần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4" grpId="0"/>
      <p:bldP spid="16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gore-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0" y="6400800"/>
            <a:ext cx="571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can00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0" y="6400800"/>
            <a:ext cx="487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4314" y="117515"/>
            <a:ext cx="7632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2265"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MÂY VÀ SÓNG.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983" y="1027122"/>
            <a:ext cx="4591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7249" y="638120"/>
            <a:ext cx="4814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Rabindranath Tagore</a:t>
            </a:r>
            <a:endParaRPr lang="en-US" sz="32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6050" y="1512667"/>
            <a:ext cx="7438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36050" y="2747531"/>
            <a:ext cx="69511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rủ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rê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hững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, em bé bị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sặc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sỡ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màu</a:t>
            </a: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050" y="4229030"/>
            <a:ext cx="6951158" cy="245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8" descr="Ảnh có chứa trong nhà, đang ngồi, bàn, nhỏ&#10;&#10;Mô tả được tạo tự động"/>
          <p:cNvPicPr>
            <a:picLocks noChangeAspect="1"/>
          </p:cNvPicPr>
          <p:nvPr/>
        </p:nvPicPr>
        <p:blipFill>
          <a:blip r:embed="rId2"/>
          <a:srcRect t="14107" r="2" b="2"/>
          <a:stretch>
            <a:fillRect/>
          </a:stretch>
        </p:blipFill>
        <p:spPr>
          <a:xfrm>
            <a:off x="7550347" y="1284451"/>
            <a:ext cx="4523466" cy="294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4" descr="Ảnh có chứa văn bản, cuốn sách, bàn, đang ngồi&#10;&#10;Mô tả được tạo tự động"/>
          <p:cNvPicPr>
            <a:picLocks noChangeAspect="1"/>
          </p:cNvPicPr>
          <p:nvPr/>
        </p:nvPicPr>
        <p:blipFill>
          <a:blip r:embed="rId3"/>
          <a:srcRect t="18062" r="-2" b="30144"/>
          <a:stretch>
            <a:fillRect/>
          </a:stretch>
        </p:blipFill>
        <p:spPr>
          <a:xfrm>
            <a:off x="7528609" y="4317191"/>
            <a:ext cx="4582528" cy="243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nk Blue Watercolor Smudged Bright Background, Blue, Atmosphere ..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Hình ảnh 6" descr="Ảnh có chứa tòa nhà, đang ngồi, sáng, màu đỏ&#10;&#10;Mô tả được tạo tự động"/>
          <p:cNvPicPr>
            <a:picLocks noChangeAspect="1"/>
          </p:cNvPicPr>
          <p:nvPr/>
        </p:nvPicPr>
        <p:blipFill>
          <a:blip r:embed="rId2"/>
          <a:srcRect t="6694" r="-2" b="25098"/>
          <a:stretch>
            <a:fillRect/>
          </a:stretch>
        </p:blipFill>
        <p:spPr>
          <a:xfrm>
            <a:off x="7119256" y="0"/>
            <a:ext cx="5072743" cy="336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Hình ảnh 4" descr="Ảnh có chứa xanh lục, bát, con chim, đã sơn&#10;&#10;Mô tả được tạo tự động"/>
          <p:cNvPicPr>
            <a:picLocks noChangeAspect="1"/>
          </p:cNvPicPr>
          <p:nvPr/>
        </p:nvPicPr>
        <p:blipFill>
          <a:blip r:embed="rId3"/>
          <a:srcRect r="-2" b="29440"/>
          <a:stretch>
            <a:fillRect/>
          </a:stretch>
        </p:blipFill>
        <p:spPr>
          <a:xfrm>
            <a:off x="7119256" y="3492500"/>
            <a:ext cx="5072744" cy="336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hỗ dành sẵn cho Nội dung 2"/>
          <p:cNvSpPr txBox="1"/>
          <p:nvPr/>
        </p:nvSpPr>
        <p:spPr>
          <a:xfrm>
            <a:off x="242569" y="841554"/>
            <a:ext cx="6690075" cy="134181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3200" i="1" dirty="0">
                <a:solidFill>
                  <a:srgbClr val="563D4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“Hãy đến nơi tận cùng trái đất, đưa tay lên trời, cậu sẽ được nhấc bổng lên tận tầng mây”</a:t>
            </a:r>
            <a:endParaRPr lang="en-BZ" altLang="x-none" sz="3200" dirty="0">
              <a:solidFill>
                <a:srgbClr val="563D4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êu đề 1"/>
          <p:cNvSpPr txBox="1"/>
          <p:nvPr/>
        </p:nvSpPr>
        <p:spPr>
          <a:xfrm>
            <a:off x="325119" y="153987"/>
            <a:ext cx="4558031" cy="82572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90000"/>
              </a:lnSpc>
              <a:buNone/>
            </a:pPr>
            <a:r>
              <a:rPr lang="en-BZ" altLang="x-none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 th</a:t>
            </a:r>
            <a:r>
              <a:rPr lang="en-SG" altLang="x-none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ức tham gia</a:t>
            </a:r>
            <a:endParaRPr lang="en-BZ" altLang="x-none" sz="4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hỗ dành sẵn cho Nội dung 2"/>
          <p:cNvSpPr txBox="1"/>
          <p:nvPr/>
        </p:nvSpPr>
        <p:spPr>
          <a:xfrm>
            <a:off x="242569" y="2412320"/>
            <a:ext cx="6690074" cy="108018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3200" i="1" dirty="0">
                <a:solidFill>
                  <a:srgbClr val="563D4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“Hãy đến rìa biển cả, nhắm nghiền mắt lại, cậu sẽ được l</a:t>
            </a:r>
            <a:r>
              <a:rPr lang="en-US" altLang="en-US" sz="3200" i="1" dirty="0">
                <a:solidFill>
                  <a:srgbClr val="563D4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i="1" dirty="0">
                <a:solidFill>
                  <a:srgbClr val="563D4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sóng nâng </a:t>
            </a:r>
            <a:r>
              <a:rPr lang="en-US" altLang="en-US" sz="3200" i="1" dirty="0" err="1">
                <a:solidFill>
                  <a:srgbClr val="563D4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i="1" dirty="0">
                <a:solidFill>
                  <a:srgbClr val="563D4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”.</a:t>
            </a:r>
            <a:endParaRPr lang="en-US" altLang="en-US" sz="3200" i="1" dirty="0">
              <a:solidFill>
                <a:srgbClr val="563D4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19" y="3260583"/>
            <a:ext cx="66900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</a:t>
            </a:r>
            <a:r>
              <a:rPr lang="vi-VN" sz="3200" dirty="0">
                <a:latin typeface="Times New Roman" panose="02020603050405020304" pitchFamily="18" charset="0"/>
                <a:ea typeface="#9Slide03 Arima Madurai Black" panose="00000A00000000000000" charset="0"/>
                <a:cs typeface="Times New Roman" panose="02020603050405020304" pitchFamily="18" charset="0"/>
              </a:rPr>
              <a:t>à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ng, đ</a:t>
            </a:r>
            <a:r>
              <a:rPr lang="vi-VN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 giản</a:t>
            </a:r>
            <a:r>
              <a:rPr lang="en-US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Lôi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cuốn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diệu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tò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mò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khơi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dậy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vi-VN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vi-VN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endParaRPr lang="en-BZ" altLang="x-none" sz="3200" dirty="0">
              <a:latin typeface="Times New Roman" panose="02020603050405020304" pitchFamily="18" charset="0"/>
              <a:ea typeface="#9Slide03 Arima Madurai Black" panose="00000A00000000000000" charset="0"/>
              <a:cs typeface="Times New Roman" panose="02020603050405020304" pitchFamily="18" charset="0"/>
            </a:endParaRPr>
          </a:p>
          <a:p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BZ" altLang="x-none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ượng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cám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dỗ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BZ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BZ" altLang="x-none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êu đề 1"/>
          <p:cNvSpPr>
            <a:spLocks noGrp="1"/>
          </p:cNvSpPr>
          <p:nvPr>
            <p:ph type="title" hasCustomPrompt="1"/>
          </p:nvPr>
        </p:nvSpPr>
        <p:spPr>
          <a:xfrm>
            <a:off x="200025" y="196850"/>
            <a:ext cx="5181600" cy="1139825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buNone/>
            </a:pPr>
            <a:r>
              <a:rPr lang="en-BZ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cám dỗ trong cuộc sống: </a:t>
            </a:r>
            <a:endParaRPr lang="en-BZ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ình tự do: Hình 12"/>
          <p:cNvSpPr/>
          <p:nvPr/>
        </p:nvSpPr>
        <p:spPr>
          <a:xfrm>
            <a:off x="492125" y="1508125"/>
            <a:ext cx="4491038" cy="552450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defTabSz="1022350">
              <a:lnSpc>
                <a:spcPct val="90000"/>
              </a:lnSpc>
              <a:spcAft>
                <a:spcPct val="35000"/>
              </a:spcAft>
              <a:buNone/>
            </a:pP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Nhậu nhẹt, sống phung phí</a:t>
            </a:r>
            <a:endParaRPr lang="en-BZ" altLang="x-none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ình tự do: Hình 13"/>
          <p:cNvSpPr/>
          <p:nvPr/>
        </p:nvSpPr>
        <p:spPr>
          <a:xfrm>
            <a:off x="492125" y="2203450"/>
            <a:ext cx="4491038" cy="550863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defTabSz="1022350">
              <a:lnSpc>
                <a:spcPct val="90000"/>
              </a:lnSpc>
              <a:spcAft>
                <a:spcPct val="35000"/>
              </a:spcAft>
              <a:buNone/>
            </a:pP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 bạc, vật chất</a:t>
            </a:r>
            <a:endParaRPr lang="en-BZ" altLang="x-none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ình tự do: Hình 14"/>
          <p:cNvSpPr/>
          <p:nvPr/>
        </p:nvSpPr>
        <p:spPr>
          <a:xfrm>
            <a:off x="492125" y="2909888"/>
            <a:ext cx="4491038" cy="550863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defTabSz="1022350">
              <a:lnSpc>
                <a:spcPct val="90000"/>
              </a:lnSpc>
              <a:spcAft>
                <a:spcPct val="35000"/>
              </a:spcAft>
              <a:buNone/>
            </a:pP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Tệ nạn xã hội</a:t>
            </a:r>
            <a:endParaRPr lang="en-BZ" altLang="x-none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ình tự do: Hình 15"/>
          <p:cNvSpPr/>
          <p:nvPr/>
        </p:nvSpPr>
        <p:spPr>
          <a:xfrm>
            <a:off x="504825" y="3616325"/>
            <a:ext cx="4491038" cy="550863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defTabSz="1022350">
              <a:lnSpc>
                <a:spcPct val="90000"/>
              </a:lnSpc>
              <a:spcAft>
                <a:spcPct val="35000"/>
              </a:spcAft>
              <a:buNone/>
            </a:pP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Nghiện game, mua sắm</a:t>
            </a:r>
            <a:endParaRPr lang="en-BZ" altLang="x-none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4" name="Oval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49900" y="196850"/>
            <a:ext cx="2020888" cy="20208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rcRect r="2" b="8852"/>
          <a:stretch>
            <a:fillRect/>
          </a:stretch>
        </p:blipFill>
        <p:spPr>
          <a:xfrm>
            <a:off x="5715000" y="361950"/>
            <a:ext cx="1690688" cy="1690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Freeform: Shap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5300" y="0"/>
            <a:ext cx="4076700" cy="3444875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7" name="Oval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21350" y="2551113"/>
            <a:ext cx="3071813" cy="3071813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2" name="Picture 8" descr="Kết quả hình ảnh cho cám dỗ của ma túy&quot;"/>
          <p:cNvPicPr>
            <a:picLocks noChangeAspect="1"/>
          </p:cNvPicPr>
          <p:nvPr/>
        </p:nvPicPr>
        <p:blipFill>
          <a:blip r:embed="rId2"/>
          <a:srcRect t="4250" r="-6" b="-6"/>
          <a:stretch>
            <a:fillRect/>
          </a:stretch>
        </p:blipFill>
        <p:spPr>
          <a:xfrm>
            <a:off x="5886450" y="2714625"/>
            <a:ext cx="27432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rcRect t="2571" r="2" b="2"/>
          <a:stretch>
            <a:fillRect/>
          </a:stretch>
        </p:blipFill>
        <p:spPr>
          <a:xfrm>
            <a:off x="8278813" y="0"/>
            <a:ext cx="3913187" cy="3281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8" name="Freeform: Shape 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52588" y="4603750"/>
            <a:ext cx="4281488" cy="2254250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rcRect t="13518" r="-2" b="2731"/>
          <a:stretch>
            <a:fillRect/>
          </a:stretch>
        </p:blipFill>
        <p:spPr>
          <a:xfrm>
            <a:off x="1819275" y="4768850"/>
            <a:ext cx="3949700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Freeform: Shape 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8725" y="3967163"/>
            <a:ext cx="3340100" cy="2890838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5"/>
          <a:srcRect t="9340" r="2" b="2"/>
          <a:stretch>
            <a:fillRect/>
          </a:stretch>
        </p:blipFill>
        <p:spPr>
          <a:xfrm>
            <a:off x="9009063" y="4132263"/>
            <a:ext cx="3179762" cy="2725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3246</Words>
  <Application>WPS Presentation</Application>
  <PresentationFormat>Widescreen</PresentationFormat>
  <Paragraphs>139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Calibri</vt:lpstr>
      <vt:lpstr>#9Slide03 Arima Madurai Black</vt:lpstr>
      <vt:lpstr>Segoe Print</vt:lpstr>
      <vt:lpstr>Calibri</vt:lpstr>
      <vt:lpstr>Calibri Light</vt:lpstr>
      <vt:lpstr>Microsoft YaHei</vt:lpstr>
      <vt:lpstr>Arial Unicode MS</vt:lpstr>
      <vt:lpstr>#9Slide03 Arima Madurai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Những cám dỗ trong cuộc sống: </vt:lpstr>
      <vt:lpstr>PowerPoint 演示文稿</vt:lpstr>
      <vt:lpstr>Liên hệ: VƯỢT qua những cám dỗ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LIÊN HỆ: Bản thân em đã vượt qua được những cám dỗ gì trong cuộc sống nhờ vào tình mẫu tử? Cảm nhận của em về tình cảm này?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võ thị thảo thảo</dc:creator>
  <cp:lastModifiedBy>Mai</cp:lastModifiedBy>
  <cp:revision>5</cp:revision>
  <dcterms:created xsi:type="dcterms:W3CDTF">2023-02-14T06:14:00Z</dcterms:created>
  <dcterms:modified xsi:type="dcterms:W3CDTF">2023-03-24T03:13:59Z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842F2C36752544DB94C73385CE96D20C</vt:lpwstr>
  </property>
  <property fmtid="{D5CDD505-2E9C-101B-9397-08002B2CF9AE}" pid="3" name="KSOProductBuildVer">
    <vt:lpwstr>1033-11.2.0.11516</vt:lpwstr>
  </property>
</Properties>
</file>