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96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D2971-7BDF-4088-BA35-07BDDE00B63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73647-C5DA-4112-8816-2B64B828586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80+ Hình Nền PowerPoint 3D Đẹp, Dễ Thương, Chuyên Nghiệp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97968" y="1283641"/>
            <a:ext cx="768842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rộng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NON- BU VÀ HENG- BU</a:t>
            </a:r>
            <a:endParaRPr lang="en-US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cổ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8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9930" y="605617"/>
            <a:ext cx="25721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2:</a:t>
            </a:r>
            <a:endParaRPr lang="en-US" sz="2800" i="1" dirty="0">
              <a:solidFill>
                <a:srgbClr val="FF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powerpoint ngộ nghĩnh [NEW] - Cẩm Nang Tiếng Anh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07413" y="778681"/>
            <a:ext cx="397717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8818" y="1213364"/>
            <a:ext cx="617220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11400" y="1213364"/>
            <a:ext cx="216703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endParaRPr lang="en-US" sz="3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21851" y="1806668"/>
            <a:ext cx="26895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Tác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36321" y="2311272"/>
            <a:ext cx="19710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3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Thể</a:t>
            </a:r>
            <a:r>
              <a:rPr lang="en-US" sz="3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loại</a:t>
            </a:r>
            <a:r>
              <a:rPr lang="en-US" sz="3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  <a:endParaRPr lang="en-US" sz="3200" kern="1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46156" y="2288805"/>
            <a:ext cx="4056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Truyện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cổ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tích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21851" y="2778937"/>
            <a:ext cx="444020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Phương thức biểu đạt: </a:t>
            </a:r>
            <a:endParaRPr lang="en-US" sz="3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Người kể chuyện: </a:t>
            </a:r>
            <a:endParaRPr lang="en-US" sz="3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Kiểu nhân vật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6259" y="2762674"/>
            <a:ext cx="37312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Tự sự, miêu tả.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66742" y="3252806"/>
            <a:ext cx="37312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Ngôi thứ ba.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11400" y="3763822"/>
            <a:ext cx="37312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ất hạnh</a:t>
            </a: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5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ình nền powerpoint ngộ nghĩnh [NEW] - Cẩm Nang Tiếng Anh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12776" y="1157992"/>
            <a:ext cx="876144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ctr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Bố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cục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+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 (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đến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...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vô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cùng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giàu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Quá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Heng-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trở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giàu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+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 (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Còn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giá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Non-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tham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lam.</a:t>
            </a:r>
            <a:endParaRPr lang="en-US" sz="32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82238" y="1173381"/>
            <a:ext cx="22790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(2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):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75+ hình nền powerpoint chuyên nghiệp chất lượng full hd cực đẹp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49086" y="779337"/>
            <a:ext cx="10487608" cy="5049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Tìm hiểu văn bản.</a:t>
            </a:r>
            <a:endParaRPr lang="vi-VN" sz="3200" dirty="0">
              <a:solidFill>
                <a:srgbClr val="FF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vi-VN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vi-VN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Nhân vật người em</a:t>
            </a:r>
            <a:endParaRPr lang="vi-VN" sz="3200" dirty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a. Tính cách: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T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ốt bụng, hiền lành, siêng năng, không ganh ghét ai.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b. Hành động: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Chăm sóc, băng bó cho nhạn con 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</a:t>
            </a:r>
            <a:r>
              <a:rPr lang="vi-V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c. Kết quả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en-US" sz="3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 </a:t>
            </a:r>
            <a:r>
              <a:rPr lang="vi-VN" sz="3200" dirty="0">
                <a:solidFill>
                  <a:srgbClr val="000000"/>
                </a:solidFill>
                <a:effectLst/>
                <a:latin typeface="Wingdings" panose="05000000000000000000" pitchFamily="2" charset="2"/>
              </a:rPr>
              <a:t>à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Người em trở nên giàu có.</a:t>
            </a:r>
            <a:endParaRPr lang="vi-VN" sz="3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alt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=&gt; Mô típ quen thuộc của truyện cổ tích.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1352" y="3701532"/>
            <a:ext cx="61722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được trả ơn bằng một hạt bầu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thần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75+ hình nền powerpoint chuyên nghiệp chất lượng full hd cực đẹp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770512"/>
            <a:ext cx="609755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Tìm hiểu văn bản.</a:t>
            </a:r>
            <a:endParaRPr lang="vi-VN" sz="3200" dirty="0">
              <a:solidFill>
                <a:srgbClr val="FF0000"/>
              </a:solidFill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5372" y="1236404"/>
            <a:ext cx="107675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2. Nhân vật người anh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vi-VN" sz="3200" dirty="0">
              <a:solidFill>
                <a:srgbClr val="C00000"/>
              </a:solidFill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a. Tính cách: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ham lam, xấu tính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b. Hành động: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Cố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tình kéo bẻ gãy chân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chim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nhạn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rồi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băng bó và dặn dò chú chim nhớ trả ơn mình.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</a:t>
            </a:r>
            <a:r>
              <a:rPr lang="vi-V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c. Kết quả: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ctr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→ Người anh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tham lam, độc ác, tàn nhẫn nên phải bị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trừng trị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trở thành ăn mày, chẳng còn một xu.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7455" y="4177395"/>
            <a:ext cx="70391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gười anh cũng nhận được một hạt bầu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Hình Nền Powerpoint Dễ Thương, Ngộ Nghĩnh, Đáng Yêu Nhất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121713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8512" y="299811"/>
            <a:ext cx="61628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III.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kết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4823" y="880994"/>
            <a:ext cx="616286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</a:rPr>
              <a:t>1. </a:t>
            </a:r>
            <a:r>
              <a:rPr lang="vi-VN" sz="3200" b="1" dirty="0">
                <a:effectLst/>
                <a:latin typeface="Times New Roman" panose="02020603050405020304" pitchFamily="18" charset="0"/>
              </a:rPr>
              <a:t>Ý nghĩa, bài học</a:t>
            </a:r>
            <a:r>
              <a:rPr lang="en-US" sz="3200" b="1" dirty="0">
                <a:effectLst/>
                <a:latin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3200" dirty="0">
                <a:effectLst/>
                <a:latin typeface="Times New Roman" panose="02020603050405020304" pitchFamily="18" charset="0"/>
              </a:rPr>
              <a:t>- Truyện nói lên Ước mơ của nhân dân về một xã hội công bằng. Ở hiền gặp lành. Ác giả ác báo.</a:t>
            </a:r>
            <a:endParaRPr lang="vi-VN" sz="3200" dirty="0">
              <a:effectLst/>
              <a:latin typeface="Times New Roman" panose="02020603050405020304" pitchFamily="18" charset="0"/>
            </a:endParaRPr>
          </a:p>
          <a:p>
            <a:pPr marL="30480" marR="30480" algn="just"/>
            <a:r>
              <a:rPr lang="vi-VN" sz="3200" dirty="0">
                <a:effectLst/>
                <a:latin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Ngoài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ra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truyện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còn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vi-VN" sz="3200" dirty="0">
                <a:effectLst/>
                <a:latin typeface="Times New Roman" panose="02020603050405020304" pitchFamily="18" charset="0"/>
              </a:rPr>
              <a:t>thể hiện tấm lòng nhân hậu, yêu thương đoàn kết đùm bọc </a:t>
            </a:r>
            <a:r>
              <a:rPr lang="en-US" sz="3200" dirty="0" err="1">
                <a:latin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viên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gia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đình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endParaRPr lang="vi-VN" sz="3200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ình Nền Powerpoint Dễ Thương, Ngộ Nghĩnh, Đáng Yêu Nhất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121713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8512" y="299811"/>
            <a:ext cx="61628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III.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kết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8515" y="1445653"/>
            <a:ext cx="5850293" cy="3046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</a:rPr>
              <a:t>2. </a:t>
            </a:r>
            <a:r>
              <a:rPr lang="en-US" sz="3200" b="1" dirty="0" err="1">
                <a:effectLst/>
                <a:latin typeface="Times New Roman" panose="02020603050405020304" pitchFamily="18" charset="0"/>
              </a:rPr>
              <a:t>Nghệ</a:t>
            </a:r>
            <a:r>
              <a:rPr lang="en-US" sz="3200" b="1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</a:rPr>
              <a:t>thuật</a:t>
            </a:r>
            <a:r>
              <a:rPr lang="en-US" sz="3200" b="1" dirty="0">
                <a:effectLst/>
                <a:latin typeface="Times New Roman" panose="02020603050405020304" pitchFamily="18" charset="0"/>
              </a:rPr>
              <a:t>: </a:t>
            </a:r>
            <a:endParaRPr lang="en-US" sz="3200" b="1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</a:rPr>
              <a:t>T</a:t>
            </a:r>
            <a:r>
              <a:rPr lang="en-US" sz="3200" b="0" dirty="0" err="1">
                <a:effectLst/>
                <a:latin typeface="Times New Roman" panose="02020603050405020304" pitchFamily="18" charset="0"/>
              </a:rPr>
              <a:t>ruyện</a:t>
            </a:r>
            <a:r>
              <a:rPr lang="en-US" sz="3200" b="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</a:rPr>
              <a:t>s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ử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dụng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chi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tiết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thần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kì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kì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ảo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kết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hợp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tủ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pháp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đối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lập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việc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xây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dựng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nhân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vật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góp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phần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làm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nên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thành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công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</a:rPr>
              <a:t>truyện</a:t>
            </a:r>
            <a:r>
              <a:rPr lang="en-US" sz="3200" dirty="0">
                <a:effectLst/>
                <a:latin typeface="Times New Roman" panose="02020603050405020304" pitchFamily="18" charset="0"/>
              </a:rPr>
              <a:t>. </a:t>
            </a:r>
            <a:endParaRPr lang="en-US" sz="3200" dirty="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50+ hình nền powerpoint cho trẻ mầm mon đẹp, dễ thươ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81973" y="2678086"/>
            <a:ext cx="6577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 BIỆT CÁC EM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1481</Words>
  <Application>WPS Presentation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võ thị thảo thảo</dc:creator>
  <cp:lastModifiedBy>Mai</cp:lastModifiedBy>
  <cp:revision>2</cp:revision>
  <dcterms:created xsi:type="dcterms:W3CDTF">2022-10-09T16:06:00Z</dcterms:created>
  <dcterms:modified xsi:type="dcterms:W3CDTF">2022-10-12T06:31:48Z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17844D47B81742C992AE7E5A15B406DE</vt:lpwstr>
  </property>
  <property fmtid="{D5CDD505-2E9C-101B-9397-08002B2CF9AE}" pid="3" name="KSOProductBuildVer">
    <vt:lpwstr>1033-11.2.0.11341</vt:lpwstr>
  </property>
</Properties>
</file>