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Lst>
  <p:notesMasterIdLst>
    <p:notesMasterId r:id="rId24"/>
  </p:notesMasterIdLst>
  <p:sldIdLst>
    <p:sldId id="257" r:id="rId7"/>
    <p:sldId id="256" r:id="rId8"/>
    <p:sldId id="261" r:id="rId9"/>
    <p:sldId id="262" r:id="rId10"/>
    <p:sldId id="264" r:id="rId11"/>
    <p:sldId id="265" r:id="rId12"/>
    <p:sldId id="263" r:id="rId13"/>
    <p:sldId id="266" r:id="rId14"/>
    <p:sldId id="270" r:id="rId15"/>
    <p:sldId id="268" r:id="rId16"/>
    <p:sldId id="269" r:id="rId17"/>
    <p:sldId id="260" r:id="rId18"/>
    <p:sldId id="267" r:id="rId19"/>
    <p:sldId id="271" r:id="rId20"/>
    <p:sldId id="272" r:id="rId21"/>
    <p:sldId id="259" r:id="rId22"/>
    <p:sldId id="25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54" d="100"/>
          <a:sy n="54" d="100"/>
        </p:scale>
        <p:origin x="115"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805A98-9965-4FFB-978D-358AEFCEB802}" type="datetimeFigureOut">
              <a:rPr lang="en-US" smtClean="0"/>
              <a:t>23/3/2021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8B2D6D-F031-42C6-9EDD-0128E6BF528D}" type="slidenum">
              <a:rPr lang="en-US" smtClean="0"/>
              <a:t>‹#›</a:t>
            </a:fld>
            <a:endParaRPr lang="en-US"/>
          </a:p>
        </p:txBody>
      </p:sp>
    </p:spTree>
    <p:extLst>
      <p:ext uri="{BB962C8B-B14F-4D97-AF65-F5344CB8AC3E}">
        <p14:creationId xmlns:p14="http://schemas.microsoft.com/office/powerpoint/2010/main" val="1151342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Times New Roman" panose="02020603050405020304" pitchFamily="18" charset="0"/>
              </a:rPr>
              <a:t>Đất nước nhiều người tài, triều đình vững mạnh, quốc gia hưng thịnh</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EB0F00-2907-4011-8D53-40C9F4FC94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072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A246E3-99B5-4592-B526-05E724999F4D}" type="datetimeFigureOut">
              <a:rPr lang="en-US" smtClean="0"/>
              <a:t>23/3/2021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918AD6-EA6D-42DF-BC77-9E9525DE31F7}" type="slidenum">
              <a:rPr lang="en-US" smtClean="0"/>
              <a:t>‹#›</a:t>
            </a:fld>
            <a:endParaRPr lang="en-US"/>
          </a:p>
        </p:txBody>
      </p:sp>
    </p:spTree>
    <p:extLst>
      <p:ext uri="{BB962C8B-B14F-4D97-AF65-F5344CB8AC3E}">
        <p14:creationId xmlns:p14="http://schemas.microsoft.com/office/powerpoint/2010/main" val="4021373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A246E3-99B5-4592-B526-05E724999F4D}" type="datetimeFigureOut">
              <a:rPr lang="en-US" smtClean="0"/>
              <a:t>23/3/2021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918AD6-EA6D-42DF-BC77-9E9525DE31F7}" type="slidenum">
              <a:rPr lang="en-US" smtClean="0"/>
              <a:t>‹#›</a:t>
            </a:fld>
            <a:endParaRPr lang="en-US"/>
          </a:p>
        </p:txBody>
      </p:sp>
    </p:spTree>
    <p:extLst>
      <p:ext uri="{BB962C8B-B14F-4D97-AF65-F5344CB8AC3E}">
        <p14:creationId xmlns:p14="http://schemas.microsoft.com/office/powerpoint/2010/main" val="2954816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A246E3-99B5-4592-B526-05E724999F4D}" type="datetimeFigureOut">
              <a:rPr lang="en-US" smtClean="0"/>
              <a:t>23/3/2021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918AD6-EA6D-42DF-BC77-9E9525DE31F7}" type="slidenum">
              <a:rPr lang="en-US" smtClean="0"/>
              <a:t>‹#›</a:t>
            </a:fld>
            <a:endParaRPr lang="en-US"/>
          </a:p>
        </p:txBody>
      </p:sp>
    </p:spTree>
    <p:extLst>
      <p:ext uri="{BB962C8B-B14F-4D97-AF65-F5344CB8AC3E}">
        <p14:creationId xmlns:p14="http://schemas.microsoft.com/office/powerpoint/2010/main" val="3687783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7D62B-2D96-43E2-B6E7-93E810A68F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1FE24-DD36-4B99-AB72-D29E088C4CC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708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7D62B-2D96-43E2-B6E7-93E810A68F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1FE24-DD36-4B99-AB72-D29E088C4CC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92724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7D62B-2D96-43E2-B6E7-93E810A68F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1FE24-DD36-4B99-AB72-D29E088C4CC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92902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7D62B-2D96-43E2-B6E7-93E810A68F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1FE24-DD36-4B99-AB72-D29E088C4CC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0845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7D62B-2D96-43E2-B6E7-93E810A68F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1FE24-DD36-4B99-AB72-D29E088C4CC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00750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7D62B-2D96-43E2-B6E7-93E810A68F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1FE24-DD36-4B99-AB72-D29E088C4CC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48642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7D62B-2D96-43E2-B6E7-93E810A68F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1FE24-DD36-4B99-AB72-D29E088C4CC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5834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7D62B-2D96-43E2-B6E7-93E810A68F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1FE24-DD36-4B99-AB72-D29E088C4CC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5054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A246E3-99B5-4592-B526-05E724999F4D}" type="datetimeFigureOut">
              <a:rPr lang="en-US" smtClean="0"/>
              <a:t>23/3/2021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918AD6-EA6D-42DF-BC77-9E9525DE31F7}" type="slidenum">
              <a:rPr lang="en-US" smtClean="0"/>
              <a:t>‹#›</a:t>
            </a:fld>
            <a:endParaRPr lang="en-US"/>
          </a:p>
        </p:txBody>
      </p:sp>
    </p:spTree>
    <p:extLst>
      <p:ext uri="{BB962C8B-B14F-4D97-AF65-F5344CB8AC3E}">
        <p14:creationId xmlns:p14="http://schemas.microsoft.com/office/powerpoint/2010/main" val="7610949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7D62B-2D96-43E2-B6E7-93E810A68F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1FE24-DD36-4B99-AB72-D29E088C4CC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8426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7D62B-2D96-43E2-B6E7-93E810A68F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1FE24-DD36-4B99-AB72-D29E088C4CC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47208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7D62B-2D96-43E2-B6E7-93E810A68F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1FE24-DD36-4B99-AB72-D29E088C4CC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08870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6A0064C-D0B7-4735-A70D-C3BCBCDDBC3A}"/>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812A0B2-0EDB-41E5-9F36-4A50ACCC99CC}"/>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D830E7F-697F-45D9-86A5-EFE92DE84251}"/>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7CF8B17-DC3F-4B61-8334-E55F60A0894B}" type="slidenum">
              <a:rPr kumimoji="0" lang="en-US" alt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69440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8ADB64-5F2E-4442-93FB-A28793EE5104}"/>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7AF9DD8-FEDA-48BD-B3A3-0DD8469B4572}"/>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C6D22C1-4F8C-4A71-8605-3C681B6A06BF}"/>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5E8D0F-BBC6-4C5E-B815-2AB1D47133C8}" type="slidenum">
              <a:rPr kumimoji="0" lang="en-US" alt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5185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1977E9-EDF4-4AAA-ACC8-8BDC4505861C}"/>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52DB28A-12E0-4076-87D4-CCE14FF03589}"/>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A13C014-A3D2-412B-A70D-9A35EBA60A53}"/>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8DCE531-16D3-4807-AA51-2665F3760E75}" type="slidenum">
              <a:rPr kumimoji="0" lang="en-US" alt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36513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CCE6114-E26E-4FEB-A13D-3BCB34A306D6}"/>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a:extLst>
              <a:ext uri="{FF2B5EF4-FFF2-40B4-BE49-F238E27FC236}">
                <a16:creationId xmlns:a16="http://schemas.microsoft.com/office/drawing/2014/main" id="{7D1EE9E6-8449-42A6-917E-3E4365603B29}"/>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a:extLst>
              <a:ext uri="{FF2B5EF4-FFF2-40B4-BE49-F238E27FC236}">
                <a16:creationId xmlns:a16="http://schemas.microsoft.com/office/drawing/2014/main" id="{CDA1C97C-4D34-4E84-B426-18AF71057BC8}"/>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7AD984F-D670-4092-BCE4-42DCFD25FA39}" type="slidenum">
              <a:rPr kumimoji="0" lang="en-US" alt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0997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E7A473D-3BE4-4D1D-948B-CE29DFACFEE4}"/>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4">
            <a:extLst>
              <a:ext uri="{FF2B5EF4-FFF2-40B4-BE49-F238E27FC236}">
                <a16:creationId xmlns:a16="http://schemas.microsoft.com/office/drawing/2014/main" id="{AB991A59-E3E4-4ED4-B0D4-7E2688E441A4}"/>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5">
            <a:extLst>
              <a:ext uri="{FF2B5EF4-FFF2-40B4-BE49-F238E27FC236}">
                <a16:creationId xmlns:a16="http://schemas.microsoft.com/office/drawing/2014/main" id="{52850A2B-420B-4FCE-8556-4E2AB40D2C5E}"/>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CB9D240-3EAE-4516-89F3-D284B7504769}" type="slidenum">
              <a:rPr kumimoji="0" lang="en-US" alt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76453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EBB4954-7F59-4410-A1DD-BCDAFF7D35FE}"/>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4">
            <a:extLst>
              <a:ext uri="{FF2B5EF4-FFF2-40B4-BE49-F238E27FC236}">
                <a16:creationId xmlns:a16="http://schemas.microsoft.com/office/drawing/2014/main" id="{2C4320AF-2353-4D63-9FBF-E4A3FB9DE34D}"/>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5">
            <a:extLst>
              <a:ext uri="{FF2B5EF4-FFF2-40B4-BE49-F238E27FC236}">
                <a16:creationId xmlns:a16="http://schemas.microsoft.com/office/drawing/2014/main" id="{26E0449D-7504-46D8-86F9-AA96C9F65939}"/>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E6E79D9-0866-4447-8118-63DD0B39D579}" type="slidenum">
              <a:rPr kumimoji="0" lang="en-US" alt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05600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57BD58E-E41E-4BB4-85EA-4F4EF120ADB9}"/>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4">
            <a:extLst>
              <a:ext uri="{FF2B5EF4-FFF2-40B4-BE49-F238E27FC236}">
                <a16:creationId xmlns:a16="http://schemas.microsoft.com/office/drawing/2014/main" id="{39212163-761C-4E42-B2C4-2C6385783E71}"/>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5">
            <a:extLst>
              <a:ext uri="{FF2B5EF4-FFF2-40B4-BE49-F238E27FC236}">
                <a16:creationId xmlns:a16="http://schemas.microsoft.com/office/drawing/2014/main" id="{AF1212C9-5B1A-4F6E-A6D0-2EC9ADBE800B}"/>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3810027-CC47-4025-9A1C-1299CA7DE631}" type="slidenum">
              <a:rPr kumimoji="0" lang="en-US" alt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0735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1A246E3-99B5-4592-B526-05E724999F4D}" type="datetimeFigureOut">
              <a:rPr lang="en-US" smtClean="0"/>
              <a:t>23/3/2021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918AD6-EA6D-42DF-BC77-9E9525DE31F7}" type="slidenum">
              <a:rPr lang="en-US" smtClean="0"/>
              <a:t>‹#›</a:t>
            </a:fld>
            <a:endParaRPr lang="en-US"/>
          </a:p>
        </p:txBody>
      </p:sp>
    </p:spTree>
    <p:extLst>
      <p:ext uri="{BB962C8B-B14F-4D97-AF65-F5344CB8AC3E}">
        <p14:creationId xmlns:p14="http://schemas.microsoft.com/office/powerpoint/2010/main" val="33491651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AF0FDE5F-07B9-4E02-9179-03B1E2A47C25}"/>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a:extLst>
              <a:ext uri="{FF2B5EF4-FFF2-40B4-BE49-F238E27FC236}">
                <a16:creationId xmlns:a16="http://schemas.microsoft.com/office/drawing/2014/main" id="{5FD78870-5CE7-4812-BC31-B2F4591C02B7}"/>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a:extLst>
              <a:ext uri="{FF2B5EF4-FFF2-40B4-BE49-F238E27FC236}">
                <a16:creationId xmlns:a16="http://schemas.microsoft.com/office/drawing/2014/main" id="{623E165F-24D2-458A-B51A-8097AA9BF476}"/>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D81BC12-EB85-4994-BC46-3BC0B086FFEB}" type="slidenum">
              <a:rPr kumimoji="0" lang="en-US" alt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02857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7012C738-0B5E-4A83-AE06-8D16F43E84EB}"/>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a:extLst>
              <a:ext uri="{FF2B5EF4-FFF2-40B4-BE49-F238E27FC236}">
                <a16:creationId xmlns:a16="http://schemas.microsoft.com/office/drawing/2014/main" id="{6ADB0070-00A9-4893-942F-0B4A66BAF8D9}"/>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a:extLst>
              <a:ext uri="{FF2B5EF4-FFF2-40B4-BE49-F238E27FC236}">
                <a16:creationId xmlns:a16="http://schemas.microsoft.com/office/drawing/2014/main" id="{581881EF-A918-4EA7-8B31-4FA0D616E9ED}"/>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7FE4D1E-2970-4BA9-B235-15F9D9A83091}" type="slidenum">
              <a:rPr kumimoji="0" lang="en-US" alt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8805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1E49F-3CC4-49CC-88E1-3277B2A810D6}"/>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1CB40F4-478F-4D6E-AB87-A4C363DB90CC}"/>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4682D9B-1366-4B7C-A842-6B4ECF60B6DB}"/>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2432115-E269-409A-8EEE-C04AA4AE86FD}" type="slidenum">
              <a:rPr kumimoji="0" lang="en-US" alt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01399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326672-1D61-41B7-95E4-DEB144D13A3C}"/>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1A5C4F2-032A-4AB1-8605-22215DD1F580}"/>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CF283F1-5A55-4A9C-8EFB-EACF919E9AF5}"/>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9CBF771-12C3-4AAA-8409-44BEDA1B79FD}" type="slidenum">
              <a:rPr kumimoji="0" lang="en-US" alt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39071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7D62B-2D96-43E2-B6E7-93E810A68F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1FE24-DD36-4B99-AB72-D29E088C4CC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76753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7D62B-2D96-43E2-B6E7-93E810A68F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1FE24-DD36-4B99-AB72-D29E088C4CC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23612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7D62B-2D96-43E2-B6E7-93E810A68F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1FE24-DD36-4B99-AB72-D29E088C4CC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67566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7D62B-2D96-43E2-B6E7-93E810A68F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1FE24-DD36-4B99-AB72-D29E088C4CC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2408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7D62B-2D96-43E2-B6E7-93E810A68F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1FE24-DD36-4B99-AB72-D29E088C4CC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94116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7D62B-2D96-43E2-B6E7-93E810A68F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1FE24-DD36-4B99-AB72-D29E088C4CC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958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A246E3-99B5-4592-B526-05E724999F4D}" type="datetimeFigureOut">
              <a:rPr lang="en-US" smtClean="0"/>
              <a:t>23/3/2021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918AD6-EA6D-42DF-BC77-9E9525DE31F7}" type="slidenum">
              <a:rPr lang="en-US" smtClean="0"/>
              <a:t>‹#›</a:t>
            </a:fld>
            <a:endParaRPr lang="en-US"/>
          </a:p>
        </p:txBody>
      </p:sp>
    </p:spTree>
    <p:extLst>
      <p:ext uri="{BB962C8B-B14F-4D97-AF65-F5344CB8AC3E}">
        <p14:creationId xmlns:p14="http://schemas.microsoft.com/office/powerpoint/2010/main" val="23279484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7D62B-2D96-43E2-B6E7-93E810A68F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1FE24-DD36-4B99-AB72-D29E088C4CC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95097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7D62B-2D96-43E2-B6E7-93E810A68F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1FE24-DD36-4B99-AB72-D29E088C4CC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37971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7D62B-2D96-43E2-B6E7-93E810A68F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1FE24-DD36-4B99-AB72-D29E088C4CC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7327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7D62B-2D96-43E2-B6E7-93E810A68F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1FE24-DD36-4B99-AB72-D29E088C4CC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11225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7D62B-2D96-43E2-B6E7-93E810A68F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1FE24-DD36-4B99-AB72-D29E088C4CC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37405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95937C6-A339-4CA2-BA56-3FBB20F439FE}" type="datetimeFigureOut">
              <a:rPr lang="en-US" smtClean="0">
                <a:solidFill>
                  <a:prstClr val="black">
                    <a:tint val="75000"/>
                  </a:prstClr>
                </a:solidFill>
              </a:rPr>
              <a:pPr/>
              <a:t>23/3/2021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A10118-6BF4-44E3-89B5-5E01C7F742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6842909"/>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5937C6-A339-4CA2-BA56-3FBB20F439FE}" type="datetimeFigureOut">
              <a:rPr lang="en-US" smtClean="0">
                <a:solidFill>
                  <a:prstClr val="black">
                    <a:tint val="75000"/>
                  </a:prstClr>
                </a:solidFill>
              </a:rPr>
              <a:pPr/>
              <a:t>23/3/2021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A10118-6BF4-44E3-89B5-5E01C7F742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7899923"/>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5937C6-A339-4CA2-BA56-3FBB20F439FE}" type="datetimeFigureOut">
              <a:rPr lang="en-US" smtClean="0">
                <a:solidFill>
                  <a:prstClr val="black">
                    <a:tint val="75000"/>
                  </a:prstClr>
                </a:solidFill>
              </a:rPr>
              <a:pPr/>
              <a:t>23/3/2021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A10118-6BF4-44E3-89B5-5E01C7F742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8920267"/>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5937C6-A339-4CA2-BA56-3FBB20F439FE}" type="datetimeFigureOut">
              <a:rPr lang="en-US" smtClean="0">
                <a:solidFill>
                  <a:prstClr val="black">
                    <a:tint val="75000"/>
                  </a:prstClr>
                </a:solidFill>
              </a:rPr>
              <a:pPr/>
              <a:t>23/3/2021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3A10118-6BF4-44E3-89B5-5E01C7F742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3436166"/>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5937C6-A339-4CA2-BA56-3FBB20F439FE}" type="datetimeFigureOut">
              <a:rPr lang="en-US" smtClean="0">
                <a:solidFill>
                  <a:prstClr val="black">
                    <a:tint val="75000"/>
                  </a:prstClr>
                </a:solidFill>
              </a:rPr>
              <a:pPr/>
              <a:t>23/3/2021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3A10118-6BF4-44E3-89B5-5E01C7F742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992509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A246E3-99B5-4592-B526-05E724999F4D}" type="datetimeFigureOut">
              <a:rPr lang="en-US" smtClean="0"/>
              <a:t>23/3/2021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918AD6-EA6D-42DF-BC77-9E9525DE31F7}" type="slidenum">
              <a:rPr lang="en-US" smtClean="0"/>
              <a:t>‹#›</a:t>
            </a:fld>
            <a:endParaRPr lang="en-US"/>
          </a:p>
        </p:txBody>
      </p:sp>
    </p:spTree>
    <p:extLst>
      <p:ext uri="{BB962C8B-B14F-4D97-AF65-F5344CB8AC3E}">
        <p14:creationId xmlns:p14="http://schemas.microsoft.com/office/powerpoint/2010/main" val="4876830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5937C6-A339-4CA2-BA56-3FBB20F439FE}" type="datetimeFigureOut">
              <a:rPr lang="en-US" smtClean="0">
                <a:solidFill>
                  <a:prstClr val="black">
                    <a:tint val="75000"/>
                  </a:prstClr>
                </a:solidFill>
              </a:rPr>
              <a:pPr/>
              <a:t>23/3/2021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3A10118-6BF4-44E3-89B5-5E01C7F742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817970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5937C6-A339-4CA2-BA56-3FBB20F439FE}" type="datetimeFigureOut">
              <a:rPr lang="en-US" smtClean="0">
                <a:solidFill>
                  <a:prstClr val="black">
                    <a:tint val="75000"/>
                  </a:prstClr>
                </a:solidFill>
              </a:rPr>
              <a:pPr/>
              <a:t>23/3/2021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3A10118-6BF4-44E3-89B5-5E01C7F742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4284463"/>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5937C6-A339-4CA2-BA56-3FBB20F439FE}" type="datetimeFigureOut">
              <a:rPr lang="en-US" smtClean="0">
                <a:solidFill>
                  <a:prstClr val="black">
                    <a:tint val="75000"/>
                  </a:prstClr>
                </a:solidFill>
              </a:rPr>
              <a:pPr/>
              <a:t>23/3/2021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3A10118-6BF4-44E3-89B5-5E01C7F742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534364"/>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5937C6-A339-4CA2-BA56-3FBB20F439FE}" type="datetimeFigureOut">
              <a:rPr lang="en-US" smtClean="0">
                <a:solidFill>
                  <a:prstClr val="black">
                    <a:tint val="75000"/>
                  </a:prstClr>
                </a:solidFill>
              </a:rPr>
              <a:pPr/>
              <a:t>23/3/2021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3A10118-6BF4-44E3-89B5-5E01C7F742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9547181"/>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5937C6-A339-4CA2-BA56-3FBB20F439FE}" type="datetimeFigureOut">
              <a:rPr lang="en-US" smtClean="0">
                <a:solidFill>
                  <a:prstClr val="black">
                    <a:tint val="75000"/>
                  </a:prstClr>
                </a:solidFill>
              </a:rPr>
              <a:pPr/>
              <a:t>23/3/2021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A10118-6BF4-44E3-89B5-5E01C7F742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40768"/>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5937C6-A339-4CA2-BA56-3FBB20F439FE}" type="datetimeFigureOut">
              <a:rPr lang="en-US" smtClean="0">
                <a:solidFill>
                  <a:prstClr val="black">
                    <a:tint val="75000"/>
                  </a:prstClr>
                </a:solidFill>
              </a:rPr>
              <a:pPr/>
              <a:t>23/3/2021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A10118-6BF4-44E3-89B5-5E01C7F742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213293"/>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95937C6-A339-4CA2-BA56-3FBB20F439FE}" type="datetimeFigureOut">
              <a:rPr lang="en-US" smtClean="0">
                <a:solidFill>
                  <a:prstClr val="black">
                    <a:tint val="75000"/>
                  </a:prstClr>
                </a:solidFill>
              </a:rPr>
              <a:pPr/>
              <a:t>23/3/2021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A10118-6BF4-44E3-89B5-5E01C7F742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059878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5937C6-A339-4CA2-BA56-3FBB20F439FE}" type="datetimeFigureOut">
              <a:rPr lang="en-US" smtClean="0">
                <a:solidFill>
                  <a:prstClr val="black">
                    <a:tint val="75000"/>
                  </a:prstClr>
                </a:solidFill>
              </a:rPr>
              <a:pPr/>
              <a:t>23/3/2021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A10118-6BF4-44E3-89B5-5E01C7F742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5610998"/>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5937C6-A339-4CA2-BA56-3FBB20F439FE}" type="datetimeFigureOut">
              <a:rPr lang="en-US" smtClean="0">
                <a:solidFill>
                  <a:prstClr val="black">
                    <a:tint val="75000"/>
                  </a:prstClr>
                </a:solidFill>
              </a:rPr>
              <a:pPr/>
              <a:t>23/3/2021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A10118-6BF4-44E3-89B5-5E01C7F742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6588760"/>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5937C6-A339-4CA2-BA56-3FBB20F439FE}" type="datetimeFigureOut">
              <a:rPr lang="en-US" smtClean="0">
                <a:solidFill>
                  <a:prstClr val="black">
                    <a:tint val="75000"/>
                  </a:prstClr>
                </a:solidFill>
              </a:rPr>
              <a:pPr/>
              <a:t>23/3/2021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3A10118-6BF4-44E3-89B5-5E01C7F742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630762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A246E3-99B5-4592-B526-05E724999F4D}" type="datetimeFigureOut">
              <a:rPr lang="en-US" smtClean="0"/>
              <a:t>23/3/2021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918AD6-EA6D-42DF-BC77-9E9525DE31F7}" type="slidenum">
              <a:rPr lang="en-US" smtClean="0"/>
              <a:t>‹#›</a:t>
            </a:fld>
            <a:endParaRPr lang="en-US"/>
          </a:p>
        </p:txBody>
      </p:sp>
    </p:spTree>
    <p:extLst>
      <p:ext uri="{BB962C8B-B14F-4D97-AF65-F5344CB8AC3E}">
        <p14:creationId xmlns:p14="http://schemas.microsoft.com/office/powerpoint/2010/main" val="4599334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5937C6-A339-4CA2-BA56-3FBB20F439FE}" type="datetimeFigureOut">
              <a:rPr lang="en-US" smtClean="0">
                <a:solidFill>
                  <a:prstClr val="black">
                    <a:tint val="75000"/>
                  </a:prstClr>
                </a:solidFill>
              </a:rPr>
              <a:pPr/>
              <a:t>23/3/2021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3A10118-6BF4-44E3-89B5-5E01C7F742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8179082"/>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5937C6-A339-4CA2-BA56-3FBB20F439FE}" type="datetimeFigureOut">
              <a:rPr lang="en-US" smtClean="0">
                <a:solidFill>
                  <a:prstClr val="black">
                    <a:tint val="75000"/>
                  </a:prstClr>
                </a:solidFill>
              </a:rPr>
              <a:pPr/>
              <a:t>23/3/2021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3A10118-6BF4-44E3-89B5-5E01C7F742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334860"/>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5937C6-A339-4CA2-BA56-3FBB20F439FE}" type="datetimeFigureOut">
              <a:rPr lang="en-US" smtClean="0">
                <a:solidFill>
                  <a:prstClr val="black">
                    <a:tint val="75000"/>
                  </a:prstClr>
                </a:solidFill>
              </a:rPr>
              <a:pPr/>
              <a:t>23/3/2021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3A10118-6BF4-44E3-89B5-5E01C7F742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6476945"/>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5937C6-A339-4CA2-BA56-3FBB20F439FE}" type="datetimeFigureOut">
              <a:rPr lang="en-US" smtClean="0">
                <a:solidFill>
                  <a:prstClr val="black">
                    <a:tint val="75000"/>
                  </a:prstClr>
                </a:solidFill>
              </a:rPr>
              <a:pPr/>
              <a:t>23/3/2021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3A10118-6BF4-44E3-89B5-5E01C7F742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3013988"/>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5937C6-A339-4CA2-BA56-3FBB20F439FE}" type="datetimeFigureOut">
              <a:rPr lang="en-US" smtClean="0">
                <a:solidFill>
                  <a:prstClr val="black">
                    <a:tint val="75000"/>
                  </a:prstClr>
                </a:solidFill>
              </a:rPr>
              <a:pPr/>
              <a:t>23/3/2021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3A10118-6BF4-44E3-89B5-5E01C7F742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1883001"/>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5937C6-A339-4CA2-BA56-3FBB20F439FE}" type="datetimeFigureOut">
              <a:rPr lang="en-US" smtClean="0">
                <a:solidFill>
                  <a:prstClr val="black">
                    <a:tint val="75000"/>
                  </a:prstClr>
                </a:solidFill>
              </a:rPr>
              <a:pPr/>
              <a:t>23/3/2021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A10118-6BF4-44E3-89B5-5E01C7F742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9362580"/>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5937C6-A339-4CA2-BA56-3FBB20F439FE}" type="datetimeFigureOut">
              <a:rPr lang="en-US" smtClean="0">
                <a:solidFill>
                  <a:prstClr val="black">
                    <a:tint val="75000"/>
                  </a:prstClr>
                </a:solidFill>
              </a:rPr>
              <a:pPr/>
              <a:t>23/3/2021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A10118-6BF4-44E3-89B5-5E01C7F742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280161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A246E3-99B5-4592-B526-05E724999F4D}" type="datetimeFigureOut">
              <a:rPr lang="en-US" smtClean="0"/>
              <a:t>23/3/2021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918AD6-EA6D-42DF-BC77-9E9525DE31F7}" type="slidenum">
              <a:rPr lang="en-US" smtClean="0"/>
              <a:t>‹#›</a:t>
            </a:fld>
            <a:endParaRPr lang="en-US"/>
          </a:p>
        </p:txBody>
      </p:sp>
    </p:spTree>
    <p:extLst>
      <p:ext uri="{BB962C8B-B14F-4D97-AF65-F5344CB8AC3E}">
        <p14:creationId xmlns:p14="http://schemas.microsoft.com/office/powerpoint/2010/main" val="57336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1A246E3-99B5-4592-B526-05E724999F4D}" type="datetimeFigureOut">
              <a:rPr lang="en-US" smtClean="0"/>
              <a:t>23/3/2021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918AD6-EA6D-42DF-BC77-9E9525DE31F7}" type="slidenum">
              <a:rPr lang="en-US" smtClean="0"/>
              <a:t>‹#›</a:t>
            </a:fld>
            <a:endParaRPr lang="en-US"/>
          </a:p>
        </p:txBody>
      </p:sp>
    </p:spTree>
    <p:extLst>
      <p:ext uri="{BB962C8B-B14F-4D97-AF65-F5344CB8AC3E}">
        <p14:creationId xmlns:p14="http://schemas.microsoft.com/office/powerpoint/2010/main" val="4241374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1A246E3-99B5-4592-B526-05E724999F4D}" type="datetimeFigureOut">
              <a:rPr lang="en-US" smtClean="0"/>
              <a:t>23/3/2021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918AD6-EA6D-42DF-BC77-9E9525DE31F7}" type="slidenum">
              <a:rPr lang="en-US" smtClean="0"/>
              <a:t>‹#›</a:t>
            </a:fld>
            <a:endParaRPr lang="en-US"/>
          </a:p>
        </p:txBody>
      </p:sp>
    </p:spTree>
    <p:extLst>
      <p:ext uri="{BB962C8B-B14F-4D97-AF65-F5344CB8AC3E}">
        <p14:creationId xmlns:p14="http://schemas.microsoft.com/office/powerpoint/2010/main" val="1744180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A246E3-99B5-4592-B526-05E724999F4D}" type="datetimeFigureOut">
              <a:rPr lang="en-US" smtClean="0"/>
              <a:t>23/3/2021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918AD6-EA6D-42DF-BC77-9E9525DE31F7}" type="slidenum">
              <a:rPr lang="en-US" smtClean="0"/>
              <a:t>‹#›</a:t>
            </a:fld>
            <a:endParaRPr lang="en-US"/>
          </a:p>
        </p:txBody>
      </p:sp>
    </p:spTree>
    <p:extLst>
      <p:ext uri="{BB962C8B-B14F-4D97-AF65-F5344CB8AC3E}">
        <p14:creationId xmlns:p14="http://schemas.microsoft.com/office/powerpoint/2010/main" val="1023092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A07D62B-2D96-43E2-B6E7-93E810A68F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51FE24-DD36-4B99-AB72-D29E088C4CC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92329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4F25FB3-AE33-48A6-8D62-2A1849DA407E}"/>
              </a:ext>
            </a:extLst>
          </p:cNvPr>
          <p:cNvSpPr>
            <a:spLocks noGrp="1" noChangeArrowheads="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B97B1A9-2479-4C91-814E-4F17BDA20C55}"/>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A311E3A-C88C-423A-8AFE-3936B377047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981D039-F2CD-4B25-BD51-61A6F14FFBA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D5937B7-DB57-475C-A645-D9A72E76EF2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01C3F13-D5FD-4B7D-BD56-0F3216439799}" type="slidenum">
              <a:rPr kumimoji="0" lang="en-US" alt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1424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A07D62B-2D96-43E2-B6E7-93E810A68F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51FE24-DD36-4B99-AB72-D29E088C4CC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94044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5937C6-A339-4CA2-BA56-3FBB20F439FE}" type="datetimeFigureOut">
              <a:rPr lang="en-US" smtClean="0">
                <a:solidFill>
                  <a:prstClr val="black">
                    <a:tint val="75000"/>
                  </a:prstClr>
                </a:solidFill>
              </a:rPr>
              <a:pPr/>
              <a:t>23/3/2021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A10118-6BF4-44E3-89B5-5E01C7F742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929878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5937C6-A339-4CA2-BA56-3FBB20F439FE}" type="datetimeFigureOut">
              <a:rPr lang="en-US" smtClean="0">
                <a:solidFill>
                  <a:prstClr val="black">
                    <a:tint val="75000"/>
                  </a:prstClr>
                </a:solidFill>
              </a:rPr>
              <a:pPr/>
              <a:t>23/3/2021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A10118-6BF4-44E3-89B5-5E01C7F742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502472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5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gif"/><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fif"/><Relationship Id="rId2" Type="http://schemas.openxmlformats.org/officeDocument/2006/relationships/image" Target="../media/image8.jf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fif"/><Relationship Id="rId2" Type="http://schemas.openxmlformats.org/officeDocument/2006/relationships/image" Target="../media/image10.jfif"/><Relationship Id="rId1" Type="http://schemas.openxmlformats.org/officeDocument/2006/relationships/slideLayout" Target="../slideLayouts/slideLayout2.xml"/><Relationship Id="rId6" Type="http://schemas.openxmlformats.org/officeDocument/2006/relationships/image" Target="../media/image14.jfif"/><Relationship Id="rId5" Type="http://schemas.openxmlformats.org/officeDocument/2006/relationships/image" Target="../media/image13.jfif"/><Relationship Id="rId4" Type="http://schemas.openxmlformats.org/officeDocument/2006/relationships/image" Target="../media/image12.jf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p:nvSpPr>
        <p:spPr>
          <a:xfrm>
            <a:off x="3132945" y="2345308"/>
            <a:ext cx="5926109" cy="1446550"/>
          </a:xfrm>
          <a:prstGeom prst="rect">
            <a:avLst/>
          </a:prstGeom>
          <a:noFill/>
          <a:ln w="38100">
            <a:solidFill>
              <a:srgbClr val="FF0000"/>
            </a:solidFill>
          </a:ln>
          <a:scene3d>
            <a:camera prst="isometricOffAxis1Right"/>
            <a:lightRig rig="threePt" dir="t"/>
          </a:scene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9Slide03 AllRoundGothic" panose="020B0703020202020104" pitchFamily="34" charset="0"/>
                <a:ea typeface="+mn-ea"/>
                <a:cs typeface="+mn-cs"/>
              </a:rPr>
              <a:t>NGỮ VĂN 8</a:t>
            </a:r>
          </a:p>
        </p:txBody>
      </p:sp>
    </p:spTree>
    <p:extLst>
      <p:ext uri="{BB962C8B-B14F-4D97-AF65-F5344CB8AC3E}">
        <p14:creationId xmlns:p14="http://schemas.microsoft.com/office/powerpoint/2010/main" val="2755316262"/>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1987" name="Text Box 3"/>
          <p:cNvSpPr txBox="1">
            <a:spLocks noChangeArrowheads="1"/>
          </p:cNvSpPr>
          <p:nvPr/>
        </p:nvSpPr>
        <p:spPr bwMode="auto">
          <a:xfrm>
            <a:off x="1638300" y="838201"/>
            <a:ext cx="4343400" cy="1304925"/>
          </a:xfrm>
          <a:prstGeom prst="rect">
            <a:avLst/>
          </a:prstGeom>
          <a:solidFill>
            <a:schemeClr val="accent6">
              <a:lumMod val="60000"/>
              <a:lumOff val="40000"/>
            </a:schemeClr>
          </a:solidFill>
          <a:ln>
            <a:headEnd/>
            <a:tailEnd/>
          </a:ln>
        </p:spPr>
        <p:style>
          <a:lnRef idx="2">
            <a:schemeClr val="dk1"/>
          </a:lnRef>
          <a:fillRef idx="1">
            <a:schemeClr val="lt1"/>
          </a:fillRef>
          <a:effectRef idx="0">
            <a:schemeClr val="dk1"/>
          </a:effectRef>
          <a:fontRef idx="minor">
            <a:schemeClr val="dk1"/>
          </a:fontRef>
        </p:style>
        <p:txBody>
          <a:bodyPr>
            <a:spAutoFit/>
          </a:bodyPr>
          <a:lstStyle/>
          <a:p>
            <a:pPr algn="ctr">
              <a:lnSpc>
                <a:spcPct val="80000"/>
              </a:lnSpc>
              <a:spcBef>
                <a:spcPct val="30000"/>
              </a:spcBef>
              <a:defRPr/>
            </a:pPr>
            <a:r>
              <a:rPr lang="en-US" sz="2800" b="1" dirty="0" err="1">
                <a:solidFill>
                  <a:srgbClr val="FF0000"/>
                </a:solidFill>
                <a:latin typeface="Times New Roman" pitchFamily="18" charset="0"/>
                <a:cs typeface="Times New Roman" pitchFamily="18" charset="0"/>
              </a:rPr>
              <a:t>Luận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điểm</a:t>
            </a:r>
            <a:r>
              <a:rPr lang="en-US" sz="2800" b="1" dirty="0">
                <a:solidFill>
                  <a:srgbClr val="FF0000"/>
                </a:solidFill>
                <a:latin typeface="Times New Roman" pitchFamily="18" charset="0"/>
                <a:cs typeface="Times New Roman" pitchFamily="18" charset="0"/>
              </a:rPr>
              <a:t> 1</a:t>
            </a:r>
          </a:p>
          <a:p>
            <a:pPr algn="ctr">
              <a:lnSpc>
                <a:spcPct val="80000"/>
              </a:lnSpc>
              <a:spcBef>
                <a:spcPct val="30000"/>
              </a:spcBef>
              <a:defRPr/>
            </a:pPr>
            <a:r>
              <a:rPr lang="en-US" sz="2800" dirty="0" err="1">
                <a:solidFill>
                  <a:srgbClr val="0000CC"/>
                </a:solidFill>
                <a:latin typeface="Times New Roman" pitchFamily="18" charset="0"/>
                <a:cs typeface="Times New Roman" pitchFamily="18" charset="0"/>
              </a:rPr>
              <a:t>Đi</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bộ</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ngao</a:t>
            </a:r>
            <a:r>
              <a:rPr lang="en-US" sz="2800" dirty="0">
                <a:solidFill>
                  <a:srgbClr val="0000CC"/>
                </a:solidFill>
                <a:latin typeface="Times New Roman" pitchFamily="18" charset="0"/>
                <a:cs typeface="Times New Roman" pitchFamily="18" charset="0"/>
              </a:rPr>
              <a:t> du </a:t>
            </a:r>
            <a:r>
              <a:rPr lang="en-US" sz="2800" dirty="0" err="1">
                <a:solidFill>
                  <a:srgbClr val="0000CC"/>
                </a:solidFill>
                <a:latin typeface="Times New Roman" pitchFamily="18" charset="0"/>
                <a:cs typeface="Times New Roman" pitchFamily="18" charset="0"/>
              </a:rPr>
              <a:t>hoàn</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toàn</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được</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tự</a:t>
            </a:r>
            <a:r>
              <a:rPr lang="en-US" sz="2800" dirty="0">
                <a:solidFill>
                  <a:srgbClr val="0000CC"/>
                </a:solidFill>
                <a:latin typeface="Times New Roman" pitchFamily="18" charset="0"/>
                <a:cs typeface="Times New Roman" pitchFamily="18" charset="0"/>
              </a:rPr>
              <a:t> do.</a:t>
            </a:r>
          </a:p>
        </p:txBody>
      </p:sp>
      <p:sp>
        <p:nvSpPr>
          <p:cNvPr id="41988" name="Text Box 4" descr="Green marble"/>
          <p:cNvSpPr txBox="1">
            <a:spLocks noChangeArrowheads="1"/>
          </p:cNvSpPr>
          <p:nvPr/>
        </p:nvSpPr>
        <p:spPr bwMode="auto">
          <a:xfrm>
            <a:off x="1638300" y="3124200"/>
            <a:ext cx="4343400" cy="1255728"/>
          </a:xfrm>
          <a:prstGeom prst="rect">
            <a:avLst/>
          </a:prstGeom>
          <a:solidFill>
            <a:srgbClr val="FFC000"/>
          </a:solidFill>
          <a:ln>
            <a:headEnd/>
            <a:tailEnd/>
          </a:ln>
        </p:spPr>
        <p:style>
          <a:lnRef idx="2">
            <a:schemeClr val="dk1"/>
          </a:lnRef>
          <a:fillRef idx="1">
            <a:schemeClr val="lt1"/>
          </a:fillRef>
          <a:effectRef idx="0">
            <a:schemeClr val="dk1"/>
          </a:effectRef>
          <a:fontRef idx="minor">
            <a:schemeClr val="dk1"/>
          </a:fontRef>
        </p:style>
        <p:txBody>
          <a:bodyPr>
            <a:spAutoFit/>
          </a:bodyPr>
          <a:lstStyle/>
          <a:p>
            <a:pPr algn="ctr">
              <a:lnSpc>
                <a:spcPct val="80000"/>
              </a:lnSpc>
              <a:spcBef>
                <a:spcPct val="30000"/>
              </a:spcBef>
              <a:defRPr/>
            </a:pPr>
            <a:r>
              <a:rPr lang="en-US" sz="2800" b="1" dirty="0" err="1">
                <a:solidFill>
                  <a:srgbClr val="FF0000"/>
                </a:solidFill>
                <a:latin typeface="Times New Roman" pitchFamily="18" charset="0"/>
                <a:cs typeface="Times New Roman" pitchFamily="18" charset="0"/>
              </a:rPr>
              <a:t>Luận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điểm</a:t>
            </a:r>
            <a:r>
              <a:rPr lang="en-US" sz="2800" b="1" dirty="0">
                <a:solidFill>
                  <a:srgbClr val="FF0000"/>
                </a:solidFill>
                <a:latin typeface="Times New Roman" pitchFamily="18" charset="0"/>
                <a:cs typeface="Times New Roman" pitchFamily="18" charset="0"/>
              </a:rPr>
              <a:t> 2</a:t>
            </a:r>
          </a:p>
          <a:p>
            <a:pPr algn="ctr">
              <a:lnSpc>
                <a:spcPct val="80000"/>
              </a:lnSpc>
              <a:spcBef>
                <a:spcPct val="30000"/>
              </a:spcBef>
              <a:defRPr/>
            </a:pPr>
            <a:r>
              <a:rPr lang="en-US" sz="2800" dirty="0" err="1">
                <a:solidFill>
                  <a:srgbClr val="0000CC"/>
                </a:solidFill>
                <a:latin typeface="Times New Roman" pitchFamily="18" charset="0"/>
                <a:cs typeface="Times New Roman" pitchFamily="18" charset="0"/>
              </a:rPr>
              <a:t>Đi</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bộ</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ngao</a:t>
            </a:r>
            <a:r>
              <a:rPr lang="en-US" sz="2800" dirty="0">
                <a:solidFill>
                  <a:srgbClr val="0000CC"/>
                </a:solidFill>
                <a:latin typeface="Times New Roman" pitchFamily="18" charset="0"/>
                <a:cs typeface="Times New Roman" pitchFamily="18" charset="0"/>
              </a:rPr>
              <a:t> du </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trau</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dồi</a:t>
            </a:r>
            <a:r>
              <a:rPr lang="en-US" sz="2800" dirty="0">
                <a:solidFill>
                  <a:srgbClr val="0000CC"/>
                </a:solidFill>
                <a:latin typeface="Times New Roman" pitchFamily="18" charset="0"/>
                <a:cs typeface="Times New Roman" pitchFamily="18" charset="0"/>
              </a:rPr>
              <a:t> tri </a:t>
            </a:r>
            <a:r>
              <a:rPr lang="en-US" sz="2800" dirty="0" err="1">
                <a:solidFill>
                  <a:srgbClr val="0000CC"/>
                </a:solidFill>
                <a:latin typeface="Times New Roman" pitchFamily="18" charset="0"/>
                <a:cs typeface="Times New Roman" pitchFamily="18" charset="0"/>
              </a:rPr>
              <a:t>thức</a:t>
            </a:r>
            <a:endParaRPr lang="en-US" sz="2800" dirty="0">
              <a:solidFill>
                <a:srgbClr val="0000CC"/>
              </a:solidFill>
              <a:latin typeface="Times New Roman" pitchFamily="18" charset="0"/>
              <a:cs typeface="Times New Roman" pitchFamily="18" charset="0"/>
            </a:endParaRPr>
          </a:p>
        </p:txBody>
      </p:sp>
      <p:sp>
        <p:nvSpPr>
          <p:cNvPr id="41989" name="Text Box 5"/>
          <p:cNvSpPr txBox="1">
            <a:spLocks noChangeArrowheads="1"/>
          </p:cNvSpPr>
          <p:nvPr/>
        </p:nvSpPr>
        <p:spPr bwMode="auto">
          <a:xfrm>
            <a:off x="1638300" y="5310188"/>
            <a:ext cx="4406900" cy="1255728"/>
          </a:xfrm>
          <a:prstGeom prst="rect">
            <a:avLst/>
          </a:prstGeom>
          <a:solidFill>
            <a:srgbClr val="92D050"/>
          </a:solidFill>
          <a:ln>
            <a:headEnd/>
            <a:tailEnd/>
          </a:ln>
        </p:spPr>
        <p:style>
          <a:lnRef idx="2">
            <a:schemeClr val="dk1"/>
          </a:lnRef>
          <a:fillRef idx="1">
            <a:schemeClr val="lt1"/>
          </a:fillRef>
          <a:effectRef idx="0">
            <a:schemeClr val="dk1"/>
          </a:effectRef>
          <a:fontRef idx="minor">
            <a:schemeClr val="dk1"/>
          </a:fontRef>
        </p:style>
        <p:txBody>
          <a:bodyPr>
            <a:spAutoFit/>
          </a:bodyPr>
          <a:lstStyle/>
          <a:p>
            <a:pPr algn="ctr">
              <a:lnSpc>
                <a:spcPct val="80000"/>
              </a:lnSpc>
              <a:spcBef>
                <a:spcPct val="30000"/>
              </a:spcBef>
              <a:defRPr/>
            </a:pPr>
            <a:r>
              <a:rPr lang="en-US" sz="2800" b="1" dirty="0" err="1">
                <a:solidFill>
                  <a:srgbClr val="FF0000"/>
                </a:solidFill>
                <a:latin typeface="Times New Roman" pitchFamily="18" charset="0"/>
                <a:cs typeface="Times New Roman" pitchFamily="18" charset="0"/>
              </a:rPr>
              <a:t>Luận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điểm</a:t>
            </a:r>
            <a:r>
              <a:rPr lang="en-US" sz="2800" b="1" dirty="0">
                <a:solidFill>
                  <a:srgbClr val="FF0000"/>
                </a:solidFill>
                <a:latin typeface="Times New Roman" pitchFamily="18" charset="0"/>
                <a:cs typeface="Times New Roman" pitchFamily="18" charset="0"/>
              </a:rPr>
              <a:t> 3</a:t>
            </a:r>
          </a:p>
          <a:p>
            <a:pPr algn="ctr">
              <a:lnSpc>
                <a:spcPct val="80000"/>
              </a:lnSpc>
              <a:spcBef>
                <a:spcPct val="30000"/>
              </a:spcBef>
              <a:defRPr/>
            </a:pPr>
            <a:r>
              <a:rPr lang="en-US" sz="2800" dirty="0" err="1">
                <a:solidFill>
                  <a:srgbClr val="0000CC"/>
                </a:solidFill>
                <a:latin typeface="Times New Roman" pitchFamily="18" charset="0"/>
                <a:cs typeface="Times New Roman" pitchFamily="18" charset="0"/>
              </a:rPr>
              <a:t>Đi</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bộ</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ngao</a:t>
            </a:r>
            <a:r>
              <a:rPr lang="en-US" sz="2800" dirty="0">
                <a:solidFill>
                  <a:srgbClr val="0000CC"/>
                </a:solidFill>
                <a:latin typeface="Times New Roman" pitchFamily="18" charset="0"/>
                <a:cs typeface="Times New Roman" pitchFamily="18" charset="0"/>
              </a:rPr>
              <a:t> du </a:t>
            </a:r>
            <a:r>
              <a:rPr lang="en-US" sz="2800" dirty="0" err="1">
                <a:solidFill>
                  <a:srgbClr val="0000CC"/>
                </a:solidFill>
                <a:latin typeface="Times New Roman" pitchFamily="18" charset="0"/>
                <a:cs typeface="Times New Roman" pitchFamily="18" charset="0"/>
              </a:rPr>
              <a:t>rèn</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luyện</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sức</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khỏe</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tinh</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thần</a:t>
            </a:r>
            <a:endParaRPr lang="en-US" sz="2800" dirty="0">
              <a:solidFill>
                <a:srgbClr val="0000CC"/>
              </a:solidFill>
              <a:latin typeface="Times New Roman" pitchFamily="18" charset="0"/>
              <a:cs typeface="Times New Roman" pitchFamily="18" charset="0"/>
            </a:endParaRPr>
          </a:p>
        </p:txBody>
      </p:sp>
      <p:sp>
        <p:nvSpPr>
          <p:cNvPr id="41996" name="Text Box 12"/>
          <p:cNvSpPr txBox="1">
            <a:spLocks noChangeArrowheads="1"/>
          </p:cNvSpPr>
          <p:nvPr/>
        </p:nvSpPr>
        <p:spPr bwMode="auto">
          <a:xfrm>
            <a:off x="6857999" y="1292226"/>
            <a:ext cx="4129791" cy="437043"/>
          </a:xfrm>
          <a:prstGeom prst="rect">
            <a:avLst/>
          </a:prstGeom>
          <a:noFill/>
          <a:ln>
            <a:solidFill>
              <a:schemeClr val="tx2">
                <a:lumMod val="60000"/>
                <a:lumOff val="40000"/>
              </a:schemeClr>
            </a:solidFill>
          </a:ln>
          <a:extLst/>
        </p:spPr>
        <p:txBody>
          <a:bodyPr wrap="square">
            <a:spAutoFit/>
          </a:bodyPr>
          <a:lstStyle>
            <a:lvl1pPr eaLnBrk="0" hangingPunct="0">
              <a:defRPr sz="2400">
                <a:solidFill>
                  <a:schemeClr val="bg1"/>
                </a:solidFill>
                <a:latin typeface=".VnArial Narrow" pitchFamily="34" charset="0"/>
              </a:defRPr>
            </a:lvl1pPr>
            <a:lvl2pPr marL="742950" indent="-285750" eaLnBrk="0" hangingPunct="0">
              <a:defRPr sz="2400">
                <a:solidFill>
                  <a:schemeClr val="bg1"/>
                </a:solidFill>
                <a:latin typeface=".VnArial Narrow" pitchFamily="34" charset="0"/>
              </a:defRPr>
            </a:lvl2pPr>
            <a:lvl3pPr marL="1143000" indent="-228600" eaLnBrk="0" hangingPunct="0">
              <a:defRPr sz="2400">
                <a:solidFill>
                  <a:schemeClr val="bg1"/>
                </a:solidFill>
                <a:latin typeface=".VnArial Narrow" pitchFamily="34" charset="0"/>
              </a:defRPr>
            </a:lvl3pPr>
            <a:lvl4pPr marL="1600200" indent="-228600" eaLnBrk="0" hangingPunct="0">
              <a:defRPr sz="2400">
                <a:solidFill>
                  <a:schemeClr val="bg1"/>
                </a:solidFill>
                <a:latin typeface=".VnArial Narrow" pitchFamily="34" charset="0"/>
              </a:defRPr>
            </a:lvl4pPr>
            <a:lvl5pPr marL="2057400" indent="-228600" eaLnBrk="0" hangingPunct="0">
              <a:defRPr sz="2400">
                <a:solidFill>
                  <a:schemeClr val="bg1"/>
                </a:solidFill>
                <a:latin typeface=".VnArial Narrow" pitchFamily="34" charset="0"/>
              </a:defRPr>
            </a:lvl5pPr>
            <a:lvl6pPr marL="2514600" indent="-228600" eaLnBrk="0" fontAlgn="base" hangingPunct="0">
              <a:lnSpc>
                <a:spcPts val="2900"/>
              </a:lnSpc>
              <a:spcBef>
                <a:spcPts val="1400"/>
              </a:spcBef>
              <a:spcAft>
                <a:spcPct val="0"/>
              </a:spcAft>
              <a:defRPr sz="2400">
                <a:solidFill>
                  <a:schemeClr val="bg1"/>
                </a:solidFill>
                <a:latin typeface=".VnArial Narrow" pitchFamily="34" charset="0"/>
              </a:defRPr>
            </a:lvl6pPr>
            <a:lvl7pPr marL="2971800" indent="-228600" eaLnBrk="0" fontAlgn="base" hangingPunct="0">
              <a:lnSpc>
                <a:spcPts val="2900"/>
              </a:lnSpc>
              <a:spcBef>
                <a:spcPts val="1400"/>
              </a:spcBef>
              <a:spcAft>
                <a:spcPct val="0"/>
              </a:spcAft>
              <a:defRPr sz="2400">
                <a:solidFill>
                  <a:schemeClr val="bg1"/>
                </a:solidFill>
                <a:latin typeface=".VnArial Narrow" pitchFamily="34" charset="0"/>
              </a:defRPr>
            </a:lvl7pPr>
            <a:lvl8pPr marL="3429000" indent="-228600" eaLnBrk="0" fontAlgn="base" hangingPunct="0">
              <a:lnSpc>
                <a:spcPts val="2900"/>
              </a:lnSpc>
              <a:spcBef>
                <a:spcPts val="1400"/>
              </a:spcBef>
              <a:spcAft>
                <a:spcPct val="0"/>
              </a:spcAft>
              <a:defRPr sz="2400">
                <a:solidFill>
                  <a:schemeClr val="bg1"/>
                </a:solidFill>
                <a:latin typeface=".VnArial Narrow" pitchFamily="34" charset="0"/>
              </a:defRPr>
            </a:lvl8pPr>
            <a:lvl9pPr marL="3886200" indent="-228600" eaLnBrk="0" fontAlgn="base" hangingPunct="0">
              <a:lnSpc>
                <a:spcPts val="2900"/>
              </a:lnSpc>
              <a:spcBef>
                <a:spcPts val="1400"/>
              </a:spcBef>
              <a:spcAft>
                <a:spcPct val="0"/>
              </a:spcAft>
              <a:defRPr sz="2400">
                <a:solidFill>
                  <a:schemeClr val="bg1"/>
                </a:solidFill>
                <a:latin typeface=".VnArial Narrow" pitchFamily="34" charset="0"/>
              </a:defRPr>
            </a:lvl9pPr>
          </a:lstStyle>
          <a:p>
            <a:pPr algn="ctr" eaLnBrk="1" hangingPunct="1">
              <a:lnSpc>
                <a:spcPct val="80000"/>
              </a:lnSpc>
              <a:spcBef>
                <a:spcPct val="30000"/>
              </a:spcBef>
              <a:defRPr/>
            </a:pPr>
            <a:r>
              <a:rPr lang="en-US" sz="2800" b="1" dirty="0" err="1">
                <a:solidFill>
                  <a:srgbClr val="0000CC"/>
                </a:solidFill>
                <a:latin typeface="Times New Roman" pitchFamily="18" charset="0"/>
              </a:rPr>
              <a:t>Tính</a:t>
            </a:r>
            <a:r>
              <a:rPr lang="en-US" sz="2800" b="1" dirty="0">
                <a:solidFill>
                  <a:srgbClr val="0000CC"/>
                </a:solidFill>
                <a:latin typeface="Times New Roman" pitchFamily="18" charset="0"/>
              </a:rPr>
              <a:t> </a:t>
            </a:r>
            <a:r>
              <a:rPr lang="en-US" sz="2800" b="1" dirty="0" err="1">
                <a:solidFill>
                  <a:srgbClr val="0000CC"/>
                </a:solidFill>
                <a:latin typeface="Times New Roman" pitchFamily="18" charset="0"/>
              </a:rPr>
              <a:t>chất</a:t>
            </a:r>
            <a:r>
              <a:rPr lang="en-US" sz="2800" b="1" dirty="0">
                <a:solidFill>
                  <a:srgbClr val="0000CC"/>
                </a:solidFill>
                <a:latin typeface="Times New Roman" pitchFamily="18" charset="0"/>
              </a:rPr>
              <a:t>  </a:t>
            </a:r>
            <a:r>
              <a:rPr lang="en-US" sz="2800" b="1" dirty="0" err="1">
                <a:solidFill>
                  <a:srgbClr val="0000CC"/>
                </a:solidFill>
                <a:latin typeface="Times New Roman" pitchFamily="18" charset="0"/>
              </a:rPr>
              <a:t>của</a:t>
            </a:r>
            <a:r>
              <a:rPr lang="en-US" sz="2800" b="1" dirty="0">
                <a:solidFill>
                  <a:srgbClr val="0000CC"/>
                </a:solidFill>
                <a:latin typeface="Times New Roman" pitchFamily="18" charset="0"/>
              </a:rPr>
              <a:t> </a:t>
            </a:r>
            <a:r>
              <a:rPr lang="en-US" sz="2800" b="1" dirty="0" err="1">
                <a:solidFill>
                  <a:srgbClr val="0000CC"/>
                </a:solidFill>
                <a:latin typeface="Times New Roman" pitchFamily="18" charset="0"/>
              </a:rPr>
              <a:t>hoạt</a:t>
            </a:r>
            <a:r>
              <a:rPr lang="en-US" sz="2800" b="1" dirty="0">
                <a:solidFill>
                  <a:srgbClr val="0000CC"/>
                </a:solidFill>
                <a:latin typeface="Times New Roman" pitchFamily="18" charset="0"/>
              </a:rPr>
              <a:t> </a:t>
            </a:r>
            <a:r>
              <a:rPr lang="en-US" sz="2800" b="1" dirty="0" err="1">
                <a:solidFill>
                  <a:srgbClr val="0000CC"/>
                </a:solidFill>
                <a:latin typeface="Times New Roman" pitchFamily="18" charset="0"/>
              </a:rPr>
              <a:t>động</a:t>
            </a:r>
            <a:endParaRPr lang="en-US" sz="2800" b="1" dirty="0">
              <a:solidFill>
                <a:srgbClr val="0000CC"/>
              </a:solidFill>
              <a:latin typeface="Times New Roman" pitchFamily="18" charset="0"/>
            </a:endParaRPr>
          </a:p>
        </p:txBody>
      </p:sp>
      <p:sp>
        <p:nvSpPr>
          <p:cNvPr id="16392" name="Line 13"/>
          <p:cNvSpPr>
            <a:spLocks noChangeShapeType="1"/>
          </p:cNvSpPr>
          <p:nvPr/>
        </p:nvSpPr>
        <p:spPr bwMode="auto">
          <a:xfrm flipH="1">
            <a:off x="9064456" y="1981200"/>
            <a:ext cx="0" cy="1143000"/>
          </a:xfrm>
          <a:prstGeom prst="line">
            <a:avLst/>
          </a:prstGeom>
          <a:ln>
            <a:solidFill>
              <a:schemeClr val="tx2">
                <a:lumMod val="60000"/>
                <a:lumOff val="40000"/>
              </a:schemeClr>
            </a:solidFill>
            <a:headEnd/>
            <a:tailEnd type="triangle" w="med" len="med"/>
          </a:ln>
          <a:extLst/>
        </p:spPr>
        <p:style>
          <a:lnRef idx="3">
            <a:schemeClr val="dk1"/>
          </a:lnRef>
          <a:fillRef idx="0">
            <a:schemeClr val="dk1"/>
          </a:fillRef>
          <a:effectRef idx="2">
            <a:schemeClr val="dk1"/>
          </a:effectRef>
          <a:fontRef idx="minor">
            <a:schemeClr val="tx1"/>
          </a:fontRef>
        </p:style>
        <p:txBody>
          <a:bodyPr/>
          <a:lstStyle/>
          <a:p>
            <a:pPr>
              <a:lnSpc>
                <a:spcPts val="2900"/>
              </a:lnSpc>
              <a:spcBef>
                <a:spcPts val="1400"/>
              </a:spcBef>
              <a:defRPr/>
            </a:pPr>
            <a:endParaRPr lang="en-US" sz="2400">
              <a:solidFill>
                <a:prstClr val="white"/>
              </a:solidFill>
              <a:latin typeface=".VnArial Narrow" pitchFamily="34" charset="0"/>
            </a:endParaRPr>
          </a:p>
        </p:txBody>
      </p:sp>
      <p:sp>
        <p:nvSpPr>
          <p:cNvPr id="41999" name="Text Box 15"/>
          <p:cNvSpPr txBox="1">
            <a:spLocks noChangeArrowheads="1"/>
          </p:cNvSpPr>
          <p:nvPr/>
        </p:nvSpPr>
        <p:spPr bwMode="auto">
          <a:xfrm>
            <a:off x="7091012" y="3467653"/>
            <a:ext cx="4076165" cy="437043"/>
          </a:xfrm>
          <a:prstGeom prst="rect">
            <a:avLst/>
          </a:prstGeom>
          <a:noFill/>
          <a:ln>
            <a:solidFill>
              <a:schemeClr val="tx2">
                <a:lumMod val="60000"/>
                <a:lumOff val="40000"/>
              </a:schemeClr>
            </a:solidFill>
          </a:ln>
          <a:extLst/>
        </p:spPr>
        <p:txBody>
          <a:bodyPr wrap="square">
            <a:spAutoFit/>
          </a:bodyPr>
          <a:lstStyle>
            <a:lvl1pPr eaLnBrk="0" hangingPunct="0">
              <a:defRPr sz="2400">
                <a:solidFill>
                  <a:schemeClr val="bg1"/>
                </a:solidFill>
                <a:latin typeface=".VnArial Narrow" pitchFamily="34" charset="0"/>
              </a:defRPr>
            </a:lvl1pPr>
            <a:lvl2pPr marL="742950" indent="-285750" eaLnBrk="0" hangingPunct="0">
              <a:defRPr sz="2400">
                <a:solidFill>
                  <a:schemeClr val="bg1"/>
                </a:solidFill>
                <a:latin typeface=".VnArial Narrow" pitchFamily="34" charset="0"/>
              </a:defRPr>
            </a:lvl2pPr>
            <a:lvl3pPr marL="1143000" indent="-228600" eaLnBrk="0" hangingPunct="0">
              <a:defRPr sz="2400">
                <a:solidFill>
                  <a:schemeClr val="bg1"/>
                </a:solidFill>
                <a:latin typeface=".VnArial Narrow" pitchFamily="34" charset="0"/>
              </a:defRPr>
            </a:lvl3pPr>
            <a:lvl4pPr marL="1600200" indent="-228600" eaLnBrk="0" hangingPunct="0">
              <a:defRPr sz="2400">
                <a:solidFill>
                  <a:schemeClr val="bg1"/>
                </a:solidFill>
                <a:latin typeface=".VnArial Narrow" pitchFamily="34" charset="0"/>
              </a:defRPr>
            </a:lvl4pPr>
            <a:lvl5pPr marL="2057400" indent="-228600" eaLnBrk="0" hangingPunct="0">
              <a:defRPr sz="2400">
                <a:solidFill>
                  <a:schemeClr val="bg1"/>
                </a:solidFill>
                <a:latin typeface=".VnArial Narrow" pitchFamily="34" charset="0"/>
              </a:defRPr>
            </a:lvl5pPr>
            <a:lvl6pPr marL="2514600" indent="-228600" eaLnBrk="0" fontAlgn="base" hangingPunct="0">
              <a:lnSpc>
                <a:spcPts val="2900"/>
              </a:lnSpc>
              <a:spcBef>
                <a:spcPts val="1400"/>
              </a:spcBef>
              <a:spcAft>
                <a:spcPct val="0"/>
              </a:spcAft>
              <a:defRPr sz="2400">
                <a:solidFill>
                  <a:schemeClr val="bg1"/>
                </a:solidFill>
                <a:latin typeface=".VnArial Narrow" pitchFamily="34" charset="0"/>
              </a:defRPr>
            </a:lvl6pPr>
            <a:lvl7pPr marL="2971800" indent="-228600" eaLnBrk="0" fontAlgn="base" hangingPunct="0">
              <a:lnSpc>
                <a:spcPts val="2900"/>
              </a:lnSpc>
              <a:spcBef>
                <a:spcPts val="1400"/>
              </a:spcBef>
              <a:spcAft>
                <a:spcPct val="0"/>
              </a:spcAft>
              <a:defRPr sz="2400">
                <a:solidFill>
                  <a:schemeClr val="bg1"/>
                </a:solidFill>
                <a:latin typeface=".VnArial Narrow" pitchFamily="34" charset="0"/>
              </a:defRPr>
            </a:lvl7pPr>
            <a:lvl8pPr marL="3429000" indent="-228600" eaLnBrk="0" fontAlgn="base" hangingPunct="0">
              <a:lnSpc>
                <a:spcPts val="2900"/>
              </a:lnSpc>
              <a:spcBef>
                <a:spcPts val="1400"/>
              </a:spcBef>
              <a:spcAft>
                <a:spcPct val="0"/>
              </a:spcAft>
              <a:defRPr sz="2400">
                <a:solidFill>
                  <a:schemeClr val="bg1"/>
                </a:solidFill>
                <a:latin typeface=".VnArial Narrow" pitchFamily="34" charset="0"/>
              </a:defRPr>
            </a:lvl8pPr>
            <a:lvl9pPr marL="3886200" indent="-228600" eaLnBrk="0" fontAlgn="base" hangingPunct="0">
              <a:lnSpc>
                <a:spcPts val="2900"/>
              </a:lnSpc>
              <a:spcBef>
                <a:spcPts val="1400"/>
              </a:spcBef>
              <a:spcAft>
                <a:spcPct val="0"/>
              </a:spcAft>
              <a:defRPr sz="2400">
                <a:solidFill>
                  <a:schemeClr val="bg1"/>
                </a:solidFill>
                <a:latin typeface=".VnArial Narrow" pitchFamily="34" charset="0"/>
              </a:defRPr>
            </a:lvl9pPr>
          </a:lstStyle>
          <a:p>
            <a:pPr algn="ctr" eaLnBrk="1" hangingPunct="1">
              <a:lnSpc>
                <a:spcPct val="80000"/>
              </a:lnSpc>
              <a:spcBef>
                <a:spcPct val="30000"/>
              </a:spcBef>
              <a:defRPr/>
            </a:pPr>
            <a:r>
              <a:rPr lang="en-US" sz="2800" b="1" dirty="0" err="1">
                <a:solidFill>
                  <a:srgbClr val="0000CC"/>
                </a:solidFill>
                <a:latin typeface="Times New Roman" pitchFamily="18" charset="0"/>
              </a:rPr>
              <a:t>Mục</a:t>
            </a:r>
            <a:r>
              <a:rPr lang="en-US" sz="2800" b="1" dirty="0">
                <a:solidFill>
                  <a:srgbClr val="0000CC"/>
                </a:solidFill>
                <a:latin typeface="Times New Roman" pitchFamily="18" charset="0"/>
              </a:rPr>
              <a:t> </a:t>
            </a:r>
            <a:r>
              <a:rPr lang="en-US" sz="2800" b="1" dirty="0" err="1">
                <a:solidFill>
                  <a:srgbClr val="0000CC"/>
                </a:solidFill>
                <a:latin typeface="Times New Roman" pitchFamily="18" charset="0"/>
              </a:rPr>
              <a:t>đích</a:t>
            </a:r>
            <a:r>
              <a:rPr lang="en-US" sz="2800" b="1" dirty="0">
                <a:solidFill>
                  <a:srgbClr val="0000CC"/>
                </a:solidFill>
                <a:latin typeface="Times New Roman" pitchFamily="18" charset="0"/>
              </a:rPr>
              <a:t> </a:t>
            </a:r>
            <a:r>
              <a:rPr lang="en-US" sz="2800" b="1" dirty="0" err="1">
                <a:solidFill>
                  <a:srgbClr val="0000CC"/>
                </a:solidFill>
                <a:latin typeface="Times New Roman" pitchFamily="18" charset="0"/>
              </a:rPr>
              <a:t>của</a:t>
            </a:r>
            <a:r>
              <a:rPr lang="en-US" sz="2800" b="1" dirty="0">
                <a:solidFill>
                  <a:srgbClr val="0000CC"/>
                </a:solidFill>
                <a:latin typeface="Times New Roman" pitchFamily="18" charset="0"/>
              </a:rPr>
              <a:t> </a:t>
            </a:r>
            <a:r>
              <a:rPr lang="en-US" sz="2800" b="1" dirty="0" err="1">
                <a:solidFill>
                  <a:srgbClr val="0000CC"/>
                </a:solidFill>
                <a:latin typeface="Times New Roman" pitchFamily="18" charset="0"/>
              </a:rPr>
              <a:t>hoạt</a:t>
            </a:r>
            <a:r>
              <a:rPr lang="en-US" sz="2800" b="1" dirty="0">
                <a:solidFill>
                  <a:srgbClr val="0000CC"/>
                </a:solidFill>
                <a:latin typeface="Times New Roman" pitchFamily="18" charset="0"/>
              </a:rPr>
              <a:t> </a:t>
            </a:r>
            <a:r>
              <a:rPr lang="en-US" sz="2800" b="1" dirty="0" err="1">
                <a:solidFill>
                  <a:srgbClr val="0000CC"/>
                </a:solidFill>
                <a:latin typeface="Times New Roman" pitchFamily="18" charset="0"/>
              </a:rPr>
              <a:t>động</a:t>
            </a:r>
            <a:endParaRPr lang="en-US" sz="2800" b="1" dirty="0">
              <a:solidFill>
                <a:srgbClr val="0000CC"/>
              </a:solidFill>
              <a:latin typeface="Times New Roman" pitchFamily="18" charset="0"/>
            </a:endParaRPr>
          </a:p>
        </p:txBody>
      </p:sp>
      <p:sp>
        <p:nvSpPr>
          <p:cNvPr id="16394" name="Line 16"/>
          <p:cNvSpPr>
            <a:spLocks noChangeShapeType="1"/>
          </p:cNvSpPr>
          <p:nvPr/>
        </p:nvSpPr>
        <p:spPr bwMode="auto">
          <a:xfrm flipH="1">
            <a:off x="9069218" y="4267200"/>
            <a:ext cx="0" cy="1219200"/>
          </a:xfrm>
          <a:prstGeom prst="line">
            <a:avLst/>
          </a:prstGeom>
          <a:ln>
            <a:solidFill>
              <a:schemeClr val="tx2">
                <a:lumMod val="60000"/>
                <a:lumOff val="40000"/>
              </a:schemeClr>
            </a:solidFill>
            <a:headEnd/>
            <a:tailEnd type="triangle" w="med" len="med"/>
          </a:ln>
          <a:extLst/>
        </p:spPr>
        <p:style>
          <a:lnRef idx="3">
            <a:schemeClr val="dk1"/>
          </a:lnRef>
          <a:fillRef idx="0">
            <a:schemeClr val="dk1"/>
          </a:fillRef>
          <a:effectRef idx="2">
            <a:schemeClr val="dk1"/>
          </a:effectRef>
          <a:fontRef idx="minor">
            <a:schemeClr val="tx1"/>
          </a:fontRef>
        </p:style>
        <p:txBody>
          <a:bodyPr/>
          <a:lstStyle/>
          <a:p>
            <a:pPr>
              <a:lnSpc>
                <a:spcPts val="2900"/>
              </a:lnSpc>
              <a:spcBef>
                <a:spcPts val="1400"/>
              </a:spcBef>
              <a:defRPr/>
            </a:pPr>
            <a:endParaRPr lang="en-US" sz="2400">
              <a:solidFill>
                <a:prstClr val="white"/>
              </a:solidFill>
              <a:latin typeface=".VnArial Narrow" pitchFamily="34" charset="0"/>
            </a:endParaRPr>
          </a:p>
        </p:txBody>
      </p:sp>
      <p:sp>
        <p:nvSpPr>
          <p:cNvPr id="42001" name="Text Box 17"/>
          <p:cNvSpPr txBox="1">
            <a:spLocks noChangeArrowheads="1"/>
          </p:cNvSpPr>
          <p:nvPr/>
        </p:nvSpPr>
        <p:spPr bwMode="auto">
          <a:xfrm>
            <a:off x="7061200" y="5801278"/>
            <a:ext cx="4105977" cy="437043"/>
          </a:xfrm>
          <a:prstGeom prst="rect">
            <a:avLst/>
          </a:prstGeom>
          <a:noFill/>
          <a:ln>
            <a:solidFill>
              <a:schemeClr val="tx2">
                <a:lumMod val="60000"/>
                <a:lumOff val="40000"/>
              </a:schemeClr>
            </a:solidFill>
          </a:ln>
          <a:extLst/>
        </p:spPr>
        <p:txBody>
          <a:bodyPr wrap="square">
            <a:spAutoFit/>
          </a:bodyPr>
          <a:lstStyle>
            <a:lvl1pPr eaLnBrk="0" hangingPunct="0">
              <a:defRPr sz="2400">
                <a:solidFill>
                  <a:schemeClr val="bg1"/>
                </a:solidFill>
                <a:latin typeface=".VnArial Narrow" pitchFamily="34" charset="0"/>
              </a:defRPr>
            </a:lvl1pPr>
            <a:lvl2pPr marL="742950" indent="-285750" eaLnBrk="0" hangingPunct="0">
              <a:defRPr sz="2400">
                <a:solidFill>
                  <a:schemeClr val="bg1"/>
                </a:solidFill>
                <a:latin typeface=".VnArial Narrow" pitchFamily="34" charset="0"/>
              </a:defRPr>
            </a:lvl2pPr>
            <a:lvl3pPr marL="1143000" indent="-228600" eaLnBrk="0" hangingPunct="0">
              <a:defRPr sz="2400">
                <a:solidFill>
                  <a:schemeClr val="bg1"/>
                </a:solidFill>
                <a:latin typeface=".VnArial Narrow" pitchFamily="34" charset="0"/>
              </a:defRPr>
            </a:lvl3pPr>
            <a:lvl4pPr marL="1600200" indent="-228600" eaLnBrk="0" hangingPunct="0">
              <a:defRPr sz="2400">
                <a:solidFill>
                  <a:schemeClr val="bg1"/>
                </a:solidFill>
                <a:latin typeface=".VnArial Narrow" pitchFamily="34" charset="0"/>
              </a:defRPr>
            </a:lvl4pPr>
            <a:lvl5pPr marL="2057400" indent="-228600" eaLnBrk="0" hangingPunct="0">
              <a:defRPr sz="2400">
                <a:solidFill>
                  <a:schemeClr val="bg1"/>
                </a:solidFill>
                <a:latin typeface=".VnArial Narrow" pitchFamily="34" charset="0"/>
              </a:defRPr>
            </a:lvl5pPr>
            <a:lvl6pPr marL="2514600" indent="-228600" eaLnBrk="0" fontAlgn="base" hangingPunct="0">
              <a:lnSpc>
                <a:spcPts val="2900"/>
              </a:lnSpc>
              <a:spcBef>
                <a:spcPts val="1400"/>
              </a:spcBef>
              <a:spcAft>
                <a:spcPct val="0"/>
              </a:spcAft>
              <a:defRPr sz="2400">
                <a:solidFill>
                  <a:schemeClr val="bg1"/>
                </a:solidFill>
                <a:latin typeface=".VnArial Narrow" pitchFamily="34" charset="0"/>
              </a:defRPr>
            </a:lvl6pPr>
            <a:lvl7pPr marL="2971800" indent="-228600" eaLnBrk="0" fontAlgn="base" hangingPunct="0">
              <a:lnSpc>
                <a:spcPts val="2900"/>
              </a:lnSpc>
              <a:spcBef>
                <a:spcPts val="1400"/>
              </a:spcBef>
              <a:spcAft>
                <a:spcPct val="0"/>
              </a:spcAft>
              <a:defRPr sz="2400">
                <a:solidFill>
                  <a:schemeClr val="bg1"/>
                </a:solidFill>
                <a:latin typeface=".VnArial Narrow" pitchFamily="34" charset="0"/>
              </a:defRPr>
            </a:lvl7pPr>
            <a:lvl8pPr marL="3429000" indent="-228600" eaLnBrk="0" fontAlgn="base" hangingPunct="0">
              <a:lnSpc>
                <a:spcPts val="2900"/>
              </a:lnSpc>
              <a:spcBef>
                <a:spcPts val="1400"/>
              </a:spcBef>
              <a:spcAft>
                <a:spcPct val="0"/>
              </a:spcAft>
              <a:defRPr sz="2400">
                <a:solidFill>
                  <a:schemeClr val="bg1"/>
                </a:solidFill>
                <a:latin typeface=".VnArial Narrow" pitchFamily="34" charset="0"/>
              </a:defRPr>
            </a:lvl8pPr>
            <a:lvl9pPr marL="3886200" indent="-228600" eaLnBrk="0" fontAlgn="base" hangingPunct="0">
              <a:lnSpc>
                <a:spcPts val="2900"/>
              </a:lnSpc>
              <a:spcBef>
                <a:spcPts val="1400"/>
              </a:spcBef>
              <a:spcAft>
                <a:spcPct val="0"/>
              </a:spcAft>
              <a:defRPr sz="2400">
                <a:solidFill>
                  <a:schemeClr val="bg1"/>
                </a:solidFill>
                <a:latin typeface=".VnArial Narrow" pitchFamily="34" charset="0"/>
              </a:defRPr>
            </a:lvl9pPr>
          </a:lstStyle>
          <a:p>
            <a:pPr algn="ctr" eaLnBrk="1" hangingPunct="1">
              <a:lnSpc>
                <a:spcPct val="80000"/>
              </a:lnSpc>
              <a:spcBef>
                <a:spcPct val="30000"/>
              </a:spcBef>
              <a:defRPr/>
            </a:pPr>
            <a:r>
              <a:rPr lang="en-US" sz="2800" b="1" dirty="0" err="1">
                <a:solidFill>
                  <a:srgbClr val="0000CC"/>
                </a:solidFill>
                <a:latin typeface="Times New Roman" pitchFamily="18" charset="0"/>
              </a:rPr>
              <a:t>Tác</a:t>
            </a:r>
            <a:r>
              <a:rPr lang="en-US" sz="2800" b="1" dirty="0">
                <a:solidFill>
                  <a:srgbClr val="0000CC"/>
                </a:solidFill>
                <a:latin typeface="Times New Roman" pitchFamily="18" charset="0"/>
              </a:rPr>
              <a:t> </a:t>
            </a:r>
            <a:r>
              <a:rPr lang="en-US" sz="2800" b="1" dirty="0" err="1">
                <a:solidFill>
                  <a:srgbClr val="0000CC"/>
                </a:solidFill>
                <a:latin typeface="Times New Roman" pitchFamily="18" charset="0"/>
              </a:rPr>
              <a:t>dụng</a:t>
            </a:r>
            <a:r>
              <a:rPr lang="en-US" sz="2800" b="1" dirty="0">
                <a:solidFill>
                  <a:srgbClr val="0000CC"/>
                </a:solidFill>
                <a:latin typeface="Times New Roman" pitchFamily="18" charset="0"/>
              </a:rPr>
              <a:t> </a:t>
            </a:r>
            <a:r>
              <a:rPr lang="en-US" sz="2800" b="1" dirty="0" err="1">
                <a:solidFill>
                  <a:srgbClr val="0000CC"/>
                </a:solidFill>
                <a:latin typeface="Times New Roman" pitchFamily="18" charset="0"/>
              </a:rPr>
              <a:t>của</a:t>
            </a:r>
            <a:r>
              <a:rPr lang="en-US" sz="2800" b="1" dirty="0">
                <a:solidFill>
                  <a:srgbClr val="0000CC"/>
                </a:solidFill>
                <a:latin typeface="Times New Roman" pitchFamily="18" charset="0"/>
              </a:rPr>
              <a:t> </a:t>
            </a:r>
            <a:r>
              <a:rPr lang="en-US" sz="2800" b="1" dirty="0" err="1">
                <a:solidFill>
                  <a:srgbClr val="0000CC"/>
                </a:solidFill>
                <a:latin typeface="Times New Roman" pitchFamily="18" charset="0"/>
              </a:rPr>
              <a:t>hoạt</a:t>
            </a:r>
            <a:r>
              <a:rPr lang="en-US" sz="2800" b="1" dirty="0">
                <a:solidFill>
                  <a:srgbClr val="0000CC"/>
                </a:solidFill>
                <a:latin typeface="Times New Roman" pitchFamily="18" charset="0"/>
              </a:rPr>
              <a:t> </a:t>
            </a:r>
            <a:r>
              <a:rPr lang="en-US" sz="2800" b="1" dirty="0" err="1">
                <a:solidFill>
                  <a:srgbClr val="0000CC"/>
                </a:solidFill>
                <a:latin typeface="Times New Roman" pitchFamily="18" charset="0"/>
              </a:rPr>
              <a:t>động</a:t>
            </a:r>
            <a:endParaRPr lang="en-US" sz="2800" b="1" dirty="0">
              <a:solidFill>
                <a:srgbClr val="0000CC"/>
              </a:solidFill>
              <a:latin typeface="Times New Roman" pitchFamily="18" charset="0"/>
            </a:endParaRPr>
          </a:p>
        </p:txBody>
      </p:sp>
      <p:sp>
        <p:nvSpPr>
          <p:cNvPr id="23564" name="Rectangle 18"/>
          <p:cNvSpPr>
            <a:spLocks noChangeArrowheads="1"/>
          </p:cNvSpPr>
          <p:nvPr/>
        </p:nvSpPr>
        <p:spPr bwMode="auto">
          <a:xfrm>
            <a:off x="3562662" y="223042"/>
            <a:ext cx="7321446" cy="479427"/>
          </a:xfrm>
          <a:prstGeom prst="rect">
            <a:avLst/>
          </a:prstGeom>
          <a:noFill/>
          <a:ln>
            <a:noFill/>
          </a:ln>
          <a:extLst/>
        </p:spPr>
        <p:txBody>
          <a:bodyPr wrap="square">
            <a:spAutoFit/>
          </a:bodyPr>
          <a:lstStyle/>
          <a:p>
            <a:pPr algn="ctr">
              <a:lnSpc>
                <a:spcPts val="2900"/>
              </a:lnSpc>
              <a:spcBef>
                <a:spcPts val="1400"/>
              </a:spcBef>
              <a:defRPr/>
            </a:pPr>
            <a:r>
              <a:rPr lang="en-US" sz="3600" b="1" dirty="0" err="1">
                <a:solidFill>
                  <a:srgbClr val="FF0000"/>
                </a:solidFill>
                <a:latin typeface="Times New Roman" pitchFamily="18" charset="0"/>
              </a:rPr>
              <a:t>Trật</a:t>
            </a:r>
            <a:r>
              <a:rPr lang="en-US" sz="3600" b="1" dirty="0">
                <a:solidFill>
                  <a:srgbClr val="FF0000"/>
                </a:solidFill>
                <a:latin typeface="Times New Roman" pitchFamily="18" charset="0"/>
              </a:rPr>
              <a:t> </a:t>
            </a:r>
            <a:r>
              <a:rPr lang="en-US" sz="3600" b="1" dirty="0" err="1">
                <a:solidFill>
                  <a:srgbClr val="FF0000"/>
                </a:solidFill>
                <a:latin typeface="Times New Roman" pitchFamily="18" charset="0"/>
              </a:rPr>
              <a:t>tự</a:t>
            </a:r>
            <a:r>
              <a:rPr lang="en-US" sz="3600" b="1" dirty="0">
                <a:solidFill>
                  <a:srgbClr val="FF0000"/>
                </a:solidFill>
                <a:latin typeface="Times New Roman" pitchFamily="18" charset="0"/>
              </a:rPr>
              <a:t> </a:t>
            </a:r>
            <a:r>
              <a:rPr lang="en-US" sz="3600" b="1" dirty="0" err="1">
                <a:solidFill>
                  <a:srgbClr val="FF0000"/>
                </a:solidFill>
                <a:latin typeface="Times New Roman" pitchFamily="18" charset="0"/>
              </a:rPr>
              <a:t>sắp</a:t>
            </a:r>
            <a:r>
              <a:rPr lang="en-US" sz="3600" b="1" dirty="0">
                <a:solidFill>
                  <a:srgbClr val="FF0000"/>
                </a:solidFill>
                <a:latin typeface="Times New Roman" pitchFamily="18" charset="0"/>
              </a:rPr>
              <a:t> </a:t>
            </a:r>
            <a:r>
              <a:rPr lang="en-US" sz="3600" b="1" dirty="0" err="1">
                <a:solidFill>
                  <a:srgbClr val="FF0000"/>
                </a:solidFill>
                <a:latin typeface="Times New Roman" pitchFamily="18" charset="0"/>
              </a:rPr>
              <a:t>xếp</a:t>
            </a:r>
            <a:r>
              <a:rPr lang="en-US" sz="3600" b="1" dirty="0">
                <a:solidFill>
                  <a:srgbClr val="FF0000"/>
                </a:solidFill>
                <a:latin typeface="Times New Roman" pitchFamily="18" charset="0"/>
              </a:rPr>
              <a:t> 3 </a:t>
            </a:r>
            <a:r>
              <a:rPr lang="en-US" sz="3600" b="1" dirty="0" err="1">
                <a:solidFill>
                  <a:srgbClr val="FF0000"/>
                </a:solidFill>
                <a:latin typeface="Times New Roman" pitchFamily="18" charset="0"/>
              </a:rPr>
              <a:t>luận</a:t>
            </a:r>
            <a:r>
              <a:rPr lang="en-US" sz="3600" b="1" dirty="0">
                <a:solidFill>
                  <a:srgbClr val="FF0000"/>
                </a:solidFill>
                <a:latin typeface="Times New Roman" pitchFamily="18" charset="0"/>
              </a:rPr>
              <a:t> </a:t>
            </a:r>
            <a:r>
              <a:rPr lang="en-US" sz="3600" b="1" dirty="0" err="1">
                <a:solidFill>
                  <a:srgbClr val="FF0000"/>
                </a:solidFill>
                <a:latin typeface="Times New Roman" pitchFamily="18" charset="0"/>
              </a:rPr>
              <a:t>điểm</a:t>
            </a:r>
            <a:endParaRPr lang="en-US" sz="3600" b="1" dirty="0">
              <a:solidFill>
                <a:srgbClr val="FF0000"/>
              </a:solidFill>
              <a:latin typeface="Times New Roman" pitchFamily="18" charset="0"/>
            </a:endParaRPr>
          </a:p>
        </p:txBody>
      </p:sp>
      <p:sp>
        <p:nvSpPr>
          <p:cNvPr id="16397" name="Line 19"/>
          <p:cNvSpPr>
            <a:spLocks noChangeShapeType="1"/>
          </p:cNvSpPr>
          <p:nvPr/>
        </p:nvSpPr>
        <p:spPr bwMode="auto">
          <a:xfrm>
            <a:off x="6096000" y="3657600"/>
            <a:ext cx="762000" cy="0"/>
          </a:xfrm>
          <a:prstGeom prst="line">
            <a:avLst/>
          </a:prstGeom>
          <a:ln>
            <a:solidFill>
              <a:schemeClr val="tx2">
                <a:lumMod val="60000"/>
                <a:lumOff val="40000"/>
              </a:schemeClr>
            </a:solidFill>
            <a:headEnd/>
            <a:tailEnd type="triangle" w="med" len="med"/>
          </a:ln>
        </p:spPr>
        <p:style>
          <a:lnRef idx="3">
            <a:schemeClr val="dk1"/>
          </a:lnRef>
          <a:fillRef idx="0">
            <a:schemeClr val="dk1"/>
          </a:fillRef>
          <a:effectRef idx="2">
            <a:schemeClr val="dk1"/>
          </a:effectRef>
          <a:fontRef idx="minor">
            <a:schemeClr val="tx1"/>
          </a:fontRef>
        </p:style>
        <p:txBody>
          <a:bodyPr>
            <a:spAutoFit/>
          </a:bodyPr>
          <a:lstStyle/>
          <a:p>
            <a:pPr>
              <a:lnSpc>
                <a:spcPts val="2900"/>
              </a:lnSpc>
              <a:spcBef>
                <a:spcPts val="1400"/>
              </a:spcBef>
              <a:defRPr/>
            </a:pPr>
            <a:endParaRPr lang="en-US" sz="2400">
              <a:solidFill>
                <a:prstClr val="black"/>
              </a:solidFill>
              <a:latin typeface="Calibri"/>
            </a:endParaRPr>
          </a:p>
        </p:txBody>
      </p:sp>
      <p:sp>
        <p:nvSpPr>
          <p:cNvPr id="16398" name="Line 20"/>
          <p:cNvSpPr>
            <a:spLocks noChangeShapeType="1"/>
          </p:cNvSpPr>
          <p:nvPr/>
        </p:nvSpPr>
        <p:spPr bwMode="auto">
          <a:xfrm>
            <a:off x="6172200" y="6019800"/>
            <a:ext cx="762000" cy="0"/>
          </a:xfrm>
          <a:prstGeom prst="line">
            <a:avLst/>
          </a:prstGeom>
          <a:ln>
            <a:solidFill>
              <a:schemeClr val="tx2">
                <a:lumMod val="60000"/>
                <a:lumOff val="40000"/>
              </a:schemeClr>
            </a:solidFill>
            <a:headEnd/>
            <a:tailEnd type="triangle" w="med" len="med"/>
          </a:ln>
        </p:spPr>
        <p:style>
          <a:lnRef idx="3">
            <a:schemeClr val="dk1"/>
          </a:lnRef>
          <a:fillRef idx="0">
            <a:schemeClr val="dk1"/>
          </a:fillRef>
          <a:effectRef idx="2">
            <a:schemeClr val="dk1"/>
          </a:effectRef>
          <a:fontRef idx="minor">
            <a:schemeClr val="tx1"/>
          </a:fontRef>
        </p:style>
        <p:txBody>
          <a:bodyPr>
            <a:spAutoFit/>
          </a:bodyPr>
          <a:lstStyle/>
          <a:p>
            <a:pPr>
              <a:lnSpc>
                <a:spcPts val="2900"/>
              </a:lnSpc>
              <a:spcBef>
                <a:spcPts val="1400"/>
              </a:spcBef>
              <a:defRPr/>
            </a:pPr>
            <a:endParaRPr lang="en-US" sz="2400">
              <a:solidFill>
                <a:prstClr val="black"/>
              </a:solidFill>
              <a:latin typeface="Calibri"/>
            </a:endParaRPr>
          </a:p>
        </p:txBody>
      </p:sp>
      <p:sp>
        <p:nvSpPr>
          <p:cNvPr id="22" name="Line 19"/>
          <p:cNvSpPr>
            <a:spLocks noChangeShapeType="1"/>
          </p:cNvSpPr>
          <p:nvPr/>
        </p:nvSpPr>
        <p:spPr bwMode="auto">
          <a:xfrm>
            <a:off x="6096000" y="1524000"/>
            <a:ext cx="762000" cy="0"/>
          </a:xfrm>
          <a:prstGeom prst="line">
            <a:avLst/>
          </a:prstGeom>
          <a:ln>
            <a:solidFill>
              <a:schemeClr val="tx2">
                <a:lumMod val="60000"/>
                <a:lumOff val="40000"/>
              </a:schemeClr>
            </a:solidFill>
            <a:headEnd/>
            <a:tailEnd type="triangle" w="med" len="med"/>
          </a:ln>
        </p:spPr>
        <p:style>
          <a:lnRef idx="3">
            <a:schemeClr val="dk1"/>
          </a:lnRef>
          <a:fillRef idx="0">
            <a:schemeClr val="dk1"/>
          </a:fillRef>
          <a:effectRef idx="2">
            <a:schemeClr val="dk1"/>
          </a:effectRef>
          <a:fontRef idx="minor">
            <a:schemeClr val="tx1"/>
          </a:fontRef>
        </p:style>
        <p:txBody>
          <a:bodyPr>
            <a:spAutoFit/>
          </a:bodyPr>
          <a:lstStyle/>
          <a:p>
            <a:pPr>
              <a:lnSpc>
                <a:spcPts val="2900"/>
              </a:lnSpc>
              <a:spcBef>
                <a:spcPts val="1400"/>
              </a:spcBef>
              <a:defRPr/>
            </a:pPr>
            <a:endParaRPr lang="en-US" sz="2400">
              <a:solidFill>
                <a:prstClr val="black"/>
              </a:solidFill>
              <a:latin typeface="Calibri"/>
            </a:endParaRPr>
          </a:p>
        </p:txBody>
      </p:sp>
      <p:sp>
        <p:nvSpPr>
          <p:cNvPr id="46096" name="Slide Number Placeholder 15"/>
          <p:cNvSpPr>
            <a:spLocks noGrp="1"/>
          </p:cNvSpPr>
          <p:nvPr>
            <p:ph type="sldNum" sz="quarter" idx="12"/>
          </p:nvPr>
        </p:nvSpPr>
        <p:spPr bwMode="auto">
          <a:xfrm>
            <a:off x="10058400" y="6477000"/>
            <a:ext cx="533400" cy="457200"/>
          </a:xfrm>
          <a:noFill/>
          <a:ln>
            <a:miter lim="800000"/>
            <a:headEnd/>
            <a:tailEnd/>
          </a:ln>
        </p:spPr>
        <p:txBody>
          <a:bodyPr wrap="square" numCol="1" anchorCtr="0" compatLnSpc="1">
            <a:prstTxWarp prst="textNoShape">
              <a:avLst/>
            </a:prstTxWarp>
          </a:bodyPr>
          <a:lstStyle/>
          <a:p>
            <a:fld id="{7F10F3A5-013F-4687-8AF5-AD9FB09752BC}" type="slidenum">
              <a:rPr lang="en-US" sz="1800">
                <a:solidFill>
                  <a:srgbClr val="045C75"/>
                </a:solidFill>
                <a:latin typeface="Calibri"/>
              </a:rPr>
              <a:pPr/>
              <a:t>10</a:t>
            </a:fld>
            <a:endParaRPr lang="en-US" sz="1800">
              <a:solidFill>
                <a:srgbClr val="045C75"/>
              </a:solidFill>
              <a:latin typeface="Calibri"/>
            </a:endParaRPr>
          </a:p>
        </p:txBody>
      </p:sp>
      <p:sp>
        <p:nvSpPr>
          <p:cNvPr id="18" name="Down Arrow 17"/>
          <p:cNvSpPr/>
          <p:nvPr/>
        </p:nvSpPr>
        <p:spPr>
          <a:xfrm>
            <a:off x="3581400" y="2286000"/>
            <a:ext cx="381000" cy="685800"/>
          </a:xfrm>
          <a:prstGeom prst="downArrow">
            <a:avLst/>
          </a:prstGeom>
          <a:solidFill>
            <a:schemeClr val="tx2">
              <a:lumMod val="60000"/>
              <a:lumOff val="40000"/>
            </a:schemeClr>
          </a:solidFill>
          <a:ln>
            <a:solidFill>
              <a:schemeClr val="tx2">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sp>
        <p:nvSpPr>
          <p:cNvPr id="19" name="Down Arrow 18"/>
          <p:cNvSpPr/>
          <p:nvPr/>
        </p:nvSpPr>
        <p:spPr>
          <a:xfrm>
            <a:off x="3581400" y="4572000"/>
            <a:ext cx="381000" cy="685800"/>
          </a:xfrm>
          <a:prstGeom prst="downArrow">
            <a:avLst/>
          </a:prstGeom>
          <a:solidFill>
            <a:schemeClr val="tx2">
              <a:lumMod val="60000"/>
              <a:lumOff val="40000"/>
            </a:schemeClr>
          </a:solidFill>
          <a:ln>
            <a:solidFill>
              <a:schemeClr val="tx2">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6940041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564"/>
                                        </p:tgtEl>
                                        <p:attrNameLst>
                                          <p:attrName>style.visibility</p:attrName>
                                        </p:attrNameLst>
                                      </p:cBhvr>
                                      <p:to>
                                        <p:strVal val="visible"/>
                                      </p:to>
                                    </p:set>
                                    <p:animEffect transition="in" filter="blinds(horizontal)">
                                      <p:cBhvr>
                                        <p:cTn id="7" dur="500"/>
                                        <p:tgtEl>
                                          <p:spTgt spid="2356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1987"/>
                                        </p:tgtEl>
                                        <p:attrNameLst>
                                          <p:attrName>style.visibility</p:attrName>
                                        </p:attrNameLst>
                                      </p:cBhvr>
                                      <p:to>
                                        <p:strVal val="visible"/>
                                      </p:to>
                                    </p:set>
                                    <p:animEffect transition="in" filter="blinds(horizontal)">
                                      <p:cBhvr>
                                        <p:cTn id="12" dur="500"/>
                                        <p:tgtEl>
                                          <p:spTgt spid="4198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linds(horizont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1996"/>
                                        </p:tgtEl>
                                        <p:attrNameLst>
                                          <p:attrName>style.visibility</p:attrName>
                                        </p:attrNameLst>
                                      </p:cBhvr>
                                      <p:to>
                                        <p:strVal val="visible"/>
                                      </p:to>
                                    </p:set>
                                    <p:animEffect transition="in" filter="blinds(horizontal)">
                                      <p:cBhvr>
                                        <p:cTn id="22" dur="500"/>
                                        <p:tgtEl>
                                          <p:spTgt spid="4199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linds(horizont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41988"/>
                                        </p:tgtEl>
                                        <p:attrNameLst>
                                          <p:attrName>style.visibility</p:attrName>
                                        </p:attrNameLst>
                                      </p:cBhvr>
                                      <p:to>
                                        <p:strVal val="visible"/>
                                      </p:to>
                                    </p:set>
                                    <p:animEffect transition="in" filter="blinds(horizontal)">
                                      <p:cBhvr>
                                        <p:cTn id="32" dur="500"/>
                                        <p:tgtEl>
                                          <p:spTgt spid="4198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6397"/>
                                        </p:tgtEl>
                                        <p:attrNameLst>
                                          <p:attrName>style.visibility</p:attrName>
                                        </p:attrNameLst>
                                      </p:cBhvr>
                                      <p:to>
                                        <p:strVal val="visible"/>
                                      </p:to>
                                    </p:set>
                                    <p:animEffect transition="in" filter="blinds(horizontal)">
                                      <p:cBhvr>
                                        <p:cTn id="37" dur="500"/>
                                        <p:tgtEl>
                                          <p:spTgt spid="16397"/>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41999"/>
                                        </p:tgtEl>
                                        <p:attrNameLst>
                                          <p:attrName>style.visibility</p:attrName>
                                        </p:attrNameLst>
                                      </p:cBhvr>
                                      <p:to>
                                        <p:strVal val="visible"/>
                                      </p:to>
                                    </p:set>
                                    <p:animEffect transition="in" filter="blinds(horizontal)">
                                      <p:cBhvr>
                                        <p:cTn id="42" dur="500"/>
                                        <p:tgtEl>
                                          <p:spTgt spid="4199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linds(horizontal)">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41989"/>
                                        </p:tgtEl>
                                        <p:attrNameLst>
                                          <p:attrName>style.visibility</p:attrName>
                                        </p:attrNameLst>
                                      </p:cBhvr>
                                      <p:to>
                                        <p:strVal val="visible"/>
                                      </p:to>
                                    </p:set>
                                    <p:animEffect transition="in" filter="blinds(horizontal)">
                                      <p:cBhvr>
                                        <p:cTn id="52" dur="500"/>
                                        <p:tgtEl>
                                          <p:spTgt spid="41989"/>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6398"/>
                                        </p:tgtEl>
                                        <p:attrNameLst>
                                          <p:attrName>style.visibility</p:attrName>
                                        </p:attrNameLst>
                                      </p:cBhvr>
                                      <p:to>
                                        <p:strVal val="visible"/>
                                      </p:to>
                                    </p:set>
                                    <p:animEffect transition="in" filter="blinds(horizontal)">
                                      <p:cBhvr>
                                        <p:cTn id="57" dur="500"/>
                                        <p:tgtEl>
                                          <p:spTgt spid="16398"/>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42001"/>
                                        </p:tgtEl>
                                        <p:attrNameLst>
                                          <p:attrName>style.visibility</p:attrName>
                                        </p:attrNameLst>
                                      </p:cBhvr>
                                      <p:to>
                                        <p:strVal val="visible"/>
                                      </p:to>
                                    </p:set>
                                    <p:animEffect transition="in" filter="blinds(horizontal)">
                                      <p:cBhvr>
                                        <p:cTn id="62" dur="500"/>
                                        <p:tgtEl>
                                          <p:spTgt spid="42001"/>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6392"/>
                                        </p:tgtEl>
                                        <p:attrNameLst>
                                          <p:attrName>style.visibility</p:attrName>
                                        </p:attrNameLst>
                                      </p:cBhvr>
                                      <p:to>
                                        <p:strVal val="visible"/>
                                      </p:to>
                                    </p:set>
                                    <p:animEffect transition="in" filter="blinds(horizontal)">
                                      <p:cBhvr>
                                        <p:cTn id="67" dur="500"/>
                                        <p:tgtEl>
                                          <p:spTgt spid="16392"/>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16394"/>
                                        </p:tgtEl>
                                        <p:attrNameLst>
                                          <p:attrName>style.visibility</p:attrName>
                                        </p:attrNameLst>
                                      </p:cBhvr>
                                      <p:to>
                                        <p:strVal val="visible"/>
                                      </p:to>
                                    </p:set>
                                    <p:animEffect transition="in" filter="blinds(horizontal)">
                                      <p:cBhvr>
                                        <p:cTn id="72" dur="500"/>
                                        <p:tgtEl>
                                          <p:spTgt spid="16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8" grpId="0" animBg="1"/>
      <p:bldP spid="41989" grpId="0" animBg="1"/>
      <p:bldP spid="41996" grpId="0" animBg="1"/>
      <p:bldP spid="16392" grpId="0" animBg="1"/>
      <p:bldP spid="41999" grpId="0" animBg="1"/>
      <p:bldP spid="16394" grpId="0" animBg="1"/>
      <p:bldP spid="42001" grpId="0" animBg="1"/>
      <p:bldP spid="23564" grpId="0"/>
      <p:bldP spid="16397" grpId="0" animBg="1"/>
      <p:bldP spid="16398" grpId="0" animBg="1"/>
      <p:bldP spid="22"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16307" y="1331625"/>
            <a:ext cx="7897319" cy="1219200"/>
          </a:xfrm>
          <a:ln>
            <a:solidFill>
              <a:srgbClr val="FF0000"/>
            </a:solidFill>
          </a:ln>
        </p:spPr>
        <p:txBody>
          <a:bodyPr>
            <a:noAutofit/>
          </a:bodyPr>
          <a:lstStyle/>
          <a:p>
            <a:pPr algn="just"/>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Tại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sao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trong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đoạn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văn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trên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tác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giả</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lúc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xưng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lúc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lại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xưng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tôi</a:t>
            </a:r>
            <a:r>
              <a:rPr lang="en-US" sz="3200" b="1">
                <a:solidFill>
                  <a:srgbClr val="FF0000"/>
                </a:solidFill>
                <a:latin typeface="Times New Roman" pitchFamily="18" charset="0"/>
                <a:cs typeface="Times New Roman" pitchFamily="18" charset="0"/>
              </a:rPr>
              <a:t>”? </a:t>
            </a:r>
            <a:endParaRPr lang="en-US" sz="3200" b="1" dirty="0">
              <a:solidFill>
                <a:srgbClr val="FF0000"/>
              </a:solidFill>
            </a:endParaRPr>
          </a:p>
        </p:txBody>
      </p:sp>
      <p:sp>
        <p:nvSpPr>
          <p:cNvPr id="3" name="Content Placeholder 2"/>
          <p:cNvSpPr>
            <a:spLocks noGrp="1"/>
          </p:cNvSpPr>
          <p:nvPr>
            <p:ph sz="half" idx="1"/>
          </p:nvPr>
        </p:nvSpPr>
        <p:spPr>
          <a:xfrm>
            <a:off x="276069" y="2815652"/>
            <a:ext cx="11701072" cy="2209800"/>
          </a:xfrm>
        </p:spPr>
        <p:txBody>
          <a:bodyPr>
            <a:normAutofit/>
          </a:bodyPr>
          <a:lstStyle/>
          <a:p>
            <a:pPr algn="just">
              <a:buNone/>
            </a:pPr>
            <a:r>
              <a:rPr lang="en-US" sz="3200" smtClean="0">
                <a:solidFill>
                  <a:srgbClr val="0000CC"/>
                </a:solidFill>
                <a:latin typeface="Times New Roman" pitchFamily="18" charset="0"/>
                <a:cs typeface="Times New Roman" pitchFamily="18" charset="0"/>
              </a:rPr>
              <a:t>- “</a:t>
            </a:r>
            <a:r>
              <a:rPr lang="en-US" sz="3200" dirty="0" err="1">
                <a:solidFill>
                  <a:srgbClr val="0000CC"/>
                </a:solidFill>
                <a:latin typeface="Times New Roman" pitchFamily="18" charset="0"/>
                <a:cs typeface="Times New Roman" pitchFamily="18" charset="0"/>
              </a:rPr>
              <a:t>ta</a:t>
            </a:r>
            <a:r>
              <a:rPr lang="en-US" sz="3200" dirty="0">
                <a:solidFill>
                  <a:srgbClr val="0000CC"/>
                </a:solidFill>
                <a:latin typeface="Times New Roman" pitchFamily="18" charset="0"/>
                <a:cs typeface="Times New Roman" pitchFamily="18" charset="0"/>
              </a:rPr>
              <a:t>”: </a:t>
            </a:r>
            <a:r>
              <a:rPr lang="en-US" sz="3200" dirty="0" err="1">
                <a:solidFill>
                  <a:srgbClr val="0000CC"/>
                </a:solidFill>
                <a:latin typeface="Times New Roman" pitchFamily="18" charset="0"/>
                <a:cs typeface="Times New Roman" pitchFamily="18" charset="0"/>
              </a:rPr>
              <a:t>sử</a:t>
            </a:r>
            <a:r>
              <a:rPr lang="en-US" sz="3200" dirty="0">
                <a:solidFill>
                  <a:srgbClr val="0000CC"/>
                </a:solidFill>
                <a:latin typeface="Times New Roman" pitchFamily="18" charset="0"/>
                <a:cs typeface="Times New Roman" pitchFamily="18" charset="0"/>
              </a:rPr>
              <a:t> </a:t>
            </a:r>
            <a:r>
              <a:rPr lang="en-US" sz="3200" dirty="0" err="1">
                <a:solidFill>
                  <a:srgbClr val="0000CC"/>
                </a:solidFill>
                <a:latin typeface="Times New Roman" pitchFamily="18" charset="0"/>
                <a:cs typeface="Times New Roman" pitchFamily="18" charset="0"/>
              </a:rPr>
              <a:t>dụng</a:t>
            </a:r>
            <a:r>
              <a:rPr lang="en-US" sz="3200" dirty="0">
                <a:solidFill>
                  <a:srgbClr val="0000CC"/>
                </a:solidFill>
                <a:latin typeface="Times New Roman" pitchFamily="18" charset="0"/>
                <a:cs typeface="Times New Roman" pitchFamily="18" charset="0"/>
              </a:rPr>
              <a:t> </a:t>
            </a:r>
            <a:r>
              <a:rPr lang="en-US" sz="3200" dirty="0" err="1">
                <a:solidFill>
                  <a:srgbClr val="0000CC"/>
                </a:solidFill>
                <a:latin typeface="Times New Roman" pitchFamily="18" charset="0"/>
                <a:cs typeface="Times New Roman" pitchFamily="18" charset="0"/>
              </a:rPr>
              <a:t>khi</a:t>
            </a:r>
            <a:r>
              <a:rPr lang="en-US" sz="3200" dirty="0">
                <a:solidFill>
                  <a:srgbClr val="0000CC"/>
                </a:solidFill>
                <a:latin typeface="Times New Roman" pitchFamily="18" charset="0"/>
                <a:cs typeface="Times New Roman" pitchFamily="18" charset="0"/>
              </a:rPr>
              <a:t> </a:t>
            </a:r>
            <a:r>
              <a:rPr lang="en-US" sz="3200" dirty="0" err="1">
                <a:solidFill>
                  <a:srgbClr val="0000CC"/>
                </a:solidFill>
                <a:latin typeface="Times New Roman" pitchFamily="18" charset="0"/>
                <a:cs typeface="Times New Roman" pitchFamily="18" charset="0"/>
              </a:rPr>
              <a:t>lí</a:t>
            </a:r>
            <a:r>
              <a:rPr lang="en-US" sz="3200" dirty="0">
                <a:solidFill>
                  <a:srgbClr val="0000CC"/>
                </a:solidFill>
                <a:latin typeface="Times New Roman" pitchFamily="18" charset="0"/>
                <a:cs typeface="Times New Roman" pitchFamily="18" charset="0"/>
              </a:rPr>
              <a:t> </a:t>
            </a:r>
            <a:r>
              <a:rPr lang="en-US" sz="3200" dirty="0" err="1">
                <a:solidFill>
                  <a:srgbClr val="0000CC"/>
                </a:solidFill>
                <a:latin typeface="Times New Roman" pitchFamily="18" charset="0"/>
                <a:cs typeface="Times New Roman" pitchFamily="18" charset="0"/>
              </a:rPr>
              <a:t>luận</a:t>
            </a:r>
            <a:r>
              <a:rPr lang="en-US" sz="3200" dirty="0">
                <a:solidFill>
                  <a:srgbClr val="0000CC"/>
                </a:solidFill>
                <a:latin typeface="Times New Roman" pitchFamily="18" charset="0"/>
                <a:cs typeface="Times New Roman" pitchFamily="18" charset="0"/>
              </a:rPr>
              <a:t> </a:t>
            </a:r>
            <a:r>
              <a:rPr lang="en-US" sz="3200" dirty="0" err="1">
                <a:solidFill>
                  <a:srgbClr val="0000CC"/>
                </a:solidFill>
                <a:latin typeface="Times New Roman" pitchFamily="18" charset="0"/>
                <a:cs typeface="Times New Roman" pitchFamily="18" charset="0"/>
              </a:rPr>
              <a:t>chung</a:t>
            </a:r>
            <a:r>
              <a:rPr lang="en-US" sz="3200" dirty="0">
                <a:solidFill>
                  <a:srgbClr val="0000CC"/>
                </a:solidFill>
                <a:latin typeface="Times New Roman" pitchFamily="18" charset="0"/>
                <a:cs typeface="Times New Roman" pitchFamily="18" charset="0"/>
              </a:rPr>
              <a:t>, </a:t>
            </a:r>
            <a:r>
              <a:rPr lang="en-US" sz="3200" dirty="0" err="1">
                <a:solidFill>
                  <a:srgbClr val="0000CC"/>
                </a:solidFill>
                <a:latin typeface="Times New Roman" pitchFamily="18" charset="0"/>
                <a:cs typeface="Times New Roman" pitchFamily="18" charset="0"/>
              </a:rPr>
              <a:t>khái</a:t>
            </a:r>
            <a:r>
              <a:rPr lang="en-US" sz="3200" dirty="0">
                <a:solidFill>
                  <a:srgbClr val="0000CC"/>
                </a:solidFill>
                <a:latin typeface="Times New Roman" pitchFamily="18" charset="0"/>
                <a:cs typeface="Times New Roman" pitchFamily="18" charset="0"/>
              </a:rPr>
              <a:t> </a:t>
            </a:r>
            <a:r>
              <a:rPr lang="en-US" sz="3200" dirty="0" err="1">
                <a:solidFill>
                  <a:srgbClr val="0000CC"/>
                </a:solidFill>
                <a:latin typeface="Times New Roman" pitchFamily="18" charset="0"/>
                <a:cs typeface="Times New Roman" pitchFamily="18" charset="0"/>
              </a:rPr>
              <a:t>quát</a:t>
            </a:r>
            <a:r>
              <a:rPr lang="en-US" sz="3200" dirty="0">
                <a:solidFill>
                  <a:srgbClr val="0000CC"/>
                </a:solidFill>
                <a:latin typeface="Times New Roman" pitchFamily="18" charset="0"/>
                <a:cs typeface="Times New Roman" pitchFamily="18" charset="0"/>
              </a:rPr>
              <a:t> </a:t>
            </a:r>
            <a:r>
              <a:rPr lang="en-US" sz="3200" dirty="0" err="1">
                <a:solidFill>
                  <a:srgbClr val="0000CC"/>
                </a:solidFill>
                <a:latin typeface="Times New Roman" pitchFamily="18" charset="0"/>
                <a:cs typeface="Times New Roman" pitchFamily="18" charset="0"/>
              </a:rPr>
              <a:t>vấn</a:t>
            </a:r>
            <a:r>
              <a:rPr lang="en-US" sz="3200" dirty="0">
                <a:solidFill>
                  <a:srgbClr val="0000CC"/>
                </a:solidFill>
                <a:latin typeface="Times New Roman" pitchFamily="18" charset="0"/>
                <a:cs typeface="Times New Roman" pitchFamily="18" charset="0"/>
              </a:rPr>
              <a:t> </a:t>
            </a:r>
            <a:r>
              <a:rPr lang="en-US" sz="3200" dirty="0" err="1">
                <a:solidFill>
                  <a:srgbClr val="0000CC"/>
                </a:solidFill>
                <a:latin typeface="Times New Roman" pitchFamily="18" charset="0"/>
                <a:cs typeface="Times New Roman" pitchFamily="18" charset="0"/>
              </a:rPr>
              <a:t>đề</a:t>
            </a:r>
            <a:r>
              <a:rPr lang="en-US" sz="3200" dirty="0">
                <a:solidFill>
                  <a:srgbClr val="0000CC"/>
                </a:solidFill>
                <a:latin typeface="Times New Roman" pitchFamily="18" charset="0"/>
                <a:cs typeface="Times New Roman" pitchFamily="18" charset="0"/>
              </a:rPr>
              <a:t>, </a:t>
            </a:r>
            <a:r>
              <a:rPr lang="en-US" sz="3200" dirty="0" err="1">
                <a:solidFill>
                  <a:srgbClr val="0000CC"/>
                </a:solidFill>
                <a:latin typeface="Times New Roman" pitchFamily="18" charset="0"/>
                <a:cs typeface="Times New Roman" pitchFamily="18" charset="0"/>
              </a:rPr>
              <a:t>làm</a:t>
            </a:r>
            <a:r>
              <a:rPr lang="en-US" sz="3200" dirty="0">
                <a:solidFill>
                  <a:srgbClr val="0000CC"/>
                </a:solidFill>
                <a:latin typeface="Times New Roman" pitchFamily="18" charset="0"/>
                <a:cs typeface="Times New Roman" pitchFamily="18" charset="0"/>
              </a:rPr>
              <a:t> </a:t>
            </a:r>
            <a:r>
              <a:rPr lang="en-US" sz="3200" dirty="0" err="1">
                <a:solidFill>
                  <a:srgbClr val="0000CC"/>
                </a:solidFill>
                <a:latin typeface="Times New Roman" pitchFamily="18" charset="0"/>
                <a:cs typeface="Times New Roman" pitchFamily="18" charset="0"/>
              </a:rPr>
              <a:t>cho</a:t>
            </a:r>
            <a:r>
              <a:rPr lang="en-US" sz="3200" dirty="0">
                <a:solidFill>
                  <a:srgbClr val="0000CC"/>
                </a:solidFill>
                <a:latin typeface="Times New Roman" pitchFamily="18" charset="0"/>
                <a:cs typeface="Times New Roman" pitchFamily="18" charset="0"/>
              </a:rPr>
              <a:t> </a:t>
            </a:r>
            <a:r>
              <a:rPr lang="en-US" sz="3200" dirty="0" err="1">
                <a:solidFill>
                  <a:srgbClr val="0000CC"/>
                </a:solidFill>
                <a:latin typeface="Times New Roman" pitchFamily="18" charset="0"/>
                <a:cs typeface="Times New Roman" pitchFamily="18" charset="0"/>
              </a:rPr>
              <a:t>sự</a:t>
            </a:r>
            <a:r>
              <a:rPr lang="en-US" sz="3200" dirty="0">
                <a:solidFill>
                  <a:srgbClr val="0000CC"/>
                </a:solidFill>
                <a:latin typeface="Times New Roman" pitchFamily="18" charset="0"/>
                <a:cs typeface="Times New Roman" pitchFamily="18" charset="0"/>
              </a:rPr>
              <a:t> </a:t>
            </a:r>
            <a:r>
              <a:rPr lang="en-US" sz="3200" dirty="0" err="1">
                <a:solidFill>
                  <a:srgbClr val="0000CC"/>
                </a:solidFill>
                <a:latin typeface="Times New Roman" pitchFamily="18" charset="0"/>
                <a:cs typeface="Times New Roman" pitchFamily="18" charset="0"/>
              </a:rPr>
              <a:t>việc</a:t>
            </a:r>
            <a:r>
              <a:rPr lang="en-US" sz="3200" dirty="0">
                <a:solidFill>
                  <a:srgbClr val="0000CC"/>
                </a:solidFill>
                <a:latin typeface="Times New Roman" pitchFamily="18" charset="0"/>
                <a:cs typeface="Times New Roman" pitchFamily="18" charset="0"/>
              </a:rPr>
              <a:t> </a:t>
            </a:r>
            <a:r>
              <a:rPr lang="en-US" sz="3200" dirty="0" err="1">
                <a:solidFill>
                  <a:srgbClr val="0000CC"/>
                </a:solidFill>
                <a:latin typeface="Times New Roman" pitchFamily="18" charset="0"/>
                <a:cs typeface="Times New Roman" pitchFamily="18" charset="0"/>
              </a:rPr>
              <a:t>trở</a:t>
            </a:r>
            <a:r>
              <a:rPr lang="en-US" sz="3200" dirty="0">
                <a:solidFill>
                  <a:srgbClr val="0000CC"/>
                </a:solidFill>
                <a:latin typeface="Times New Roman" pitchFamily="18" charset="0"/>
                <a:cs typeface="Times New Roman" pitchFamily="18" charset="0"/>
              </a:rPr>
              <a:t> </a:t>
            </a:r>
            <a:r>
              <a:rPr lang="en-US" sz="3200" dirty="0" err="1">
                <a:solidFill>
                  <a:srgbClr val="0000CC"/>
                </a:solidFill>
                <a:latin typeface="Times New Roman" pitchFamily="18" charset="0"/>
                <a:cs typeface="Times New Roman" pitchFamily="18" charset="0"/>
              </a:rPr>
              <a:t>nên</a:t>
            </a:r>
            <a:r>
              <a:rPr lang="en-US" sz="3200" dirty="0">
                <a:solidFill>
                  <a:srgbClr val="0000CC"/>
                </a:solidFill>
                <a:latin typeface="Times New Roman" pitchFamily="18" charset="0"/>
                <a:cs typeface="Times New Roman" pitchFamily="18" charset="0"/>
              </a:rPr>
              <a:t> </a:t>
            </a:r>
            <a:r>
              <a:rPr lang="en-US" sz="3200" dirty="0" err="1">
                <a:solidFill>
                  <a:srgbClr val="0000CC"/>
                </a:solidFill>
                <a:latin typeface="Times New Roman" pitchFamily="18" charset="0"/>
                <a:cs typeface="Times New Roman" pitchFamily="18" charset="0"/>
              </a:rPr>
              <a:t>khách</a:t>
            </a:r>
            <a:r>
              <a:rPr lang="en-US" sz="3200" dirty="0">
                <a:solidFill>
                  <a:srgbClr val="0000CC"/>
                </a:solidFill>
                <a:latin typeface="Times New Roman" pitchFamily="18" charset="0"/>
                <a:cs typeface="Times New Roman" pitchFamily="18" charset="0"/>
              </a:rPr>
              <a:t> </a:t>
            </a:r>
            <a:r>
              <a:rPr lang="en-US" sz="3200" dirty="0" err="1">
                <a:solidFill>
                  <a:srgbClr val="0000CC"/>
                </a:solidFill>
                <a:latin typeface="Times New Roman" pitchFamily="18" charset="0"/>
                <a:cs typeface="Times New Roman" pitchFamily="18" charset="0"/>
              </a:rPr>
              <a:t>quan</a:t>
            </a:r>
            <a:r>
              <a:rPr lang="en-US" sz="3200" dirty="0">
                <a:solidFill>
                  <a:srgbClr val="0000CC"/>
                </a:solidFill>
                <a:latin typeface="Times New Roman" pitchFamily="18" charset="0"/>
                <a:cs typeface="Times New Roman" pitchFamily="18" charset="0"/>
              </a:rPr>
              <a:t>.</a:t>
            </a:r>
          </a:p>
          <a:p>
            <a:pPr algn="just">
              <a:buNone/>
            </a:pPr>
            <a:r>
              <a:rPr lang="en-US" sz="3200" smtClean="0">
                <a:solidFill>
                  <a:srgbClr val="0000CC"/>
                </a:solidFill>
                <a:latin typeface="Times New Roman" pitchFamily="18" charset="0"/>
                <a:cs typeface="Times New Roman" pitchFamily="18" charset="0"/>
              </a:rPr>
              <a:t>- “</a:t>
            </a:r>
            <a:r>
              <a:rPr lang="en-US" sz="3200" dirty="0" err="1">
                <a:solidFill>
                  <a:srgbClr val="0000CC"/>
                </a:solidFill>
                <a:latin typeface="Times New Roman" pitchFamily="18" charset="0"/>
                <a:cs typeface="Times New Roman" pitchFamily="18" charset="0"/>
              </a:rPr>
              <a:t>tôi</a:t>
            </a:r>
            <a:r>
              <a:rPr lang="en-US" sz="3200" dirty="0">
                <a:solidFill>
                  <a:srgbClr val="0000CC"/>
                </a:solidFill>
                <a:latin typeface="Times New Roman" pitchFamily="18" charset="0"/>
                <a:cs typeface="Times New Roman" pitchFamily="18" charset="0"/>
              </a:rPr>
              <a:t>”: </a:t>
            </a:r>
            <a:r>
              <a:rPr lang="en-US" sz="3200" dirty="0" err="1">
                <a:solidFill>
                  <a:srgbClr val="0000CC"/>
                </a:solidFill>
                <a:latin typeface="Times New Roman" pitchFamily="18" charset="0"/>
                <a:cs typeface="Times New Roman" pitchFamily="18" charset="0"/>
              </a:rPr>
              <a:t>sử</a:t>
            </a:r>
            <a:r>
              <a:rPr lang="en-US" sz="3200" dirty="0">
                <a:solidFill>
                  <a:srgbClr val="0000CC"/>
                </a:solidFill>
                <a:latin typeface="Times New Roman" pitchFamily="18" charset="0"/>
                <a:cs typeface="Times New Roman" pitchFamily="18" charset="0"/>
              </a:rPr>
              <a:t> </a:t>
            </a:r>
            <a:r>
              <a:rPr lang="en-US" sz="3200" dirty="0" err="1">
                <a:solidFill>
                  <a:srgbClr val="0000CC"/>
                </a:solidFill>
                <a:latin typeface="Times New Roman" pitchFamily="18" charset="0"/>
                <a:cs typeface="Times New Roman" pitchFamily="18" charset="0"/>
              </a:rPr>
              <a:t>dụng</a:t>
            </a:r>
            <a:r>
              <a:rPr lang="en-US" sz="3200" dirty="0">
                <a:solidFill>
                  <a:srgbClr val="0000CC"/>
                </a:solidFill>
                <a:latin typeface="Times New Roman" pitchFamily="18" charset="0"/>
                <a:cs typeface="Times New Roman" pitchFamily="18" charset="0"/>
              </a:rPr>
              <a:t> </a:t>
            </a:r>
            <a:r>
              <a:rPr lang="en-US" sz="3200" dirty="0" err="1">
                <a:solidFill>
                  <a:srgbClr val="0000CC"/>
                </a:solidFill>
                <a:latin typeface="Times New Roman" pitchFamily="18" charset="0"/>
                <a:cs typeface="Times New Roman" pitchFamily="18" charset="0"/>
              </a:rPr>
              <a:t>khi</a:t>
            </a:r>
            <a:r>
              <a:rPr lang="en-US" sz="3200" dirty="0">
                <a:solidFill>
                  <a:srgbClr val="0000CC"/>
                </a:solidFill>
                <a:latin typeface="Times New Roman" pitchFamily="18" charset="0"/>
                <a:cs typeface="Times New Roman" pitchFamily="18" charset="0"/>
              </a:rPr>
              <a:t> </a:t>
            </a:r>
            <a:r>
              <a:rPr lang="en-US" sz="3200" dirty="0" err="1">
                <a:solidFill>
                  <a:srgbClr val="0000CC"/>
                </a:solidFill>
                <a:latin typeface="Times New Roman" pitchFamily="18" charset="0"/>
                <a:cs typeface="Times New Roman" pitchFamily="18" charset="0"/>
              </a:rPr>
              <a:t>nói</a:t>
            </a:r>
            <a:r>
              <a:rPr lang="en-US" sz="3200" dirty="0">
                <a:solidFill>
                  <a:srgbClr val="0000CC"/>
                </a:solidFill>
                <a:latin typeface="Times New Roman" pitchFamily="18" charset="0"/>
                <a:cs typeface="Times New Roman" pitchFamily="18" charset="0"/>
              </a:rPr>
              <a:t> </a:t>
            </a:r>
            <a:r>
              <a:rPr lang="en-US" sz="3200" dirty="0" err="1">
                <a:solidFill>
                  <a:srgbClr val="0000CC"/>
                </a:solidFill>
                <a:latin typeface="Times New Roman" pitchFamily="18" charset="0"/>
                <a:cs typeface="Times New Roman" pitchFamily="18" charset="0"/>
              </a:rPr>
              <a:t>về</a:t>
            </a:r>
            <a:r>
              <a:rPr lang="en-US" sz="3200" dirty="0">
                <a:solidFill>
                  <a:srgbClr val="0000CC"/>
                </a:solidFill>
                <a:latin typeface="Times New Roman" pitchFamily="18" charset="0"/>
                <a:cs typeface="Times New Roman" pitchFamily="18" charset="0"/>
              </a:rPr>
              <a:t> </a:t>
            </a:r>
            <a:r>
              <a:rPr lang="en-US" sz="3200" dirty="0" err="1">
                <a:solidFill>
                  <a:srgbClr val="0000CC"/>
                </a:solidFill>
                <a:latin typeface="Times New Roman" pitchFamily="18" charset="0"/>
                <a:cs typeface="Times New Roman" pitchFamily="18" charset="0"/>
              </a:rPr>
              <a:t>những</a:t>
            </a:r>
            <a:r>
              <a:rPr lang="en-US" sz="3200" dirty="0">
                <a:solidFill>
                  <a:srgbClr val="0000CC"/>
                </a:solidFill>
                <a:latin typeface="Times New Roman" pitchFamily="18" charset="0"/>
                <a:cs typeface="Times New Roman" pitchFamily="18" charset="0"/>
              </a:rPr>
              <a:t> </a:t>
            </a:r>
            <a:r>
              <a:rPr lang="en-US" sz="3200" dirty="0" err="1">
                <a:solidFill>
                  <a:srgbClr val="0000CC"/>
                </a:solidFill>
                <a:latin typeface="Times New Roman" pitchFamily="18" charset="0"/>
                <a:cs typeface="Times New Roman" pitchFamily="18" charset="0"/>
              </a:rPr>
              <a:t>cảm</a:t>
            </a:r>
            <a:r>
              <a:rPr lang="en-US" sz="3200" dirty="0">
                <a:solidFill>
                  <a:srgbClr val="0000CC"/>
                </a:solidFill>
                <a:latin typeface="Times New Roman" pitchFamily="18" charset="0"/>
                <a:cs typeface="Times New Roman" pitchFamily="18" charset="0"/>
              </a:rPr>
              <a:t> </a:t>
            </a:r>
            <a:r>
              <a:rPr lang="en-US" sz="3200" dirty="0" err="1">
                <a:solidFill>
                  <a:srgbClr val="0000CC"/>
                </a:solidFill>
                <a:latin typeface="Times New Roman" pitchFamily="18" charset="0"/>
                <a:cs typeface="Times New Roman" pitchFamily="18" charset="0"/>
              </a:rPr>
              <a:t>nhận</a:t>
            </a:r>
            <a:r>
              <a:rPr lang="en-US" sz="3200" dirty="0">
                <a:solidFill>
                  <a:srgbClr val="0000CC"/>
                </a:solidFill>
                <a:latin typeface="Times New Roman" pitchFamily="18" charset="0"/>
                <a:cs typeface="Times New Roman" pitchFamily="18" charset="0"/>
              </a:rPr>
              <a:t>, </a:t>
            </a:r>
            <a:r>
              <a:rPr lang="en-US" sz="3200" dirty="0" err="1">
                <a:solidFill>
                  <a:srgbClr val="0000CC"/>
                </a:solidFill>
                <a:latin typeface="Times New Roman" pitchFamily="18" charset="0"/>
                <a:cs typeface="Times New Roman" pitchFamily="18" charset="0"/>
              </a:rPr>
              <a:t>trải</a:t>
            </a:r>
            <a:r>
              <a:rPr lang="en-US" sz="3200" dirty="0">
                <a:solidFill>
                  <a:srgbClr val="0000CC"/>
                </a:solidFill>
                <a:latin typeface="Times New Roman" pitchFamily="18" charset="0"/>
                <a:cs typeface="Times New Roman" pitchFamily="18" charset="0"/>
              </a:rPr>
              <a:t> </a:t>
            </a:r>
            <a:r>
              <a:rPr lang="en-US" sz="3200" dirty="0" err="1">
                <a:solidFill>
                  <a:srgbClr val="0000CC"/>
                </a:solidFill>
                <a:latin typeface="Times New Roman" pitchFamily="18" charset="0"/>
                <a:cs typeface="Times New Roman" pitchFamily="18" charset="0"/>
              </a:rPr>
              <a:t>nghiệm</a:t>
            </a:r>
            <a:r>
              <a:rPr lang="en-US" sz="3200" dirty="0">
                <a:solidFill>
                  <a:srgbClr val="0000CC"/>
                </a:solidFill>
                <a:latin typeface="Times New Roman" pitchFamily="18" charset="0"/>
                <a:cs typeface="Times New Roman" pitchFamily="18" charset="0"/>
              </a:rPr>
              <a:t> </a:t>
            </a:r>
            <a:r>
              <a:rPr lang="en-US" sz="3200" dirty="0" err="1">
                <a:solidFill>
                  <a:srgbClr val="0000CC"/>
                </a:solidFill>
                <a:latin typeface="Times New Roman" pitchFamily="18" charset="0"/>
                <a:cs typeface="Times New Roman" pitchFamily="18" charset="0"/>
              </a:rPr>
              <a:t>của</a:t>
            </a:r>
            <a:r>
              <a:rPr lang="en-US" sz="3200" dirty="0">
                <a:solidFill>
                  <a:srgbClr val="0000CC"/>
                </a:solidFill>
                <a:latin typeface="Times New Roman" pitchFamily="18" charset="0"/>
                <a:cs typeface="Times New Roman" pitchFamily="18" charset="0"/>
              </a:rPr>
              <a:t> </a:t>
            </a:r>
            <a:r>
              <a:rPr lang="en-US" sz="3200" dirty="0" err="1">
                <a:solidFill>
                  <a:srgbClr val="0000CC"/>
                </a:solidFill>
                <a:latin typeface="Times New Roman" pitchFamily="18" charset="0"/>
                <a:cs typeface="Times New Roman" pitchFamily="18" charset="0"/>
              </a:rPr>
              <a:t>riêng</a:t>
            </a:r>
            <a:r>
              <a:rPr lang="en-US" sz="3200" dirty="0">
                <a:solidFill>
                  <a:srgbClr val="0000CC"/>
                </a:solidFill>
                <a:latin typeface="Times New Roman" pitchFamily="18" charset="0"/>
                <a:cs typeface="Times New Roman" pitchFamily="18" charset="0"/>
              </a:rPr>
              <a:t> </a:t>
            </a:r>
            <a:r>
              <a:rPr lang="en-US" sz="3200" dirty="0" err="1">
                <a:solidFill>
                  <a:srgbClr val="0000CC"/>
                </a:solidFill>
                <a:latin typeface="Times New Roman" pitchFamily="18" charset="0"/>
                <a:cs typeface="Times New Roman" pitchFamily="18" charset="0"/>
              </a:rPr>
              <a:t>mình</a:t>
            </a:r>
            <a:r>
              <a:rPr lang="en-US" sz="3200" dirty="0">
                <a:solidFill>
                  <a:srgbClr val="0000CC"/>
                </a:solidFill>
                <a:latin typeface="Times New Roman" pitchFamily="18" charset="0"/>
                <a:cs typeface="Times New Roman" pitchFamily="18" charset="0"/>
              </a:rPr>
              <a:t> </a:t>
            </a:r>
            <a:r>
              <a:rPr lang="en-US" sz="3200" dirty="0" err="1">
                <a:solidFill>
                  <a:srgbClr val="0000CC"/>
                </a:solidFill>
                <a:latin typeface="Times New Roman" pitchFamily="18" charset="0"/>
                <a:cs typeface="Times New Roman" pitchFamily="18" charset="0"/>
              </a:rPr>
              <a:t>trong</a:t>
            </a:r>
            <a:r>
              <a:rPr lang="en-US" sz="3200" dirty="0">
                <a:solidFill>
                  <a:srgbClr val="0000CC"/>
                </a:solidFill>
                <a:latin typeface="Times New Roman" pitchFamily="18" charset="0"/>
                <a:cs typeface="Times New Roman" pitchFamily="18" charset="0"/>
              </a:rPr>
              <a:t> </a:t>
            </a:r>
            <a:r>
              <a:rPr lang="en-US" sz="3200" dirty="0" err="1">
                <a:solidFill>
                  <a:srgbClr val="0000CC"/>
                </a:solidFill>
                <a:latin typeface="Times New Roman" pitchFamily="18" charset="0"/>
                <a:cs typeface="Times New Roman" pitchFamily="18" charset="0"/>
              </a:rPr>
              <a:t>thực</a:t>
            </a:r>
            <a:r>
              <a:rPr lang="en-US" sz="3200" dirty="0">
                <a:solidFill>
                  <a:srgbClr val="0000CC"/>
                </a:solidFill>
                <a:latin typeface="Times New Roman" pitchFamily="18" charset="0"/>
                <a:cs typeface="Times New Roman" pitchFamily="18" charset="0"/>
              </a:rPr>
              <a:t> </a:t>
            </a:r>
            <a:r>
              <a:rPr lang="en-US" sz="3200" dirty="0" err="1">
                <a:solidFill>
                  <a:srgbClr val="0000CC"/>
                </a:solidFill>
                <a:latin typeface="Times New Roman" pitchFamily="18" charset="0"/>
                <a:cs typeface="Times New Roman" pitchFamily="18" charset="0"/>
              </a:rPr>
              <a:t>tế</a:t>
            </a:r>
            <a:endParaRPr lang="en-US" sz="3200" dirty="0">
              <a:solidFill>
                <a:srgbClr val="0000CC"/>
              </a:solidFill>
              <a:latin typeface="Times New Roman" pitchFamily="18" charset="0"/>
              <a:cs typeface="Times New Roman" pitchFamily="18" charset="0"/>
            </a:endParaRPr>
          </a:p>
          <a:p>
            <a:pPr algn="just">
              <a:buNone/>
            </a:pPr>
            <a:endParaRPr lang="en-US" sz="3200" dirty="0">
              <a:solidFill>
                <a:srgbClr val="0000CC"/>
              </a:solidFill>
              <a:latin typeface="Times New Roman" pitchFamily="18" charset="0"/>
              <a:cs typeface="Times New Roman" pitchFamily="18" charset="0"/>
            </a:endParaRPr>
          </a:p>
        </p:txBody>
      </p:sp>
      <p:sp>
        <p:nvSpPr>
          <p:cNvPr id="4" name="Content Placeholder 3"/>
          <p:cNvSpPr>
            <a:spLocks noGrp="1"/>
          </p:cNvSpPr>
          <p:nvPr>
            <p:ph sz="half" idx="2"/>
          </p:nvPr>
        </p:nvSpPr>
        <p:spPr>
          <a:xfrm>
            <a:off x="276069" y="5150371"/>
            <a:ext cx="10295745" cy="1676400"/>
          </a:xfrm>
        </p:spPr>
        <p:txBody>
          <a:bodyPr>
            <a:noAutofit/>
          </a:bodyPr>
          <a:lstStyle/>
          <a:p>
            <a:pPr>
              <a:buNone/>
            </a:pPr>
            <a:r>
              <a:rPr lang="en-US" sz="3200" b="1" dirty="0">
                <a:solidFill>
                  <a:srgbClr val="0000CC"/>
                </a:solidFill>
                <a:latin typeface="Times New Roman" pitchFamily="18" charset="0"/>
                <a:cs typeface="Times New Roman" pitchFamily="18" charset="0"/>
              </a:rPr>
              <a:t>-&gt; </a:t>
            </a:r>
            <a:r>
              <a:rPr lang="en-US" sz="3200" b="1" dirty="0" err="1">
                <a:solidFill>
                  <a:srgbClr val="0000CC"/>
                </a:solidFill>
                <a:latin typeface="Times New Roman" pitchFamily="18" charset="0"/>
                <a:cs typeface="Times New Roman" pitchFamily="18" charset="0"/>
              </a:rPr>
              <a:t>Bài</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văn</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nghị</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luận</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trở</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nên</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sinh</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động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thuyết</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phục</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hơn</a:t>
            </a:r>
            <a:r>
              <a:rPr lang="en-US" sz="3200" b="1" dirty="0">
                <a:solidFill>
                  <a:srgbClr val="0000CC"/>
                </a:solidFill>
                <a:latin typeface="Times New Roman" pitchFamily="18" charset="0"/>
                <a:cs typeface="Times New Roman" pitchFamily="18" charset="0"/>
              </a:rPr>
              <a:t>.</a:t>
            </a:r>
            <a:endParaRPr lang="en-US" sz="3200" b="1" dirty="0">
              <a:solidFill>
                <a:srgbClr val="0000CC"/>
              </a:solidFill>
              <a:latin typeface="Times New Roman" pitchFamily="18" charset="0"/>
              <a:cs typeface="Times New Roman" pitchFamily="18" charset="0"/>
            </a:endParaRPr>
          </a:p>
        </p:txBody>
      </p:sp>
      <p:pic>
        <p:nvPicPr>
          <p:cNvPr id="5" name="Picture 4"/>
          <p:cNvPicPr>
            <a:picLocks noChangeAspect="1"/>
          </p:cNvPicPr>
          <p:nvPr/>
        </p:nvPicPr>
        <p:blipFill>
          <a:blip r:embed="rId3"/>
          <a:stretch>
            <a:fillRect/>
          </a:stretch>
        </p:blipFill>
        <p:spPr>
          <a:xfrm>
            <a:off x="3122970" y="207187"/>
            <a:ext cx="5749026" cy="859611"/>
          </a:xfrm>
          <a:prstGeom prst="rect">
            <a:avLst/>
          </a:prstGeom>
        </p:spPr>
      </p:pic>
    </p:spTree>
    <p:extLst>
      <p:ext uri="{BB962C8B-B14F-4D97-AF65-F5344CB8AC3E}">
        <p14:creationId xmlns:p14="http://schemas.microsoft.com/office/powerpoint/2010/main" val="12790235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blinds(horizontal)">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3"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1+#ppt_w/2"/>
                                          </p:val>
                                        </p:tav>
                                        <p:tav tm="100000">
                                          <p:val>
                                            <p:strVal val="#ppt_x"/>
                                          </p:val>
                                        </p:tav>
                                      </p:tavLst>
                                    </p:anim>
                                    <p:anim calcmode="lin" valueType="num">
                                      <p:cBhvr additive="base">
                                        <p:cTn id="2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965288" y="495013"/>
            <a:ext cx="2249899" cy="800219"/>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4000" b="1" i="0" u="sng"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Tổng kết</a:t>
            </a:r>
            <a:endParaRPr kumimoji="0" lang="en-US" sz="4000" b="0"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grpSp>
        <p:nvGrpSpPr>
          <p:cNvPr id="10" name="Group 9"/>
          <p:cNvGrpSpPr/>
          <p:nvPr/>
        </p:nvGrpSpPr>
        <p:grpSpPr>
          <a:xfrm>
            <a:off x="139854" y="980729"/>
            <a:ext cx="11769551" cy="4447234"/>
            <a:chOff x="139854" y="980729"/>
            <a:chExt cx="11769551" cy="4447234"/>
          </a:xfrm>
        </p:grpSpPr>
        <p:sp>
          <p:nvSpPr>
            <p:cNvPr id="11" name="Freeform 10"/>
            <p:cNvSpPr/>
            <p:nvPr/>
          </p:nvSpPr>
          <p:spPr>
            <a:xfrm>
              <a:off x="416967" y="1106454"/>
              <a:ext cx="5897299" cy="4195783"/>
            </a:xfrm>
            <a:custGeom>
              <a:avLst/>
              <a:gdLst>
                <a:gd name="connsiteX0" fmla="*/ 0 w 5897299"/>
                <a:gd name="connsiteY0" fmla="*/ 629367 h 4195783"/>
                <a:gd name="connsiteX1" fmla="*/ 3799408 w 5897299"/>
                <a:gd name="connsiteY1" fmla="*/ 629367 h 4195783"/>
                <a:gd name="connsiteX2" fmla="*/ 3799408 w 5897299"/>
                <a:gd name="connsiteY2" fmla="*/ 0 h 4195783"/>
                <a:gd name="connsiteX3" fmla="*/ 5897299 w 5897299"/>
                <a:gd name="connsiteY3" fmla="*/ 2097892 h 4195783"/>
                <a:gd name="connsiteX4" fmla="*/ 3799408 w 5897299"/>
                <a:gd name="connsiteY4" fmla="*/ 4195783 h 4195783"/>
                <a:gd name="connsiteX5" fmla="*/ 3799408 w 5897299"/>
                <a:gd name="connsiteY5" fmla="*/ 3566416 h 4195783"/>
                <a:gd name="connsiteX6" fmla="*/ 0 w 5897299"/>
                <a:gd name="connsiteY6" fmla="*/ 3566416 h 4195783"/>
                <a:gd name="connsiteX7" fmla="*/ 0 w 5897299"/>
                <a:gd name="connsiteY7" fmla="*/ 629367 h 4195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97299" h="4195783">
                  <a:moveTo>
                    <a:pt x="0" y="629367"/>
                  </a:moveTo>
                  <a:lnTo>
                    <a:pt x="3799408" y="629367"/>
                  </a:lnTo>
                  <a:lnTo>
                    <a:pt x="3799408" y="0"/>
                  </a:lnTo>
                  <a:lnTo>
                    <a:pt x="5897299" y="2097892"/>
                  </a:lnTo>
                  <a:lnTo>
                    <a:pt x="3799408" y="4195783"/>
                  </a:lnTo>
                  <a:lnTo>
                    <a:pt x="3799408" y="3566416"/>
                  </a:lnTo>
                  <a:lnTo>
                    <a:pt x="0" y="3566416"/>
                  </a:lnTo>
                  <a:lnTo>
                    <a:pt x="0" y="629367"/>
                  </a:lnTo>
                  <a:close/>
                </a:path>
              </a:pathLst>
            </a:custGeom>
            <a:solidFill>
              <a:schemeClr val="accent4">
                <a:lumMod val="60000"/>
                <a:lumOff val="40000"/>
                <a:alpha val="90000"/>
              </a:schemeClr>
            </a:solidFill>
            <a:ln>
              <a:solidFill>
                <a:schemeClr val="accent4">
                  <a:lumMod val="40000"/>
                  <a:lumOff val="60000"/>
                </a:scheme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535285" tIns="644607" rIns="1499004" bIns="644607" numCol="1" spcCol="1270" anchor="ctr" anchorCtr="0">
              <a:noAutofit/>
            </a:bodyPr>
            <a:lstStyle/>
            <a:p>
              <a:pPr marL="342900" indent="-342900" algn="just">
                <a:buFontTx/>
                <a:buChar char="-"/>
              </a:pPr>
              <a:r>
                <a:rPr lang="en-US" sz="2400" b="1" i="1" smtClean="0">
                  <a:solidFill>
                    <a:srgbClr val="0000CC"/>
                  </a:solidFill>
                  <a:latin typeface="Times New Roman" panose="02020603050405020304" pitchFamily="18" charset="0"/>
                  <a:cs typeface="Times New Roman" panose="02020603050405020304" pitchFamily="18" charset="0"/>
                </a:rPr>
                <a:t>Thoả </a:t>
              </a:r>
              <a:r>
                <a:rPr lang="en-US" sz="2400" b="1" i="1">
                  <a:solidFill>
                    <a:srgbClr val="0000CC"/>
                  </a:solidFill>
                  <a:latin typeface="Times New Roman" panose="02020603050405020304" pitchFamily="18" charset="0"/>
                  <a:cs typeface="Times New Roman" panose="02020603050405020304" pitchFamily="18" charset="0"/>
                </a:rPr>
                <a:t>mãn nhu cầu thưởng ngoạn, mở rộng tầm hiểu biết</a:t>
              </a:r>
              <a:r>
                <a:rPr lang="en-US" sz="2400" b="1" i="1">
                  <a:solidFill>
                    <a:srgbClr val="0000CC"/>
                  </a:solidFill>
                  <a:latin typeface="Times New Roman" panose="02020603050405020304" pitchFamily="18" charset="0"/>
                  <a:cs typeface="Times New Roman" panose="02020603050405020304" pitchFamily="18" charset="0"/>
                </a:rPr>
                <a:t>. </a:t>
              </a:r>
              <a:endParaRPr lang="en-US" sz="2400" b="1" i="1" smtClean="0">
                <a:solidFill>
                  <a:srgbClr val="0000CC"/>
                </a:solidFill>
                <a:latin typeface="Times New Roman" panose="02020603050405020304" pitchFamily="18" charset="0"/>
                <a:cs typeface="Times New Roman" panose="02020603050405020304" pitchFamily="18" charset="0"/>
              </a:endParaRPr>
            </a:p>
            <a:p>
              <a:pPr algn="just"/>
              <a:r>
                <a:rPr lang="en-US" sz="2400" b="1" i="1" smtClean="0">
                  <a:solidFill>
                    <a:srgbClr val="0000CC"/>
                  </a:solidFill>
                  <a:latin typeface="Times New Roman" panose="02020603050405020304" pitchFamily="18" charset="0"/>
                  <a:cs typeface="Times New Roman" panose="02020603050405020304" pitchFamily="18" charset="0"/>
                </a:rPr>
                <a:t>- Nhân lên </a:t>
              </a:r>
              <a:r>
                <a:rPr lang="en-US" sz="2400" b="1" i="1">
                  <a:solidFill>
                    <a:srgbClr val="0000CC"/>
                  </a:solidFill>
                  <a:latin typeface="Times New Roman" panose="02020603050405020304" pitchFamily="18" charset="0"/>
                  <a:cs typeface="Times New Roman" panose="02020603050405020304" pitchFamily="18" charset="0"/>
                </a:rPr>
                <a:t>niềm vui cho con người.</a:t>
              </a:r>
            </a:p>
          </p:txBody>
        </p:sp>
        <p:sp>
          <p:nvSpPr>
            <p:cNvPr id="12" name="Freeform 11"/>
            <p:cNvSpPr/>
            <p:nvPr/>
          </p:nvSpPr>
          <p:spPr>
            <a:xfrm>
              <a:off x="139854" y="2330574"/>
              <a:ext cx="1660904" cy="1714842"/>
            </a:xfrm>
            <a:custGeom>
              <a:avLst/>
              <a:gdLst>
                <a:gd name="connsiteX0" fmla="*/ 0 w 1660904"/>
                <a:gd name="connsiteY0" fmla="*/ 857421 h 1714842"/>
                <a:gd name="connsiteX1" fmla="*/ 830452 w 1660904"/>
                <a:gd name="connsiteY1" fmla="*/ 0 h 1714842"/>
                <a:gd name="connsiteX2" fmla="*/ 1660904 w 1660904"/>
                <a:gd name="connsiteY2" fmla="*/ 857421 h 1714842"/>
                <a:gd name="connsiteX3" fmla="*/ 830452 w 1660904"/>
                <a:gd name="connsiteY3" fmla="*/ 1714842 h 1714842"/>
                <a:gd name="connsiteX4" fmla="*/ 0 w 1660904"/>
                <a:gd name="connsiteY4" fmla="*/ 857421 h 1714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904" h="1714842">
                  <a:moveTo>
                    <a:pt x="0" y="857421"/>
                  </a:moveTo>
                  <a:cubicBezTo>
                    <a:pt x="0" y="383880"/>
                    <a:pt x="371806" y="0"/>
                    <a:pt x="830452" y="0"/>
                  </a:cubicBezTo>
                  <a:cubicBezTo>
                    <a:pt x="1289098" y="0"/>
                    <a:pt x="1660904" y="383880"/>
                    <a:pt x="1660904" y="857421"/>
                  </a:cubicBezTo>
                  <a:cubicBezTo>
                    <a:pt x="1660904" y="1330962"/>
                    <a:pt x="1289098" y="1714842"/>
                    <a:pt x="830452" y="1714842"/>
                  </a:cubicBezTo>
                  <a:cubicBezTo>
                    <a:pt x="371806" y="1714842"/>
                    <a:pt x="0" y="1330962"/>
                    <a:pt x="0" y="857421"/>
                  </a:cubicBezTo>
                  <a:close/>
                </a:path>
              </a:pathLst>
            </a:custGeom>
            <a:solidFill>
              <a:schemeClr val="accent4">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8474" tIns="266373" rIns="258474" bIns="266373"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Nội dung </a:t>
              </a:r>
            </a:p>
          </p:txBody>
        </p:sp>
        <p:sp>
          <p:nvSpPr>
            <p:cNvPr id="13" name="Freeform 12"/>
            <p:cNvSpPr/>
            <p:nvPr/>
          </p:nvSpPr>
          <p:spPr>
            <a:xfrm>
              <a:off x="6483669" y="980729"/>
              <a:ext cx="5425736" cy="4447234"/>
            </a:xfrm>
            <a:custGeom>
              <a:avLst/>
              <a:gdLst>
                <a:gd name="connsiteX0" fmla="*/ 0 w 5425736"/>
                <a:gd name="connsiteY0" fmla="*/ 667085 h 4447234"/>
                <a:gd name="connsiteX1" fmla="*/ 3202119 w 5425736"/>
                <a:gd name="connsiteY1" fmla="*/ 667085 h 4447234"/>
                <a:gd name="connsiteX2" fmla="*/ 3202119 w 5425736"/>
                <a:gd name="connsiteY2" fmla="*/ 0 h 4447234"/>
                <a:gd name="connsiteX3" fmla="*/ 5425736 w 5425736"/>
                <a:gd name="connsiteY3" fmla="*/ 2223617 h 4447234"/>
                <a:gd name="connsiteX4" fmla="*/ 3202119 w 5425736"/>
                <a:gd name="connsiteY4" fmla="*/ 4447234 h 4447234"/>
                <a:gd name="connsiteX5" fmla="*/ 3202119 w 5425736"/>
                <a:gd name="connsiteY5" fmla="*/ 3780149 h 4447234"/>
                <a:gd name="connsiteX6" fmla="*/ 0 w 5425736"/>
                <a:gd name="connsiteY6" fmla="*/ 3780149 h 4447234"/>
                <a:gd name="connsiteX7" fmla="*/ 0 w 5425736"/>
                <a:gd name="connsiteY7" fmla="*/ 667085 h 444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25736" h="4447234">
                  <a:moveTo>
                    <a:pt x="0" y="667085"/>
                  </a:moveTo>
                  <a:lnTo>
                    <a:pt x="3202119" y="667085"/>
                  </a:lnTo>
                  <a:lnTo>
                    <a:pt x="3202119" y="0"/>
                  </a:lnTo>
                  <a:lnTo>
                    <a:pt x="5425736" y="2223617"/>
                  </a:lnTo>
                  <a:lnTo>
                    <a:pt x="3202119" y="4447234"/>
                  </a:lnTo>
                  <a:lnTo>
                    <a:pt x="3202119" y="3780149"/>
                  </a:lnTo>
                  <a:lnTo>
                    <a:pt x="0" y="3780149"/>
                  </a:lnTo>
                  <a:lnTo>
                    <a:pt x="0" y="667085"/>
                  </a:lnTo>
                  <a:close/>
                </a:path>
              </a:pathLst>
            </a:custGeom>
            <a:solidFill>
              <a:schemeClr val="accent2">
                <a:lumMod val="40000"/>
                <a:lumOff val="60000"/>
                <a:alpha val="90000"/>
              </a:schemeClr>
            </a:solidFill>
            <a:ln>
              <a:solidFill>
                <a:schemeClr val="accent2">
                  <a:lumMod val="60000"/>
                  <a:lumOff val="40000"/>
                </a:scheme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17394" tIns="682325" rIns="1454736" bIns="682325" numCol="1" spcCol="1270" anchor="ctr" anchorCtr="0">
              <a:noAutofit/>
            </a:bodyPr>
            <a:lstStyle/>
            <a:p>
              <a:pPr algn="just"/>
              <a:r>
                <a:rPr lang="en-US" sz="2400" b="1" i="1">
                  <a:solidFill>
                    <a:srgbClr val="0000CC"/>
                  </a:solidFill>
                  <a:latin typeface="Times New Roman" panose="02020603050405020304" pitchFamily="18" charset="0"/>
                  <a:cs typeface="Times New Roman" panose="02020603050405020304" pitchFamily="18" charset="0"/>
                </a:rPr>
                <a:t>- Dẫn chứng tự nhiên, sinh động, gần với thực tiễn cuộc sống.</a:t>
              </a:r>
            </a:p>
            <a:p>
              <a:pPr algn="just"/>
              <a:r>
                <a:rPr lang="en-US" sz="2400" b="1" i="1">
                  <a:solidFill>
                    <a:srgbClr val="0000CC"/>
                  </a:solidFill>
                  <a:latin typeface="Times New Roman" panose="02020603050405020304" pitchFamily="18" charset="0"/>
                  <a:cs typeface="Times New Roman" panose="02020603050405020304" pitchFamily="18" charset="0"/>
                </a:rPr>
                <a:t>- Xây dựng nhân vật của hoạt động giáo dục, một thầy giáo và học sinh.</a:t>
              </a:r>
            </a:p>
          </p:txBody>
        </p:sp>
        <p:sp>
          <p:nvSpPr>
            <p:cNvPr id="14" name="Freeform 13"/>
            <p:cNvSpPr/>
            <p:nvPr/>
          </p:nvSpPr>
          <p:spPr>
            <a:xfrm>
              <a:off x="6090237" y="2385704"/>
              <a:ext cx="1730658" cy="1659712"/>
            </a:xfrm>
            <a:custGeom>
              <a:avLst/>
              <a:gdLst>
                <a:gd name="connsiteX0" fmla="*/ 0 w 1730658"/>
                <a:gd name="connsiteY0" fmla="*/ 829856 h 1659712"/>
                <a:gd name="connsiteX1" fmla="*/ 865329 w 1730658"/>
                <a:gd name="connsiteY1" fmla="*/ 0 h 1659712"/>
                <a:gd name="connsiteX2" fmla="*/ 1730658 w 1730658"/>
                <a:gd name="connsiteY2" fmla="*/ 829856 h 1659712"/>
                <a:gd name="connsiteX3" fmla="*/ 865329 w 1730658"/>
                <a:gd name="connsiteY3" fmla="*/ 1659712 h 1659712"/>
                <a:gd name="connsiteX4" fmla="*/ 0 w 1730658"/>
                <a:gd name="connsiteY4" fmla="*/ 829856 h 1659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0658" h="1659712">
                  <a:moveTo>
                    <a:pt x="0" y="829856"/>
                  </a:moveTo>
                  <a:cubicBezTo>
                    <a:pt x="0" y="371539"/>
                    <a:pt x="387421" y="0"/>
                    <a:pt x="865329" y="0"/>
                  </a:cubicBezTo>
                  <a:cubicBezTo>
                    <a:pt x="1343237" y="0"/>
                    <a:pt x="1730658" y="371539"/>
                    <a:pt x="1730658" y="829856"/>
                  </a:cubicBezTo>
                  <a:cubicBezTo>
                    <a:pt x="1730658" y="1288173"/>
                    <a:pt x="1343237" y="1659712"/>
                    <a:pt x="865329" y="1659712"/>
                  </a:cubicBezTo>
                  <a:cubicBezTo>
                    <a:pt x="387421" y="1659712"/>
                    <a:pt x="0" y="1288173"/>
                    <a:pt x="0" y="829856"/>
                  </a:cubicBez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8689" tIns="258299" rIns="268689" bIns="258299"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Nghệ thuật</a:t>
              </a:r>
              <a:endParaRPr kumimoji="0" lang="en-US" sz="2400" b="0" i="0" u="none" strike="noStrike" kern="1200" cap="none" spc="0" normalizeH="0" baseline="0" noProof="0">
                <a:ln>
                  <a:noFill/>
                </a:ln>
                <a:solidFill>
                  <a:srgbClr val="0000CC"/>
                </a:solidFill>
                <a:effectLst>
                  <a:outerShdw blurRad="38100" dist="38100" dir="2700000" algn="tl">
                    <a:srgbClr val="000000">
                      <a:alpha val="43137"/>
                    </a:srgbClr>
                  </a:outerShdw>
                </a:effectLst>
                <a:uLnTx/>
                <a:uFillTx/>
                <a:latin typeface="Calibri" panose="020F0502020204030204"/>
                <a:ea typeface="+mn-ea"/>
                <a:cs typeface="+mn-cs"/>
              </a:endParaRPr>
            </a:p>
          </p:txBody>
        </p:sp>
      </p:grpSp>
    </p:spTree>
    <p:extLst>
      <p:ext uri="{BB962C8B-B14F-4D97-AF65-F5344CB8AC3E}">
        <p14:creationId xmlns:p14="http://schemas.microsoft.com/office/powerpoint/2010/main" val="1732250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 name="TextBox 3"/>
          <p:cNvSpPr txBox="1"/>
          <p:nvPr/>
        </p:nvSpPr>
        <p:spPr>
          <a:xfrm>
            <a:off x="351923" y="557146"/>
            <a:ext cx="2976282" cy="707886"/>
          </a:xfrm>
          <a:prstGeom prst="rect">
            <a:avLst/>
          </a:prstGeom>
          <a:noFill/>
          <a:ln>
            <a:solidFill>
              <a:srgbClr val="FF0000"/>
            </a:solid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r>
              <a:rPr lang="en-US" sz="4000" b="1">
                <a:solidFill>
                  <a:srgbClr val="FF0000"/>
                </a:solidFill>
                <a:latin typeface="#9Slide03 AllRoundGothic" panose="020B0703020202020104" pitchFamily="34" charset="0"/>
                <a:cs typeface="Times New Roman" panose="02020603050405020304" pitchFamily="18" charset="0"/>
              </a:rPr>
              <a:t>LUYỆN TẬP</a:t>
            </a:r>
          </a:p>
        </p:txBody>
      </p:sp>
      <p:sp>
        <p:nvSpPr>
          <p:cNvPr id="5" name="Rectangle 4"/>
          <p:cNvSpPr/>
          <p:nvPr/>
        </p:nvSpPr>
        <p:spPr>
          <a:xfrm>
            <a:off x="351923" y="1633210"/>
            <a:ext cx="11087726" cy="954107"/>
          </a:xfrm>
          <a:prstGeom prst="rect">
            <a:avLst/>
          </a:prstGeom>
        </p:spPr>
        <p:txBody>
          <a:bodyPr wrap="square">
            <a:spAutoFit/>
          </a:bodyPr>
          <a:lstStyle/>
          <a:p>
            <a:r>
              <a:rPr lang="en-US" sz="2800" b="1" i="0" smtClean="0">
                <a:solidFill>
                  <a:srgbClr val="FF0000"/>
                </a:solidFill>
                <a:effectLst/>
                <a:latin typeface="Times New Roman" panose="02020603050405020304" pitchFamily="18" charset="0"/>
                <a:cs typeface="Times New Roman" panose="02020603050405020304" pitchFamily="18" charset="0"/>
              </a:rPr>
              <a:t>   </a:t>
            </a:r>
            <a:r>
              <a:rPr lang="vi-VN" sz="2800" b="1" i="0" smtClean="0">
                <a:solidFill>
                  <a:srgbClr val="FF0000"/>
                </a:solidFill>
                <a:effectLst/>
                <a:latin typeface="Times New Roman" panose="02020603050405020304" pitchFamily="18" charset="0"/>
                <a:cs typeface="Times New Roman" panose="02020603050405020304" pitchFamily="18" charset="0"/>
              </a:rPr>
              <a:t>Những chi tiết nào trong văn bản </a:t>
            </a:r>
            <a:r>
              <a:rPr lang="vi-VN" sz="2800" b="1" i="1" smtClean="0">
                <a:solidFill>
                  <a:srgbClr val="FF0000"/>
                </a:solidFill>
                <a:effectLst/>
                <a:latin typeface="Times New Roman" panose="02020603050405020304" pitchFamily="18" charset="0"/>
                <a:cs typeface="Times New Roman" panose="02020603050405020304" pitchFamily="18" charset="0"/>
              </a:rPr>
              <a:t>Đi bộ ngao du</a:t>
            </a:r>
            <a:r>
              <a:rPr lang="vi-VN" sz="2800" b="1" i="0" smtClean="0">
                <a:solidFill>
                  <a:srgbClr val="FF0000"/>
                </a:solidFill>
                <a:effectLst/>
                <a:latin typeface="Times New Roman" panose="02020603050405020304" pitchFamily="18" charset="0"/>
                <a:cs typeface="Times New Roman" panose="02020603050405020304" pitchFamily="18" charset="0"/>
              </a:rPr>
              <a:t> giúp em hiểu rõ hơn về nhân vật Ê – min? Nêu một vài nhận xét của em về nhân vật này</a:t>
            </a:r>
            <a:r>
              <a:rPr lang="en-US" sz="2800" b="1" i="0" smtClean="0">
                <a:solidFill>
                  <a:srgbClr val="FF0000"/>
                </a:solidFill>
                <a:effectLst/>
                <a:latin typeface="Times New Roman" panose="02020603050405020304" pitchFamily="18" charset="0"/>
                <a:cs typeface="Times New Roman" panose="02020603050405020304" pitchFamily="18" charset="0"/>
              </a:rPr>
              <a:t>?</a:t>
            </a:r>
            <a:endParaRPr lang="en-US" sz="28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178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43108" y="1257029"/>
            <a:ext cx="11669010" cy="1826068"/>
          </a:xfrm>
          <a:prstGeom prst="rect">
            <a:avLst/>
          </a:prstGeom>
          <a:solidFill>
            <a:schemeClr val="accent6">
              <a:lumMod val="60000"/>
              <a:lumOff val="40000"/>
              <a:alpha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Freeform 6"/>
          <p:cNvSpPr/>
          <p:nvPr/>
        </p:nvSpPr>
        <p:spPr>
          <a:xfrm>
            <a:off x="203200" y="193736"/>
            <a:ext cx="4655036" cy="1378202"/>
          </a:xfrm>
          <a:custGeom>
            <a:avLst/>
            <a:gdLst>
              <a:gd name="connsiteX0" fmla="*/ 0 w 4655036"/>
              <a:gd name="connsiteY0" fmla="*/ 319806 h 1918800"/>
              <a:gd name="connsiteX1" fmla="*/ 319806 w 4655036"/>
              <a:gd name="connsiteY1" fmla="*/ 0 h 1918800"/>
              <a:gd name="connsiteX2" fmla="*/ 4335230 w 4655036"/>
              <a:gd name="connsiteY2" fmla="*/ 0 h 1918800"/>
              <a:gd name="connsiteX3" fmla="*/ 4655036 w 4655036"/>
              <a:gd name="connsiteY3" fmla="*/ 319806 h 1918800"/>
              <a:gd name="connsiteX4" fmla="*/ 4655036 w 4655036"/>
              <a:gd name="connsiteY4" fmla="*/ 1598994 h 1918800"/>
              <a:gd name="connsiteX5" fmla="*/ 4335230 w 4655036"/>
              <a:gd name="connsiteY5" fmla="*/ 1918800 h 1918800"/>
              <a:gd name="connsiteX6" fmla="*/ 319806 w 4655036"/>
              <a:gd name="connsiteY6" fmla="*/ 1918800 h 1918800"/>
              <a:gd name="connsiteX7" fmla="*/ 0 w 4655036"/>
              <a:gd name="connsiteY7" fmla="*/ 1598994 h 1918800"/>
              <a:gd name="connsiteX8" fmla="*/ 0 w 4655036"/>
              <a:gd name="connsiteY8" fmla="*/ 319806 h 191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5036" h="1918800">
                <a:moveTo>
                  <a:pt x="0" y="319806"/>
                </a:moveTo>
                <a:cubicBezTo>
                  <a:pt x="0" y="143182"/>
                  <a:pt x="143182" y="0"/>
                  <a:pt x="319806" y="0"/>
                </a:cubicBezTo>
                <a:lnTo>
                  <a:pt x="4335230" y="0"/>
                </a:lnTo>
                <a:cubicBezTo>
                  <a:pt x="4511854" y="0"/>
                  <a:pt x="4655036" y="143182"/>
                  <a:pt x="4655036" y="319806"/>
                </a:cubicBezTo>
                <a:lnTo>
                  <a:pt x="4655036" y="1598994"/>
                </a:lnTo>
                <a:cubicBezTo>
                  <a:pt x="4655036" y="1775618"/>
                  <a:pt x="4511854" y="1918800"/>
                  <a:pt x="4335230" y="1918800"/>
                </a:cubicBezTo>
                <a:lnTo>
                  <a:pt x="319806" y="1918800"/>
                </a:lnTo>
                <a:cubicBezTo>
                  <a:pt x="143182" y="1918800"/>
                  <a:pt x="0" y="1775618"/>
                  <a:pt x="0" y="1598994"/>
                </a:cubicBezTo>
                <a:lnTo>
                  <a:pt x="0" y="319806"/>
                </a:lnTo>
                <a:close/>
              </a:path>
            </a:pathLst>
          </a:custGeom>
          <a:solidFill>
            <a:schemeClr val="accent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02411" tIns="93668" rIns="402411" bIns="93668" numCol="1" spcCol="1270" anchor="ctr" anchorCtr="0">
            <a:noAutofit/>
          </a:bodyPr>
          <a:lstStyle/>
          <a:p>
            <a:pPr lvl="0" algn="just" defTabSz="2889250">
              <a:lnSpc>
                <a:spcPct val="90000"/>
              </a:lnSpc>
              <a:spcBef>
                <a:spcPct val="0"/>
              </a:spcBef>
              <a:spcAft>
                <a:spcPct val="35000"/>
              </a:spcAft>
            </a:pPr>
            <a:r>
              <a:rPr lang="vi-VN" sz="2800" b="1">
                <a:solidFill>
                  <a:srgbClr val="FF0000"/>
                </a:solidFill>
                <a:latin typeface="+mj-lt"/>
              </a:rPr>
              <a:t>Ê - min là một câu bé kiên cường, </a:t>
            </a:r>
            <a:r>
              <a:rPr lang="vi-VN" sz="2800" b="1">
                <a:solidFill>
                  <a:srgbClr val="FF0000"/>
                </a:solidFill>
                <a:latin typeface="+mj-lt"/>
              </a:rPr>
              <a:t>bản </a:t>
            </a:r>
            <a:r>
              <a:rPr lang="vi-VN" sz="2800" b="1" smtClean="0">
                <a:solidFill>
                  <a:srgbClr val="FF0000"/>
                </a:solidFill>
                <a:latin typeface="+mj-lt"/>
              </a:rPr>
              <a:t>lĩnh</a:t>
            </a:r>
            <a:endParaRPr lang="en-US" sz="2800" b="1" kern="1200">
              <a:solidFill>
                <a:srgbClr val="FF0000"/>
              </a:solidFill>
              <a:latin typeface="+mj-lt"/>
            </a:endParaRPr>
          </a:p>
        </p:txBody>
      </p:sp>
      <p:sp>
        <p:nvSpPr>
          <p:cNvPr id="8" name="Rectangle 7"/>
          <p:cNvSpPr/>
          <p:nvPr/>
        </p:nvSpPr>
        <p:spPr>
          <a:xfrm>
            <a:off x="343108" y="4344297"/>
            <a:ext cx="11669010" cy="1964348"/>
          </a:xfrm>
          <a:prstGeom prst="rect">
            <a:avLst/>
          </a:prstGeom>
          <a:solidFill>
            <a:schemeClr val="accent2">
              <a:lumMod val="60000"/>
              <a:lumOff val="40000"/>
              <a:alpha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Freeform 8"/>
          <p:cNvSpPr/>
          <p:nvPr/>
        </p:nvSpPr>
        <p:spPr>
          <a:xfrm>
            <a:off x="203200" y="3207825"/>
            <a:ext cx="4655036" cy="1476771"/>
          </a:xfrm>
          <a:custGeom>
            <a:avLst/>
            <a:gdLst>
              <a:gd name="connsiteX0" fmla="*/ 0 w 4640088"/>
              <a:gd name="connsiteY0" fmla="*/ 222358 h 1334122"/>
              <a:gd name="connsiteX1" fmla="*/ 222358 w 4640088"/>
              <a:gd name="connsiteY1" fmla="*/ 0 h 1334122"/>
              <a:gd name="connsiteX2" fmla="*/ 4417730 w 4640088"/>
              <a:gd name="connsiteY2" fmla="*/ 0 h 1334122"/>
              <a:gd name="connsiteX3" fmla="*/ 4640088 w 4640088"/>
              <a:gd name="connsiteY3" fmla="*/ 222358 h 1334122"/>
              <a:gd name="connsiteX4" fmla="*/ 4640088 w 4640088"/>
              <a:gd name="connsiteY4" fmla="*/ 1111764 h 1334122"/>
              <a:gd name="connsiteX5" fmla="*/ 4417730 w 4640088"/>
              <a:gd name="connsiteY5" fmla="*/ 1334122 h 1334122"/>
              <a:gd name="connsiteX6" fmla="*/ 222358 w 4640088"/>
              <a:gd name="connsiteY6" fmla="*/ 1334122 h 1334122"/>
              <a:gd name="connsiteX7" fmla="*/ 0 w 4640088"/>
              <a:gd name="connsiteY7" fmla="*/ 1111764 h 1334122"/>
              <a:gd name="connsiteX8" fmla="*/ 0 w 4640088"/>
              <a:gd name="connsiteY8" fmla="*/ 222358 h 1334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40088" h="1334122">
                <a:moveTo>
                  <a:pt x="0" y="222358"/>
                </a:moveTo>
                <a:cubicBezTo>
                  <a:pt x="0" y="99553"/>
                  <a:pt x="99553" y="0"/>
                  <a:pt x="222358" y="0"/>
                </a:cubicBezTo>
                <a:lnTo>
                  <a:pt x="4417730" y="0"/>
                </a:lnTo>
                <a:cubicBezTo>
                  <a:pt x="4540535" y="0"/>
                  <a:pt x="4640088" y="99553"/>
                  <a:pt x="4640088" y="222358"/>
                </a:cubicBezTo>
                <a:lnTo>
                  <a:pt x="4640088" y="1111764"/>
                </a:lnTo>
                <a:cubicBezTo>
                  <a:pt x="4640088" y="1234569"/>
                  <a:pt x="4540535" y="1334122"/>
                  <a:pt x="4417730" y="1334122"/>
                </a:cubicBezTo>
                <a:lnTo>
                  <a:pt x="222358" y="1334122"/>
                </a:lnTo>
                <a:cubicBezTo>
                  <a:pt x="99553" y="1334122"/>
                  <a:pt x="0" y="1234569"/>
                  <a:pt x="0" y="1111764"/>
                </a:cubicBezTo>
                <a:lnTo>
                  <a:pt x="0" y="222358"/>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3869" tIns="65126" rIns="373869" bIns="65126" numCol="1" spcCol="1270" anchor="ctr" anchorCtr="0">
            <a:noAutofit/>
          </a:bodyPr>
          <a:lstStyle/>
          <a:p>
            <a:pPr lvl="0" algn="just" defTabSz="2889250">
              <a:lnSpc>
                <a:spcPct val="90000"/>
              </a:lnSpc>
              <a:spcBef>
                <a:spcPct val="0"/>
              </a:spcBef>
              <a:spcAft>
                <a:spcPct val="35000"/>
              </a:spcAft>
            </a:pPr>
            <a:r>
              <a:rPr lang="vi-VN" sz="2400" b="1">
                <a:solidFill>
                  <a:srgbClr val="FF0000"/>
                </a:solidFill>
                <a:latin typeface="+mj-lt"/>
              </a:rPr>
              <a:t>Ê - min còn là một cậu bé ưa khám phá,mở mang tri thức và có vốn hiểu biết thực tê sphong phú, sâu rộng: </a:t>
            </a:r>
            <a:endParaRPr lang="en-US" sz="2400" b="1" kern="1200">
              <a:solidFill>
                <a:srgbClr val="FF0000"/>
              </a:solidFill>
              <a:latin typeface="+mj-lt"/>
            </a:endParaRPr>
          </a:p>
        </p:txBody>
      </p:sp>
      <p:sp>
        <p:nvSpPr>
          <p:cNvPr id="10" name="Rectangle 9"/>
          <p:cNvSpPr/>
          <p:nvPr/>
        </p:nvSpPr>
        <p:spPr>
          <a:xfrm>
            <a:off x="589613" y="1513437"/>
            <a:ext cx="11422505" cy="1569660"/>
          </a:xfrm>
          <a:prstGeom prst="rect">
            <a:avLst/>
          </a:prstGeom>
        </p:spPr>
        <p:txBody>
          <a:bodyPr wrap="square">
            <a:spAutoFit/>
          </a:bodyPr>
          <a:lstStyle/>
          <a:p>
            <a:pPr lvl="0"/>
            <a:r>
              <a:rPr lang="vi-VN" sz="2400" b="1">
                <a:solidFill>
                  <a:srgbClr val="0000CC"/>
                </a:solidFill>
                <a:latin typeface="Times New Roman" panose="02020603050405020304" pitchFamily="18" charset="0"/>
              </a:rPr>
              <a:t>Nếu mệt em sẽ tìm một thứ gì đó để giải trí, hoặc tìm lấy công việc để tay làm việc còn đôi chân được nghỉ ngơi. Sau khi nghỉ ngơi, đôi chân bớt mỏi mệt thì em lại có thể tiếp tục chuyến hành trình của mình:</a:t>
            </a:r>
            <a:r>
              <a:rPr lang="vi-VN" sz="2400" b="1" i="1">
                <a:solidFill>
                  <a:srgbClr val="0000CC"/>
                </a:solidFill>
                <a:latin typeface="Times New Roman" panose="02020603050405020304" pitchFamily="18" charset="0"/>
              </a:rPr>
              <a:t> "Ở chốn nào em cũng có thứ để giải trí. Em vào nhà một người thợ làm việc; em vận động hai cánh tay để đôi bàn chân nghỉ ngơi”.</a:t>
            </a:r>
            <a:endParaRPr lang="vi-VN" sz="2400" b="1">
              <a:solidFill>
                <a:srgbClr val="0000CC"/>
              </a:solidFill>
              <a:latin typeface="Times New Roman" panose="02020603050405020304" pitchFamily="18" charset="0"/>
            </a:endParaRPr>
          </a:p>
        </p:txBody>
      </p:sp>
      <p:sp>
        <p:nvSpPr>
          <p:cNvPr id="11" name="Rectangle 10"/>
          <p:cNvSpPr/>
          <p:nvPr/>
        </p:nvSpPr>
        <p:spPr>
          <a:xfrm>
            <a:off x="428052" y="4896456"/>
            <a:ext cx="11499122" cy="1200329"/>
          </a:xfrm>
          <a:prstGeom prst="rect">
            <a:avLst/>
          </a:prstGeom>
        </p:spPr>
        <p:txBody>
          <a:bodyPr wrap="square">
            <a:spAutoFit/>
          </a:bodyPr>
          <a:lstStyle/>
          <a:p>
            <a:pPr lvl="0"/>
            <a:r>
              <a:rPr lang="vi-VN" sz="2400" b="1" i="1">
                <a:solidFill>
                  <a:srgbClr val="0000CC"/>
                </a:solidFill>
                <a:latin typeface="Times New Roman" panose="02020603050405020304" pitchFamily="18" charset="0"/>
              </a:rPr>
              <a:t> “Nhưng phòng sưu tập của Ê- min thì phong phú hơn phòng làm việc của các vua chúa, phòng sưu tập ấy là cả trái đất. Nơi đây, mỗi vật đều đúng chỗ của nó; nhà tự nhiên học làm công việc chăm sóc đã sắp xếp mọi thứ đâu ra đấy…”</a:t>
            </a:r>
            <a:endParaRPr lang="vi-VN" sz="2400" b="1">
              <a:solidFill>
                <a:srgbClr val="0000CC"/>
              </a:solidFill>
              <a:latin typeface="Times New Roman" panose="02020603050405020304" pitchFamily="18" charset="0"/>
            </a:endParaRPr>
          </a:p>
        </p:txBody>
      </p:sp>
    </p:spTree>
    <p:extLst>
      <p:ext uri="{BB962C8B-B14F-4D97-AF65-F5344CB8AC3E}">
        <p14:creationId xmlns:p14="http://schemas.microsoft.com/office/powerpoint/2010/main" val="13931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1+#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4680" y="1471469"/>
            <a:ext cx="11192657" cy="1384995"/>
          </a:xfrm>
          <a:prstGeom prst="rect">
            <a:avLst/>
          </a:prstGeom>
        </p:spPr>
        <p:txBody>
          <a:bodyPr wrap="square">
            <a:spAutoFit/>
          </a:bodyPr>
          <a:lstStyle/>
          <a:p>
            <a:r>
              <a:rPr lang="en-US" sz="2800" b="1" i="0" smtClean="0">
                <a:solidFill>
                  <a:srgbClr val="FF0000"/>
                </a:solidFill>
                <a:effectLst/>
                <a:latin typeface="Times New Roman" panose="02020603050405020304" pitchFamily="18" charset="0"/>
                <a:cs typeface="Times New Roman" panose="02020603050405020304" pitchFamily="18" charset="0"/>
              </a:rPr>
              <a:t>     </a:t>
            </a:r>
            <a:r>
              <a:rPr lang="vi-VN" sz="2800" b="1" i="0" smtClean="0">
                <a:solidFill>
                  <a:srgbClr val="FF0000"/>
                </a:solidFill>
                <a:effectLst/>
                <a:latin typeface="Times New Roman" panose="02020603050405020304" pitchFamily="18" charset="0"/>
                <a:cs typeface="Times New Roman" panose="02020603050405020304" pitchFamily="18" charset="0"/>
              </a:rPr>
              <a:t>Qua văn bản </a:t>
            </a:r>
            <a:r>
              <a:rPr lang="vi-VN" sz="2800" b="1" i="1" smtClean="0">
                <a:solidFill>
                  <a:srgbClr val="FF0000"/>
                </a:solidFill>
                <a:effectLst/>
                <a:latin typeface="Times New Roman" panose="02020603050405020304" pitchFamily="18" charset="0"/>
                <a:cs typeface="Times New Roman" panose="02020603050405020304" pitchFamily="18" charset="0"/>
              </a:rPr>
              <a:t>Đi bộ ngao du</a:t>
            </a:r>
            <a:r>
              <a:rPr lang="vi-VN" sz="2800" b="1" i="0" smtClean="0">
                <a:solidFill>
                  <a:srgbClr val="FF0000"/>
                </a:solidFill>
                <a:effectLst/>
                <a:latin typeface="Times New Roman" panose="02020603050405020304" pitchFamily="18" charset="0"/>
                <a:cs typeface="Times New Roman" panose="02020603050405020304" pitchFamily="18" charset="0"/>
              </a:rPr>
              <a:t>, tác giả đã thể hiện quan điểm về cách mở rộng vốn hiểu biết của mỗi người như thế nào?</a:t>
            </a:r>
            <a:r>
              <a:rPr lang="en-US" sz="2800" b="1" i="0" smtClean="0">
                <a:solidFill>
                  <a:srgbClr val="FF0000"/>
                </a:solidFill>
                <a:effectLst/>
                <a:latin typeface="Times New Roman" panose="02020603050405020304" pitchFamily="18" charset="0"/>
                <a:cs typeface="Times New Roman" panose="02020603050405020304" pitchFamily="18" charset="0"/>
              </a:rPr>
              <a:t> Hãy trình bày bằng đoạn văn ngắn.</a:t>
            </a:r>
            <a:endParaRPr lang="en-US" sz="2800" b="1">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51923" y="557146"/>
            <a:ext cx="2976282" cy="707886"/>
          </a:xfrm>
          <a:prstGeom prst="rect">
            <a:avLst/>
          </a:prstGeom>
          <a:noFill/>
          <a:ln>
            <a:solidFill>
              <a:srgbClr val="FF0000"/>
            </a:solid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r>
              <a:rPr lang="en-US" sz="4000" b="1" smtClean="0">
                <a:solidFill>
                  <a:srgbClr val="FF0000"/>
                </a:solidFill>
                <a:latin typeface="#9Slide03 AllRoundGothic" panose="020B0703020202020104" pitchFamily="34" charset="0"/>
                <a:cs typeface="Times New Roman" panose="02020603050405020304" pitchFamily="18" charset="0"/>
              </a:rPr>
              <a:t>VẬN </a:t>
            </a:r>
            <a:r>
              <a:rPr lang="en-US" sz="4000" b="1" smtClean="0">
                <a:solidFill>
                  <a:srgbClr val="FF0000"/>
                </a:solidFill>
                <a:latin typeface="Times New Roman" panose="02020603050405020304" pitchFamily="18" charset="0"/>
                <a:cs typeface="Times New Roman" panose="02020603050405020304" pitchFamily="18" charset="0"/>
              </a:rPr>
              <a:t>DỤNG</a:t>
            </a:r>
            <a:endParaRPr lang="en-US" sz="4000" b="1">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634583" y="3062901"/>
            <a:ext cx="11162676" cy="3046988"/>
          </a:xfrm>
          <a:prstGeom prst="rect">
            <a:avLst/>
          </a:prstGeom>
        </p:spPr>
        <p:txBody>
          <a:bodyPr wrap="square">
            <a:spAutoFit/>
          </a:bodyPr>
          <a:lstStyle/>
          <a:p>
            <a:pPr algn="just"/>
            <a:r>
              <a:rPr lang="en-US" sz="2400" b="1" i="0" smtClean="0">
                <a:solidFill>
                  <a:srgbClr val="0000CC"/>
                </a:solidFill>
                <a:effectLst/>
                <a:latin typeface="+mj-lt"/>
              </a:rPr>
              <a:t>      </a:t>
            </a:r>
            <a:r>
              <a:rPr lang="vi-VN" sz="2400" b="1" i="0" smtClean="0">
                <a:solidFill>
                  <a:srgbClr val="0000CC"/>
                </a:solidFill>
                <a:effectLst/>
                <a:latin typeface="+mj-lt"/>
              </a:rPr>
              <a:t>Qua văn bản </a:t>
            </a:r>
            <a:r>
              <a:rPr lang="vi-VN" sz="2400" b="1" i="1" smtClean="0">
                <a:solidFill>
                  <a:srgbClr val="0000CC"/>
                </a:solidFill>
                <a:effectLst/>
                <a:latin typeface="+mj-lt"/>
              </a:rPr>
              <a:t>Đi bộ ngao du</a:t>
            </a:r>
            <a:r>
              <a:rPr lang="vi-VN" sz="2400" b="1" i="0" smtClean="0">
                <a:solidFill>
                  <a:srgbClr val="0000CC"/>
                </a:solidFill>
                <a:effectLst/>
                <a:latin typeface="+mj-lt"/>
              </a:rPr>
              <a:t>, tác giả Ru – xô đưa ra nhận định ngao du sẽ giúp con người mở rộng vốn hiểu biết về tất cả các lĩnh vực như nông nghiệp, địa lí, tự nhiên. Theo ông, đi bộ ngao du là để quan sát, tìm tòi, khám phá như những nhà khoa học, triết học, toán học vĩ đại của thời Hy Lạp cổ. Nếu ta là một người yêu nông nghiệp thì chắc hẳn sẽ phải tìm hiểu cách trồng trọt những sản vật nơi ta đi qua. Còn nếu ta đam mê môn địa lí thì ta sẽ tìm hiểu khí hậu của những nơi ta đến. Những người có vốn tri thức được trau dồi qua những chuyến ngao du chắc chắn sẽ có cái nhìn gần gũi, am hiểu sâu sắc hơn về vạn vật xung quanh ta.</a:t>
            </a:r>
            <a:endParaRPr lang="en-US" sz="2400" b="1">
              <a:solidFill>
                <a:srgbClr val="0000CC"/>
              </a:solidFill>
              <a:latin typeface="+mj-lt"/>
            </a:endParaRPr>
          </a:p>
        </p:txBody>
      </p:sp>
    </p:spTree>
    <p:extLst>
      <p:ext uri="{BB962C8B-B14F-4D97-AF65-F5344CB8AC3E}">
        <p14:creationId xmlns:p14="http://schemas.microsoft.com/office/powerpoint/2010/main" val="309963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628FDB44-8C0A-4A31-8A13-288B5E5FFE99}"/>
              </a:ext>
            </a:extLst>
          </p:cNvPr>
          <p:cNvSpPr txBox="1">
            <a:spLocks noChangeArrowheads="1"/>
          </p:cNvSpPr>
          <p:nvPr/>
        </p:nvSpPr>
        <p:spPr bwMode="auto">
          <a:xfrm>
            <a:off x="3581400" y="1"/>
            <a:ext cx="6858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600" b="1" i="0" u="sng"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HƯỚNG DẪN VỀ NHÀ</a:t>
            </a:r>
          </a:p>
        </p:txBody>
      </p:sp>
    </p:spTree>
    <p:extLst>
      <p:ext uri="{BB962C8B-B14F-4D97-AF65-F5344CB8AC3E}">
        <p14:creationId xmlns:p14="http://schemas.microsoft.com/office/powerpoint/2010/main" val="34423307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eautiful Landscape Animated Wallpaper http---www.desktopanimated.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3" name="Picture 14" descr="http://imagefiles.findimage.net/images/comments_graphics/thank_you_graphics/hoyzb21wybx_thanks.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1450259"/>
            <a:ext cx="7620000" cy="1714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7421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7200" y="2352955"/>
            <a:ext cx="3300414" cy="408027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p:cNvPicPr>
            <a:picLocks noChangeAspect="1"/>
          </p:cNvPicPr>
          <p:nvPr/>
        </p:nvPicPr>
        <p:blipFill>
          <a:blip r:embed="rId3"/>
          <a:stretch>
            <a:fillRect/>
          </a:stretch>
        </p:blipFill>
        <p:spPr>
          <a:xfrm>
            <a:off x="8086724" y="2333759"/>
            <a:ext cx="3671889" cy="41186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6" name="Picture 2" descr="download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9088" y="2333759"/>
            <a:ext cx="3586162" cy="408027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a:grpSpLocks/>
          </p:cNvGrpSpPr>
          <p:nvPr/>
        </p:nvGrpSpPr>
        <p:grpSpPr bwMode="auto">
          <a:xfrm>
            <a:off x="300039" y="-83408"/>
            <a:ext cx="1914524" cy="2417167"/>
            <a:chOff x="720" y="1226"/>
            <a:chExt cx="1367" cy="2612"/>
          </a:xfrm>
        </p:grpSpPr>
        <p:sp>
          <p:nvSpPr>
            <p:cNvPr id="9" name="AutoShape 4"/>
            <p:cNvSpPr>
              <a:spLocks noChangeArrowheads="1"/>
            </p:cNvSpPr>
            <p:nvPr/>
          </p:nvSpPr>
          <p:spPr bwMode="gray">
            <a:xfrm>
              <a:off x="720" y="1490"/>
              <a:ext cx="1363" cy="1800"/>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AutoShape 5"/>
            <p:cNvSpPr>
              <a:spLocks noChangeArrowheads="1"/>
            </p:cNvSpPr>
            <p:nvPr/>
          </p:nvSpPr>
          <p:spPr bwMode="gray">
            <a:xfrm>
              <a:off x="741" y="1495"/>
              <a:ext cx="1322" cy="1766"/>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AutoShape 6"/>
            <p:cNvSpPr>
              <a:spLocks noChangeArrowheads="1"/>
            </p:cNvSpPr>
            <p:nvPr/>
          </p:nvSpPr>
          <p:spPr bwMode="gray">
            <a:xfrm>
              <a:off x="752" y="2795"/>
              <a:ext cx="1304" cy="447"/>
            </a:xfrm>
            <a:prstGeom prst="roundRect">
              <a:avLst>
                <a:gd name="adj" fmla="val 50000"/>
              </a:avLst>
            </a:prstGeom>
            <a:gradFill rotWithShape="1">
              <a:gsLst>
                <a:gs pos="0">
                  <a:srgbClr val="3CA1E6">
                    <a:alpha val="0"/>
                  </a:srgbClr>
                </a:gs>
                <a:gs pos="100000">
                  <a:srgbClr val="9BCFF2"/>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AutoShape 7"/>
            <p:cNvSpPr>
              <a:spLocks noChangeArrowheads="1"/>
            </p:cNvSpPr>
            <p:nvPr/>
          </p:nvSpPr>
          <p:spPr bwMode="gray">
            <a:xfrm>
              <a:off x="752" y="1509"/>
              <a:ext cx="1304" cy="446"/>
            </a:xfrm>
            <a:prstGeom prst="roundRect">
              <a:avLst>
                <a:gd name="adj" fmla="val 50000"/>
              </a:avLst>
            </a:prstGeom>
            <a:gradFill rotWithShape="1">
              <a:gsLst>
                <a:gs pos="0">
                  <a:srgbClr val="BEE0F7"/>
                </a:gs>
                <a:gs pos="100000">
                  <a:srgbClr val="3CA1E6">
                    <a:alpha val="0"/>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AutoShape 8"/>
            <p:cNvSpPr>
              <a:spLocks noChangeArrowheads="1"/>
            </p:cNvSpPr>
            <p:nvPr/>
          </p:nvSpPr>
          <p:spPr bwMode="gray">
            <a:xfrm>
              <a:off x="724" y="3290"/>
              <a:ext cx="1363" cy="548"/>
            </a:xfrm>
            <a:prstGeom prst="roundRect">
              <a:avLst>
                <a:gd name="adj" fmla="val 40389"/>
              </a:avLst>
            </a:prstGeom>
            <a:gradFill rotWithShape="1">
              <a:gsLst>
                <a:gs pos="0">
                  <a:srgbClr val="729EB4"/>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AutoShape 9"/>
            <p:cNvSpPr>
              <a:spLocks noChangeArrowheads="1"/>
            </p:cNvSpPr>
            <p:nvPr/>
          </p:nvSpPr>
          <p:spPr bwMode="gray">
            <a:xfrm>
              <a:off x="752" y="3305"/>
              <a:ext cx="1304" cy="487"/>
            </a:xfrm>
            <a:prstGeom prst="roundRect">
              <a:avLst>
                <a:gd name="adj" fmla="val 50000"/>
              </a:avLst>
            </a:prstGeom>
            <a:gradFill rotWithShape="1">
              <a:gsLst>
                <a:gs pos="0">
                  <a:srgbClr val="7DAFD4"/>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5" name="Group 14"/>
            <p:cNvGrpSpPr>
              <a:grpSpLocks/>
            </p:cNvGrpSpPr>
            <p:nvPr/>
          </p:nvGrpSpPr>
          <p:grpSpPr bwMode="auto">
            <a:xfrm>
              <a:off x="1189" y="1226"/>
              <a:ext cx="405" cy="545"/>
              <a:chOff x="1289" y="467"/>
              <a:chExt cx="668" cy="899"/>
            </a:xfrm>
          </p:grpSpPr>
          <p:sp>
            <p:nvSpPr>
              <p:cNvPr id="18" name="Oval 11"/>
              <p:cNvSpPr>
                <a:spLocks noChangeArrowheads="1"/>
              </p:cNvSpPr>
              <p:nvPr/>
            </p:nvSpPr>
            <p:spPr bwMode="gray">
              <a:xfrm>
                <a:off x="1289" y="467"/>
                <a:ext cx="668" cy="899"/>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Oval 12"/>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Oval 13"/>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Oval 14"/>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Oval 15"/>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6" name="Text Box 16"/>
            <p:cNvSpPr txBox="1">
              <a:spLocks noChangeArrowheads="1"/>
            </p:cNvSpPr>
            <p:nvPr/>
          </p:nvSpPr>
          <p:spPr bwMode="gray">
            <a:xfrm>
              <a:off x="1275" y="1354"/>
              <a:ext cx="224" cy="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a:t>
              </a: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7" name="Text Box 17"/>
            <p:cNvSpPr txBox="1">
              <a:spLocks noChangeArrowheads="1"/>
            </p:cNvSpPr>
            <p:nvPr/>
          </p:nvSpPr>
          <p:spPr bwMode="gray">
            <a:xfrm>
              <a:off x="768" y="1776"/>
              <a:ext cx="1296" cy="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marL="0" marR="0" lvl="0" indent="0" algn="ctr" defTabSz="914400" rtl="0" eaLnBrk="1" fontAlgn="auto" latinLnBrk="0" hangingPunct="1">
                <a:spcBef>
                  <a:spcPct val="0"/>
                </a:spcBef>
                <a:spcAft>
                  <a:spcPts val="0"/>
                </a:spcAft>
                <a:buClrTx/>
                <a:buSzTx/>
                <a:buFontTx/>
                <a:buNone/>
                <a:tabLst/>
                <a:defRPr/>
              </a:pPr>
              <a:r>
                <a:rPr kumimoji="0" lang="en-US" altLang="en-US" sz="24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Verdana" panose="020B0604030504040204" pitchFamily="34" charset="0"/>
                  <a:ea typeface="+mn-ea"/>
                  <a:cs typeface="+mn-cs"/>
                </a:rPr>
                <a:t>Khởi</a:t>
              </a:r>
              <a:r>
                <a:rPr kumimoji="0" lang="en-US"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anose="020B0604030504040204" pitchFamily="34" charset="0"/>
                  <a:ea typeface="+mn-ea"/>
                  <a:cs typeface="+mn-cs"/>
                </a:rPr>
                <a:t> </a:t>
              </a:r>
              <a:r>
                <a:rPr kumimoji="0" lang="en-US" altLang="en-US" sz="24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Verdana" panose="020B0604030504040204" pitchFamily="34" charset="0"/>
                  <a:ea typeface="+mn-ea"/>
                  <a:cs typeface="+mn-cs"/>
                </a:rPr>
                <a:t>động</a:t>
              </a:r>
              <a:r>
                <a:rPr kumimoji="0" lang="en-US"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anose="020B0604030504040204" pitchFamily="34" charset="0"/>
                  <a:ea typeface="+mn-ea"/>
                  <a:cs typeface="+mn-cs"/>
                </a:rPr>
                <a:t>! </a:t>
              </a:r>
              <a:endParaRPr kumimoji="0" lang="en-US"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ea typeface="+mn-ea"/>
                <a:cs typeface="+mn-cs"/>
              </a:endParaRPr>
            </a:p>
          </p:txBody>
        </p:sp>
      </p:grpSp>
      <p:sp>
        <p:nvSpPr>
          <p:cNvPr id="6" name="Rectangle 5"/>
          <p:cNvSpPr/>
          <p:nvPr/>
        </p:nvSpPr>
        <p:spPr>
          <a:xfrm>
            <a:off x="2760769" y="346886"/>
            <a:ext cx="8697805" cy="120032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spcAft>
                <a:spcPts val="0"/>
              </a:spcAft>
            </a:pPr>
            <a:r>
              <a:rPr lang="en-US" sz="3600" b="1" i="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Trao đổi với bạn bên cạnh để thấy được những lợi ích của việc đi bộ?</a:t>
            </a:r>
            <a:endParaRPr lang="en-US" sz="360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7641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1+#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80">
                                          <p:stCondLst>
                                            <p:cond delay="0"/>
                                          </p:stCondLst>
                                        </p:cTn>
                                        <p:tgtEl>
                                          <p:spTgt spid="4"/>
                                        </p:tgtEl>
                                      </p:cBhvr>
                                    </p:animEffect>
                                    <p:anim calcmode="lin" valueType="num">
                                      <p:cBhvr>
                                        <p:cTn id="3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7" dur="26">
                                          <p:stCondLst>
                                            <p:cond delay="650"/>
                                          </p:stCondLst>
                                        </p:cTn>
                                        <p:tgtEl>
                                          <p:spTgt spid="4"/>
                                        </p:tgtEl>
                                      </p:cBhvr>
                                      <p:to x="100000" y="60000"/>
                                    </p:animScale>
                                    <p:animScale>
                                      <p:cBhvr>
                                        <p:cTn id="38" dur="166" decel="50000">
                                          <p:stCondLst>
                                            <p:cond delay="676"/>
                                          </p:stCondLst>
                                        </p:cTn>
                                        <p:tgtEl>
                                          <p:spTgt spid="4"/>
                                        </p:tgtEl>
                                      </p:cBhvr>
                                      <p:to x="100000" y="100000"/>
                                    </p:animScale>
                                    <p:animScale>
                                      <p:cBhvr>
                                        <p:cTn id="39" dur="26">
                                          <p:stCondLst>
                                            <p:cond delay="1312"/>
                                          </p:stCondLst>
                                        </p:cTn>
                                        <p:tgtEl>
                                          <p:spTgt spid="4"/>
                                        </p:tgtEl>
                                      </p:cBhvr>
                                      <p:to x="100000" y="80000"/>
                                    </p:animScale>
                                    <p:animScale>
                                      <p:cBhvr>
                                        <p:cTn id="40" dur="166" decel="50000">
                                          <p:stCondLst>
                                            <p:cond delay="1338"/>
                                          </p:stCondLst>
                                        </p:cTn>
                                        <p:tgtEl>
                                          <p:spTgt spid="4"/>
                                        </p:tgtEl>
                                      </p:cBhvr>
                                      <p:to x="100000" y="100000"/>
                                    </p:animScale>
                                    <p:animScale>
                                      <p:cBhvr>
                                        <p:cTn id="41" dur="26">
                                          <p:stCondLst>
                                            <p:cond delay="1642"/>
                                          </p:stCondLst>
                                        </p:cTn>
                                        <p:tgtEl>
                                          <p:spTgt spid="4"/>
                                        </p:tgtEl>
                                      </p:cBhvr>
                                      <p:to x="100000" y="90000"/>
                                    </p:animScale>
                                    <p:animScale>
                                      <p:cBhvr>
                                        <p:cTn id="42" dur="166" decel="50000">
                                          <p:stCondLst>
                                            <p:cond delay="1668"/>
                                          </p:stCondLst>
                                        </p:cTn>
                                        <p:tgtEl>
                                          <p:spTgt spid="4"/>
                                        </p:tgtEl>
                                      </p:cBhvr>
                                      <p:to x="100000" y="100000"/>
                                    </p:animScale>
                                    <p:animScale>
                                      <p:cBhvr>
                                        <p:cTn id="43" dur="26">
                                          <p:stCondLst>
                                            <p:cond delay="1808"/>
                                          </p:stCondLst>
                                        </p:cTn>
                                        <p:tgtEl>
                                          <p:spTgt spid="4"/>
                                        </p:tgtEl>
                                      </p:cBhvr>
                                      <p:to x="100000" y="95000"/>
                                    </p:animScale>
                                    <p:animScale>
                                      <p:cBhvr>
                                        <p:cTn id="44" dur="166" decel="50000">
                                          <p:stCondLst>
                                            <p:cond delay="1834"/>
                                          </p:stCondLst>
                                        </p:cTn>
                                        <p:tgtEl>
                                          <p:spTgt spid="4"/>
                                        </p:tgtEl>
                                      </p:cBhvr>
                                      <p:to x="100000" y="100000"/>
                                    </p:animScale>
                                  </p:childTnLst>
                                </p:cTn>
                              </p:par>
                              <p:par>
                                <p:cTn id="45" presetID="26" presetClass="entr" presetSubtype="0" fill="hold" nodeType="withEffect">
                                  <p:stCondLst>
                                    <p:cond delay="0"/>
                                  </p:stCondLst>
                                  <p:childTnLst>
                                    <p:set>
                                      <p:cBhvr>
                                        <p:cTn id="46" dur="1" fill="hold">
                                          <p:stCondLst>
                                            <p:cond delay="0"/>
                                          </p:stCondLst>
                                        </p:cTn>
                                        <p:tgtEl>
                                          <p:spTgt spid="1026"/>
                                        </p:tgtEl>
                                        <p:attrNameLst>
                                          <p:attrName>style.visibility</p:attrName>
                                        </p:attrNameLst>
                                      </p:cBhvr>
                                      <p:to>
                                        <p:strVal val="visible"/>
                                      </p:to>
                                    </p:set>
                                    <p:animEffect transition="in" filter="wipe(down)">
                                      <p:cBhvr>
                                        <p:cTn id="47" dur="580">
                                          <p:stCondLst>
                                            <p:cond delay="0"/>
                                          </p:stCondLst>
                                        </p:cTn>
                                        <p:tgtEl>
                                          <p:spTgt spid="1026"/>
                                        </p:tgtEl>
                                      </p:cBhvr>
                                    </p:animEffect>
                                    <p:anim calcmode="lin" valueType="num">
                                      <p:cBhvr>
                                        <p:cTn id="48"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53" dur="26">
                                          <p:stCondLst>
                                            <p:cond delay="650"/>
                                          </p:stCondLst>
                                        </p:cTn>
                                        <p:tgtEl>
                                          <p:spTgt spid="1026"/>
                                        </p:tgtEl>
                                      </p:cBhvr>
                                      <p:to x="100000" y="60000"/>
                                    </p:animScale>
                                    <p:animScale>
                                      <p:cBhvr>
                                        <p:cTn id="54" dur="166" decel="50000">
                                          <p:stCondLst>
                                            <p:cond delay="676"/>
                                          </p:stCondLst>
                                        </p:cTn>
                                        <p:tgtEl>
                                          <p:spTgt spid="1026"/>
                                        </p:tgtEl>
                                      </p:cBhvr>
                                      <p:to x="100000" y="100000"/>
                                    </p:animScale>
                                    <p:animScale>
                                      <p:cBhvr>
                                        <p:cTn id="55" dur="26">
                                          <p:stCondLst>
                                            <p:cond delay="1312"/>
                                          </p:stCondLst>
                                        </p:cTn>
                                        <p:tgtEl>
                                          <p:spTgt spid="1026"/>
                                        </p:tgtEl>
                                      </p:cBhvr>
                                      <p:to x="100000" y="80000"/>
                                    </p:animScale>
                                    <p:animScale>
                                      <p:cBhvr>
                                        <p:cTn id="56" dur="166" decel="50000">
                                          <p:stCondLst>
                                            <p:cond delay="1338"/>
                                          </p:stCondLst>
                                        </p:cTn>
                                        <p:tgtEl>
                                          <p:spTgt spid="1026"/>
                                        </p:tgtEl>
                                      </p:cBhvr>
                                      <p:to x="100000" y="100000"/>
                                    </p:animScale>
                                    <p:animScale>
                                      <p:cBhvr>
                                        <p:cTn id="57" dur="26">
                                          <p:stCondLst>
                                            <p:cond delay="1642"/>
                                          </p:stCondLst>
                                        </p:cTn>
                                        <p:tgtEl>
                                          <p:spTgt spid="1026"/>
                                        </p:tgtEl>
                                      </p:cBhvr>
                                      <p:to x="100000" y="90000"/>
                                    </p:animScale>
                                    <p:animScale>
                                      <p:cBhvr>
                                        <p:cTn id="58" dur="166" decel="50000">
                                          <p:stCondLst>
                                            <p:cond delay="1668"/>
                                          </p:stCondLst>
                                        </p:cTn>
                                        <p:tgtEl>
                                          <p:spTgt spid="1026"/>
                                        </p:tgtEl>
                                      </p:cBhvr>
                                      <p:to x="100000" y="100000"/>
                                    </p:animScale>
                                    <p:animScale>
                                      <p:cBhvr>
                                        <p:cTn id="59" dur="26">
                                          <p:stCondLst>
                                            <p:cond delay="1808"/>
                                          </p:stCondLst>
                                        </p:cTn>
                                        <p:tgtEl>
                                          <p:spTgt spid="1026"/>
                                        </p:tgtEl>
                                      </p:cBhvr>
                                      <p:to x="100000" y="95000"/>
                                    </p:animScale>
                                    <p:animScale>
                                      <p:cBhvr>
                                        <p:cTn id="60" dur="166" decel="50000">
                                          <p:stCondLst>
                                            <p:cond delay="1834"/>
                                          </p:stCondLst>
                                        </p:cTn>
                                        <p:tgtEl>
                                          <p:spTgt spid="1026"/>
                                        </p:tgtEl>
                                      </p:cBhvr>
                                      <p:to x="100000" y="100000"/>
                                    </p:animScale>
                                  </p:childTnLst>
                                </p:cTn>
                              </p:par>
                              <p:par>
                                <p:cTn id="61" presetID="26" presetClass="entr" presetSubtype="0" fill="hold" nodeType="with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wipe(down)">
                                      <p:cBhvr>
                                        <p:cTn id="63" dur="580">
                                          <p:stCondLst>
                                            <p:cond delay="0"/>
                                          </p:stCondLst>
                                        </p:cTn>
                                        <p:tgtEl>
                                          <p:spTgt spid="5"/>
                                        </p:tgtEl>
                                      </p:cBhvr>
                                    </p:animEffect>
                                    <p:anim calcmode="lin" valueType="num">
                                      <p:cBhvr>
                                        <p:cTn id="6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69" dur="26">
                                          <p:stCondLst>
                                            <p:cond delay="650"/>
                                          </p:stCondLst>
                                        </p:cTn>
                                        <p:tgtEl>
                                          <p:spTgt spid="5"/>
                                        </p:tgtEl>
                                      </p:cBhvr>
                                      <p:to x="100000" y="60000"/>
                                    </p:animScale>
                                    <p:animScale>
                                      <p:cBhvr>
                                        <p:cTn id="70" dur="166" decel="50000">
                                          <p:stCondLst>
                                            <p:cond delay="676"/>
                                          </p:stCondLst>
                                        </p:cTn>
                                        <p:tgtEl>
                                          <p:spTgt spid="5"/>
                                        </p:tgtEl>
                                      </p:cBhvr>
                                      <p:to x="100000" y="100000"/>
                                    </p:animScale>
                                    <p:animScale>
                                      <p:cBhvr>
                                        <p:cTn id="71" dur="26">
                                          <p:stCondLst>
                                            <p:cond delay="1312"/>
                                          </p:stCondLst>
                                        </p:cTn>
                                        <p:tgtEl>
                                          <p:spTgt spid="5"/>
                                        </p:tgtEl>
                                      </p:cBhvr>
                                      <p:to x="100000" y="80000"/>
                                    </p:animScale>
                                    <p:animScale>
                                      <p:cBhvr>
                                        <p:cTn id="72" dur="166" decel="50000">
                                          <p:stCondLst>
                                            <p:cond delay="1338"/>
                                          </p:stCondLst>
                                        </p:cTn>
                                        <p:tgtEl>
                                          <p:spTgt spid="5"/>
                                        </p:tgtEl>
                                      </p:cBhvr>
                                      <p:to x="100000" y="100000"/>
                                    </p:animScale>
                                    <p:animScale>
                                      <p:cBhvr>
                                        <p:cTn id="73" dur="26">
                                          <p:stCondLst>
                                            <p:cond delay="1642"/>
                                          </p:stCondLst>
                                        </p:cTn>
                                        <p:tgtEl>
                                          <p:spTgt spid="5"/>
                                        </p:tgtEl>
                                      </p:cBhvr>
                                      <p:to x="100000" y="90000"/>
                                    </p:animScale>
                                    <p:animScale>
                                      <p:cBhvr>
                                        <p:cTn id="74" dur="166" decel="50000">
                                          <p:stCondLst>
                                            <p:cond delay="1668"/>
                                          </p:stCondLst>
                                        </p:cTn>
                                        <p:tgtEl>
                                          <p:spTgt spid="5"/>
                                        </p:tgtEl>
                                      </p:cBhvr>
                                      <p:to x="100000" y="100000"/>
                                    </p:animScale>
                                    <p:animScale>
                                      <p:cBhvr>
                                        <p:cTn id="75" dur="26">
                                          <p:stCondLst>
                                            <p:cond delay="1808"/>
                                          </p:stCondLst>
                                        </p:cTn>
                                        <p:tgtEl>
                                          <p:spTgt spid="5"/>
                                        </p:tgtEl>
                                      </p:cBhvr>
                                      <p:to x="100000" y="95000"/>
                                    </p:animScale>
                                    <p:animScale>
                                      <p:cBhvr>
                                        <p:cTn id="7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790" y="0"/>
            <a:ext cx="7821372" cy="646331"/>
          </a:xfrm>
          <a:prstGeom prst="rect">
            <a:avLst/>
          </a:prstGeom>
          <a:ln>
            <a:noFill/>
          </a:ln>
          <a:effectLst/>
          <a:scene3d>
            <a:camera prst="orthographicFront">
              <a:rot lat="0" lon="0" rev="0"/>
            </a:camera>
            <a:lightRig rig="chilly" dir="t">
              <a:rot lat="0" lon="0" rev="18480000"/>
            </a:lightRig>
          </a:scene3d>
          <a:sp3d prstMaterial="clear">
            <a:bevelT h="63500"/>
          </a:sp3d>
        </p:spPr>
        <p:txBody>
          <a:bodyPr wrap="none">
            <a:spAutoFit/>
          </a:bodyPr>
          <a:lstStyle/>
          <a:p>
            <a:pPr algn="just">
              <a:spcAft>
                <a:spcPts val="0"/>
              </a:spcAft>
            </a:pPr>
            <a:r>
              <a:rPr lang="en-US" sz="3600" b="1" smtClean="0">
                <a:solidFill>
                  <a:srgbClr val="FF0000"/>
                </a:solidFill>
                <a:effectLst/>
                <a:latin typeface="Times New Roman" panose="02020603050405020304" pitchFamily="18" charset="0"/>
                <a:ea typeface="Times New Roman" panose="02020603050405020304" pitchFamily="18" charset="0"/>
              </a:rPr>
              <a:t>*  Đi bộ ngao du mở mang vốn tri thức</a:t>
            </a:r>
            <a:endParaRPr lang="en-US" sz="3600">
              <a:solidFill>
                <a:srgbClr val="FF0000"/>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361948" y="2051207"/>
            <a:ext cx="11353802" cy="3970318"/>
          </a:xfrm>
          <a:prstGeom prst="rect">
            <a:avLst/>
          </a:prstGeom>
          <a:ln>
            <a:solidFill>
              <a:srgbClr val="0000CC"/>
            </a:solidFill>
          </a:ln>
        </p:spPr>
        <p:txBody>
          <a:bodyPr wrap="square">
            <a:spAutoFit/>
          </a:bodyPr>
          <a:lstStyle/>
          <a:p>
            <a:pPr algn="just">
              <a:spcAft>
                <a:spcPts val="0"/>
              </a:spcAft>
            </a:pPr>
            <a:r>
              <a:rPr lang="es-ES" sz="2800" b="1" i="1" smtClean="0">
                <a:solidFill>
                  <a:srgbClr val="0000CC"/>
                </a:solidFill>
                <a:effectLst/>
                <a:latin typeface="Times New Roman" panose="02020603050405020304" pitchFamily="18" charset="0"/>
                <a:ea typeface="Times New Roman" panose="02020603050405020304" pitchFamily="18" charset="0"/>
              </a:rPr>
              <a:t>1) Theo tác giả, đi bộ ngao du là đi như thế nào? Thu nhận được những gì? Có giá trị như thế nào?</a:t>
            </a:r>
            <a:endParaRPr lang="en-US" sz="2800" smtClean="0">
              <a:solidFill>
                <a:srgbClr val="0000CC"/>
              </a:solidFill>
              <a:effectLst/>
              <a:latin typeface="Times New Roman" panose="02020603050405020304" pitchFamily="18" charset="0"/>
              <a:ea typeface="Times New Roman" panose="02020603050405020304" pitchFamily="18" charset="0"/>
            </a:endParaRPr>
          </a:p>
          <a:p>
            <a:pPr algn="just">
              <a:spcAft>
                <a:spcPts val="0"/>
              </a:spcAft>
            </a:pPr>
            <a:r>
              <a:rPr lang="es-ES" sz="2800" b="1" i="1" smtClean="0">
                <a:solidFill>
                  <a:srgbClr val="0000CC"/>
                </a:solidFill>
                <a:effectLst/>
                <a:latin typeface="Times New Roman" panose="02020603050405020304" pitchFamily="18" charset="0"/>
                <a:ea typeface="Times New Roman" panose="02020603050405020304" pitchFamily="18" charset="0"/>
              </a:rPr>
              <a:t>2) Nhận xét kiểu câu, những biện pháp nghệ thuật được tác giả sử dụng để nói về giá trị của những kiến thức thu nhận được nhờ đi bộ ngao du? </a:t>
            </a:r>
            <a:r>
              <a:rPr lang="en-US" sz="2800" b="1" i="1" smtClean="0">
                <a:solidFill>
                  <a:srgbClr val="0000CC"/>
                </a:solidFill>
                <a:effectLst/>
                <a:latin typeface="Times New Roman" panose="02020603050405020304" pitchFamily="18" charset="0"/>
                <a:ea typeface="Times New Roman" panose="02020603050405020304" pitchFamily="18" charset="0"/>
              </a:rPr>
              <a:t>Tác dụng của chúng?</a:t>
            </a:r>
            <a:endParaRPr lang="en-US" sz="2800" smtClean="0">
              <a:solidFill>
                <a:srgbClr val="0000CC"/>
              </a:solidFill>
              <a:effectLst/>
              <a:latin typeface="Times New Roman" panose="02020603050405020304" pitchFamily="18" charset="0"/>
              <a:ea typeface="Times New Roman" panose="02020603050405020304" pitchFamily="18" charset="0"/>
            </a:endParaRPr>
          </a:p>
          <a:p>
            <a:pPr algn="just">
              <a:spcAft>
                <a:spcPts val="0"/>
              </a:spcAft>
            </a:pPr>
            <a:r>
              <a:rPr lang="en-US" sz="2800" b="1" i="1" smtClean="0">
                <a:solidFill>
                  <a:srgbClr val="0000CC"/>
                </a:solidFill>
                <a:effectLst/>
                <a:latin typeface="Times New Roman" panose="02020603050405020304" pitchFamily="18" charset="0"/>
                <a:ea typeface="Times New Roman" panose="02020603050405020304" pitchFamily="18" charset="0"/>
              </a:rPr>
              <a:t>3) Từ lập luận của tác giả, những lợi ích nào của việc đi bộ ngao du được khẳng định ?</a:t>
            </a:r>
            <a:endParaRPr lang="en-US" sz="2800" smtClean="0">
              <a:solidFill>
                <a:srgbClr val="0000CC"/>
              </a:solidFill>
              <a:effectLst/>
              <a:latin typeface="Times New Roman" panose="02020603050405020304" pitchFamily="18" charset="0"/>
              <a:ea typeface="Times New Roman" panose="02020603050405020304" pitchFamily="18" charset="0"/>
            </a:endParaRPr>
          </a:p>
          <a:p>
            <a:pPr algn="just">
              <a:spcAft>
                <a:spcPts val="0"/>
              </a:spcAft>
            </a:pPr>
            <a:r>
              <a:rPr lang="en-US" sz="2800" b="1" i="1" smtClean="0">
                <a:solidFill>
                  <a:srgbClr val="0000CC"/>
                </a:solidFill>
                <a:effectLst/>
                <a:latin typeface="Times New Roman" panose="02020603050405020304" pitchFamily="18" charset="0"/>
                <a:ea typeface="Times New Roman" panose="02020603050405020304" pitchFamily="18" charset="0"/>
              </a:rPr>
              <a:t>4) Từ đó bộc lộ quan điểm nào của tác giả về việc đi bộ?</a:t>
            </a:r>
            <a:endParaRPr lang="en-US" sz="2800" smtClean="0">
              <a:solidFill>
                <a:srgbClr val="0000CC"/>
              </a:solidFill>
              <a:effectLst/>
              <a:latin typeface="Times New Roman" panose="02020603050405020304" pitchFamily="18" charset="0"/>
              <a:ea typeface="Times New Roman" panose="02020603050405020304" pitchFamily="18" charset="0"/>
            </a:endParaRPr>
          </a:p>
          <a:p>
            <a:pPr algn="just">
              <a:spcAft>
                <a:spcPts val="0"/>
              </a:spcAft>
            </a:pPr>
            <a:r>
              <a:rPr lang="en-US" sz="2800" b="1" i="1" smtClean="0">
                <a:solidFill>
                  <a:srgbClr val="0000CC"/>
                </a:solidFill>
                <a:effectLst/>
                <a:latin typeface="Times New Roman" panose="02020603050405020304" pitchFamily="18" charset="0"/>
                <a:ea typeface="Times New Roman" panose="02020603050405020304" pitchFamily="18" charset="0"/>
              </a:rPr>
              <a:t>5) Tìm những câu tục ngữ, ca dao của ta cũng có nội dung nói về việc đó?</a:t>
            </a:r>
            <a:endParaRPr lang="en-US" sz="2800">
              <a:solidFill>
                <a:srgbClr val="0000CC"/>
              </a:solidFill>
              <a:effectLst/>
              <a:latin typeface="Times New Roman" panose="02020603050405020304" pitchFamily="18" charset="0"/>
              <a:ea typeface="Times New Roman" panose="02020603050405020304" pitchFamily="18" charset="0"/>
            </a:endParaRPr>
          </a:p>
        </p:txBody>
      </p:sp>
      <p:sp>
        <p:nvSpPr>
          <p:cNvPr id="6" name="TextBox 5"/>
          <p:cNvSpPr txBox="1"/>
          <p:nvPr/>
        </p:nvSpPr>
        <p:spPr>
          <a:xfrm>
            <a:off x="3251765" y="1466432"/>
            <a:ext cx="6835372" cy="584775"/>
          </a:xfrm>
          <a:prstGeom prst="rect">
            <a:avLst/>
          </a:prstGeom>
          <a:noFill/>
        </p:spPr>
        <p:txBody>
          <a:bodyPr wrap="square" rtlCol="0">
            <a:spAutoFit/>
          </a:bodyPr>
          <a:lstStyle/>
          <a:p>
            <a:r>
              <a:rPr lang="en-US" sz="3200" b="1" smtClean="0">
                <a:solidFill>
                  <a:srgbClr val="0000CC"/>
                </a:solidFill>
                <a:latin typeface="Times New Roman" panose="02020603050405020304" pitchFamily="18" charset="0"/>
                <a:cs typeface="Times New Roman" panose="02020603050405020304" pitchFamily="18" charset="0"/>
              </a:rPr>
              <a:t>PHIẾU HỌC TẬP SỐ 1</a:t>
            </a:r>
            <a:endParaRPr lang="en-US" sz="3200" b="1">
              <a:solidFill>
                <a:srgbClr val="0000CC"/>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A3468024-0A40-45EF-ABC9-C61DA106566C}"/>
              </a:ext>
            </a:extLst>
          </p:cNvPr>
          <p:cNvPicPr>
            <a:picLocks noChangeAspect="1"/>
          </p:cNvPicPr>
          <p:nvPr/>
        </p:nvPicPr>
        <p:blipFill>
          <a:blip r:embed="rId2"/>
          <a:stretch>
            <a:fillRect/>
          </a:stretch>
        </p:blipFill>
        <p:spPr>
          <a:xfrm>
            <a:off x="2655275" y="698201"/>
            <a:ext cx="6767147" cy="792549"/>
          </a:xfrm>
          <a:prstGeom prst="rect">
            <a:avLst/>
          </a:prstGeom>
        </p:spPr>
      </p:pic>
    </p:spTree>
    <p:extLst>
      <p:ext uri="{BB962C8B-B14F-4D97-AF65-F5344CB8AC3E}">
        <p14:creationId xmlns:p14="http://schemas.microsoft.com/office/powerpoint/2010/main" val="423383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652382377"/>
              </p:ext>
            </p:extLst>
          </p:nvPr>
        </p:nvGraphicFramePr>
        <p:xfrm>
          <a:off x="230151" y="227697"/>
          <a:ext cx="11742774" cy="6583680"/>
        </p:xfrm>
        <a:graphic>
          <a:graphicData uri="http://schemas.openxmlformats.org/drawingml/2006/table">
            <a:tbl>
              <a:tblPr firstRow="1" firstCol="1" bandRow="1"/>
              <a:tblGrid>
                <a:gridCol w="2595565">
                  <a:extLst>
                    <a:ext uri="{9D8B030D-6E8A-4147-A177-3AD203B41FA5}">
                      <a16:colId xmlns:a16="http://schemas.microsoft.com/office/drawing/2014/main" val="445088042"/>
                    </a:ext>
                  </a:extLst>
                </a:gridCol>
                <a:gridCol w="5803527">
                  <a:extLst>
                    <a:ext uri="{9D8B030D-6E8A-4147-A177-3AD203B41FA5}">
                      <a16:colId xmlns:a16="http://schemas.microsoft.com/office/drawing/2014/main" val="1721031270"/>
                    </a:ext>
                  </a:extLst>
                </a:gridCol>
                <a:gridCol w="3343682">
                  <a:extLst>
                    <a:ext uri="{9D8B030D-6E8A-4147-A177-3AD203B41FA5}">
                      <a16:colId xmlns:a16="http://schemas.microsoft.com/office/drawing/2014/main" val="62652737"/>
                    </a:ext>
                  </a:extLst>
                </a:gridCol>
              </a:tblGrid>
              <a:tr h="135979">
                <a:tc>
                  <a:txBody>
                    <a:bodyPr/>
                    <a:lstStyle/>
                    <a:p>
                      <a:pPr marL="457200" indent="-457200">
                        <a:spcAft>
                          <a:spcPts val="0"/>
                        </a:spcAft>
                        <a:buAutoNum type="arabicParenR"/>
                      </a:pPr>
                      <a:endParaRPr lang="en-US" sz="2400" i="0" smtClean="0">
                        <a:solidFill>
                          <a:srgbClr val="0000CC"/>
                        </a:solidFill>
                        <a:effectLst/>
                        <a:latin typeface="Times New Roman" panose="02020603050405020304" pitchFamily="18" charset="0"/>
                        <a:ea typeface="Times New Roman" panose="02020603050405020304" pitchFamily="18" charset="0"/>
                      </a:endParaRPr>
                    </a:p>
                    <a:p>
                      <a:pPr marL="457200" indent="-457200">
                        <a:spcAft>
                          <a:spcPts val="0"/>
                        </a:spcAft>
                        <a:buAutoNum type="arabicParenR"/>
                      </a:pPr>
                      <a:endParaRPr lang="en-US" sz="2400" i="0">
                        <a:solidFill>
                          <a:srgbClr val="0000CC"/>
                        </a:solidFill>
                        <a:effectLst/>
                        <a:latin typeface="Times New Roman" panose="02020603050405020304" pitchFamily="18" charset="0"/>
                        <a:ea typeface="Times New Roman" panose="02020603050405020304" pitchFamily="18" charset="0"/>
                      </a:endParaRPr>
                    </a:p>
                  </a:txBody>
                  <a:tcPr marL="43708" marR="4370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tc>
                  <a:txBody>
                    <a:bodyPr/>
                    <a:lstStyle/>
                    <a:p>
                      <a:pPr algn="ctr">
                        <a:spcAft>
                          <a:spcPts val="0"/>
                        </a:spcAft>
                      </a:pPr>
                      <a:r>
                        <a:rPr lang="es-ES" sz="2400" b="1" i="0">
                          <a:solidFill>
                            <a:srgbClr val="0000CC"/>
                          </a:solidFill>
                          <a:effectLst/>
                          <a:latin typeface="Times New Roman" panose="02020603050405020304" pitchFamily="18" charset="0"/>
                          <a:ea typeface="Times New Roman" panose="02020603050405020304" pitchFamily="18" charset="0"/>
                        </a:rPr>
                        <a:t>Thu nhận được</a:t>
                      </a:r>
                      <a:endParaRPr lang="en-US" sz="2400" i="0">
                        <a:solidFill>
                          <a:srgbClr val="0000CC"/>
                        </a:solidFill>
                        <a:effectLst/>
                        <a:latin typeface="Times New Roman" panose="02020603050405020304" pitchFamily="18" charset="0"/>
                        <a:ea typeface="Times New Roman" panose="02020603050405020304" pitchFamily="18" charset="0"/>
                      </a:endParaRPr>
                    </a:p>
                  </a:txBody>
                  <a:tcPr marL="43708" marR="4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tc>
                  <a:txBody>
                    <a:bodyPr/>
                    <a:lstStyle/>
                    <a:p>
                      <a:pPr algn="ctr">
                        <a:spcAft>
                          <a:spcPts val="0"/>
                        </a:spcAft>
                      </a:pPr>
                      <a:r>
                        <a:rPr lang="es-ES" sz="2400" b="1" i="0">
                          <a:solidFill>
                            <a:srgbClr val="0000CC"/>
                          </a:solidFill>
                          <a:effectLst/>
                          <a:latin typeface="Times New Roman" panose="02020603050405020304" pitchFamily="18" charset="0"/>
                          <a:ea typeface="Times New Roman" panose="02020603050405020304" pitchFamily="18" charset="0"/>
                        </a:rPr>
                        <a:t>Giá trị</a:t>
                      </a:r>
                      <a:endParaRPr lang="en-US" sz="2400" i="0">
                        <a:solidFill>
                          <a:srgbClr val="0000CC"/>
                        </a:solidFill>
                        <a:effectLst/>
                        <a:latin typeface="Times New Roman" panose="02020603050405020304" pitchFamily="18" charset="0"/>
                        <a:ea typeface="Times New Roman" panose="02020603050405020304" pitchFamily="18" charset="0"/>
                      </a:endParaRPr>
                    </a:p>
                  </a:txBody>
                  <a:tcPr marL="43708" marR="4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extLst>
                  <a:ext uri="{0D108BD9-81ED-4DB2-BD59-A6C34878D82A}">
                    <a16:rowId xmlns:a16="http://schemas.microsoft.com/office/drawing/2014/main" val="32436543"/>
                  </a:ext>
                </a:extLst>
              </a:tr>
              <a:tr h="813594">
                <a:tc>
                  <a:txBody>
                    <a:bodyPr/>
                    <a:lstStyle/>
                    <a:p>
                      <a:pPr algn="just">
                        <a:spcAft>
                          <a:spcPts val="0"/>
                        </a:spcAft>
                      </a:pPr>
                      <a:endParaRPr lang="en-US" sz="2400">
                        <a:effectLst/>
                        <a:latin typeface="Times New Roman" panose="02020603050405020304" pitchFamily="18" charset="0"/>
                        <a:ea typeface="Times New Roman" panose="02020603050405020304" pitchFamily="18" charset="0"/>
                      </a:endParaRPr>
                    </a:p>
                  </a:txBody>
                  <a:tcPr marL="43708" marR="43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just">
                        <a:spcAft>
                          <a:spcPts val="0"/>
                        </a:spcAft>
                      </a:pPr>
                      <a:endParaRPr lang="en-US" sz="2400" smtClean="0">
                        <a:effectLst/>
                        <a:latin typeface="Times New Roman" panose="02020603050405020304" pitchFamily="18" charset="0"/>
                        <a:ea typeface="Times New Roman" panose="02020603050405020304" pitchFamily="18" charset="0"/>
                      </a:endParaRPr>
                    </a:p>
                    <a:p>
                      <a:pPr algn="just">
                        <a:spcAft>
                          <a:spcPts val="0"/>
                        </a:spcAft>
                      </a:pPr>
                      <a:endParaRPr lang="en-US" sz="2400" smtClean="0">
                        <a:effectLst/>
                        <a:latin typeface="Times New Roman" panose="02020603050405020304" pitchFamily="18" charset="0"/>
                        <a:ea typeface="Times New Roman" panose="02020603050405020304" pitchFamily="18" charset="0"/>
                      </a:endParaRPr>
                    </a:p>
                    <a:p>
                      <a:pPr algn="just">
                        <a:spcAft>
                          <a:spcPts val="0"/>
                        </a:spcAft>
                      </a:pPr>
                      <a:endParaRPr lang="en-US" sz="2400" smtClean="0">
                        <a:effectLst/>
                        <a:latin typeface="Times New Roman" panose="02020603050405020304" pitchFamily="18" charset="0"/>
                        <a:ea typeface="Times New Roman" panose="02020603050405020304" pitchFamily="18" charset="0"/>
                      </a:endParaRPr>
                    </a:p>
                    <a:p>
                      <a:pPr algn="just">
                        <a:spcAft>
                          <a:spcPts val="0"/>
                        </a:spcAft>
                      </a:pPr>
                      <a:endParaRPr lang="en-US" sz="2400" smtClean="0">
                        <a:effectLst/>
                        <a:latin typeface="Times New Roman" panose="02020603050405020304" pitchFamily="18" charset="0"/>
                        <a:ea typeface="Times New Roman" panose="02020603050405020304" pitchFamily="18" charset="0"/>
                      </a:endParaRPr>
                    </a:p>
                    <a:p>
                      <a:pPr algn="just">
                        <a:spcAft>
                          <a:spcPts val="0"/>
                        </a:spcAft>
                      </a:pPr>
                      <a:endParaRPr lang="en-US" sz="2400" smtClean="0">
                        <a:effectLst/>
                        <a:latin typeface="Times New Roman" panose="02020603050405020304" pitchFamily="18" charset="0"/>
                        <a:ea typeface="Times New Roman" panose="02020603050405020304" pitchFamily="18" charset="0"/>
                      </a:endParaRPr>
                    </a:p>
                    <a:p>
                      <a:pPr algn="just">
                        <a:spcAft>
                          <a:spcPts val="0"/>
                        </a:spcAft>
                      </a:pPr>
                      <a:endParaRPr lang="en-US" sz="2400" smtClean="0">
                        <a:effectLst/>
                        <a:latin typeface="Times New Roman" panose="02020603050405020304" pitchFamily="18" charset="0"/>
                        <a:ea typeface="Times New Roman" panose="02020603050405020304" pitchFamily="18" charset="0"/>
                      </a:endParaRPr>
                    </a:p>
                    <a:p>
                      <a:pPr algn="just">
                        <a:spcAft>
                          <a:spcPts val="0"/>
                        </a:spcAft>
                      </a:pPr>
                      <a:endParaRPr lang="en-US" sz="2400" smtClean="0">
                        <a:effectLst/>
                        <a:latin typeface="Times New Roman" panose="02020603050405020304" pitchFamily="18" charset="0"/>
                        <a:ea typeface="Times New Roman" panose="02020603050405020304" pitchFamily="18" charset="0"/>
                      </a:endParaRPr>
                    </a:p>
                    <a:p>
                      <a:pPr algn="just">
                        <a:spcAft>
                          <a:spcPts val="0"/>
                        </a:spcAft>
                      </a:pPr>
                      <a:endParaRPr lang="en-US" sz="2400" smtClean="0">
                        <a:effectLst/>
                        <a:latin typeface="Times New Roman" panose="02020603050405020304" pitchFamily="18" charset="0"/>
                        <a:ea typeface="Times New Roman" panose="02020603050405020304" pitchFamily="18" charset="0"/>
                      </a:endParaRPr>
                    </a:p>
                    <a:p>
                      <a:pPr algn="just">
                        <a:spcAft>
                          <a:spcPts val="0"/>
                        </a:spcAft>
                      </a:pPr>
                      <a:endParaRPr lang="en-US" sz="2400" smtClean="0">
                        <a:effectLst/>
                        <a:latin typeface="Times New Roman" panose="02020603050405020304" pitchFamily="18" charset="0"/>
                        <a:ea typeface="Times New Roman" panose="02020603050405020304" pitchFamily="18" charset="0"/>
                      </a:endParaRPr>
                    </a:p>
                    <a:p>
                      <a:pPr algn="just">
                        <a:spcAft>
                          <a:spcPts val="0"/>
                        </a:spcAft>
                      </a:pPr>
                      <a:endParaRPr lang="en-US" sz="2400" smtClean="0">
                        <a:effectLst/>
                        <a:latin typeface="Times New Roman" panose="02020603050405020304" pitchFamily="18" charset="0"/>
                        <a:ea typeface="Times New Roman" panose="02020603050405020304" pitchFamily="18" charset="0"/>
                      </a:endParaRPr>
                    </a:p>
                    <a:p>
                      <a:pPr algn="just">
                        <a:spcAft>
                          <a:spcPts val="0"/>
                        </a:spcAft>
                      </a:pPr>
                      <a:endParaRPr lang="en-US" sz="2400">
                        <a:effectLst/>
                        <a:latin typeface="Times New Roman" panose="02020603050405020304" pitchFamily="18" charset="0"/>
                        <a:ea typeface="Times New Roman" panose="02020603050405020304" pitchFamily="18" charset="0"/>
                      </a:endParaRPr>
                    </a:p>
                  </a:txBody>
                  <a:tcPr marL="43708" marR="43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just">
                        <a:spcAft>
                          <a:spcPts val="0"/>
                        </a:spcAft>
                      </a:pPr>
                      <a:endParaRPr lang="en-US" sz="2400">
                        <a:effectLst/>
                        <a:latin typeface="Times New Roman" panose="02020603050405020304" pitchFamily="18" charset="0"/>
                        <a:ea typeface="Times New Roman" panose="02020603050405020304" pitchFamily="18" charset="0"/>
                      </a:endParaRPr>
                    </a:p>
                  </a:txBody>
                  <a:tcPr marL="43708" marR="43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969763101"/>
                  </a:ext>
                </a:extLst>
              </a:tr>
              <a:tr h="951855">
                <a:tc gridSpan="3">
                  <a:txBody>
                    <a:bodyPr/>
                    <a:lstStyle/>
                    <a:p>
                      <a:pPr algn="just">
                        <a:spcAft>
                          <a:spcPts val="0"/>
                        </a:spcAft>
                      </a:pPr>
                      <a:r>
                        <a:rPr lang="es-ES" sz="2400" b="1" i="0">
                          <a:solidFill>
                            <a:srgbClr val="0000CC"/>
                          </a:solidFill>
                          <a:effectLst/>
                          <a:latin typeface="Times New Roman" panose="02020603050405020304" pitchFamily="18" charset="0"/>
                          <a:ea typeface="Times New Roman" panose="02020603050405020304" pitchFamily="18" charset="0"/>
                        </a:rPr>
                        <a:t>2) Nhận xét</a:t>
                      </a:r>
                      <a:r>
                        <a:rPr lang="es-ES" sz="2400" b="1" i="0">
                          <a:solidFill>
                            <a:srgbClr val="0000CC"/>
                          </a:solidFill>
                          <a:effectLst/>
                          <a:latin typeface="Times New Roman" panose="02020603050405020304" pitchFamily="18" charset="0"/>
                          <a:ea typeface="Times New Roman" panose="02020603050405020304" pitchFamily="18" charset="0"/>
                        </a:rPr>
                        <a:t>: </a:t>
                      </a:r>
                      <a:endParaRPr lang="es-ES" sz="2400" b="1" i="0" smtClean="0">
                        <a:solidFill>
                          <a:srgbClr val="0000CC"/>
                        </a:solidFill>
                        <a:effectLst/>
                        <a:latin typeface="Times New Roman" panose="02020603050405020304" pitchFamily="18" charset="0"/>
                        <a:ea typeface="Times New Roman" panose="02020603050405020304" pitchFamily="18" charset="0"/>
                      </a:endParaRPr>
                    </a:p>
                    <a:p>
                      <a:pPr algn="just">
                        <a:spcAft>
                          <a:spcPts val="0"/>
                        </a:spcAft>
                      </a:pPr>
                      <a:endParaRPr lang="es-ES" sz="2400" b="1" i="1" smtClean="0">
                        <a:effectLst/>
                        <a:latin typeface="Times New Roman" panose="02020603050405020304" pitchFamily="18" charset="0"/>
                        <a:ea typeface="Times New Roman" panose="02020603050405020304" pitchFamily="18" charset="0"/>
                      </a:endParaRPr>
                    </a:p>
                    <a:p>
                      <a:pPr algn="just">
                        <a:spcAft>
                          <a:spcPts val="0"/>
                        </a:spcAft>
                      </a:pPr>
                      <a:endParaRPr lang="es-ES" sz="2400" b="1" i="1" smtClean="0">
                        <a:effectLst/>
                        <a:latin typeface="Times New Roman" panose="02020603050405020304" pitchFamily="18" charset="0"/>
                        <a:ea typeface="Times New Roman" panose="02020603050405020304" pitchFamily="18" charset="0"/>
                      </a:endParaRPr>
                    </a:p>
                    <a:p>
                      <a:pPr algn="just">
                        <a:spcAft>
                          <a:spcPts val="0"/>
                        </a:spcAft>
                      </a:pPr>
                      <a:endParaRPr lang="es-ES" sz="2400" b="1" i="1" smtClean="0">
                        <a:effectLst/>
                        <a:latin typeface="Times New Roman" panose="02020603050405020304" pitchFamily="18" charset="0"/>
                        <a:ea typeface="Times New Roman" panose="02020603050405020304" pitchFamily="18" charset="0"/>
                      </a:endParaRPr>
                    </a:p>
                    <a:p>
                      <a:pPr algn="just">
                        <a:spcAft>
                          <a:spcPts val="0"/>
                        </a:spcAft>
                      </a:pPr>
                      <a:endParaRPr lang="es-ES" sz="2400" b="1" i="1" smtClean="0">
                        <a:effectLst/>
                        <a:latin typeface="Times New Roman" panose="02020603050405020304" pitchFamily="18" charset="0"/>
                        <a:ea typeface="Times New Roman" panose="02020603050405020304" pitchFamily="18" charset="0"/>
                      </a:endParaRPr>
                    </a:p>
                  </a:txBody>
                  <a:tcPr marL="43708" marR="43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49221399"/>
                  </a:ext>
                </a:extLst>
              </a:tr>
            </a:tbl>
          </a:graphicData>
        </a:graphic>
      </p:graphicFrame>
      <p:sp>
        <p:nvSpPr>
          <p:cNvPr id="5" name="Rectangle 4"/>
          <p:cNvSpPr/>
          <p:nvPr/>
        </p:nvSpPr>
        <p:spPr>
          <a:xfrm>
            <a:off x="2833688" y="916901"/>
            <a:ext cx="5710237" cy="3785652"/>
          </a:xfrm>
          <a:prstGeom prst="rect">
            <a:avLst/>
          </a:prstGeom>
        </p:spPr>
        <p:txBody>
          <a:bodyPr wrap="square">
            <a:spAutoFit/>
          </a:bodyPr>
          <a:lstStyle/>
          <a:p>
            <a:pPr lvl="0" algn="just"/>
            <a:r>
              <a:rPr lang="es-ES" sz="2400">
                <a:solidFill>
                  <a:prstClr val="black"/>
                </a:solidFill>
                <a:latin typeface="Times New Roman" panose="02020603050405020304" pitchFamily="18" charset="0"/>
                <a:ea typeface="Times New Roman" panose="02020603050405020304" pitchFamily="18" charset="0"/>
              </a:rPr>
              <a:t>+ Biết được những tài nguyên thiên nhiên phong phú dưới chân mình và TNTN của trái đất.</a:t>
            </a:r>
            <a:endParaRPr lang="en-US" sz="2400">
              <a:solidFill>
                <a:prstClr val="black"/>
              </a:solidFill>
              <a:latin typeface="Times New Roman" panose="02020603050405020304" pitchFamily="18" charset="0"/>
              <a:ea typeface="Times New Roman" panose="02020603050405020304" pitchFamily="18" charset="0"/>
            </a:endParaRPr>
          </a:p>
          <a:p>
            <a:pPr lvl="0" algn="just"/>
            <a:r>
              <a:rPr lang="es-ES" sz="2400">
                <a:solidFill>
                  <a:prstClr val="black"/>
                </a:solidFill>
                <a:latin typeface="Times New Roman" panose="02020603050405020304" pitchFamily="18" charset="0"/>
                <a:ea typeface="Times New Roman" panose="02020603050405020304" pitchFamily="18" charset="0"/>
              </a:rPr>
              <a:t>+ Biết được những sản vật đặc trưng của khí hậu từng vùng và cách thức trồng trọt những đặc sản ấy.</a:t>
            </a:r>
            <a:endParaRPr lang="en-US" sz="2400">
              <a:solidFill>
                <a:prstClr val="black"/>
              </a:solidFill>
              <a:latin typeface="Times New Roman" panose="02020603050405020304" pitchFamily="18" charset="0"/>
              <a:ea typeface="Times New Roman" panose="02020603050405020304" pitchFamily="18" charset="0"/>
            </a:endParaRPr>
          </a:p>
          <a:p>
            <a:pPr lvl="0" algn="just"/>
            <a:r>
              <a:rPr lang="es-ES" sz="2400">
                <a:solidFill>
                  <a:prstClr val="black"/>
                </a:solidFill>
                <a:latin typeface="Times New Roman" panose="02020603050405020304" pitchFamily="18" charset="0"/>
                <a:ea typeface="Times New Roman" panose="02020603050405020304" pitchFamily="18" charset="0"/>
              </a:rPr>
              <a:t>+ Những kiến thức về khoa học về tự nhiên: đất, đá, hoa lá, những hoá thạch...</a:t>
            </a:r>
            <a:endParaRPr lang="en-US" sz="2400">
              <a:solidFill>
                <a:prstClr val="black"/>
              </a:solidFill>
              <a:latin typeface="Times New Roman" panose="02020603050405020304" pitchFamily="18" charset="0"/>
              <a:ea typeface="Times New Roman" panose="02020603050405020304" pitchFamily="18" charset="0"/>
            </a:endParaRPr>
          </a:p>
          <a:p>
            <a:pPr lvl="0" algn="just"/>
            <a:r>
              <a:rPr lang="es-ES" sz="2400">
                <a:solidFill>
                  <a:prstClr val="black"/>
                </a:solidFill>
                <a:latin typeface="Times New Roman" panose="02020603050405020304" pitchFamily="18" charset="0"/>
                <a:ea typeface="Times New Roman" panose="02020603050405020304" pitchFamily="18" charset="0"/>
              </a:rPr>
              <a:t>-&gt;</a:t>
            </a:r>
            <a:r>
              <a:rPr lang="es-ES" sz="2400" i="1">
                <a:solidFill>
                  <a:prstClr val="black"/>
                </a:solidFill>
                <a:latin typeface="Times New Roman" panose="02020603050405020304" pitchFamily="18" charset="0"/>
                <a:ea typeface="Times New Roman" panose="02020603050405020304" pitchFamily="18" charset="0"/>
              </a:rPr>
              <a:t>những kiến thức của một nhà khoa học tự nhiên</a:t>
            </a:r>
            <a:endParaRPr lang="en-US" sz="2400">
              <a:solidFill>
                <a:prstClr val="black"/>
              </a:solidFill>
              <a:latin typeface="Times New Roman" panose="02020603050405020304" pitchFamily="18" charset="0"/>
              <a:ea typeface="Times New Roman" panose="02020603050405020304" pitchFamily="18" charset="0"/>
            </a:endParaRPr>
          </a:p>
        </p:txBody>
      </p:sp>
      <p:sp>
        <p:nvSpPr>
          <p:cNvPr id="6" name="Rectangle 5"/>
          <p:cNvSpPr/>
          <p:nvPr/>
        </p:nvSpPr>
        <p:spPr>
          <a:xfrm>
            <a:off x="230151" y="1240067"/>
            <a:ext cx="2603537" cy="1569660"/>
          </a:xfrm>
          <a:prstGeom prst="rect">
            <a:avLst/>
          </a:prstGeom>
        </p:spPr>
        <p:txBody>
          <a:bodyPr wrap="square">
            <a:spAutoFit/>
          </a:bodyPr>
          <a:lstStyle/>
          <a:p>
            <a:pPr lvl="0" algn="just"/>
            <a:r>
              <a:rPr lang="es-ES" sz="2400">
                <a:solidFill>
                  <a:prstClr val="black"/>
                </a:solidFill>
                <a:latin typeface="Times New Roman" panose="02020603050405020304" pitchFamily="18" charset="0"/>
                <a:ea typeface="Times New Roman" panose="02020603050405020304" pitchFamily="18" charset="0"/>
              </a:rPr>
              <a:t>- Đi như Ta-lét, Pla-tông, Pi-ta-go:  vừa đi vừa quan sát, nghiền ngẫm.</a:t>
            </a:r>
            <a:endParaRPr lang="en-US" sz="2400">
              <a:solidFill>
                <a:prstClr val="black"/>
              </a:solidFill>
              <a:latin typeface="Times New Roman" panose="02020603050405020304" pitchFamily="18" charset="0"/>
              <a:ea typeface="Times New Roman" panose="02020603050405020304" pitchFamily="18" charset="0"/>
            </a:endParaRPr>
          </a:p>
        </p:txBody>
      </p:sp>
      <p:sp>
        <p:nvSpPr>
          <p:cNvPr id="7" name="Rectangle 6"/>
          <p:cNvSpPr/>
          <p:nvPr/>
        </p:nvSpPr>
        <p:spPr>
          <a:xfrm>
            <a:off x="8705849" y="952352"/>
            <a:ext cx="3267076" cy="2677656"/>
          </a:xfrm>
          <a:prstGeom prst="rect">
            <a:avLst/>
          </a:prstGeom>
        </p:spPr>
        <p:txBody>
          <a:bodyPr wrap="square">
            <a:spAutoFit/>
          </a:bodyPr>
          <a:lstStyle/>
          <a:p>
            <a:pPr lvl="0" algn="just"/>
            <a:r>
              <a:rPr lang="es-ES" sz="2400">
                <a:solidFill>
                  <a:prstClr val="black"/>
                </a:solidFill>
                <a:latin typeface="Times New Roman" panose="02020603050405020304" pitchFamily="18" charset="0"/>
                <a:ea typeface="Times New Roman" panose="02020603050405020304" pitchFamily="18" charset="0"/>
              </a:rPr>
              <a:t>- Giá trị: Phong phú hơn các phòng sưu tập của vua chúa, mỗi vật đều đúng chỗ của nó, được sắp xếp đâu ra đấy, không ai có thể làm tốt hơn</a:t>
            </a:r>
            <a:endParaRPr lang="en-US" sz="2400">
              <a:solidFill>
                <a:prstClr val="black"/>
              </a:solidFill>
              <a:latin typeface="Times New Roman" panose="02020603050405020304" pitchFamily="18" charset="0"/>
              <a:ea typeface="Times New Roman" panose="02020603050405020304" pitchFamily="18" charset="0"/>
            </a:endParaRPr>
          </a:p>
        </p:txBody>
      </p:sp>
      <p:sp>
        <p:nvSpPr>
          <p:cNvPr id="9" name="Rectangle 8"/>
          <p:cNvSpPr/>
          <p:nvPr/>
        </p:nvSpPr>
        <p:spPr>
          <a:xfrm>
            <a:off x="230151" y="5241717"/>
            <a:ext cx="11239500" cy="1569660"/>
          </a:xfrm>
          <a:prstGeom prst="rect">
            <a:avLst/>
          </a:prstGeom>
        </p:spPr>
        <p:txBody>
          <a:bodyPr wrap="square">
            <a:spAutoFit/>
          </a:bodyPr>
          <a:lstStyle/>
          <a:p>
            <a:pPr algn="just">
              <a:spcAft>
                <a:spcPts val="0"/>
              </a:spcAft>
            </a:pPr>
            <a:r>
              <a:rPr lang="en-US" sz="2400">
                <a:latin typeface="Times New Roman" panose="02020603050405020304" pitchFamily="18" charset="0"/>
                <a:ea typeface="Times New Roman" panose="02020603050405020304" pitchFamily="18" charset="0"/>
              </a:rPr>
              <a:t>- Kiểu câu: nghi vấn -&gt;Khẳng định những điều có thể thu nhận được khi đi bộ ngao du</a:t>
            </a:r>
          </a:p>
          <a:p>
            <a:pPr algn="just">
              <a:spcAft>
                <a:spcPts val="0"/>
              </a:spcAft>
            </a:pPr>
            <a:r>
              <a:rPr lang="en-US" sz="2400">
                <a:latin typeface="Times New Roman" panose="02020603050405020304" pitchFamily="18" charset="0"/>
                <a:ea typeface="Times New Roman" panose="02020603050405020304" pitchFamily="18" charset="0"/>
              </a:rPr>
              <a:t>- Nghệ thuật: So sánh kết hợp lời bình luận -&gt; Đề cao kiến thức thực tế khách quan, đề cao kiến thức của các nhà khoa học am hiểu đời sống thực tế, xem thường kiến thức sách vở giáo điều.</a:t>
            </a:r>
            <a:endParaRPr lang="en-US" sz="2400">
              <a:latin typeface="Times New Roman" panose="02020603050405020304" pitchFamily="18" charset="0"/>
              <a:ea typeface="Times New Roman" panose="02020603050405020304" pitchFamily="18" charset="0"/>
            </a:endParaRPr>
          </a:p>
        </p:txBody>
      </p:sp>
      <p:sp>
        <p:nvSpPr>
          <p:cNvPr id="10" name="Rectangle 9"/>
          <p:cNvSpPr/>
          <p:nvPr/>
        </p:nvSpPr>
        <p:spPr>
          <a:xfrm>
            <a:off x="830619" y="341467"/>
            <a:ext cx="1202573" cy="461665"/>
          </a:xfrm>
          <a:prstGeom prst="rect">
            <a:avLst/>
          </a:prstGeom>
        </p:spPr>
        <p:txBody>
          <a:bodyPr wrap="none">
            <a:spAutoFit/>
          </a:bodyPr>
          <a:lstStyle/>
          <a:p>
            <a:pPr algn="ctr"/>
            <a:r>
              <a:rPr lang="es-ES" sz="2400" b="1">
                <a:solidFill>
                  <a:srgbClr val="0000CC"/>
                </a:solidFill>
                <a:latin typeface="Times New Roman" panose="02020603050405020304" pitchFamily="18" charset="0"/>
                <a:ea typeface="Times New Roman" panose="02020603050405020304" pitchFamily="18" charset="0"/>
              </a:rPr>
              <a:t>Cách đi</a:t>
            </a:r>
          </a:p>
        </p:txBody>
      </p:sp>
    </p:spTree>
    <p:extLst>
      <p:ext uri="{BB962C8B-B14F-4D97-AF65-F5344CB8AC3E}">
        <p14:creationId xmlns:p14="http://schemas.microsoft.com/office/powerpoint/2010/main" val="289259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1+#ppt_w/2"/>
                                          </p:val>
                                        </p:tav>
                                        <p:tav tm="100000">
                                          <p:val>
                                            <p:strVal val="#ppt_x"/>
                                          </p:val>
                                        </p:tav>
                                      </p:tavLst>
                                    </p:anim>
                                    <p:anim calcmode="lin" valueType="num">
                                      <p:cBhvr additive="base">
                                        <p:cTn id="3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Arrow 5"/>
          <p:cNvSpPr/>
          <p:nvPr/>
        </p:nvSpPr>
        <p:spPr>
          <a:xfrm>
            <a:off x="1583531" y="648228"/>
            <a:ext cx="9210674" cy="5418667"/>
          </a:xfrm>
          <a:prstGeom prst="rightArrow">
            <a:avLst/>
          </a:prstGeom>
          <a:solidFill>
            <a:schemeClr val="accent4">
              <a:lumMod val="75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7" name="Freeform 6"/>
          <p:cNvSpPr/>
          <p:nvPr/>
        </p:nvSpPr>
        <p:spPr>
          <a:xfrm>
            <a:off x="1454943" y="2273829"/>
            <a:ext cx="4031457" cy="2167466"/>
          </a:xfrm>
          <a:custGeom>
            <a:avLst/>
            <a:gdLst>
              <a:gd name="connsiteX0" fmla="*/ 0 w 2616200"/>
              <a:gd name="connsiteY0" fmla="*/ 361252 h 2167466"/>
              <a:gd name="connsiteX1" fmla="*/ 361252 w 2616200"/>
              <a:gd name="connsiteY1" fmla="*/ 0 h 2167466"/>
              <a:gd name="connsiteX2" fmla="*/ 2254948 w 2616200"/>
              <a:gd name="connsiteY2" fmla="*/ 0 h 2167466"/>
              <a:gd name="connsiteX3" fmla="*/ 2616200 w 2616200"/>
              <a:gd name="connsiteY3" fmla="*/ 361252 h 2167466"/>
              <a:gd name="connsiteX4" fmla="*/ 2616200 w 2616200"/>
              <a:gd name="connsiteY4" fmla="*/ 1806214 h 2167466"/>
              <a:gd name="connsiteX5" fmla="*/ 2254948 w 2616200"/>
              <a:gd name="connsiteY5" fmla="*/ 2167466 h 2167466"/>
              <a:gd name="connsiteX6" fmla="*/ 361252 w 2616200"/>
              <a:gd name="connsiteY6" fmla="*/ 2167466 h 2167466"/>
              <a:gd name="connsiteX7" fmla="*/ 0 w 2616200"/>
              <a:gd name="connsiteY7" fmla="*/ 1806214 h 2167466"/>
              <a:gd name="connsiteX8" fmla="*/ 0 w 2616200"/>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6200" h="2167466">
                <a:moveTo>
                  <a:pt x="0" y="361252"/>
                </a:moveTo>
                <a:cubicBezTo>
                  <a:pt x="0" y="161738"/>
                  <a:pt x="161738" y="0"/>
                  <a:pt x="361252" y="0"/>
                </a:cubicBezTo>
                <a:lnTo>
                  <a:pt x="2254948" y="0"/>
                </a:lnTo>
                <a:cubicBezTo>
                  <a:pt x="2454462" y="0"/>
                  <a:pt x="2616200" y="161738"/>
                  <a:pt x="2616200" y="361252"/>
                </a:cubicBezTo>
                <a:lnTo>
                  <a:pt x="2616200" y="1806214"/>
                </a:lnTo>
                <a:cubicBezTo>
                  <a:pt x="2616200" y="2005728"/>
                  <a:pt x="2454462" y="2167466"/>
                  <a:pt x="2254948" y="2167466"/>
                </a:cubicBezTo>
                <a:lnTo>
                  <a:pt x="361252" y="2167466"/>
                </a:lnTo>
                <a:cubicBezTo>
                  <a:pt x="161738" y="2167466"/>
                  <a:pt x="0" y="2005728"/>
                  <a:pt x="0" y="1806214"/>
                </a:cubicBezTo>
                <a:lnTo>
                  <a:pt x="0" y="361252"/>
                </a:lnTo>
                <a:close/>
              </a:path>
            </a:pathLst>
          </a:custGeom>
          <a:solidFill>
            <a:schemeClr val="accent2">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4397" tIns="254397" rIns="254397" bIns="254397" numCol="1" spcCol="1270" anchor="ctr" anchorCtr="0">
            <a:noAutofit/>
          </a:bodyPr>
          <a:lstStyle/>
          <a:p>
            <a:pPr lvl="0" algn="just" defTabSz="1733550">
              <a:lnSpc>
                <a:spcPct val="90000"/>
              </a:lnSpc>
              <a:spcBef>
                <a:spcPct val="0"/>
              </a:spcBef>
              <a:spcAft>
                <a:spcPct val="35000"/>
              </a:spcAft>
            </a:pPr>
            <a:r>
              <a:rPr lang="es-ES" sz="2800" b="1">
                <a:solidFill>
                  <a:srgbClr val="0000CC"/>
                </a:solidFill>
                <a:latin typeface="Times New Roman" panose="02020603050405020304" pitchFamily="18" charset="0"/>
                <a:cs typeface="Times New Roman" panose="02020603050405020304" pitchFamily="18" charset="0"/>
              </a:rPr>
              <a:t>Lợi ích:</a:t>
            </a:r>
            <a:r>
              <a:rPr lang="es-ES" sz="2800">
                <a:solidFill>
                  <a:srgbClr val="0000CC"/>
                </a:solidFill>
                <a:latin typeface="Times New Roman" panose="02020603050405020304" pitchFamily="18" charset="0"/>
                <a:cs typeface="Times New Roman" panose="02020603050405020304" pitchFamily="18" charset="0"/>
              </a:rPr>
              <a:t> </a:t>
            </a:r>
            <a:r>
              <a:rPr lang="en-US" sz="2800" b="1" i="1">
                <a:solidFill>
                  <a:srgbClr val="0000CC"/>
                </a:solidFill>
                <a:latin typeface="Times New Roman" panose="02020603050405020304" pitchFamily="18" charset="0"/>
                <a:cs typeface="Times New Roman" panose="02020603050405020304" pitchFamily="18" charset="0"/>
              </a:rPr>
              <a:t>Mở rộng tầm hiểu biết về tự nhiên, đời sống thực tế ngoài trường lớp, sách vở thông thường</a:t>
            </a:r>
            <a:endParaRPr kumimoji="0" lang="en-US" sz="2800" b="1" i="0" u="none" strike="noStrike" kern="1200" cap="none" spc="0" normalizeH="0" baseline="0" noProof="0">
              <a:ln>
                <a:noFill/>
              </a:ln>
              <a:solidFill>
                <a:srgbClr val="0000CC"/>
              </a:solidFill>
              <a:effectLst/>
              <a:uLnTx/>
              <a:uFillTx/>
              <a:latin typeface="Times New Roman" panose="02020603050405020304" pitchFamily="18" charset="0"/>
              <a:cs typeface="Times New Roman" panose="02020603050405020304" pitchFamily="18" charset="0"/>
            </a:endParaRPr>
          </a:p>
        </p:txBody>
      </p:sp>
      <p:sp>
        <p:nvSpPr>
          <p:cNvPr id="8" name="Freeform 7"/>
          <p:cNvSpPr/>
          <p:nvPr/>
        </p:nvSpPr>
        <p:spPr>
          <a:xfrm>
            <a:off x="5743576" y="2330979"/>
            <a:ext cx="4300538" cy="2053166"/>
          </a:xfrm>
          <a:custGeom>
            <a:avLst/>
            <a:gdLst>
              <a:gd name="connsiteX0" fmla="*/ 0 w 2616200"/>
              <a:gd name="connsiteY0" fmla="*/ 361252 h 2167466"/>
              <a:gd name="connsiteX1" fmla="*/ 361252 w 2616200"/>
              <a:gd name="connsiteY1" fmla="*/ 0 h 2167466"/>
              <a:gd name="connsiteX2" fmla="*/ 2254948 w 2616200"/>
              <a:gd name="connsiteY2" fmla="*/ 0 h 2167466"/>
              <a:gd name="connsiteX3" fmla="*/ 2616200 w 2616200"/>
              <a:gd name="connsiteY3" fmla="*/ 361252 h 2167466"/>
              <a:gd name="connsiteX4" fmla="*/ 2616200 w 2616200"/>
              <a:gd name="connsiteY4" fmla="*/ 1806214 h 2167466"/>
              <a:gd name="connsiteX5" fmla="*/ 2254948 w 2616200"/>
              <a:gd name="connsiteY5" fmla="*/ 2167466 h 2167466"/>
              <a:gd name="connsiteX6" fmla="*/ 361252 w 2616200"/>
              <a:gd name="connsiteY6" fmla="*/ 2167466 h 2167466"/>
              <a:gd name="connsiteX7" fmla="*/ 0 w 2616200"/>
              <a:gd name="connsiteY7" fmla="*/ 1806214 h 2167466"/>
              <a:gd name="connsiteX8" fmla="*/ 0 w 2616200"/>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6200" h="2167466">
                <a:moveTo>
                  <a:pt x="0" y="361252"/>
                </a:moveTo>
                <a:cubicBezTo>
                  <a:pt x="0" y="161738"/>
                  <a:pt x="161738" y="0"/>
                  <a:pt x="361252" y="0"/>
                </a:cubicBezTo>
                <a:lnTo>
                  <a:pt x="2254948" y="0"/>
                </a:lnTo>
                <a:cubicBezTo>
                  <a:pt x="2454462" y="0"/>
                  <a:pt x="2616200" y="161738"/>
                  <a:pt x="2616200" y="361252"/>
                </a:cubicBezTo>
                <a:lnTo>
                  <a:pt x="2616200" y="1806214"/>
                </a:lnTo>
                <a:cubicBezTo>
                  <a:pt x="2616200" y="2005728"/>
                  <a:pt x="2454462" y="2167466"/>
                  <a:pt x="2254948" y="2167466"/>
                </a:cubicBezTo>
                <a:lnTo>
                  <a:pt x="361252" y="2167466"/>
                </a:lnTo>
                <a:cubicBezTo>
                  <a:pt x="161738" y="2167466"/>
                  <a:pt x="0" y="2005728"/>
                  <a:pt x="0" y="1806214"/>
                </a:cubicBezTo>
                <a:lnTo>
                  <a:pt x="0" y="361252"/>
                </a:lnTo>
                <a:close/>
              </a:path>
            </a:pathLst>
          </a:custGeom>
          <a:solidFill>
            <a:schemeClr val="accent6">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4397" tIns="254397" rIns="254397" bIns="254397" numCol="1" spcCol="1270" anchor="ctr" anchorCtr="0">
            <a:noAutofit/>
          </a:bodyPr>
          <a:lstStyle/>
          <a:p>
            <a:pPr lvl="0" algn="just" defTabSz="1733550">
              <a:lnSpc>
                <a:spcPct val="90000"/>
              </a:lnSpc>
              <a:spcBef>
                <a:spcPct val="0"/>
              </a:spcBef>
              <a:spcAft>
                <a:spcPct val="35000"/>
              </a:spcAft>
            </a:pPr>
            <a:r>
              <a:rPr lang="es-ES" sz="2400" b="1">
                <a:solidFill>
                  <a:srgbClr val="0000CC"/>
                </a:solidFill>
                <a:latin typeface="Times New Roman" panose="02020603050405020304" pitchFamily="18" charset="0"/>
                <a:cs typeface="Times New Roman" panose="02020603050405020304" pitchFamily="18" charset="0"/>
              </a:rPr>
              <a:t>Quan điểm của tác giả:</a:t>
            </a:r>
            <a:r>
              <a:rPr lang="en-US" sz="2400" b="1">
                <a:solidFill>
                  <a:srgbClr val="0000CC"/>
                </a:solidFill>
                <a:latin typeface="Times New Roman" panose="02020603050405020304" pitchFamily="18" charset="0"/>
                <a:cs typeface="Times New Roman" panose="02020603050405020304" pitchFamily="18" charset="0"/>
              </a:rPr>
              <a:t> </a:t>
            </a:r>
            <a:r>
              <a:rPr lang="en-US" sz="2400" b="1" i="1">
                <a:solidFill>
                  <a:srgbClr val="0000CC"/>
                </a:solidFill>
                <a:latin typeface="Times New Roman" panose="02020603050405020304" pitchFamily="18" charset="0"/>
                <a:cs typeface="Times New Roman" panose="02020603050405020304" pitchFamily="18" charset="0"/>
              </a:rPr>
              <a:t>Khích lệ mọi người hãy đi bộ để mở rộng tầm hiểu biết, mở mang năng lực khám phá đời sống, làm giàu trí tuệ, đầu óc được sáng láng. </a:t>
            </a:r>
            <a:endParaRPr kumimoji="0" lang="en-US" sz="2400" b="1" i="1" u="none" strike="noStrike" kern="1200" cap="none" spc="0" normalizeH="0" baseline="0" noProof="0">
              <a:ln>
                <a:noFill/>
              </a:ln>
              <a:solidFill>
                <a:srgbClr val="0000CC"/>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021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825" y="390523"/>
            <a:ext cx="5067473" cy="519588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9336" y="1021538"/>
            <a:ext cx="5629275" cy="52649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16071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81439" y="229672"/>
            <a:ext cx="9863598" cy="584775"/>
          </a:xfrm>
          <a:prstGeom prst="rect">
            <a:avLst/>
          </a:prstGeom>
          <a:ln>
            <a:noFill/>
          </a:ln>
          <a:effectLst/>
          <a:scene3d>
            <a:camera prst="orthographicFront">
              <a:rot lat="0" lon="0" rev="0"/>
            </a:camera>
            <a:lightRig rig="chilly" dir="t">
              <a:rot lat="0" lon="0" rev="18480000"/>
            </a:lightRig>
          </a:scene3d>
          <a:sp3d prstMaterial="clear">
            <a:bevelT h="63500"/>
          </a:sp3d>
        </p:spPr>
        <p:txBody>
          <a:bodyPr wrap="none">
            <a:spAutoFit/>
          </a:bodyPr>
          <a:lstStyle/>
          <a:p>
            <a:r>
              <a:rPr lang="en-US" sz="3200" b="1">
                <a:solidFill>
                  <a:srgbClr val="FF0000"/>
                </a:solidFill>
                <a:latin typeface="Times New Roman" panose="02020603050405020304" pitchFamily="18" charset="0"/>
                <a:ea typeface="Times New Roman" panose="02020603050405020304" pitchFamily="18" charset="0"/>
              </a:rPr>
              <a:t>Đi bộ ngao du có tác dụng tốt tới sức khoẻ và tinh thần </a:t>
            </a:r>
            <a:endParaRPr lang="en-US" sz="3200">
              <a:solidFill>
                <a:srgbClr val="FF0000"/>
              </a:solidFill>
            </a:endParaRPr>
          </a:p>
        </p:txBody>
      </p:sp>
      <p:sp>
        <p:nvSpPr>
          <p:cNvPr id="5" name="Rectangle 4"/>
          <p:cNvSpPr/>
          <p:nvPr/>
        </p:nvSpPr>
        <p:spPr>
          <a:xfrm>
            <a:off x="492406" y="2448520"/>
            <a:ext cx="11225213" cy="2677656"/>
          </a:xfrm>
          <a:prstGeom prst="rect">
            <a:avLst/>
          </a:prstGeom>
          <a:ln>
            <a:solidFill>
              <a:srgbClr val="0000CC"/>
            </a:solidFill>
          </a:ln>
        </p:spPr>
        <p:txBody>
          <a:bodyPr wrap="square">
            <a:spAutoFit/>
          </a:bodyPr>
          <a:lstStyle/>
          <a:p>
            <a:pPr algn="just">
              <a:spcAft>
                <a:spcPts val="0"/>
              </a:spcAft>
            </a:pPr>
            <a:r>
              <a:rPr lang="en-US" sz="2800" b="1" i="1" smtClean="0">
                <a:solidFill>
                  <a:srgbClr val="0000CC"/>
                </a:solidFill>
                <a:effectLst/>
                <a:latin typeface="Times New Roman" panose="02020603050405020304" pitchFamily="18" charset="0"/>
                <a:ea typeface="Times New Roman" panose="02020603050405020304" pitchFamily="18" charset="0"/>
              </a:rPr>
              <a:t>1) Những lợi ích cụ thể nào của việc đi bộ được đề cập tới?</a:t>
            </a:r>
            <a:endParaRPr lang="en-US" sz="2800" smtClean="0">
              <a:solidFill>
                <a:srgbClr val="0000CC"/>
              </a:solidFill>
              <a:effectLst/>
              <a:latin typeface="Times New Roman" panose="02020603050405020304" pitchFamily="18" charset="0"/>
              <a:ea typeface="Times New Roman" panose="02020603050405020304" pitchFamily="18" charset="0"/>
            </a:endParaRPr>
          </a:p>
          <a:p>
            <a:pPr algn="just">
              <a:spcAft>
                <a:spcPts val="0"/>
              </a:spcAft>
            </a:pPr>
            <a:r>
              <a:rPr lang="en-US" sz="2800" b="1" i="1" smtClean="0">
                <a:solidFill>
                  <a:srgbClr val="0000CC"/>
                </a:solidFill>
                <a:effectLst/>
                <a:latin typeface="Times New Roman" panose="02020603050405020304" pitchFamily="18" charset="0"/>
                <a:ea typeface="Times New Roman" panose="02020603050405020304" pitchFamily="18" charset="0"/>
              </a:rPr>
              <a:t>2) Nhận xét việc sử dụng từ ngữ, biện pháp nghệ thuật được sử dụng trong đoạn văn? Tác dụng của các BPNT đó?</a:t>
            </a:r>
            <a:endParaRPr lang="en-US" sz="2800" smtClean="0">
              <a:solidFill>
                <a:srgbClr val="0000CC"/>
              </a:solidFill>
              <a:effectLst/>
              <a:latin typeface="Times New Roman" panose="02020603050405020304" pitchFamily="18" charset="0"/>
              <a:ea typeface="Times New Roman" panose="02020603050405020304" pitchFamily="18" charset="0"/>
            </a:endParaRPr>
          </a:p>
          <a:p>
            <a:pPr algn="just">
              <a:spcAft>
                <a:spcPts val="0"/>
              </a:spcAft>
            </a:pPr>
            <a:r>
              <a:rPr lang="en-US" sz="2800" b="1" i="1" smtClean="0">
                <a:solidFill>
                  <a:srgbClr val="0000CC"/>
                </a:solidFill>
                <a:effectLst/>
                <a:latin typeface="Times New Roman" panose="02020603050405020304" pitchFamily="18" charset="0"/>
                <a:ea typeface="Times New Roman" panose="02020603050405020304" pitchFamily="18" charset="0"/>
              </a:rPr>
              <a:t>3) Bằng lí lẽ và kinh nghiệm thực tế đó, tác giả muốn bạn đọc tin vào những tác dụng nào của việc đi bộ ngao du ? Qua đó bộc lộ quan điểm gì của tác giả?</a:t>
            </a:r>
            <a:endParaRPr lang="en-US" sz="2800">
              <a:solidFill>
                <a:srgbClr val="0000CC"/>
              </a:solidFill>
              <a:effectLst/>
              <a:latin typeface="Times New Roman" panose="02020603050405020304" pitchFamily="18" charset="0"/>
              <a:ea typeface="Times New Roman" panose="02020603050405020304" pitchFamily="18" charset="0"/>
            </a:endParaRPr>
          </a:p>
        </p:txBody>
      </p:sp>
      <p:sp>
        <p:nvSpPr>
          <p:cNvPr id="6" name="TextBox 5"/>
          <p:cNvSpPr txBox="1"/>
          <p:nvPr/>
        </p:nvSpPr>
        <p:spPr>
          <a:xfrm>
            <a:off x="3501714" y="1747614"/>
            <a:ext cx="6835372" cy="584775"/>
          </a:xfrm>
          <a:prstGeom prst="rect">
            <a:avLst/>
          </a:prstGeom>
          <a:noFill/>
        </p:spPr>
        <p:txBody>
          <a:bodyPr wrap="square" rtlCol="0">
            <a:spAutoFit/>
          </a:bodyPr>
          <a:lstStyle/>
          <a:p>
            <a:r>
              <a:rPr lang="en-US" sz="3200" b="1" smtClean="0">
                <a:solidFill>
                  <a:srgbClr val="0000CC"/>
                </a:solidFill>
                <a:latin typeface="Times New Roman" panose="02020603050405020304" pitchFamily="18" charset="0"/>
                <a:cs typeface="Times New Roman" panose="02020603050405020304" pitchFamily="18" charset="0"/>
              </a:rPr>
              <a:t>PHIẾU HỌC TẬP SỐ 2</a:t>
            </a:r>
            <a:endParaRPr lang="en-US" sz="3200" b="1">
              <a:solidFill>
                <a:srgbClr val="0000CC"/>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A3468024-0A40-45EF-ABC9-C61DA106566C}"/>
              </a:ext>
            </a:extLst>
          </p:cNvPr>
          <p:cNvPicPr>
            <a:picLocks noChangeAspect="1"/>
          </p:cNvPicPr>
          <p:nvPr/>
        </p:nvPicPr>
        <p:blipFill>
          <a:blip r:embed="rId2"/>
          <a:stretch>
            <a:fillRect/>
          </a:stretch>
        </p:blipFill>
        <p:spPr>
          <a:xfrm>
            <a:off x="2721438" y="971243"/>
            <a:ext cx="6767147" cy="792549"/>
          </a:xfrm>
          <a:prstGeom prst="rect">
            <a:avLst/>
          </a:prstGeom>
        </p:spPr>
      </p:pic>
    </p:spTree>
    <p:extLst>
      <p:ext uri="{BB962C8B-B14F-4D97-AF65-F5344CB8AC3E}">
        <p14:creationId xmlns:p14="http://schemas.microsoft.com/office/powerpoint/2010/main" val="3451687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1+#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524254982"/>
              </p:ext>
            </p:extLst>
          </p:nvPr>
        </p:nvGraphicFramePr>
        <p:xfrm>
          <a:off x="172085" y="210344"/>
          <a:ext cx="11686540" cy="6543834"/>
        </p:xfrm>
        <a:graphic>
          <a:graphicData uri="http://schemas.openxmlformats.org/drawingml/2006/table">
            <a:tbl>
              <a:tblPr firstRow="1" firstCol="1" bandRow="1"/>
              <a:tblGrid>
                <a:gridCol w="2135916">
                  <a:extLst>
                    <a:ext uri="{9D8B030D-6E8A-4147-A177-3AD203B41FA5}">
                      <a16:colId xmlns:a16="http://schemas.microsoft.com/office/drawing/2014/main" val="3992708844"/>
                    </a:ext>
                  </a:extLst>
                </a:gridCol>
                <a:gridCol w="9550624">
                  <a:extLst>
                    <a:ext uri="{9D8B030D-6E8A-4147-A177-3AD203B41FA5}">
                      <a16:colId xmlns:a16="http://schemas.microsoft.com/office/drawing/2014/main" val="1203791341"/>
                    </a:ext>
                  </a:extLst>
                </a:gridCol>
              </a:tblGrid>
              <a:tr h="1346994">
                <a:tc>
                  <a:txBody>
                    <a:bodyPr/>
                    <a:lstStyle/>
                    <a:p>
                      <a:pPr algn="l">
                        <a:spcAft>
                          <a:spcPts val="0"/>
                        </a:spcAft>
                      </a:pPr>
                      <a:r>
                        <a:rPr lang="en-US" sz="2800" b="1" i="1">
                          <a:solidFill>
                            <a:srgbClr val="0000CC"/>
                          </a:solidFill>
                          <a:effectLst/>
                          <a:latin typeface="Times New Roman" panose="02020603050405020304" pitchFamily="18" charset="0"/>
                          <a:ea typeface="Times New Roman" panose="02020603050405020304" pitchFamily="18" charset="0"/>
                        </a:rPr>
                        <a:t>Lợi ích</a:t>
                      </a:r>
                      <a:endParaRPr lang="en-US" sz="2800">
                        <a:solidFill>
                          <a:srgbClr val="0000CC"/>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just">
                        <a:spcAft>
                          <a:spcPts val="0"/>
                        </a:spcAft>
                      </a:pPr>
                      <a:endParaRPr lang="en-US" sz="2800" smtClean="0">
                        <a:solidFill>
                          <a:srgbClr val="0000CC"/>
                        </a:solidFill>
                        <a:effectLst/>
                        <a:latin typeface="Times New Roman" panose="02020603050405020304" pitchFamily="18" charset="0"/>
                        <a:ea typeface="Times New Roman" panose="02020603050405020304" pitchFamily="18" charset="0"/>
                      </a:endParaRPr>
                    </a:p>
                    <a:p>
                      <a:pPr algn="just">
                        <a:spcAft>
                          <a:spcPts val="0"/>
                        </a:spcAft>
                      </a:pPr>
                      <a:endParaRPr lang="en-US" sz="2800" smtClean="0">
                        <a:solidFill>
                          <a:srgbClr val="0000CC"/>
                        </a:solidFill>
                        <a:effectLst/>
                        <a:latin typeface="Times New Roman" panose="02020603050405020304" pitchFamily="18" charset="0"/>
                        <a:ea typeface="Times New Roman" panose="02020603050405020304" pitchFamily="18" charset="0"/>
                      </a:endParaRPr>
                    </a:p>
                    <a:p>
                      <a:pPr algn="just">
                        <a:spcAft>
                          <a:spcPts val="0"/>
                        </a:spcAft>
                      </a:pPr>
                      <a:endParaRPr lang="en-US" sz="2800" smtClean="0">
                        <a:solidFill>
                          <a:srgbClr val="0000CC"/>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39455720"/>
                  </a:ext>
                </a:extLst>
              </a:tr>
              <a:tr h="0">
                <a:tc>
                  <a:txBody>
                    <a:bodyPr/>
                    <a:lstStyle/>
                    <a:p>
                      <a:pPr algn="l">
                        <a:spcAft>
                          <a:spcPts val="0"/>
                        </a:spcAft>
                      </a:pPr>
                      <a:endParaRPr lang="en-US" sz="2800" b="1" i="1" smtClean="0">
                        <a:solidFill>
                          <a:srgbClr val="0000CC"/>
                        </a:solidFill>
                        <a:effectLst/>
                        <a:latin typeface="Times New Roman" panose="02020603050405020304" pitchFamily="18" charset="0"/>
                        <a:ea typeface="Times New Roman" panose="02020603050405020304" pitchFamily="18" charset="0"/>
                      </a:endParaRPr>
                    </a:p>
                    <a:p>
                      <a:pPr algn="l">
                        <a:spcAft>
                          <a:spcPts val="0"/>
                        </a:spcAft>
                      </a:pPr>
                      <a:endParaRPr lang="en-US" sz="2800" b="1" i="1" smtClean="0">
                        <a:solidFill>
                          <a:srgbClr val="0000CC"/>
                        </a:solidFill>
                        <a:effectLst/>
                        <a:latin typeface="Times New Roman" panose="02020603050405020304" pitchFamily="18" charset="0"/>
                        <a:ea typeface="Times New Roman" panose="02020603050405020304" pitchFamily="18" charset="0"/>
                      </a:endParaRPr>
                    </a:p>
                    <a:p>
                      <a:pPr algn="l">
                        <a:spcAft>
                          <a:spcPts val="0"/>
                        </a:spcAft>
                      </a:pPr>
                      <a:r>
                        <a:rPr lang="en-US" sz="2800" b="1" i="1" smtClean="0">
                          <a:solidFill>
                            <a:srgbClr val="0000CC"/>
                          </a:solidFill>
                          <a:effectLst/>
                          <a:latin typeface="Times New Roman" panose="02020603050405020304" pitchFamily="18" charset="0"/>
                          <a:ea typeface="Times New Roman" panose="02020603050405020304" pitchFamily="18" charset="0"/>
                        </a:rPr>
                        <a:t>Nhận </a:t>
                      </a:r>
                      <a:r>
                        <a:rPr lang="en-US" sz="2800" b="1" i="1">
                          <a:solidFill>
                            <a:srgbClr val="0000CC"/>
                          </a:solidFill>
                          <a:effectLst/>
                          <a:latin typeface="Times New Roman" panose="02020603050405020304" pitchFamily="18" charset="0"/>
                          <a:ea typeface="Times New Roman" panose="02020603050405020304" pitchFamily="18" charset="0"/>
                        </a:rPr>
                        <a:t>xét nghệ thuật </a:t>
                      </a:r>
                      <a:endParaRPr lang="en-US" sz="2800">
                        <a:solidFill>
                          <a:srgbClr val="0000CC"/>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just">
                        <a:spcAft>
                          <a:spcPts val="0"/>
                        </a:spcAft>
                      </a:pPr>
                      <a:endParaRPr lang="en-US" sz="2800" smtClean="0">
                        <a:solidFill>
                          <a:srgbClr val="0000CC"/>
                        </a:solidFill>
                        <a:effectLst/>
                        <a:latin typeface="Times New Roman" panose="02020603050405020304" pitchFamily="18" charset="0"/>
                        <a:ea typeface="Times New Roman" panose="02020603050405020304" pitchFamily="18" charset="0"/>
                      </a:endParaRPr>
                    </a:p>
                    <a:p>
                      <a:pPr algn="just">
                        <a:spcAft>
                          <a:spcPts val="0"/>
                        </a:spcAft>
                      </a:pPr>
                      <a:endParaRPr lang="en-US" sz="2800" smtClean="0">
                        <a:solidFill>
                          <a:srgbClr val="0000CC"/>
                        </a:solidFill>
                        <a:effectLst/>
                        <a:latin typeface="Times New Roman" panose="02020603050405020304" pitchFamily="18" charset="0"/>
                        <a:ea typeface="Times New Roman" panose="02020603050405020304" pitchFamily="18" charset="0"/>
                      </a:endParaRPr>
                    </a:p>
                    <a:p>
                      <a:pPr algn="just">
                        <a:spcAft>
                          <a:spcPts val="0"/>
                        </a:spcAft>
                      </a:pPr>
                      <a:endParaRPr lang="en-US" sz="2800" smtClean="0">
                        <a:solidFill>
                          <a:srgbClr val="0000CC"/>
                        </a:solidFill>
                        <a:effectLst/>
                        <a:latin typeface="Times New Roman" panose="02020603050405020304" pitchFamily="18" charset="0"/>
                        <a:ea typeface="Times New Roman" panose="02020603050405020304" pitchFamily="18" charset="0"/>
                      </a:endParaRPr>
                    </a:p>
                    <a:p>
                      <a:pPr algn="just">
                        <a:spcAft>
                          <a:spcPts val="0"/>
                        </a:spcAft>
                      </a:pPr>
                      <a:endParaRPr lang="en-US" sz="2800" smtClean="0">
                        <a:solidFill>
                          <a:srgbClr val="0000CC"/>
                        </a:solidFill>
                        <a:effectLst/>
                        <a:latin typeface="Times New Roman" panose="02020603050405020304" pitchFamily="18" charset="0"/>
                        <a:ea typeface="Times New Roman" panose="02020603050405020304" pitchFamily="18" charset="0"/>
                      </a:endParaRPr>
                    </a:p>
                    <a:p>
                      <a:pPr algn="just">
                        <a:spcAft>
                          <a:spcPts val="0"/>
                        </a:spcAft>
                      </a:pPr>
                      <a:endParaRPr lang="en-US" sz="2800" smtClean="0">
                        <a:solidFill>
                          <a:srgbClr val="0000CC"/>
                        </a:solidFill>
                        <a:effectLst/>
                        <a:latin typeface="Times New Roman" panose="02020603050405020304" pitchFamily="18" charset="0"/>
                        <a:ea typeface="Times New Roman" panose="02020603050405020304" pitchFamily="18" charset="0"/>
                      </a:endParaRPr>
                    </a:p>
                    <a:p>
                      <a:pPr algn="just">
                        <a:spcAft>
                          <a:spcPts val="0"/>
                        </a:spcAft>
                      </a:pPr>
                      <a:endParaRPr lang="en-US" sz="2800" smtClean="0">
                        <a:solidFill>
                          <a:srgbClr val="0000CC"/>
                        </a:solidFill>
                        <a:effectLst/>
                        <a:latin typeface="Times New Roman" panose="02020603050405020304" pitchFamily="18" charset="0"/>
                        <a:ea typeface="Times New Roman" panose="02020603050405020304" pitchFamily="18" charset="0"/>
                      </a:endParaRPr>
                    </a:p>
                    <a:p>
                      <a:pPr algn="just">
                        <a:spcAft>
                          <a:spcPts val="0"/>
                        </a:spcAft>
                      </a:pPr>
                      <a:endParaRPr lang="en-US" sz="2800" smtClean="0">
                        <a:solidFill>
                          <a:srgbClr val="0000CC"/>
                        </a:solidFill>
                        <a:effectLst/>
                        <a:latin typeface="Times New Roman" panose="02020603050405020304" pitchFamily="18" charset="0"/>
                        <a:ea typeface="Times New Roman" panose="02020603050405020304" pitchFamily="18" charset="0"/>
                      </a:endParaRPr>
                    </a:p>
                    <a:p>
                      <a:pPr algn="just">
                        <a:spcAft>
                          <a:spcPts val="0"/>
                        </a:spcAft>
                      </a:pPr>
                      <a:endParaRPr lang="en-US" sz="2800" smtClean="0">
                        <a:solidFill>
                          <a:srgbClr val="0000CC"/>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948316803"/>
                  </a:ext>
                </a:extLst>
              </a:tr>
              <a:tr h="929640">
                <a:tc>
                  <a:txBody>
                    <a:bodyPr/>
                    <a:lstStyle/>
                    <a:p>
                      <a:pPr algn="l">
                        <a:spcAft>
                          <a:spcPts val="0"/>
                        </a:spcAft>
                      </a:pPr>
                      <a:r>
                        <a:rPr lang="en-US" sz="2800" b="1" i="1">
                          <a:solidFill>
                            <a:srgbClr val="0000CC"/>
                          </a:solidFill>
                          <a:effectLst/>
                          <a:latin typeface="Times New Roman" panose="02020603050405020304" pitchFamily="18" charset="0"/>
                          <a:ea typeface="Times New Roman" panose="02020603050405020304" pitchFamily="18" charset="0"/>
                        </a:rPr>
                        <a:t>Tác dụng đi bộ </a:t>
                      </a:r>
                      <a:endParaRPr lang="en-US" sz="2800">
                        <a:solidFill>
                          <a:srgbClr val="0000CC"/>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just">
                        <a:spcAft>
                          <a:spcPts val="0"/>
                        </a:spcAft>
                      </a:pPr>
                      <a:endParaRPr lang="en-US" sz="2800">
                        <a:solidFill>
                          <a:srgbClr val="0000CC"/>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975773413"/>
                  </a:ext>
                </a:extLst>
              </a:tr>
              <a:tr h="0">
                <a:tc>
                  <a:txBody>
                    <a:bodyPr/>
                    <a:lstStyle/>
                    <a:p>
                      <a:pPr algn="l">
                        <a:spcAft>
                          <a:spcPts val="0"/>
                        </a:spcAft>
                      </a:pPr>
                      <a:r>
                        <a:rPr lang="en-US" sz="2800" b="1" i="1">
                          <a:solidFill>
                            <a:srgbClr val="0000CC"/>
                          </a:solidFill>
                          <a:effectLst/>
                          <a:latin typeface="Times New Roman" panose="02020603050405020304" pitchFamily="18" charset="0"/>
                          <a:ea typeface="Times New Roman" panose="02020603050405020304" pitchFamily="18" charset="0"/>
                        </a:rPr>
                        <a:t>Quan </a:t>
                      </a:r>
                      <a:r>
                        <a:rPr lang="en-US" sz="2800" b="1" i="1">
                          <a:solidFill>
                            <a:srgbClr val="0000CC"/>
                          </a:solidFill>
                          <a:effectLst/>
                          <a:latin typeface="Times New Roman" panose="02020603050405020304" pitchFamily="18" charset="0"/>
                          <a:ea typeface="Times New Roman" panose="02020603050405020304" pitchFamily="18" charset="0"/>
                        </a:rPr>
                        <a:t>điểm </a:t>
                      </a:r>
                      <a:r>
                        <a:rPr lang="en-US" sz="2800" b="1" i="1" smtClean="0">
                          <a:solidFill>
                            <a:srgbClr val="0000CC"/>
                          </a:solidFill>
                          <a:effectLst/>
                          <a:latin typeface="Times New Roman" panose="02020603050405020304" pitchFamily="18" charset="0"/>
                          <a:ea typeface="Times New Roman" panose="02020603050405020304" pitchFamily="18" charset="0"/>
                        </a:rPr>
                        <a:t>tác</a:t>
                      </a:r>
                      <a:r>
                        <a:rPr lang="en-US" sz="2800" b="1" i="1" baseline="0" smtClean="0">
                          <a:solidFill>
                            <a:srgbClr val="0000CC"/>
                          </a:solidFill>
                          <a:effectLst/>
                          <a:latin typeface="Times New Roman" panose="02020603050405020304" pitchFamily="18" charset="0"/>
                          <a:ea typeface="Times New Roman" panose="02020603050405020304" pitchFamily="18" charset="0"/>
                        </a:rPr>
                        <a:t> giả</a:t>
                      </a:r>
                      <a:endParaRPr lang="en-US" sz="2800">
                        <a:solidFill>
                          <a:srgbClr val="0000CC"/>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just">
                        <a:spcAft>
                          <a:spcPts val="0"/>
                        </a:spcAft>
                      </a:pPr>
                      <a:endParaRPr lang="en-US" sz="2800" smtClean="0">
                        <a:solidFill>
                          <a:srgbClr val="0000CC"/>
                        </a:solidFill>
                        <a:effectLst/>
                        <a:latin typeface="Times New Roman" panose="02020603050405020304" pitchFamily="18" charset="0"/>
                        <a:ea typeface="Times New Roman" panose="02020603050405020304" pitchFamily="18" charset="0"/>
                      </a:endParaRPr>
                    </a:p>
                    <a:p>
                      <a:pPr algn="just">
                        <a:spcAft>
                          <a:spcPts val="0"/>
                        </a:spcAft>
                      </a:pPr>
                      <a:endParaRPr lang="en-US" sz="2800">
                        <a:solidFill>
                          <a:srgbClr val="0000CC"/>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4207238322"/>
                  </a:ext>
                </a:extLst>
              </a:tr>
            </a:tbl>
          </a:graphicData>
        </a:graphic>
      </p:graphicFrame>
      <p:sp>
        <p:nvSpPr>
          <p:cNvPr id="5" name="Rectangle 4"/>
          <p:cNvSpPr/>
          <p:nvPr/>
        </p:nvSpPr>
        <p:spPr>
          <a:xfrm>
            <a:off x="2290762" y="210344"/>
            <a:ext cx="9567863" cy="1384995"/>
          </a:xfrm>
          <a:prstGeom prst="rect">
            <a:avLst/>
          </a:prstGeom>
        </p:spPr>
        <p:txBody>
          <a:bodyPr wrap="square">
            <a:spAutoFit/>
          </a:bodyPr>
          <a:lstStyle/>
          <a:p>
            <a:pPr lvl="0" algn="just"/>
            <a:r>
              <a:rPr lang="en-US" sz="2800">
                <a:solidFill>
                  <a:srgbClr val="0000CC"/>
                </a:solidFill>
                <a:latin typeface="Times New Roman" panose="02020603050405020304" pitchFamily="18" charset="0"/>
                <a:ea typeface="Times New Roman" panose="02020603050405020304" pitchFamily="18" charset="0"/>
              </a:rPr>
              <a:t>Sức khoẻ được tăng cường, tính khí trở nên vui vẻ; khoan khoái và hài lòng với tất cả; hân hoan khi về đến nhà; thích thú khi ngồi vào bàn ăn; ngủ ngon giấc.</a:t>
            </a:r>
            <a:endParaRPr lang="en-US" sz="2800">
              <a:solidFill>
                <a:srgbClr val="0000CC"/>
              </a:solidFill>
              <a:latin typeface="Times New Roman" panose="02020603050405020304" pitchFamily="18" charset="0"/>
              <a:ea typeface="Times New Roman" panose="02020603050405020304" pitchFamily="18" charset="0"/>
            </a:endParaRPr>
          </a:p>
        </p:txBody>
      </p:sp>
      <p:sp>
        <p:nvSpPr>
          <p:cNvPr id="6" name="Rectangle 5"/>
          <p:cNvSpPr/>
          <p:nvPr/>
        </p:nvSpPr>
        <p:spPr>
          <a:xfrm>
            <a:off x="2390775" y="1595339"/>
            <a:ext cx="9467850" cy="3293209"/>
          </a:xfrm>
          <a:prstGeom prst="rect">
            <a:avLst/>
          </a:prstGeom>
        </p:spPr>
        <p:txBody>
          <a:bodyPr wrap="square">
            <a:spAutoFit/>
          </a:bodyPr>
          <a:lstStyle/>
          <a:p>
            <a:pPr lvl="0" algn="just"/>
            <a:r>
              <a:rPr lang="en-US" sz="2600">
                <a:solidFill>
                  <a:srgbClr val="0000CC"/>
                </a:solidFill>
                <a:latin typeface="Times New Roman" panose="02020603050405020304" pitchFamily="18" charset="0"/>
                <a:ea typeface="Times New Roman" panose="02020603050405020304" pitchFamily="18" charset="0"/>
              </a:rPr>
              <a:t>+ Sử dụng các tính từ liên tiếp như: </a:t>
            </a:r>
            <a:r>
              <a:rPr lang="en-US" sz="2600" i="1">
                <a:solidFill>
                  <a:srgbClr val="0000CC"/>
                </a:solidFill>
                <a:latin typeface="Times New Roman" panose="02020603050405020304" pitchFamily="18" charset="0"/>
                <a:ea typeface="Times New Roman" panose="02020603050405020304" pitchFamily="18" charset="0"/>
              </a:rPr>
              <a:t>Vui vẻ, khoan khoái, hân hoan, thích thú</a:t>
            </a:r>
            <a:r>
              <a:rPr lang="en-US" sz="2600">
                <a:solidFill>
                  <a:srgbClr val="0000CC"/>
                </a:solidFill>
                <a:latin typeface="Times New Roman" panose="02020603050405020304" pitchFamily="18" charset="0"/>
                <a:ea typeface="Times New Roman" panose="02020603050405020304" pitchFamily="18" charset="0"/>
              </a:rPr>
              <a:t>;  những câu cảm thán </a:t>
            </a:r>
            <a:r>
              <a:rPr lang="en-US" sz="2600">
                <a:solidFill>
                  <a:srgbClr val="0000CC"/>
                </a:solidFill>
                <a:latin typeface="Times New Roman" panose="02020603050405020304" pitchFamily="18" charset="0"/>
                <a:ea typeface="Times New Roman" panose="02020603050405020304" pitchFamily="18" charset="0"/>
              </a:rPr>
              <a:t>: </a:t>
            </a:r>
            <a:r>
              <a:rPr lang="fr-FR" sz="2600" i="1" smtClean="0">
                <a:solidFill>
                  <a:srgbClr val="0000CC"/>
                </a:solidFill>
                <a:latin typeface="Times New Roman" panose="02020603050405020304" pitchFamily="18" charset="0"/>
                <a:ea typeface="Times New Roman" panose="02020603050405020304" pitchFamily="18" charset="0"/>
              </a:rPr>
              <a:t>Ta </a:t>
            </a:r>
            <a:r>
              <a:rPr lang="fr-FR" sz="2600" i="1">
                <a:solidFill>
                  <a:srgbClr val="0000CC"/>
                </a:solidFill>
                <a:latin typeface="Times New Roman" panose="02020603050405020304" pitchFamily="18" charset="0"/>
                <a:ea typeface="Times New Roman" panose="02020603050405020304" pitchFamily="18" charset="0"/>
              </a:rPr>
              <a:t>hân hoan biết bao... Ta thích thú biết bao</a:t>
            </a:r>
            <a:r>
              <a:rPr lang="fr-FR" sz="2600">
                <a:solidFill>
                  <a:srgbClr val="0000CC"/>
                </a:solidFill>
                <a:latin typeface="Times New Roman" panose="02020603050405020304" pitchFamily="18" charset="0"/>
                <a:ea typeface="Times New Roman" panose="02020603050405020304" pitchFamily="18" charset="0"/>
              </a:rPr>
              <a:t>...</a:t>
            </a:r>
            <a:endParaRPr lang="en-US" sz="2600">
              <a:solidFill>
                <a:srgbClr val="0000CC"/>
              </a:solidFill>
              <a:latin typeface="Times New Roman" panose="02020603050405020304" pitchFamily="18" charset="0"/>
              <a:ea typeface="Times New Roman" panose="02020603050405020304" pitchFamily="18" charset="0"/>
            </a:endParaRPr>
          </a:p>
          <a:p>
            <a:pPr lvl="0" algn="just"/>
            <a:r>
              <a:rPr lang="fr-FR" sz="2600">
                <a:solidFill>
                  <a:srgbClr val="0000CC"/>
                </a:solidFill>
                <a:latin typeface="Times New Roman" panose="02020603050405020304" pitchFamily="18" charset="0"/>
                <a:ea typeface="Times New Roman" panose="02020603050405020304" pitchFamily="18" charset="0"/>
              </a:rPr>
              <a:t>-&gt;Nêu bật cảm giác phấn chấn trong tinh thần của người đi bộ ngao du.</a:t>
            </a:r>
            <a:endParaRPr lang="en-US" sz="2600">
              <a:solidFill>
                <a:srgbClr val="0000CC"/>
              </a:solidFill>
              <a:latin typeface="Times New Roman" panose="02020603050405020304" pitchFamily="18" charset="0"/>
              <a:ea typeface="Times New Roman" panose="02020603050405020304" pitchFamily="18" charset="0"/>
            </a:endParaRPr>
          </a:p>
          <a:p>
            <a:pPr lvl="0" algn="just"/>
            <a:r>
              <a:rPr lang="fr-FR" sz="2600">
                <a:solidFill>
                  <a:srgbClr val="0000CC"/>
                </a:solidFill>
                <a:latin typeface="Times New Roman" panose="02020603050405020304" pitchFamily="18" charset="0"/>
                <a:ea typeface="Times New Roman" panose="02020603050405020304" pitchFamily="18" charset="0"/>
              </a:rPr>
              <a:t>+So sánh đối lập hai trạng thái tinh thần: Đi bộ ngao du (</a:t>
            </a:r>
            <a:r>
              <a:rPr lang="fr-FR" sz="2600" i="1">
                <a:solidFill>
                  <a:srgbClr val="0000CC"/>
                </a:solidFill>
                <a:latin typeface="Times New Roman" panose="02020603050405020304" pitchFamily="18" charset="0"/>
                <a:ea typeface="Times New Roman" panose="02020603050405020304" pitchFamily="18" charset="0"/>
              </a:rPr>
              <a:t>vui vẻ, hân hoan</a:t>
            </a:r>
            <a:r>
              <a:rPr lang="fr-FR" sz="2600">
                <a:solidFill>
                  <a:srgbClr val="0000CC"/>
                </a:solidFill>
                <a:latin typeface="Times New Roman" panose="02020603050405020304" pitchFamily="18" charset="0"/>
                <a:ea typeface="Times New Roman" panose="02020603050405020304" pitchFamily="18" charset="0"/>
              </a:rPr>
              <a:t>) &gt;&lt; ngồi trong xe ngựa (</a:t>
            </a:r>
            <a:r>
              <a:rPr lang="fr-FR" sz="2600" i="1">
                <a:solidFill>
                  <a:srgbClr val="0000CC"/>
                </a:solidFill>
                <a:latin typeface="Times New Roman" panose="02020603050405020304" pitchFamily="18" charset="0"/>
                <a:ea typeface="Times New Roman" panose="02020603050405020304" pitchFamily="18" charset="0"/>
              </a:rPr>
              <a:t>mơ màng, buồn</a:t>
            </a:r>
            <a:r>
              <a:rPr lang="fr-FR" sz="2600">
                <a:solidFill>
                  <a:srgbClr val="0000CC"/>
                </a:solidFill>
                <a:latin typeface="Times New Roman" panose="02020603050405020304" pitchFamily="18" charset="0"/>
                <a:ea typeface="Times New Roman" panose="02020603050405020304" pitchFamily="18" charset="0"/>
              </a:rPr>
              <a:t>) -&gt;Khẳng định lợi ích tinh thần của đi bộ ngao du</a:t>
            </a:r>
            <a:endParaRPr lang="en-US" sz="2600">
              <a:solidFill>
                <a:srgbClr val="0000CC"/>
              </a:solidFill>
              <a:latin typeface="Times New Roman" panose="02020603050405020304" pitchFamily="18" charset="0"/>
              <a:ea typeface="Times New Roman" panose="02020603050405020304" pitchFamily="18" charset="0"/>
            </a:endParaRPr>
          </a:p>
        </p:txBody>
      </p:sp>
      <p:sp>
        <p:nvSpPr>
          <p:cNvPr id="7" name="Rectangle 6"/>
          <p:cNvSpPr/>
          <p:nvPr/>
        </p:nvSpPr>
        <p:spPr>
          <a:xfrm>
            <a:off x="2390775" y="4919346"/>
            <a:ext cx="9182100" cy="954107"/>
          </a:xfrm>
          <a:prstGeom prst="rect">
            <a:avLst/>
          </a:prstGeom>
        </p:spPr>
        <p:txBody>
          <a:bodyPr wrap="square">
            <a:spAutoFit/>
          </a:bodyPr>
          <a:lstStyle/>
          <a:p>
            <a:pPr lvl="0" algn="just"/>
            <a:r>
              <a:rPr lang="en-US" sz="2800" b="1" i="1">
                <a:solidFill>
                  <a:srgbClr val="0000CC"/>
                </a:solidFill>
                <a:latin typeface="Times New Roman" panose="02020603050405020304" pitchFamily="18" charset="0"/>
                <a:ea typeface="Times New Roman" panose="02020603050405020304" pitchFamily="18" charset="0"/>
              </a:rPr>
              <a:t>Khơi dậy niềm vui sống, tinh thần được sảng khoái, vui vẻ, yêu cuộc sống và yêu đời hơn</a:t>
            </a:r>
            <a:endParaRPr lang="en-US" sz="2800">
              <a:solidFill>
                <a:srgbClr val="0000CC"/>
              </a:solidFill>
              <a:latin typeface="Times New Roman" panose="02020603050405020304" pitchFamily="18" charset="0"/>
              <a:ea typeface="Times New Roman" panose="02020603050405020304" pitchFamily="18" charset="0"/>
            </a:endParaRPr>
          </a:p>
        </p:txBody>
      </p:sp>
      <p:sp>
        <p:nvSpPr>
          <p:cNvPr id="8" name="Rectangle 7"/>
          <p:cNvSpPr/>
          <p:nvPr/>
        </p:nvSpPr>
        <p:spPr>
          <a:xfrm>
            <a:off x="2533649" y="6053495"/>
            <a:ext cx="8253413" cy="523220"/>
          </a:xfrm>
          <a:prstGeom prst="rect">
            <a:avLst/>
          </a:prstGeom>
        </p:spPr>
        <p:txBody>
          <a:bodyPr wrap="square">
            <a:spAutoFit/>
          </a:bodyPr>
          <a:lstStyle/>
          <a:p>
            <a:pPr lvl="0" algn="just"/>
            <a:r>
              <a:rPr lang="fr-FR" sz="2800" b="1">
                <a:solidFill>
                  <a:srgbClr val="0000CC"/>
                </a:solidFill>
                <a:latin typeface="Times New Roman" panose="02020603050405020304" pitchFamily="18" charset="0"/>
                <a:ea typeface="Times New Roman" panose="02020603050405020304" pitchFamily="18" charset="0"/>
              </a:rPr>
              <a:t>Muốn tránh được buồn bã cáu kỉnh thì nên đi bộ.</a:t>
            </a:r>
          </a:p>
        </p:txBody>
      </p:sp>
    </p:spTree>
    <p:extLst>
      <p:ext uri="{BB962C8B-B14F-4D97-AF65-F5344CB8AC3E}">
        <p14:creationId xmlns:p14="http://schemas.microsoft.com/office/powerpoint/2010/main" val="65445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1+#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2594" y="207451"/>
            <a:ext cx="3932193" cy="340852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451" y="207451"/>
            <a:ext cx="3668041" cy="340852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2" y="3641046"/>
            <a:ext cx="5165828" cy="276800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4889" y="189114"/>
            <a:ext cx="3934741" cy="340852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93223" y="3597639"/>
            <a:ext cx="4774055" cy="276800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34186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par>
                                <p:cTn id="23" presetID="3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par>
                                <p:cTn id="29" presetID="3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TotalTime>
  <Words>1072</Words>
  <Application>Microsoft Office PowerPoint</Application>
  <PresentationFormat>Widescreen</PresentationFormat>
  <Paragraphs>94</Paragraphs>
  <Slides>17</Slides>
  <Notes>1</Notes>
  <HiddenSlides>0</HiddenSlides>
  <MMClips>1</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17</vt:i4>
      </vt:variant>
    </vt:vector>
  </HeadingPairs>
  <TitlesOfParts>
    <vt:vector size="30" baseType="lpstr">
      <vt:lpstr>#9Slide03 AllRoundGothic</vt:lpstr>
      <vt:lpstr>.VnArial Narrow</vt:lpstr>
      <vt:lpstr>Arial</vt:lpstr>
      <vt:lpstr>Calibri</vt:lpstr>
      <vt:lpstr>Calibri Light</vt:lpstr>
      <vt:lpstr>Times New Roman</vt:lpstr>
      <vt:lpstr>Verdana</vt:lpstr>
      <vt:lpstr>Office Theme</vt:lpstr>
      <vt:lpstr>1_Office Theme</vt:lpstr>
      <vt:lpstr>3_Office Theme</vt:lpstr>
      <vt:lpstr>2_Office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Tại sao trong đoạn văn trên tác giả lúc xưng “ta” lúc lại xưng “tôi”?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33</cp:revision>
  <dcterms:created xsi:type="dcterms:W3CDTF">2021-03-23T11:18:24Z</dcterms:created>
  <dcterms:modified xsi:type="dcterms:W3CDTF">2021-03-23T15:27:43Z</dcterms:modified>
</cp:coreProperties>
</file>