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 id="2147483725" r:id="rId6"/>
  </p:sldMasterIdLst>
  <p:notesMasterIdLst>
    <p:notesMasterId r:id="rId33"/>
  </p:notesMasterIdLst>
  <p:sldIdLst>
    <p:sldId id="325" r:id="rId7"/>
    <p:sldId id="338" r:id="rId8"/>
    <p:sldId id="316" r:id="rId9"/>
    <p:sldId id="327" r:id="rId10"/>
    <p:sldId id="267" r:id="rId11"/>
    <p:sldId id="328" r:id="rId12"/>
    <p:sldId id="332" r:id="rId13"/>
    <p:sldId id="329" r:id="rId14"/>
    <p:sldId id="330" r:id="rId15"/>
    <p:sldId id="334" r:id="rId16"/>
    <p:sldId id="333" r:id="rId17"/>
    <p:sldId id="263" r:id="rId18"/>
    <p:sldId id="336" r:id="rId19"/>
    <p:sldId id="341" r:id="rId20"/>
    <p:sldId id="342" r:id="rId21"/>
    <p:sldId id="262" r:id="rId22"/>
    <p:sldId id="340" r:id="rId23"/>
    <p:sldId id="339" r:id="rId24"/>
    <p:sldId id="346" r:id="rId25"/>
    <p:sldId id="269" r:id="rId26"/>
    <p:sldId id="347" r:id="rId27"/>
    <p:sldId id="348" r:id="rId28"/>
    <p:sldId id="345" r:id="rId29"/>
    <p:sldId id="271" r:id="rId30"/>
    <p:sldId id="273"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p:scale>
          <a:sx n="96" d="100"/>
          <a:sy n="96" d="100"/>
        </p:scale>
        <p:origin x="31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CA646-8F12-42FA-901E-3EB5AB75A040}"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6825F-EA4B-491F-90F9-1B8AC525EF69}" type="slidenum">
              <a:rPr lang="en-US" smtClean="0"/>
              <a:t>‹#›</a:t>
            </a:fld>
            <a:endParaRPr lang="en-US"/>
          </a:p>
        </p:txBody>
      </p:sp>
    </p:spTree>
    <p:extLst>
      <p:ext uri="{BB962C8B-B14F-4D97-AF65-F5344CB8AC3E}">
        <p14:creationId xmlns:p14="http://schemas.microsoft.com/office/powerpoint/2010/main" val="2704640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 xmlns:a16="http://schemas.microsoft.com/office/drawing/2014/main" id="{947B214A-BCA2-4120-8A00-DA07B915D169}"/>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EC89D-3BE1-4A7D-B80F-268FC5BC8ABB}" type="slidenum">
              <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9219" name="Rectangle 2">
            <a:extLst>
              <a:ext uri="{FF2B5EF4-FFF2-40B4-BE49-F238E27FC236}">
                <a16:creationId xmlns="" xmlns:a16="http://schemas.microsoft.com/office/drawing/2014/main" id="{3808F89F-BC55-47FB-952D-15AE1DE4B1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 xmlns:a16="http://schemas.microsoft.com/office/drawing/2014/main" id="{A67CDC2C-098C-4A6B-811A-8996C47EC1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4</a:t>
            </a:fld>
            <a:endParaRPr lang="en-US" smtClean="0">
              <a:latin typeface="Arial" charset="0"/>
            </a:endParaRPr>
          </a:p>
        </p:txBody>
      </p:sp>
    </p:spTree>
    <p:extLst>
      <p:ext uri="{BB962C8B-B14F-4D97-AF65-F5344CB8AC3E}">
        <p14:creationId xmlns:p14="http://schemas.microsoft.com/office/powerpoint/2010/main" val="2504673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B214B-6E00-4C4C-BD2B-8E67599693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92930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34BF5-8F56-4016-A8D5-F86BACD366F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9026" name="Rectangle 2"/>
          <p:cNvSpPr>
            <a:spLocks noGrp="1" noRot="1" noChangeAspect="1" noChangeArrowheads="1" noTextEdit="1"/>
          </p:cNvSpPr>
          <p:nvPr>
            <p:ph type="sldImg"/>
          </p:nvPr>
        </p:nvSpPr>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yanj.cn/index.php?act=activity&amp;activity_id=11"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2412B6-A55B-4FDB-90A1-8B5906DCDEBB}"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69CCE-8A68-48E1-A769-21415F724ABD}" type="slidenum">
              <a:rPr lang="en-US" smtClean="0"/>
              <a:t>‹#›</a:t>
            </a:fld>
            <a:endParaRPr lang="en-US"/>
          </a:p>
        </p:txBody>
      </p:sp>
    </p:spTree>
    <p:extLst>
      <p:ext uri="{BB962C8B-B14F-4D97-AF65-F5344CB8AC3E}">
        <p14:creationId xmlns:p14="http://schemas.microsoft.com/office/powerpoint/2010/main" val="2640173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412B6-A55B-4FDB-90A1-8B5906DCDEBB}"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69CCE-8A68-48E1-A769-21415F724ABD}" type="slidenum">
              <a:rPr lang="en-US" smtClean="0"/>
              <a:t>‹#›</a:t>
            </a:fld>
            <a:endParaRPr lang="en-US"/>
          </a:p>
        </p:txBody>
      </p:sp>
    </p:spTree>
    <p:extLst>
      <p:ext uri="{BB962C8B-B14F-4D97-AF65-F5344CB8AC3E}">
        <p14:creationId xmlns:p14="http://schemas.microsoft.com/office/powerpoint/2010/main" val="297976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412B6-A55B-4FDB-90A1-8B5906DCDEBB}"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69CCE-8A68-48E1-A769-21415F724ABD}" type="slidenum">
              <a:rPr lang="en-US" smtClean="0"/>
              <a:t>‹#›</a:t>
            </a:fld>
            <a:endParaRPr lang="en-US"/>
          </a:p>
        </p:txBody>
      </p:sp>
    </p:spTree>
    <p:extLst>
      <p:ext uri="{BB962C8B-B14F-4D97-AF65-F5344CB8AC3E}">
        <p14:creationId xmlns:p14="http://schemas.microsoft.com/office/powerpoint/2010/main" val="547138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3D930AA-793C-49DA-8702-4888D79B018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4337D663-1570-4B2D-A25C-775D25CE8A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7EFF9462-568D-433C-951D-147F390FFD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01916-CAB0-42DD-BE4C-D67E7A2F3B4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5AC9E018-5419-4D77-8F0E-D0DB501220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2F49DD0C-41A5-4B76-9630-9B76AC719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7A5D5-F6DE-4F29-AE57-4D8D628A560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0923875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9540EBD-1A23-4832-A7FE-98FE452314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1F077ED-0850-4818-A2D5-F3B9B482E52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C967CF35-D052-47C8-8523-E939744D7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01916-CAB0-42DD-BE4C-D67E7A2F3B4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DC6B987E-D862-4B7B-8C8F-A14A8BD8F4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3E5008A-50A6-4C86-8D27-55A66AFC22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7A5D5-F6DE-4F29-AE57-4D8D628A560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870760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5EDE57-D5C3-4DA2-B455-89A0A0F5B75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8A728D4A-BDD4-4B4C-B657-B87DFA2839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B14FDEBD-D4F5-4B67-A03F-DD0520CF48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01916-CAB0-42DD-BE4C-D67E7A2F3B4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8B1D5B58-FFEE-427A-B643-76DB7684A6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D1997838-D31B-4BCA-B922-3DA934ACD7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7A5D5-F6DE-4F29-AE57-4D8D628A560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2614248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71D3A7E-E592-4805-8BC4-79C564ADA8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07CA830-AAE3-4656-91F1-99DA42096BC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F4DFC2EC-C921-4B58-84BC-E46D1B62416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25E85F94-0768-40D0-8E0E-138875CA15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01916-CAB0-42DD-BE4C-D67E7A2F3B4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51118F2A-E541-4B1F-BF0C-660901D096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47267711-188B-42CF-A2E7-5E3805166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7A5D5-F6DE-4F29-AE57-4D8D628A560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8166883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F928F7-8F1E-444C-AAED-EA656E3343C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E178D97-32EC-483A-9F89-6D40F13F17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CA4ED34-E770-4AC5-861D-D883A74510D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88E2DB4-4144-4387-9C5D-6ED53A800B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8C5CB4E-7C42-4ED2-A307-119261701F5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A0ECC2BD-ADE2-4105-9F43-F9761D1971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01916-CAB0-42DD-BE4C-D67E7A2F3B4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54667673-44EA-4B3C-B12D-3B0314D224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4242B976-C618-413D-A5E7-233DA7355B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7A5D5-F6DE-4F29-AE57-4D8D628A560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2602799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C335153-DB29-4835-BF21-3EF849C7C1D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9D8B5F6-01EE-4BAD-A194-C18A362997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01916-CAB0-42DD-BE4C-D67E7A2F3B4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6A4269C9-0FC9-4C39-AF07-52411255E6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EB075C37-2EF5-4003-8F3A-A5AD70BED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7A5D5-F6DE-4F29-AE57-4D8D628A560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8018338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61A5670-2056-4C75-8B2D-5513073CAF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01916-CAB0-42DD-BE4C-D67E7A2F3B4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0A789ACE-464D-4D1B-965E-349E95E511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4A753429-46DA-441B-8E1F-6CA5A20301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7A5D5-F6DE-4F29-AE57-4D8D628A560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470857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2A5EA3F-0C0F-464A-AA05-C6241AB781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C8CDE1F6-812E-47B1-88A5-FE8698045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95FCE5D1-D8B1-4DFA-B60F-FDEB09E664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16DE247-5274-46C3-9C7E-BC6184605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01916-CAB0-42DD-BE4C-D67E7A2F3B4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A443734C-A414-4D0B-A2F0-B7F937E0BB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DA927384-F845-4835-9F2D-681E8943DF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7A5D5-F6DE-4F29-AE57-4D8D628A560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4966550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412B6-A55B-4FDB-90A1-8B5906DCDEBB}"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69CCE-8A68-48E1-A769-21415F724ABD}" type="slidenum">
              <a:rPr lang="en-US" smtClean="0"/>
              <a:t>‹#›</a:t>
            </a:fld>
            <a:endParaRPr lang="en-US"/>
          </a:p>
        </p:txBody>
      </p:sp>
    </p:spTree>
    <p:extLst>
      <p:ext uri="{BB962C8B-B14F-4D97-AF65-F5344CB8AC3E}">
        <p14:creationId xmlns:p14="http://schemas.microsoft.com/office/powerpoint/2010/main" val="2763951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3FF8496-71AB-4807-9F18-159AAD412F9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363F3B0-AE37-431D-8D0E-EFD499B027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F9ED582C-4C04-4F6E-8C33-E3D45D89F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01D23AE-A153-4180-9590-C3468B1458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01916-CAB0-42DD-BE4C-D67E7A2F3B4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FC634644-8C22-4DE9-8A89-0C81A3274F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A29D32C7-F96C-47B7-BB23-02787DFCEE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7A5D5-F6DE-4F29-AE57-4D8D628A560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053720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A05C0F-4A4A-421B-B101-5381835E09D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61452C4-F6B5-458C-8EFD-5F40FBE243B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6561536-0DF1-47D5-A00F-1A479887A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01916-CAB0-42DD-BE4C-D67E7A2F3B4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DB598A16-44B9-4DAC-8B9C-D8716CB597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72C215F8-BB8B-4E6A-8022-93814B13DD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7A5D5-F6DE-4F29-AE57-4D8D628A560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628218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CACA1AFE-518D-4F63-B9BF-CD472AD7071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B406B73A-A0A4-4F6A-84AF-95310B30238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6E802F4-5D42-4623-8220-F8ACDF56C2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01916-CAB0-42DD-BE4C-D67E7A2F3B4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A23D083-E470-4196-9C18-F79506CC9E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0DF4508B-EA90-482B-BB42-4B0AD7061A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7A5D5-F6DE-4F29-AE57-4D8D628A560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7120137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rang bìa">
    <p:spTree>
      <p:nvGrpSpPr>
        <p:cNvPr id="1" name=""/>
        <p:cNvGrpSpPr/>
        <p:nvPr/>
      </p:nvGrpSpPr>
      <p:grpSpPr>
        <a:xfrm>
          <a:off x="0" y="0"/>
          <a:ext cx="0" cy="0"/>
          <a:chOff x="0" y="0"/>
          <a:chExt cx="0" cy="0"/>
        </a:xfrm>
      </p:grpSpPr>
      <p:sp>
        <p:nvSpPr>
          <p:cNvPr id="7" name="Rectangle 6"/>
          <p:cNvSpPr/>
          <p:nvPr/>
        </p:nvSpPr>
        <p:spPr>
          <a:xfrm>
            <a:off x="0" y="6191250"/>
            <a:ext cx="12192000" cy="666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E402B-9921-40FA-8360-131077676729}"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JM" sz="1600" b="0" i="0" u="none" strike="noStrike" kern="1200" cap="none" spc="0" normalizeH="0" baseline="0" noProof="0">
                <a:ln>
                  <a:noFill/>
                </a:ln>
                <a:solidFill>
                  <a:prstClr val="white">
                    <a:lumMod val="65000"/>
                  </a:prstClr>
                </a:solidFill>
                <a:effectLst/>
                <a:uLnTx/>
                <a:uFillTx/>
                <a:latin typeface="Segoe UI"/>
                <a:ea typeface="+mn-ea"/>
                <a:cs typeface="+mn-cs"/>
              </a:rPr>
              <a:t>www.powerpoint.vn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9653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êu đề không banner">
    <p:spTree>
      <p:nvGrpSpPr>
        <p:cNvPr id="1" name=""/>
        <p:cNvGrpSpPr/>
        <p:nvPr/>
      </p:nvGrpSpPr>
      <p:grpSpPr>
        <a:xfrm>
          <a:off x="0" y="0"/>
          <a:ext cx="0" cy="0"/>
          <a:chOff x="0" y="0"/>
          <a:chExt cx="0" cy="0"/>
        </a:xfrm>
      </p:grpSpPr>
      <p:grpSp>
        <p:nvGrpSpPr>
          <p:cNvPr id="20" name="组合 67"/>
          <p:cNvGrpSpPr/>
          <p:nvPr/>
        </p:nvGrpSpPr>
        <p:grpSpPr>
          <a:xfrm>
            <a:off x="11201982" y="6346017"/>
            <a:ext cx="460397" cy="460397"/>
            <a:chOff x="2805313" y="1997209"/>
            <a:chExt cx="1008000" cy="1008000"/>
          </a:xfrm>
          <a:effectLst>
            <a:outerShdw blurRad="25400" dist="12700" dir="2700000" algn="tl" rotWithShape="0">
              <a:prstClr val="black">
                <a:alpha val="40000"/>
              </a:prstClr>
            </a:outerShdw>
          </a:effectLst>
        </p:grpSpPr>
        <p:sp>
          <p:nvSpPr>
            <p:cNvPr id="21" name="椭圆 70"/>
            <p:cNvSpPr>
              <a:spLocks noChangeAspect="1"/>
            </p:cNvSpPr>
            <p:nvPr/>
          </p:nvSpPr>
          <p:spPr>
            <a:xfrm>
              <a:off x="2805313" y="1997209"/>
              <a:ext cx="1008000" cy="1008000"/>
            </a:xfrm>
            <a:prstGeom prst="ellipse">
              <a:avLst/>
            </a:prstGeom>
            <a:gradFill flip="none" rotWithShape="1">
              <a:gsLst>
                <a:gs pos="86000">
                  <a:schemeClr val="bg1">
                    <a:lumMod val="8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椭圆 71"/>
            <p:cNvSpPr>
              <a:spLocks noChangeAspect="1"/>
            </p:cNvSpPr>
            <p:nvPr/>
          </p:nvSpPr>
          <p:spPr>
            <a:xfrm>
              <a:off x="2805313" y="1997209"/>
              <a:ext cx="1008000" cy="1008000"/>
            </a:xfrm>
            <a:prstGeom prst="ellipse">
              <a:avLst/>
            </a:prstGeom>
            <a:gradFill flip="none" rotWithShape="1">
              <a:gsLst>
                <a:gs pos="0">
                  <a:schemeClr val="bg1">
                    <a:lumMod val="85000"/>
                  </a:schemeClr>
                </a:gs>
                <a:gs pos="100000">
                  <a:schemeClr val="bg1"/>
                </a:gs>
              </a:gsLst>
              <a:path path="circle">
                <a:fillToRect r="100000" b="100000"/>
              </a:path>
              <a:tileRect l="-100000" t="-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 name="Date Placeholder 3"/>
          <p:cNvSpPr>
            <a:spLocks noGrp="1"/>
          </p:cNvSpPr>
          <p:nvPr>
            <p:ph type="dt" sz="half" idx="10"/>
          </p:nvPr>
        </p:nvSpPr>
        <p:spPr>
          <a:xfrm>
            <a:off x="582706" y="6477375"/>
            <a:ext cx="2844800" cy="365125"/>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0435F3-CE51-FE47-901D-12AFFB0ECEA9}" type="datetime1">
              <a:rPr kumimoji="0" lang="en-JM" sz="1600" b="0" i="0" u="none" strike="noStrike" kern="1200" cap="none" spc="0" normalizeH="0" baseline="0" noProof="0" smtClean="0">
                <a:ln>
                  <a:noFill/>
                </a:ln>
                <a:solidFill>
                  <a:prstClr val="black">
                    <a:tint val="75000"/>
                  </a:prstClr>
                </a:solidFill>
                <a:effectLst/>
                <a:uLnTx/>
                <a:uFillTx/>
                <a:latin typeface="Segoe UI" panose="020B0502040204020203" pitchFamily="34" charset="0"/>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21/09/2022</a:t>
            </a:fld>
            <a:endParaRPr kumimoji="0" lang="en-JM" sz="1600" b="0" i="0" u="none" strike="noStrike" kern="1200" cap="none" spc="0" normalizeH="0" baseline="0" noProof="0">
              <a:ln>
                <a:noFill/>
              </a:ln>
              <a:solidFill>
                <a:prstClr val="black">
                  <a:tint val="75000"/>
                </a:prstClr>
              </a:solidFill>
              <a:effectLst/>
              <a:uLnTx/>
              <a:uFillTx/>
              <a:latin typeface="Segoe UI" panose="020B0502040204020203" pitchFamily="34" charset="0"/>
              <a:cs typeface="Segoe UI" panose="020B0502040204020203" pitchFamily="34" charset="0"/>
            </a:endParaRPr>
          </a:p>
        </p:txBody>
      </p:sp>
      <p:sp>
        <p:nvSpPr>
          <p:cNvPr id="5" name="Footer Placeholder 4"/>
          <p:cNvSpPr>
            <a:spLocks noGrp="1"/>
          </p:cNvSpPr>
          <p:nvPr>
            <p:ph type="ftr" sz="quarter" idx="11"/>
          </p:nvPr>
        </p:nvSpPr>
        <p:spPr>
          <a:xfrm>
            <a:off x="4138706" y="6477375"/>
            <a:ext cx="3860800" cy="365125"/>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JM" sz="1600" b="0" i="0" u="none" strike="noStrike" kern="1200" cap="none" spc="0" normalizeH="0" baseline="0" noProof="0">
                <a:ln>
                  <a:noFill/>
                </a:ln>
                <a:solidFill>
                  <a:prstClr val="white">
                    <a:lumMod val="65000"/>
                  </a:prstClr>
                </a:solidFill>
                <a:effectLst/>
                <a:uLnTx/>
                <a:uFillTx/>
                <a:latin typeface="Segoe UI" panose="020B0502040204020203" pitchFamily="34" charset="0"/>
                <a:cs typeface="Segoe UI" panose="020B0502040204020203" pitchFamily="34" charset="0"/>
              </a:rPr>
              <a:t>www.powerpoint.vn</a:t>
            </a:r>
          </a:p>
        </p:txBody>
      </p:sp>
      <p:sp>
        <p:nvSpPr>
          <p:cNvPr id="6" name="Slide Number Placeholder 5"/>
          <p:cNvSpPr>
            <a:spLocks noGrp="1"/>
          </p:cNvSpPr>
          <p:nvPr>
            <p:ph type="sldNum" sz="quarter" idx="12"/>
          </p:nvPr>
        </p:nvSpPr>
        <p:spPr>
          <a:xfrm>
            <a:off x="11228294" y="6393892"/>
            <a:ext cx="421342" cy="365125"/>
          </a:xfrm>
        </p:spPr>
        <p:txBody>
          <a:bodyPr/>
          <a:lstStyle>
            <a:lvl1pPr>
              <a:defRPr sz="140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7B18ED-D931-45F4-8873-1BEDAB4DC03E}" type="slidenum">
              <a:rPr kumimoji="0" lang="en-JM" sz="1400" b="0" i="0" u="none" strike="noStrike" kern="1200" cap="none" spc="0" normalizeH="0" baseline="0" noProof="0" smtClean="0">
                <a:ln>
                  <a:noFill/>
                </a:ln>
                <a:solidFill>
                  <a:prstClr val="black">
                    <a:lumMod val="50000"/>
                    <a:lumOff val="50000"/>
                  </a:prst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JM" sz="1400" b="0" i="0" u="none" strike="noStrike" kern="1200" cap="none" spc="0" normalizeH="0" baseline="0" noProof="0" dirty="0">
              <a:ln>
                <a:noFill/>
              </a:ln>
              <a:solidFill>
                <a:prstClr val="black">
                  <a:lumMod val="50000"/>
                  <a:lumOff val="50000"/>
                </a:prstClr>
              </a:solidFill>
              <a:effectLst/>
              <a:uLnTx/>
              <a:uFillTx/>
              <a:latin typeface="Segoe UI" panose="020B0502040204020203" pitchFamily="34" charset="0"/>
              <a:cs typeface="Segoe UI" panose="020B0502040204020203" pitchFamily="34" charset="0"/>
            </a:endParaRPr>
          </a:p>
        </p:txBody>
      </p:sp>
      <p:sp>
        <p:nvSpPr>
          <p:cNvPr id="24" name="标题占位符 1"/>
          <p:cNvSpPr>
            <a:spLocks noGrp="1"/>
          </p:cNvSpPr>
          <p:nvPr>
            <p:ph type="title" hasCustomPrompt="1"/>
          </p:nvPr>
        </p:nvSpPr>
        <p:spPr>
          <a:xfrm>
            <a:off x="3692912" y="206333"/>
            <a:ext cx="4066788" cy="546975"/>
          </a:xfrm>
          <a:prstGeom prst="rect">
            <a:avLst/>
          </a:prstGeom>
        </p:spPr>
        <p:txBody>
          <a:bodyPr vert="horz" lIns="91440" tIns="45720" rIns="91440" bIns="45720" rtlCol="0" anchor="ctr">
            <a:normAutofit/>
          </a:bodyPr>
          <a:lstStyle>
            <a:lvl1pPr algn="ctr">
              <a:defRPr sz="2400" b="1" baseline="0">
                <a:solidFill>
                  <a:schemeClr val="accent2"/>
                </a:solidFill>
                <a:latin typeface="Segoe UI" panose="020B0502040204020203" pitchFamily="34" charset="0"/>
                <a:ea typeface="Segoe UI" panose="020B0502040204020203" pitchFamily="34" charset="0"/>
                <a:cs typeface="Segoe UI" panose="020B0502040204020203" pitchFamily="34" charset="0"/>
              </a:defRPr>
            </a:lvl1pPr>
          </a:lstStyle>
          <a:p>
            <a:r>
              <a:rPr lang="vi-VN" altLang="zh-CN"/>
              <a:t>TIÊU ĐỀ SLIDE</a:t>
            </a:r>
            <a:endParaRPr lang="zh-CN" altLang="en-US" dirty="0"/>
          </a:p>
        </p:txBody>
      </p:sp>
    </p:spTree>
    <p:extLst>
      <p:ext uri="{BB962C8B-B14F-4D97-AF65-F5344CB8AC3E}">
        <p14:creationId xmlns:p14="http://schemas.microsoft.com/office/powerpoint/2010/main" val="173874757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
        <p:nvSpPr>
          <p:cNvPr id="2" name="矩形 1" hidden="1"/>
          <p:cNvSpPr/>
          <p:nvPr/>
        </p:nvSpPr>
        <p:spPr>
          <a:xfrm>
            <a:off x="0" y="4306957"/>
            <a:ext cx="12192000" cy="2551043"/>
          </a:xfrm>
          <a:prstGeom prst="rect">
            <a:avLst/>
          </a:prstGeom>
          <a:gradFill flip="none" rotWithShape="1">
            <a:gsLst>
              <a:gs pos="90000">
                <a:schemeClr val="bg1">
                  <a:lumMod val="85000"/>
                  <a:alpha val="61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919276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êu đề có chân">
    <p:spTree>
      <p:nvGrpSpPr>
        <p:cNvPr id="1" name=""/>
        <p:cNvGrpSpPr/>
        <p:nvPr/>
      </p:nvGrpSpPr>
      <p:grpSpPr>
        <a:xfrm>
          <a:off x="0" y="0"/>
          <a:ext cx="0" cy="0"/>
          <a:chOff x="0" y="0"/>
          <a:chExt cx="0" cy="0"/>
        </a:xfrm>
      </p:grpSpPr>
      <p:sp>
        <p:nvSpPr>
          <p:cNvPr id="8" name="矩形 7"/>
          <p:cNvSpPr/>
          <p:nvPr/>
        </p:nvSpPr>
        <p:spPr>
          <a:xfrm>
            <a:off x="433427" y="6443005"/>
            <a:ext cx="11263531" cy="414997"/>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矩形 8"/>
          <p:cNvSpPr/>
          <p:nvPr/>
        </p:nvSpPr>
        <p:spPr>
          <a:xfrm>
            <a:off x="-16540" y="400932"/>
            <a:ext cx="858129" cy="675249"/>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矩形 9"/>
          <p:cNvSpPr/>
          <p:nvPr/>
        </p:nvSpPr>
        <p:spPr>
          <a:xfrm>
            <a:off x="-16540" y="6450039"/>
            <a:ext cx="464235" cy="41499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 name="矩形 10"/>
          <p:cNvSpPr/>
          <p:nvPr/>
        </p:nvSpPr>
        <p:spPr>
          <a:xfrm>
            <a:off x="11711225" y="6450039"/>
            <a:ext cx="464235" cy="41499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矩形 11"/>
          <p:cNvSpPr/>
          <p:nvPr/>
        </p:nvSpPr>
        <p:spPr>
          <a:xfrm>
            <a:off x="954131" y="400932"/>
            <a:ext cx="36000" cy="67524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矩形 12"/>
          <p:cNvSpPr/>
          <p:nvPr/>
        </p:nvSpPr>
        <p:spPr>
          <a:xfrm>
            <a:off x="12104888" y="400932"/>
            <a:ext cx="72000" cy="675249"/>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矩形 13"/>
          <p:cNvSpPr/>
          <p:nvPr/>
        </p:nvSpPr>
        <p:spPr>
          <a:xfrm>
            <a:off x="12037236" y="400932"/>
            <a:ext cx="36000" cy="67524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等腰三角形 16"/>
          <p:cNvSpPr/>
          <p:nvPr/>
        </p:nvSpPr>
        <p:spPr>
          <a:xfrm rot="5400000" flipH="1">
            <a:off x="11834072" y="6502260"/>
            <a:ext cx="302811" cy="310551"/>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等腰三角形 17"/>
          <p:cNvSpPr/>
          <p:nvPr/>
        </p:nvSpPr>
        <p:spPr>
          <a:xfrm rot="16200000">
            <a:off x="64172" y="6502261"/>
            <a:ext cx="302811" cy="310551"/>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8" name="椭圆 147"/>
          <p:cNvSpPr>
            <a:spLocks noChangeAspect="1"/>
          </p:cNvSpPr>
          <p:nvPr/>
        </p:nvSpPr>
        <p:spPr>
          <a:xfrm>
            <a:off x="1149362" y="968876"/>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5" name="文本框 154"/>
          <p:cNvSpPr txBox="1"/>
          <p:nvPr/>
        </p:nvSpPr>
        <p:spPr>
          <a:xfrm>
            <a:off x="1795480" y="376257"/>
            <a:ext cx="8639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000000">
                    <a:lumMod val="50000"/>
                    <a:lumOff val="50000"/>
                  </a:srgbClr>
                </a:solidFill>
                <a:effectLst/>
                <a:uLnTx/>
                <a:uFillTx/>
                <a:latin typeface="Segoe UI"/>
                <a:ea typeface="时尚中黑简体" panose="01010104010101010101" pitchFamily="2" charset="-122"/>
                <a:cs typeface="+mn-cs"/>
              </a:rPr>
              <a:t>Tiêu đề slide</a:t>
            </a:r>
            <a:endParaRPr kumimoji="0" lang="zh-CN" altLang="en-US" sz="3600" b="0" i="0" u="none" strike="noStrike" kern="1200" cap="none" spc="0" normalizeH="0" baseline="0" noProof="0" dirty="0">
              <a:ln>
                <a:noFill/>
              </a:ln>
              <a:solidFill>
                <a:srgbClr val="000000">
                  <a:lumMod val="50000"/>
                  <a:lumOff val="50000"/>
                </a:srgbClr>
              </a:solidFill>
              <a:effectLst/>
              <a:uLnTx/>
              <a:uFillTx/>
              <a:latin typeface="Segoe UI"/>
              <a:ea typeface="时尚中黑简体" panose="01010104010101010101" pitchFamily="2" charset="-122"/>
              <a:cs typeface="+mn-cs"/>
            </a:endParaRPr>
          </a:p>
        </p:txBody>
      </p:sp>
      <p:pic>
        <p:nvPicPr>
          <p:cNvPr id="8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317" y="350517"/>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p:cNvSpPr txBox="1"/>
          <p:nvPr/>
        </p:nvSpPr>
        <p:spPr>
          <a:xfrm>
            <a:off x="7100047" y="6485775"/>
            <a:ext cx="460696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Segoe UI"/>
                <a:ea typeface="+mn-ea"/>
                <a:cs typeface="+mn-cs"/>
              </a:rPr>
              <a:t>www.powerpoint.vn</a:t>
            </a:r>
            <a:endParaRPr kumimoji="0" lang="zh-CN" altLang="en-US" sz="18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233218626"/>
      </p:ext>
    </p:extLst>
  </p:cSld>
  <p:clrMapOvr>
    <a:masterClrMapping/>
  </p:clrMapOvr>
  <mc:AlternateContent xmlns:mc="http://schemas.openxmlformats.org/markup-compatibility/2006" xmlns:p14="http://schemas.microsoft.com/office/powerpoint/2010/main">
    <mc:Choice Requires="p14">
      <p:transition spd="slow" p14:dur="1500">
        <p14:shred pattern="rectangle" dir="ou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grpSp>
        <p:nvGrpSpPr>
          <p:cNvPr id="26" name="组合 15"/>
          <p:cNvGrpSpPr>
            <a:grpSpLocks/>
          </p:cNvGrpSpPr>
          <p:nvPr/>
        </p:nvGrpSpPr>
        <p:grpSpPr bwMode="auto">
          <a:xfrm>
            <a:off x="-12700" y="6354233"/>
            <a:ext cx="12217400" cy="503768"/>
            <a:chOff x="0" y="4681728"/>
            <a:chExt cx="9163025" cy="377953"/>
          </a:xfrm>
        </p:grpSpPr>
        <p:sp>
          <p:nvSpPr>
            <p:cNvPr id="27" name="矩形 26">
              <a:hlinkClick r:id="rId2"/>
            </p:cNvPr>
            <p:cNvSpPr/>
            <p:nvPr/>
          </p:nvSpPr>
          <p:spPr>
            <a:xfrm>
              <a:off x="0" y="4681729"/>
              <a:ext cx="9163025" cy="3779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矩形 27"/>
            <p:cNvSpPr/>
            <p:nvPr/>
          </p:nvSpPr>
          <p:spPr>
            <a:xfrm>
              <a:off x="8785201" y="4681728"/>
              <a:ext cx="377824" cy="377952"/>
            </a:xfrm>
            <a:prstGeom prst="rect">
              <a:avLst/>
            </a:prstGeom>
            <a:solidFill>
              <a:srgbClr val="803D0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矩形 28"/>
            <p:cNvSpPr/>
            <p:nvPr/>
          </p:nvSpPr>
          <p:spPr>
            <a:xfrm>
              <a:off x="0" y="4681728"/>
              <a:ext cx="377824" cy="377952"/>
            </a:xfrm>
            <a:prstGeom prst="rect">
              <a:avLst/>
            </a:prstGeom>
            <a:solidFill>
              <a:srgbClr val="803D0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30" name="等腰三角形 29"/>
            <p:cNvSpPr/>
            <p:nvPr/>
          </p:nvSpPr>
          <p:spPr>
            <a:xfrm rot="5400000">
              <a:off x="8910592" y="4815142"/>
              <a:ext cx="127043"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等腰三角形 30"/>
            <p:cNvSpPr/>
            <p:nvPr/>
          </p:nvSpPr>
          <p:spPr>
            <a:xfrm rot="16200000">
              <a:off x="125391" y="4815142"/>
              <a:ext cx="127043"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3" name="组合 24"/>
          <p:cNvGrpSpPr>
            <a:grpSpLocks/>
          </p:cNvGrpSpPr>
          <p:nvPr/>
        </p:nvGrpSpPr>
        <p:grpSpPr bwMode="auto">
          <a:xfrm>
            <a:off x="0" y="323354"/>
            <a:ext cx="12217400" cy="756033"/>
            <a:chOff x="0" y="242094"/>
            <a:chExt cx="9163025" cy="568079"/>
          </a:xfrm>
        </p:grpSpPr>
        <p:grpSp>
          <p:nvGrpSpPr>
            <p:cNvPr id="34" name="组合 9"/>
            <p:cNvGrpSpPr>
              <a:grpSpLocks/>
            </p:cNvGrpSpPr>
            <p:nvPr/>
          </p:nvGrpSpPr>
          <p:grpSpPr bwMode="auto">
            <a:xfrm flipH="1">
              <a:off x="9060600" y="242094"/>
              <a:ext cx="102425" cy="564356"/>
              <a:chOff x="7668348" y="242094"/>
              <a:chExt cx="98744" cy="564356"/>
            </a:xfrm>
          </p:grpSpPr>
          <p:sp>
            <p:nvSpPr>
              <p:cNvPr id="41" name="矩形 40"/>
              <p:cNvSpPr/>
              <p:nvPr/>
            </p:nvSpPr>
            <p:spPr>
              <a:xfrm>
                <a:off x="7668348" y="242468"/>
                <a:ext cx="62748" cy="564610"/>
              </a:xfrm>
              <a:prstGeom prst="rect">
                <a:avLst/>
              </a:prstGeom>
              <a:solidFill>
                <a:srgbClr val="803D0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Segoe UI"/>
                  <a:ea typeface="+mn-ea"/>
                  <a:cs typeface="+mn-cs"/>
                </a:endParaRPr>
              </a:p>
            </p:txBody>
          </p:sp>
          <p:cxnSp>
            <p:nvCxnSpPr>
              <p:cNvPr id="42" name="直接连接符 41"/>
              <p:cNvCxnSpPr/>
              <p:nvPr/>
            </p:nvCxnSpPr>
            <p:spPr>
              <a:xfrm>
                <a:off x="7767827" y="242468"/>
                <a:ext cx="0" cy="56461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0" name="TextBox 39">
              <a:hlinkClick r:id="rId2"/>
            </p:cNvPr>
            <p:cNvSpPr txBox="1"/>
            <p:nvPr/>
          </p:nvSpPr>
          <p:spPr bwMode="auto">
            <a:xfrm>
              <a:off x="471487" y="555786"/>
              <a:ext cx="2446817" cy="25438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400" normalizeH="0" baseline="0" noProof="0" dirty="0">
                  <a:ln>
                    <a:noFill/>
                  </a:ln>
                  <a:solidFill>
                    <a:srgbClr val="000000">
                      <a:lumMod val="65000"/>
                      <a:lumOff val="35000"/>
                    </a:srgbClr>
                  </a:solidFill>
                  <a:effectLst/>
                  <a:uLnTx/>
                  <a:uFillTx/>
                  <a:latin typeface="微软雅黑" pitchFamily="34" charset="-122"/>
                  <a:ea typeface="微软雅黑" pitchFamily="34" charset="-122"/>
                  <a:cs typeface="Arial" pitchFamily="34" charset="0"/>
                </a:rPr>
                <a:t>上海锐普广告公司荣誉出品</a:t>
              </a:r>
            </a:p>
          </p:txBody>
        </p:sp>
        <p:grpSp>
          <p:nvGrpSpPr>
            <p:cNvPr id="36" name="组合 3"/>
            <p:cNvGrpSpPr>
              <a:grpSpLocks/>
            </p:cNvGrpSpPr>
            <p:nvPr/>
          </p:nvGrpSpPr>
          <p:grpSpPr bwMode="auto">
            <a:xfrm>
              <a:off x="0" y="242094"/>
              <a:ext cx="480244" cy="564356"/>
              <a:chOff x="0" y="242094"/>
              <a:chExt cx="480244" cy="564356"/>
            </a:xfrm>
          </p:grpSpPr>
          <p:sp>
            <p:nvSpPr>
              <p:cNvPr id="37" name="矩形 36"/>
              <p:cNvSpPr/>
              <p:nvPr/>
            </p:nvSpPr>
            <p:spPr>
              <a:xfrm>
                <a:off x="0" y="242468"/>
                <a:ext cx="425449" cy="564610"/>
              </a:xfrm>
              <a:prstGeom prst="rect">
                <a:avLst/>
              </a:prstGeom>
              <a:solidFill>
                <a:srgbClr val="803D0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Segoe UI"/>
                  <a:ea typeface="+mn-ea"/>
                  <a:cs typeface="+mn-cs"/>
                </a:endParaRPr>
              </a:p>
            </p:txBody>
          </p:sp>
          <p:cxnSp>
            <p:nvCxnSpPr>
              <p:cNvPr id="38" name="直接连接符 37"/>
              <p:cNvCxnSpPr/>
              <p:nvPr/>
            </p:nvCxnSpPr>
            <p:spPr>
              <a:xfrm>
                <a:off x="481012" y="242468"/>
                <a:ext cx="0" cy="56461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sp>
        <p:nvSpPr>
          <p:cNvPr id="19" name="TextBox 18">
            <a:hlinkClick r:id="rId2"/>
          </p:cNvPr>
          <p:cNvSpPr txBox="1"/>
          <p:nvPr/>
        </p:nvSpPr>
        <p:spPr>
          <a:xfrm>
            <a:off x="637907" y="326706"/>
            <a:ext cx="5170060" cy="379656"/>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67"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最新时尚扁平化</a:t>
            </a:r>
            <a:r>
              <a:rPr kumimoji="0" lang="en-US" altLang="zh-CN" sz="1867"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5</a:t>
            </a:r>
            <a:r>
              <a:rPr kumimoji="0" lang="zh-CN" altLang="en-US" sz="1867"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色欧式商务</a:t>
            </a:r>
            <a:r>
              <a:rPr kumimoji="0" lang="en-US" altLang="zh-CN" sz="1867"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PPT</a:t>
            </a:r>
            <a:r>
              <a:rPr kumimoji="0" lang="zh-CN" altLang="en-US" sz="1867"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图表</a:t>
            </a:r>
          </a:p>
        </p:txBody>
      </p:sp>
      <p:sp>
        <p:nvSpPr>
          <p:cNvPr id="2" name="文本框 1">
            <a:hlinkClick r:id="rId2"/>
          </p:cNvPr>
          <p:cNvSpPr txBox="1"/>
          <p:nvPr/>
        </p:nvSpPr>
        <p:spPr>
          <a:xfrm>
            <a:off x="2532750" y="6373585"/>
            <a:ext cx="7126502" cy="4205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133" b="0" i="0" u="none" strike="noStrike" kern="1200" cap="none" spc="0" normalizeH="0" baseline="0" noProof="0" dirty="0">
                <a:ln>
                  <a:noFill/>
                </a:ln>
                <a:solidFill>
                  <a:srgbClr val="FFFFFF"/>
                </a:solidFill>
                <a:effectLst/>
                <a:uLnTx/>
                <a:uFillTx/>
                <a:latin typeface="Segoe UI"/>
                <a:ea typeface="+mn-ea"/>
                <a:cs typeface="+mn-cs"/>
              </a:rPr>
              <a:t>http://www.yanj.cn/index.php?act=activity&amp;activity_id=11</a:t>
            </a:r>
            <a:endParaRPr kumimoji="0" lang="zh-CN" altLang="en-US" sz="2133"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3424801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CB68DB-40D6-4C49-ACE7-86F7B58BAB81}" type="datetimeFigureOut">
              <a:rPr kumimoji="0" lang="zh-CN" altLang="en-US" sz="16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600" b="0" i="0" u="none" strike="noStrike" kern="1200" cap="none" spc="0" normalizeH="0" baseline="0" noProof="0">
              <a:ln>
                <a:noFill/>
              </a:ln>
              <a:solidFill>
                <a:srgbClr val="000000">
                  <a:tint val="75000"/>
                </a:srgbClr>
              </a:solidFill>
              <a:effectLst/>
              <a:uLnTx/>
              <a:uFillTx/>
              <a:latin typeface="Segoe UI"/>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Segoe UI"/>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25499-34E1-4556-899E-A1E4719D784E}" type="slidenum">
              <a:rPr kumimoji="0" lang="zh-CN" altLang="en-US" sz="16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4135796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Mr.Z">
    <p:spTree>
      <p:nvGrpSpPr>
        <p:cNvPr id="1" name=""/>
        <p:cNvGrpSpPr/>
        <p:nvPr/>
      </p:nvGrpSpPr>
      <p:grpSpPr>
        <a:xfrm>
          <a:off x="0" y="0"/>
          <a:ext cx="0" cy="0"/>
          <a:chOff x="0" y="0"/>
          <a:chExt cx="0" cy="0"/>
        </a:xfrm>
      </p:grpSpPr>
      <p:sp>
        <p:nvSpPr>
          <p:cNvPr id="7" name="矩形 6"/>
          <p:cNvSpPr/>
          <p:nvPr/>
        </p:nvSpPr>
        <p:spPr bwMode="auto">
          <a:xfrm>
            <a:off x="0" y="6480505"/>
            <a:ext cx="12192000" cy="3774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Segoe UI"/>
              <a:ea typeface="+mn-ea"/>
              <a:cs typeface="+mn-cs"/>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716" b="6053"/>
          <a:stretch/>
        </p:blipFill>
        <p:spPr>
          <a:xfrm>
            <a:off x="0" y="6494667"/>
            <a:ext cx="378056" cy="363333"/>
          </a:xfrm>
          <a:prstGeom prst="rect">
            <a:avLst/>
          </a:prstGeom>
        </p:spPr>
      </p:pic>
      <p:grpSp>
        <p:nvGrpSpPr>
          <p:cNvPr id="9" name="组合 8"/>
          <p:cNvGrpSpPr/>
          <p:nvPr/>
        </p:nvGrpSpPr>
        <p:grpSpPr>
          <a:xfrm>
            <a:off x="335980" y="308653"/>
            <a:ext cx="2233842" cy="553828"/>
            <a:chOff x="344885" y="240963"/>
            <a:chExt cx="1675382" cy="415371"/>
          </a:xfrm>
        </p:grpSpPr>
        <p:grpSp>
          <p:nvGrpSpPr>
            <p:cNvPr id="10" name="组合 9"/>
            <p:cNvGrpSpPr/>
            <p:nvPr/>
          </p:nvGrpSpPr>
          <p:grpSpPr>
            <a:xfrm>
              <a:off x="344885" y="256696"/>
              <a:ext cx="311680" cy="399638"/>
              <a:chOff x="-1470025" y="750888"/>
              <a:chExt cx="2846388" cy="3649663"/>
            </a:xfrm>
          </p:grpSpPr>
          <p:sp>
            <p:nvSpPr>
              <p:cNvPr id="14" name="Freeform 15"/>
              <p:cNvSpPr>
                <a:spLocks/>
              </p:cNvSpPr>
              <p:nvPr/>
            </p:nvSpPr>
            <p:spPr bwMode="auto">
              <a:xfrm>
                <a:off x="-617538" y="3852863"/>
                <a:ext cx="906463" cy="547688"/>
              </a:xfrm>
              <a:custGeom>
                <a:avLst/>
                <a:gdLst>
                  <a:gd name="T0" fmla="*/ 571 w 571"/>
                  <a:gd name="T1" fmla="*/ 0 h 345"/>
                  <a:gd name="T2" fmla="*/ 283 w 571"/>
                  <a:gd name="T3" fmla="*/ 345 h 345"/>
                  <a:gd name="T4" fmla="*/ 0 w 571"/>
                  <a:gd name="T5" fmla="*/ 2 h 345"/>
                  <a:gd name="T6" fmla="*/ 571 w 571"/>
                  <a:gd name="T7" fmla="*/ 0 h 345"/>
                </a:gdLst>
                <a:ahLst/>
                <a:cxnLst>
                  <a:cxn ang="0">
                    <a:pos x="T0" y="T1"/>
                  </a:cxn>
                  <a:cxn ang="0">
                    <a:pos x="T2" y="T3"/>
                  </a:cxn>
                  <a:cxn ang="0">
                    <a:pos x="T4" y="T5"/>
                  </a:cxn>
                  <a:cxn ang="0">
                    <a:pos x="T6" y="T7"/>
                  </a:cxn>
                </a:cxnLst>
                <a:rect l="0" t="0" r="r" b="b"/>
                <a:pathLst>
                  <a:path w="571" h="345">
                    <a:moveTo>
                      <a:pt x="571" y="0"/>
                    </a:moveTo>
                    <a:lnTo>
                      <a:pt x="283" y="345"/>
                    </a:lnTo>
                    <a:lnTo>
                      <a:pt x="0" y="2"/>
                    </a:lnTo>
                    <a:lnTo>
                      <a:pt x="571" y="0"/>
                    </a:lnTo>
                    <a:close/>
                  </a:path>
                </a:pathLst>
              </a:custGeom>
              <a:solidFill>
                <a:srgbClr val="514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Segoe UI"/>
                  <a:ea typeface="+mn-ea"/>
                  <a:cs typeface="+mn-cs"/>
                </a:endParaRPr>
              </a:p>
            </p:txBody>
          </p:sp>
          <p:sp>
            <p:nvSpPr>
              <p:cNvPr id="15" name="Freeform 16"/>
              <p:cNvSpPr>
                <a:spLocks/>
              </p:cNvSpPr>
              <p:nvPr/>
            </p:nvSpPr>
            <p:spPr bwMode="auto">
              <a:xfrm>
                <a:off x="-1470025" y="1006475"/>
                <a:ext cx="2611438" cy="2609850"/>
              </a:xfrm>
              <a:custGeom>
                <a:avLst/>
                <a:gdLst>
                  <a:gd name="T0" fmla="*/ 338 w 696"/>
                  <a:gd name="T1" fmla="*/ 358 h 696"/>
                  <a:gd name="T2" fmla="*/ 338 w 696"/>
                  <a:gd name="T3" fmla="*/ 0 h 696"/>
                  <a:gd name="T4" fmla="*/ 0 w 696"/>
                  <a:gd name="T5" fmla="*/ 348 h 696"/>
                  <a:gd name="T6" fmla="*/ 348 w 696"/>
                  <a:gd name="T7" fmla="*/ 696 h 696"/>
                  <a:gd name="T8" fmla="*/ 696 w 696"/>
                  <a:gd name="T9" fmla="*/ 358 h 696"/>
                  <a:gd name="T10" fmla="*/ 338 w 696"/>
                  <a:gd name="T11" fmla="*/ 358 h 696"/>
                </a:gdLst>
                <a:ahLst/>
                <a:cxnLst>
                  <a:cxn ang="0">
                    <a:pos x="T0" y="T1"/>
                  </a:cxn>
                  <a:cxn ang="0">
                    <a:pos x="T2" y="T3"/>
                  </a:cxn>
                  <a:cxn ang="0">
                    <a:pos x="T4" y="T5"/>
                  </a:cxn>
                  <a:cxn ang="0">
                    <a:pos x="T6" y="T7"/>
                  </a:cxn>
                  <a:cxn ang="0">
                    <a:pos x="T8" y="T9"/>
                  </a:cxn>
                  <a:cxn ang="0">
                    <a:pos x="T10" y="T11"/>
                  </a:cxn>
                </a:cxnLst>
                <a:rect l="0" t="0" r="r" b="b"/>
                <a:pathLst>
                  <a:path w="696" h="696">
                    <a:moveTo>
                      <a:pt x="338" y="358"/>
                    </a:moveTo>
                    <a:cubicBezTo>
                      <a:pt x="338" y="0"/>
                      <a:pt x="338" y="0"/>
                      <a:pt x="338" y="0"/>
                    </a:cubicBezTo>
                    <a:cubicBezTo>
                      <a:pt x="150" y="5"/>
                      <a:pt x="0" y="159"/>
                      <a:pt x="0" y="348"/>
                    </a:cubicBezTo>
                    <a:cubicBezTo>
                      <a:pt x="0" y="540"/>
                      <a:pt x="156" y="696"/>
                      <a:pt x="348" y="696"/>
                    </a:cubicBezTo>
                    <a:cubicBezTo>
                      <a:pt x="537" y="696"/>
                      <a:pt x="690" y="546"/>
                      <a:pt x="696" y="358"/>
                    </a:cubicBezTo>
                    <a:lnTo>
                      <a:pt x="338" y="358"/>
                    </a:lnTo>
                    <a:close/>
                  </a:path>
                </a:pathLst>
              </a:custGeom>
              <a:solidFill>
                <a:srgbClr val="EFB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Segoe UI"/>
                  <a:ea typeface="+mn-ea"/>
                  <a:cs typeface="+mn-cs"/>
                </a:endParaRPr>
              </a:p>
            </p:txBody>
          </p:sp>
          <p:sp>
            <p:nvSpPr>
              <p:cNvPr id="16" name="Freeform 17"/>
              <p:cNvSpPr>
                <a:spLocks/>
              </p:cNvSpPr>
              <p:nvPr/>
            </p:nvSpPr>
            <p:spPr bwMode="auto">
              <a:xfrm>
                <a:off x="34925" y="750888"/>
                <a:ext cx="1341438" cy="1346200"/>
              </a:xfrm>
              <a:custGeom>
                <a:avLst/>
                <a:gdLst>
                  <a:gd name="T0" fmla="*/ 10 w 358"/>
                  <a:gd name="T1" fmla="*/ 0 h 359"/>
                  <a:gd name="T2" fmla="*/ 0 w 358"/>
                  <a:gd name="T3" fmla="*/ 0 h 359"/>
                  <a:gd name="T4" fmla="*/ 0 w 358"/>
                  <a:gd name="T5" fmla="*/ 359 h 359"/>
                  <a:gd name="T6" fmla="*/ 358 w 358"/>
                  <a:gd name="T7" fmla="*/ 359 h 359"/>
                  <a:gd name="T8" fmla="*/ 358 w 358"/>
                  <a:gd name="T9" fmla="*/ 348 h 359"/>
                  <a:gd name="T10" fmla="*/ 10 w 358"/>
                  <a:gd name="T11" fmla="*/ 0 h 359"/>
                </a:gdLst>
                <a:ahLst/>
                <a:cxnLst>
                  <a:cxn ang="0">
                    <a:pos x="T0" y="T1"/>
                  </a:cxn>
                  <a:cxn ang="0">
                    <a:pos x="T2" y="T3"/>
                  </a:cxn>
                  <a:cxn ang="0">
                    <a:pos x="T4" y="T5"/>
                  </a:cxn>
                  <a:cxn ang="0">
                    <a:pos x="T6" y="T7"/>
                  </a:cxn>
                  <a:cxn ang="0">
                    <a:pos x="T8" y="T9"/>
                  </a:cxn>
                  <a:cxn ang="0">
                    <a:pos x="T10" y="T11"/>
                  </a:cxn>
                </a:cxnLst>
                <a:rect l="0" t="0" r="r" b="b"/>
                <a:pathLst>
                  <a:path w="358" h="359">
                    <a:moveTo>
                      <a:pt x="10" y="0"/>
                    </a:moveTo>
                    <a:cubicBezTo>
                      <a:pt x="7" y="0"/>
                      <a:pt x="3" y="0"/>
                      <a:pt x="0" y="0"/>
                    </a:cubicBezTo>
                    <a:cubicBezTo>
                      <a:pt x="0" y="359"/>
                      <a:pt x="0" y="359"/>
                      <a:pt x="0" y="359"/>
                    </a:cubicBezTo>
                    <a:cubicBezTo>
                      <a:pt x="358" y="359"/>
                      <a:pt x="358" y="359"/>
                      <a:pt x="358" y="359"/>
                    </a:cubicBezTo>
                    <a:cubicBezTo>
                      <a:pt x="358" y="355"/>
                      <a:pt x="358" y="352"/>
                      <a:pt x="358" y="348"/>
                    </a:cubicBezTo>
                    <a:cubicBezTo>
                      <a:pt x="358" y="156"/>
                      <a:pt x="202" y="0"/>
                      <a:pt x="10" y="0"/>
                    </a:cubicBezTo>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Segoe UI"/>
                  <a:ea typeface="+mn-ea"/>
                  <a:cs typeface="+mn-cs"/>
                </a:endParaRPr>
              </a:p>
            </p:txBody>
          </p:sp>
          <p:sp>
            <p:nvSpPr>
              <p:cNvPr id="17" name="Freeform 18"/>
              <p:cNvSpPr>
                <a:spLocks/>
              </p:cNvSpPr>
              <p:nvPr/>
            </p:nvSpPr>
            <p:spPr bwMode="auto">
              <a:xfrm>
                <a:off x="-1181100" y="2832100"/>
                <a:ext cx="2033588" cy="927100"/>
              </a:xfrm>
              <a:custGeom>
                <a:avLst/>
                <a:gdLst>
                  <a:gd name="T0" fmla="*/ 976 w 1281"/>
                  <a:gd name="T1" fmla="*/ 581 h 584"/>
                  <a:gd name="T2" fmla="*/ 1281 w 1281"/>
                  <a:gd name="T3" fmla="*/ 215 h 584"/>
                  <a:gd name="T4" fmla="*/ 1281 w 1281"/>
                  <a:gd name="T5" fmla="*/ 215 h 584"/>
                  <a:gd name="T6" fmla="*/ 1281 w 1281"/>
                  <a:gd name="T7" fmla="*/ 215 h 584"/>
                  <a:gd name="T8" fmla="*/ 962 w 1281"/>
                  <a:gd name="T9" fmla="*/ 0 h 584"/>
                  <a:gd name="T10" fmla="*/ 641 w 1281"/>
                  <a:gd name="T11" fmla="*/ 218 h 584"/>
                  <a:gd name="T12" fmla="*/ 319 w 1281"/>
                  <a:gd name="T13" fmla="*/ 3 h 584"/>
                  <a:gd name="T14" fmla="*/ 0 w 1281"/>
                  <a:gd name="T15" fmla="*/ 218 h 584"/>
                  <a:gd name="T16" fmla="*/ 0 w 1281"/>
                  <a:gd name="T17" fmla="*/ 218 h 584"/>
                  <a:gd name="T18" fmla="*/ 0 w 1281"/>
                  <a:gd name="T19" fmla="*/ 218 h 584"/>
                  <a:gd name="T20" fmla="*/ 307 w 1281"/>
                  <a:gd name="T21" fmla="*/ 584 h 584"/>
                  <a:gd name="T22" fmla="*/ 976 w 1281"/>
                  <a:gd name="T23" fmla="*/ 581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 h="584">
                    <a:moveTo>
                      <a:pt x="976" y="581"/>
                    </a:moveTo>
                    <a:lnTo>
                      <a:pt x="1281" y="215"/>
                    </a:lnTo>
                    <a:lnTo>
                      <a:pt x="1281" y="215"/>
                    </a:lnTo>
                    <a:lnTo>
                      <a:pt x="1281" y="215"/>
                    </a:lnTo>
                    <a:lnTo>
                      <a:pt x="962" y="0"/>
                    </a:lnTo>
                    <a:lnTo>
                      <a:pt x="641" y="218"/>
                    </a:lnTo>
                    <a:lnTo>
                      <a:pt x="319" y="3"/>
                    </a:lnTo>
                    <a:lnTo>
                      <a:pt x="0" y="218"/>
                    </a:lnTo>
                    <a:lnTo>
                      <a:pt x="0" y="218"/>
                    </a:lnTo>
                    <a:lnTo>
                      <a:pt x="0" y="218"/>
                    </a:lnTo>
                    <a:lnTo>
                      <a:pt x="307" y="584"/>
                    </a:lnTo>
                    <a:lnTo>
                      <a:pt x="976" y="581"/>
                    </a:lnTo>
                    <a:close/>
                  </a:path>
                </a:pathLst>
              </a:custGeom>
              <a:solidFill>
                <a:srgbClr val="D3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Segoe UI"/>
                  <a:ea typeface="+mn-ea"/>
                  <a:cs typeface="+mn-cs"/>
                </a:endParaRPr>
              </a:p>
            </p:txBody>
          </p:sp>
        </p:grpSp>
        <p:sp>
          <p:nvSpPr>
            <p:cNvPr id="11" name="TextBox 10"/>
            <p:cNvSpPr txBox="1"/>
            <p:nvPr/>
          </p:nvSpPr>
          <p:spPr>
            <a:xfrm>
              <a:off x="620188" y="240963"/>
              <a:ext cx="1400079" cy="2308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rPr>
                <a:t>PPT</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rPr>
                <a:t>研究学院</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rPr>
                <a:t>-</a:t>
              </a:r>
              <a:r>
                <a:rPr kumimoji="0" lang="en-US" altLang="zh-CN" sz="1400" b="0" i="0" u="none" strike="noStrike" kern="1200" cap="none" spc="0" normalizeH="0" baseline="0" noProof="0" dirty="0" err="1">
                  <a:ln>
                    <a:noFill/>
                  </a:ln>
                  <a:solidFill>
                    <a:prstClr val="black"/>
                  </a:solidFill>
                  <a:effectLst/>
                  <a:uLnTx/>
                  <a:uFillTx/>
                  <a:latin typeface="微软雅黑" panose="020B0503020204020204" pitchFamily="34" charset="-122"/>
                  <a:ea typeface="+mn-ea"/>
                  <a:cs typeface="+mn-cs"/>
                </a:rPr>
                <a:t>Mr.Z</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p:txBody>
        </p:sp>
        <p:sp>
          <p:nvSpPr>
            <p:cNvPr id="12" name="矩形 11"/>
            <p:cNvSpPr/>
            <p:nvPr/>
          </p:nvSpPr>
          <p:spPr>
            <a:xfrm>
              <a:off x="616323" y="404609"/>
              <a:ext cx="1105110" cy="23078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lumMod val="75000"/>
                      <a:lumOff val="25000"/>
                    </a:prstClr>
                  </a:solidFill>
                  <a:effectLst/>
                  <a:uLnTx/>
                  <a:uFillTx/>
                  <a:latin typeface="微软雅黑" pitchFamily="34" charset="-122"/>
                  <a:ea typeface="+mn-ea"/>
                  <a:cs typeface="+mn-cs"/>
                </a:rPr>
                <a:t>PPT CHART ACADEMY</a:t>
              </a:r>
              <a:endParaRPr kumimoji="0" lang="zh-CN" altLang="en-US" sz="933" b="0" i="0" u="none" strike="noStrike" kern="1200" cap="none" spc="0" normalizeH="0" baseline="0" noProof="0" dirty="0">
                <a:ln>
                  <a:noFill/>
                </a:ln>
                <a:solidFill>
                  <a:prstClr val="black">
                    <a:lumMod val="75000"/>
                    <a:lumOff val="25000"/>
                  </a:prstClr>
                </a:solidFill>
                <a:effectLst/>
                <a:uLnTx/>
                <a:uFillTx/>
                <a:latin typeface="微软雅黑" pitchFamily="34" charset="-122"/>
                <a:ea typeface="+mn-ea"/>
                <a:cs typeface="+mn-cs"/>
              </a:endParaRPr>
            </a:p>
          </p:txBody>
        </p:sp>
        <p:cxnSp>
          <p:nvCxnSpPr>
            <p:cNvPr id="13" name="直接连接符 12"/>
            <p:cNvCxnSpPr/>
            <p:nvPr/>
          </p:nvCxnSpPr>
          <p:spPr>
            <a:xfrm>
              <a:off x="701570" y="456515"/>
              <a:ext cx="116150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 name="矩形 17"/>
          <p:cNvSpPr/>
          <p:nvPr/>
        </p:nvSpPr>
        <p:spPr>
          <a:xfrm>
            <a:off x="1" y="6494665"/>
            <a:ext cx="378163" cy="363335"/>
          </a:xfrm>
          <a:prstGeom prst="rect">
            <a:avLst/>
          </a:prstGeom>
          <a:solidFill>
            <a:schemeClr val="tx1">
              <a:lumMod val="85000"/>
              <a:lumOff val="1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Segoe UI"/>
              <a:ea typeface="+mn-ea"/>
              <a:cs typeface="+mn-cs"/>
            </a:endParaRPr>
          </a:p>
        </p:txBody>
      </p:sp>
      <p:sp>
        <p:nvSpPr>
          <p:cNvPr id="19" name="矩形 18"/>
          <p:cNvSpPr/>
          <p:nvPr/>
        </p:nvSpPr>
        <p:spPr>
          <a:xfrm>
            <a:off x="11838855" y="6488386"/>
            <a:ext cx="353147" cy="37051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Segoe UI"/>
              <a:ea typeface="+mn-ea"/>
              <a:cs typeface="+mn-cs"/>
            </a:endParaRPr>
          </a:p>
        </p:txBody>
      </p:sp>
      <p:grpSp>
        <p:nvGrpSpPr>
          <p:cNvPr id="22" name="组合 21"/>
          <p:cNvGrpSpPr/>
          <p:nvPr/>
        </p:nvGrpSpPr>
        <p:grpSpPr>
          <a:xfrm>
            <a:off x="7776187" y="368660"/>
            <a:ext cx="3960440" cy="379292"/>
            <a:chOff x="5832140" y="276495"/>
            <a:chExt cx="2970330" cy="284469"/>
          </a:xfrm>
        </p:grpSpPr>
        <p:sp>
          <p:nvSpPr>
            <p:cNvPr id="23" name="矩形 22"/>
            <p:cNvSpPr/>
            <p:nvPr/>
          </p:nvSpPr>
          <p:spPr>
            <a:xfrm>
              <a:off x="5832140" y="276495"/>
              <a:ext cx="2970330" cy="2385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467"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rPr>
                <a:t>二鹏广场</a:t>
              </a:r>
              <a:r>
                <a:rPr kumimoji="0" lang="en-US" altLang="zh-CN" sz="1467"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rPr>
                <a:t>-</a:t>
              </a:r>
              <a:r>
                <a:rPr kumimoji="0" lang="zh-CN" altLang="en-US" sz="1467"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rPr>
                <a:t>常规通用</a:t>
              </a:r>
              <a:r>
                <a:rPr kumimoji="0" lang="en-US" altLang="zh-CN" sz="1467"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rPr>
                <a:t>PPT</a:t>
              </a:r>
              <a:r>
                <a:rPr kumimoji="0" lang="zh-CN" altLang="en-US" sz="1467"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rPr>
                <a:t>图表</a:t>
              </a:r>
            </a:p>
          </p:txBody>
        </p:sp>
        <p:sp>
          <p:nvSpPr>
            <p:cNvPr id="24" name="圆角矩形 23"/>
            <p:cNvSpPr/>
            <p:nvPr/>
          </p:nvSpPr>
          <p:spPr>
            <a:xfrm>
              <a:off x="8381568" y="515245"/>
              <a:ext cx="211733" cy="45719"/>
            </a:xfrm>
            <a:prstGeom prst="roundRect">
              <a:avLst>
                <a:gd name="adj" fmla="val 50000"/>
              </a:avLst>
            </a:prstGeom>
            <a:solidFill>
              <a:srgbClr val="EFB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Segoe UI"/>
                <a:ea typeface="+mn-ea"/>
                <a:cs typeface="+mn-cs"/>
              </a:endParaRPr>
            </a:p>
          </p:txBody>
        </p:sp>
        <p:sp>
          <p:nvSpPr>
            <p:cNvPr id="25" name="圆角矩形 24"/>
            <p:cNvSpPr/>
            <p:nvPr/>
          </p:nvSpPr>
          <p:spPr>
            <a:xfrm>
              <a:off x="7812360" y="515245"/>
              <a:ext cx="526768" cy="45719"/>
            </a:xfrm>
            <a:prstGeom prst="roundRect">
              <a:avLst>
                <a:gd name="adj" fmla="val 50000"/>
              </a:avLst>
            </a:prstGeom>
            <a:solidFill>
              <a:srgbClr val="FF7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Segoe UI"/>
                <a:ea typeface="+mn-ea"/>
                <a:cs typeface="+mn-cs"/>
              </a:endParaRPr>
            </a:p>
          </p:txBody>
        </p:sp>
        <p:sp>
          <p:nvSpPr>
            <p:cNvPr id="26" name="圆角矩形 25"/>
            <p:cNvSpPr/>
            <p:nvPr/>
          </p:nvSpPr>
          <p:spPr>
            <a:xfrm>
              <a:off x="7632340" y="515245"/>
              <a:ext cx="76718" cy="45719"/>
            </a:xfrm>
            <a:prstGeom prst="roundRect">
              <a:avLst>
                <a:gd name="adj" fmla="val 50000"/>
              </a:avLst>
            </a:prstGeom>
            <a:solidFill>
              <a:srgbClr val="EFB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69701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2412B6-A55B-4FDB-90A1-8B5906DCDEBB}"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69CCE-8A68-48E1-A769-21415F724ABD}" type="slidenum">
              <a:rPr lang="en-US" smtClean="0"/>
              <a:t>‹#›</a:t>
            </a:fld>
            <a:endParaRPr lang="en-US"/>
          </a:p>
        </p:txBody>
      </p:sp>
    </p:spTree>
    <p:extLst>
      <p:ext uri="{BB962C8B-B14F-4D97-AF65-F5344CB8AC3E}">
        <p14:creationId xmlns:p14="http://schemas.microsoft.com/office/powerpoint/2010/main" val="3726186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465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CB68DB-40D6-4C49-ACE7-86F7B58BAB81}" type="datetimeFigureOut">
              <a:rPr kumimoji="0" lang="zh-CN" altLang="en-US" sz="16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600" b="0" i="0" u="none" strike="noStrike" kern="1200" cap="none" spc="0" normalizeH="0" baseline="0" noProof="0">
              <a:ln>
                <a:noFill/>
              </a:ln>
              <a:solidFill>
                <a:srgbClr val="000000">
                  <a:tint val="75000"/>
                </a:srgbClr>
              </a:solidFill>
              <a:effectLst/>
              <a:uLnTx/>
              <a:uFillTx/>
              <a:latin typeface="Segoe UI"/>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Segoe UI"/>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25499-34E1-4556-899E-A1E4719D784E}" type="slidenum">
              <a:rPr kumimoji="0" lang="zh-CN" altLang="en-US" sz="16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2088424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284D81-176C-469B-B47F-A8F766311567}" type="datetimeFigureOut">
              <a:rPr kumimoji="0" lang="zh-CN" altLang="en-US" sz="16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600" b="0" i="0" u="none" strike="noStrike" kern="1200" cap="none" spc="0" normalizeH="0" baseline="0" noProof="0">
              <a:ln>
                <a:noFill/>
              </a:ln>
              <a:solidFill>
                <a:srgbClr val="000000">
                  <a:tint val="75000"/>
                </a:srgbClr>
              </a:solidFill>
              <a:effectLst/>
              <a:uLnTx/>
              <a:uFillTx/>
              <a:latin typeface="Segoe UI"/>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Segoe UI"/>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FA98F-CADE-44F0-BE69-807C116581A2}" type="slidenum">
              <a:rPr kumimoji="0" lang="zh-CN" altLang="en-US" sz="16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1166938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bg>
      <p:bgPr>
        <a:gradFill flip="none" rotWithShape="1">
          <a:gsLst>
            <a:gs pos="0">
              <a:srgbClr val="F4F4F4"/>
            </a:gs>
            <a:gs pos="35000">
              <a:srgbClr val="D4D4D4"/>
            </a:gs>
            <a:gs pos="100000">
              <a:srgbClr val="BABBBB"/>
            </a:gs>
          </a:gsLst>
          <a:lin ang="2700000" scaled="1"/>
          <a:tileRect/>
        </a:gradFill>
        <a:effectLst/>
      </p:bgPr>
    </p:bg>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2"/>
          <a:stretch>
            <a:fillRect/>
          </a:stretch>
        </p:blipFill>
        <p:spPr>
          <a:xfrm>
            <a:off x="0" y="0"/>
            <a:ext cx="12225081" cy="6872068"/>
          </a:xfrm>
          <a:prstGeom prst="rect">
            <a:avLst/>
          </a:prstGeom>
        </p:spPr>
      </p:pic>
      <p:sp>
        <p:nvSpPr>
          <p:cNvPr id="11" name="矩形 10"/>
          <p:cNvSpPr/>
          <p:nvPr userDrawn="1"/>
        </p:nvSpPr>
        <p:spPr>
          <a:xfrm>
            <a:off x="464234" y="6457071"/>
            <a:ext cx="11263531" cy="41499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Segoe UI"/>
                <a:ea typeface="+mn-ea"/>
                <a:cs typeface="+mn-cs"/>
              </a:rPr>
              <a:t>http://xyppt.yanj.cn  </a:t>
            </a:r>
            <a:r>
              <a:rPr kumimoji="0" lang="zh-CN" altLang="en-US" sz="1800" b="0" i="0" u="none" strike="noStrike" kern="1200" cap="none" spc="0" normalizeH="0" baseline="0" noProof="0" dirty="0">
                <a:ln>
                  <a:noFill/>
                </a:ln>
                <a:solidFill>
                  <a:srgbClr val="FFFFFF"/>
                </a:solidFill>
                <a:effectLst/>
                <a:uLnTx/>
                <a:uFillTx/>
                <a:latin typeface="Segoe UI"/>
                <a:ea typeface="+mn-ea"/>
                <a:cs typeface="+mn-cs"/>
              </a:rPr>
              <a:t>新浪微博</a:t>
            </a:r>
            <a:r>
              <a:rPr kumimoji="0" lang="en-US" altLang="zh-CN" sz="1800" b="0" i="0" u="none" strike="noStrike" kern="1200" cap="none" spc="0" normalizeH="0" baseline="0" noProof="0" dirty="0">
                <a:ln>
                  <a:noFill/>
                </a:ln>
                <a:solidFill>
                  <a:srgbClr val="FFFFFF"/>
                </a:solidFill>
                <a:effectLst/>
                <a:uLnTx/>
                <a:uFillTx/>
                <a:latin typeface="Segoe UI"/>
                <a:ea typeface="+mn-ea"/>
                <a:cs typeface="+mn-cs"/>
              </a:rPr>
              <a:t>@</a:t>
            </a:r>
            <a:r>
              <a:rPr kumimoji="0" lang="zh-CN" altLang="en-US" sz="1800" b="0" i="0" u="none" strike="noStrike" kern="1200" cap="none" spc="0" normalizeH="0" baseline="0" noProof="0" dirty="0">
                <a:ln>
                  <a:noFill/>
                </a:ln>
                <a:solidFill>
                  <a:srgbClr val="FFFFFF"/>
                </a:solidFill>
                <a:effectLst/>
                <a:uLnTx/>
                <a:uFillTx/>
                <a:latin typeface="Segoe UI"/>
                <a:ea typeface="+mn-ea"/>
                <a:cs typeface="+mn-cs"/>
              </a:rPr>
              <a:t>雪原</a:t>
            </a:r>
            <a:r>
              <a:rPr kumimoji="0" lang="en-US" altLang="zh-CN" sz="1800" b="0" i="0" u="none" strike="noStrike" kern="1200" cap="none" spc="0" normalizeH="0" baseline="0" noProof="0" dirty="0">
                <a:ln>
                  <a:noFill/>
                </a:ln>
                <a:solidFill>
                  <a:srgbClr val="FFFFFF"/>
                </a:solidFill>
                <a:effectLst/>
                <a:uLnTx/>
                <a:uFillTx/>
                <a:latin typeface="Segoe UI"/>
                <a:ea typeface="+mn-ea"/>
                <a:cs typeface="+mn-cs"/>
              </a:rPr>
              <a:t>PPT</a:t>
            </a:r>
          </a:p>
        </p:txBody>
      </p:sp>
      <p:sp>
        <p:nvSpPr>
          <p:cNvPr id="7" name="矩形 6"/>
          <p:cNvSpPr/>
          <p:nvPr userDrawn="1"/>
        </p:nvSpPr>
        <p:spPr>
          <a:xfrm>
            <a:off x="-1" y="407964"/>
            <a:ext cx="858129" cy="675249"/>
          </a:xfrm>
          <a:prstGeom prst="rect">
            <a:avLst/>
          </a:prstGeom>
          <a:solidFill>
            <a:srgbClr val="C1000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 name="矩形 7"/>
          <p:cNvSpPr/>
          <p:nvPr userDrawn="1"/>
        </p:nvSpPr>
        <p:spPr>
          <a:xfrm>
            <a:off x="-1" y="6457071"/>
            <a:ext cx="464235" cy="414997"/>
          </a:xfrm>
          <a:prstGeom prst="rect">
            <a:avLst/>
          </a:prstGeom>
          <a:solidFill>
            <a:srgbClr val="C1000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矩形 9"/>
          <p:cNvSpPr/>
          <p:nvPr userDrawn="1"/>
        </p:nvSpPr>
        <p:spPr>
          <a:xfrm>
            <a:off x="11727765" y="6457071"/>
            <a:ext cx="464235" cy="414997"/>
          </a:xfrm>
          <a:prstGeom prst="rect">
            <a:avLst/>
          </a:prstGeom>
          <a:solidFill>
            <a:srgbClr val="C10008"/>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矩形 11"/>
          <p:cNvSpPr/>
          <p:nvPr userDrawn="1"/>
        </p:nvSpPr>
        <p:spPr>
          <a:xfrm>
            <a:off x="970671" y="407964"/>
            <a:ext cx="36000" cy="67524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矩形 12"/>
          <p:cNvSpPr/>
          <p:nvPr userDrawn="1"/>
        </p:nvSpPr>
        <p:spPr>
          <a:xfrm>
            <a:off x="12121428" y="407964"/>
            <a:ext cx="72000" cy="675249"/>
          </a:xfrm>
          <a:prstGeom prst="rect">
            <a:avLst/>
          </a:prstGeom>
          <a:solidFill>
            <a:srgbClr val="C1000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矩形 13"/>
          <p:cNvSpPr/>
          <p:nvPr userDrawn="1"/>
        </p:nvSpPr>
        <p:spPr>
          <a:xfrm>
            <a:off x="12053776" y="407964"/>
            <a:ext cx="36000" cy="67524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文本框 16"/>
          <p:cNvSpPr txBox="1"/>
          <p:nvPr userDrawn="1"/>
        </p:nvSpPr>
        <p:spPr>
          <a:xfrm>
            <a:off x="1795478" y="376256"/>
            <a:ext cx="20345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Broadway" panose="04040905080B02020502" pitchFamily="82" charset="0"/>
                <a:ea typeface="迷你简粗倩" panose="03000509000000000000" pitchFamily="65" charset="-122"/>
                <a:cs typeface="+mn-cs"/>
              </a:rPr>
              <a:t>PPT</a:t>
            </a:r>
            <a:r>
              <a:rPr kumimoji="0" lang="zh-CN" altLang="en-US" sz="2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迷你简粗倩" panose="03000509000000000000" pitchFamily="65" charset="-122"/>
                <a:ea typeface="迷你简粗倩" panose="03000509000000000000" pitchFamily="65" charset="-122"/>
                <a:cs typeface="+mn-cs"/>
              </a:rPr>
              <a:t>图表研究院</a:t>
            </a:r>
          </a:p>
        </p:txBody>
      </p:sp>
      <p:sp>
        <p:nvSpPr>
          <p:cNvPr id="18" name="文本框 17"/>
          <p:cNvSpPr txBox="1"/>
          <p:nvPr userDrawn="1"/>
        </p:nvSpPr>
        <p:spPr>
          <a:xfrm>
            <a:off x="1809103" y="745588"/>
            <a:ext cx="19287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mn-lt"/>
                <a:ea typeface="+mn-ea"/>
                <a:cs typeface="+mn-cs"/>
              </a:rPr>
              <a:t>PPT CHART ACADEMY</a:t>
            </a:r>
            <a:endParaRPr kumimoji="0" lang="zh-CN" altLang="en-US" sz="1600" b="0" i="0" u="none" strike="noStrike" kern="120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mn-lt"/>
              <a:ea typeface="+mn-ea"/>
              <a:cs typeface="+mn-cs"/>
            </a:endParaRPr>
          </a:p>
        </p:txBody>
      </p:sp>
      <p:sp>
        <p:nvSpPr>
          <p:cNvPr id="19" name="等腰三角形 18"/>
          <p:cNvSpPr/>
          <p:nvPr userDrawn="1"/>
        </p:nvSpPr>
        <p:spPr>
          <a:xfrm rot="5400000" flipH="1">
            <a:off x="11850611" y="6509292"/>
            <a:ext cx="302811" cy="310551"/>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等腰三角形 19"/>
          <p:cNvSpPr/>
          <p:nvPr userDrawn="1"/>
        </p:nvSpPr>
        <p:spPr>
          <a:xfrm rot="16200000">
            <a:off x="80710" y="6509293"/>
            <a:ext cx="302811" cy="310551"/>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1" name="组合 20"/>
          <p:cNvGrpSpPr>
            <a:grpSpLocks noChangeAspect="1"/>
          </p:cNvGrpSpPr>
          <p:nvPr userDrawn="1"/>
        </p:nvGrpSpPr>
        <p:grpSpPr>
          <a:xfrm>
            <a:off x="967315" y="350517"/>
            <a:ext cx="796511" cy="684000"/>
            <a:chOff x="4644008" y="641735"/>
            <a:chExt cx="3646770" cy="3131656"/>
          </a:xfrm>
        </p:grpSpPr>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641735"/>
              <a:ext cx="3646770" cy="313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直接连接符 23"/>
            <p:cNvCxnSpPr/>
            <p:nvPr/>
          </p:nvCxnSpPr>
          <p:spPr>
            <a:xfrm>
              <a:off x="6343192" y="1950009"/>
              <a:ext cx="129614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椭圆 25"/>
          <p:cNvSpPr>
            <a:spLocks noChangeAspect="1"/>
          </p:cNvSpPr>
          <p:nvPr userDrawn="1"/>
        </p:nvSpPr>
        <p:spPr>
          <a:xfrm>
            <a:off x="1142688" y="948998"/>
            <a:ext cx="445765" cy="180000"/>
          </a:xfrm>
          <a:prstGeom prst="ellipse">
            <a:avLst/>
          </a:prstGeom>
          <a:gradFill flip="none" rotWithShape="1">
            <a:gsLst>
              <a:gs pos="0">
                <a:srgbClr val="666666">
                  <a:alpha val="66000"/>
                </a:srgbClr>
              </a:gs>
              <a:gs pos="100000">
                <a:srgbClr val="FFFFFF">
                  <a:alpha val="0"/>
                  <a:lumMod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830904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4" name="Rectangle 33"/>
          <p:cNvSpPr/>
          <p:nvPr userDrawn="1"/>
        </p:nvSpPr>
        <p:spPr>
          <a:xfrm>
            <a:off x="3422760" y="657225"/>
            <a:ext cx="304581" cy="755650"/>
          </a:xfrm>
          <a:prstGeom prst="rect">
            <a:avLst/>
          </a:prstGeom>
          <a:solidFill>
            <a:srgbClr val="3A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Rectangle 34"/>
          <p:cNvSpPr/>
          <p:nvPr userDrawn="1"/>
        </p:nvSpPr>
        <p:spPr>
          <a:xfrm>
            <a:off x="3863181" y="657225"/>
            <a:ext cx="4681539" cy="755650"/>
          </a:xfrm>
          <a:prstGeom prst="rect">
            <a:avLst/>
          </a:prstGeom>
          <a:solidFill>
            <a:srgbClr val="3A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2" name="Title 41"/>
          <p:cNvSpPr>
            <a:spLocks noGrp="1"/>
          </p:cNvSpPr>
          <p:nvPr>
            <p:ph type="title"/>
          </p:nvPr>
        </p:nvSpPr>
        <p:spPr>
          <a:xfrm>
            <a:off x="3863181" y="657226"/>
            <a:ext cx="4681539" cy="755650"/>
          </a:xfrm>
        </p:spPr>
        <p:txBody>
          <a:bodyPr>
            <a:noAutofit/>
          </a:bodyPr>
          <a:lstStyle>
            <a:lvl1pPr algn="ctr">
              <a:defRPr sz="2800" b="1">
                <a:solidFill>
                  <a:schemeClr val="bg1"/>
                </a:solidFill>
                <a:latin typeface="+mn-lt"/>
              </a:defRPr>
            </a:lvl1pPr>
          </a:lstStyle>
          <a:p>
            <a:r>
              <a:rPr lang="en-US" altLang="zh-CN" dirty="0"/>
              <a:t>Click to edit Master title style</a:t>
            </a:r>
            <a:endParaRPr lang="zh-CN" altLang="en-US" dirty="0"/>
          </a:p>
        </p:txBody>
      </p:sp>
    </p:spTree>
    <p:extLst>
      <p:ext uri="{BB962C8B-B14F-4D97-AF65-F5344CB8AC3E}">
        <p14:creationId xmlns:p14="http://schemas.microsoft.com/office/powerpoint/2010/main" val="829003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CA4BA6-762B-4534-96A1-351C5590943A}" type="datetimeFigureOut">
              <a:rPr kumimoji="0" lang="en-US" sz="16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9/21/2022</a:t>
            </a:fld>
            <a:endParaRPr kumimoji="0" lang="en-US" sz="1600" b="0" i="0" u="none" strike="noStrike" kern="1200" cap="none" spc="0" normalizeH="0" baseline="0" noProof="0">
              <a:ln>
                <a:noFill/>
              </a:ln>
              <a:solidFill>
                <a:srgbClr val="000000">
                  <a:tint val="75000"/>
                </a:srgbClr>
              </a:solidFill>
              <a:effectLst/>
              <a:uLnTx/>
              <a:uFillTx/>
              <a:latin typeface="Segoe U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Segoe U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FB92-4236-4B2F-A9BF-8AB65B02CEEA}" type="slidenum">
              <a:rPr kumimoji="0" lang="en-US" sz="16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2652858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BC4978EC-6FF5-4B24-8878-ACEB71C9C9DC}"/>
              </a:ext>
            </a:extLst>
          </p:cNvPr>
          <p:cNvSpPr>
            <a:spLocks noGrp="1"/>
          </p:cNvSpPr>
          <p:nvPr>
            <p:ph type="dt" sz="half" idx="10"/>
          </p:nvPr>
        </p:nvSpPr>
        <p:spPr/>
        <p:txBody>
          <a:bodyPr/>
          <a:lstStyle>
            <a:lvl1pPr>
              <a:defRPr/>
            </a:lvl1pPr>
          </a:lstStyle>
          <a:p>
            <a:pPr>
              <a:defRPr/>
            </a:pPr>
            <a:fld id="{F5D8C030-F613-4898-B797-0F43DB7B1CA9}" type="datetimeFigureOut">
              <a:rPr lang="en-US"/>
              <a:pPr>
                <a:defRPr/>
              </a:pPr>
              <a:t>9/21/2022</a:t>
            </a:fld>
            <a:endParaRPr lang="en-US"/>
          </a:p>
        </p:txBody>
      </p:sp>
      <p:sp>
        <p:nvSpPr>
          <p:cNvPr id="5" name="Footer Placeholder 4">
            <a:extLst>
              <a:ext uri="{FF2B5EF4-FFF2-40B4-BE49-F238E27FC236}">
                <a16:creationId xmlns="" xmlns:a16="http://schemas.microsoft.com/office/drawing/2014/main" id="{F6EA6C30-C842-4167-9A52-ED1A8F982C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1D53CC0-D1B5-40F9-92A1-BEC7C59C06EF}"/>
              </a:ext>
            </a:extLst>
          </p:cNvPr>
          <p:cNvSpPr>
            <a:spLocks noGrp="1"/>
          </p:cNvSpPr>
          <p:nvPr>
            <p:ph type="sldNum" sz="quarter" idx="12"/>
          </p:nvPr>
        </p:nvSpPr>
        <p:spPr/>
        <p:txBody>
          <a:bodyPr/>
          <a:lstStyle>
            <a:lvl1pPr>
              <a:defRPr/>
            </a:lvl1pPr>
          </a:lstStyle>
          <a:p>
            <a:pPr>
              <a:defRPr/>
            </a:pPr>
            <a:fld id="{9550A0B1-2101-40B1-80ED-E6B1EA9FAC46}" type="slidenum">
              <a:rPr lang="en-US"/>
              <a:pPr>
                <a:defRPr/>
              </a:pPr>
              <a:t>‹#›</a:t>
            </a:fld>
            <a:endParaRPr lang="en-US"/>
          </a:p>
        </p:txBody>
      </p:sp>
    </p:spTree>
    <p:extLst>
      <p:ext uri="{BB962C8B-B14F-4D97-AF65-F5344CB8AC3E}">
        <p14:creationId xmlns:p14="http://schemas.microsoft.com/office/powerpoint/2010/main" val="3386659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A345E32-F25F-4413-A1B0-A68F664A030A}"/>
              </a:ext>
            </a:extLst>
          </p:cNvPr>
          <p:cNvSpPr>
            <a:spLocks noGrp="1"/>
          </p:cNvSpPr>
          <p:nvPr>
            <p:ph type="dt" sz="half" idx="10"/>
          </p:nvPr>
        </p:nvSpPr>
        <p:spPr/>
        <p:txBody>
          <a:bodyPr/>
          <a:lstStyle>
            <a:lvl1pPr>
              <a:defRPr/>
            </a:lvl1pPr>
          </a:lstStyle>
          <a:p>
            <a:pPr>
              <a:defRPr/>
            </a:pPr>
            <a:fld id="{27716155-72A2-4351-9491-4A731D619259}" type="datetimeFigureOut">
              <a:rPr lang="en-US"/>
              <a:pPr>
                <a:defRPr/>
              </a:pPr>
              <a:t>9/21/2022</a:t>
            </a:fld>
            <a:endParaRPr lang="en-US"/>
          </a:p>
        </p:txBody>
      </p:sp>
      <p:sp>
        <p:nvSpPr>
          <p:cNvPr id="5" name="Footer Placeholder 4">
            <a:extLst>
              <a:ext uri="{FF2B5EF4-FFF2-40B4-BE49-F238E27FC236}">
                <a16:creationId xmlns="" xmlns:a16="http://schemas.microsoft.com/office/drawing/2014/main" id="{4E2855AE-A2F0-4F53-993E-58AEDABC2B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BBC4EF5F-21A8-4636-9154-9FDAA2CC8701}"/>
              </a:ext>
            </a:extLst>
          </p:cNvPr>
          <p:cNvSpPr>
            <a:spLocks noGrp="1"/>
          </p:cNvSpPr>
          <p:nvPr>
            <p:ph type="sldNum" sz="quarter" idx="12"/>
          </p:nvPr>
        </p:nvSpPr>
        <p:spPr/>
        <p:txBody>
          <a:bodyPr/>
          <a:lstStyle>
            <a:lvl1pPr>
              <a:defRPr/>
            </a:lvl1pPr>
          </a:lstStyle>
          <a:p>
            <a:pPr>
              <a:defRPr/>
            </a:pPr>
            <a:fld id="{F7293877-5224-4C1E-8A04-6A51F3D06BDF}" type="slidenum">
              <a:rPr lang="en-US"/>
              <a:pPr>
                <a:defRPr/>
              </a:pPr>
              <a:t>‹#›</a:t>
            </a:fld>
            <a:endParaRPr lang="en-US"/>
          </a:p>
        </p:txBody>
      </p:sp>
    </p:spTree>
    <p:extLst>
      <p:ext uri="{BB962C8B-B14F-4D97-AF65-F5344CB8AC3E}">
        <p14:creationId xmlns:p14="http://schemas.microsoft.com/office/powerpoint/2010/main" val="907160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0DF80A9-FCBB-43B5-8598-C520B13B4336}"/>
              </a:ext>
            </a:extLst>
          </p:cNvPr>
          <p:cNvSpPr>
            <a:spLocks noGrp="1"/>
          </p:cNvSpPr>
          <p:nvPr>
            <p:ph type="dt" sz="half" idx="10"/>
          </p:nvPr>
        </p:nvSpPr>
        <p:spPr/>
        <p:txBody>
          <a:bodyPr/>
          <a:lstStyle>
            <a:lvl1pPr>
              <a:defRPr/>
            </a:lvl1pPr>
          </a:lstStyle>
          <a:p>
            <a:pPr>
              <a:defRPr/>
            </a:pPr>
            <a:fld id="{18199081-EC31-4CBF-8B0B-F11BA1740737}" type="datetimeFigureOut">
              <a:rPr lang="en-US"/>
              <a:pPr>
                <a:defRPr/>
              </a:pPr>
              <a:t>9/21/2022</a:t>
            </a:fld>
            <a:endParaRPr lang="en-US"/>
          </a:p>
        </p:txBody>
      </p:sp>
      <p:sp>
        <p:nvSpPr>
          <p:cNvPr id="5" name="Footer Placeholder 4">
            <a:extLst>
              <a:ext uri="{FF2B5EF4-FFF2-40B4-BE49-F238E27FC236}">
                <a16:creationId xmlns="" xmlns:a16="http://schemas.microsoft.com/office/drawing/2014/main" id="{2FAAEBDE-CC8F-4743-88F5-BF836FB743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99CAB4F-00EA-4927-856A-664FF660FF5B}"/>
              </a:ext>
            </a:extLst>
          </p:cNvPr>
          <p:cNvSpPr>
            <a:spLocks noGrp="1"/>
          </p:cNvSpPr>
          <p:nvPr>
            <p:ph type="sldNum" sz="quarter" idx="12"/>
          </p:nvPr>
        </p:nvSpPr>
        <p:spPr/>
        <p:txBody>
          <a:bodyPr/>
          <a:lstStyle>
            <a:lvl1pPr>
              <a:defRPr/>
            </a:lvl1pPr>
          </a:lstStyle>
          <a:p>
            <a:pPr>
              <a:defRPr/>
            </a:pPr>
            <a:fld id="{2A0E39DE-391F-41EB-AA82-5B61E866C5BF}" type="slidenum">
              <a:rPr lang="en-US"/>
              <a:pPr>
                <a:defRPr/>
              </a:pPr>
              <a:t>‹#›</a:t>
            </a:fld>
            <a:endParaRPr lang="en-US"/>
          </a:p>
        </p:txBody>
      </p:sp>
    </p:spTree>
    <p:extLst>
      <p:ext uri="{BB962C8B-B14F-4D97-AF65-F5344CB8AC3E}">
        <p14:creationId xmlns:p14="http://schemas.microsoft.com/office/powerpoint/2010/main" val="670173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04FE129-E8A2-4DBD-AB45-7734685FED6E}"/>
              </a:ext>
            </a:extLst>
          </p:cNvPr>
          <p:cNvSpPr>
            <a:spLocks noGrp="1"/>
          </p:cNvSpPr>
          <p:nvPr>
            <p:ph type="dt" sz="half" idx="10"/>
          </p:nvPr>
        </p:nvSpPr>
        <p:spPr/>
        <p:txBody>
          <a:bodyPr/>
          <a:lstStyle>
            <a:lvl1pPr>
              <a:defRPr/>
            </a:lvl1pPr>
          </a:lstStyle>
          <a:p>
            <a:pPr>
              <a:defRPr/>
            </a:pPr>
            <a:fld id="{739EF314-2656-4779-B30D-5C4A21F4326A}" type="datetimeFigureOut">
              <a:rPr lang="en-US"/>
              <a:pPr>
                <a:defRPr/>
              </a:pPr>
              <a:t>9/21/2022</a:t>
            </a:fld>
            <a:endParaRPr lang="en-US"/>
          </a:p>
        </p:txBody>
      </p:sp>
      <p:sp>
        <p:nvSpPr>
          <p:cNvPr id="6" name="Footer Placeholder 4">
            <a:extLst>
              <a:ext uri="{FF2B5EF4-FFF2-40B4-BE49-F238E27FC236}">
                <a16:creationId xmlns="" xmlns:a16="http://schemas.microsoft.com/office/drawing/2014/main" id="{23827BD6-6282-4451-AA11-8234E619C1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DD03A572-4A65-42E0-B943-B33EE557CFE6}"/>
              </a:ext>
            </a:extLst>
          </p:cNvPr>
          <p:cNvSpPr>
            <a:spLocks noGrp="1"/>
          </p:cNvSpPr>
          <p:nvPr>
            <p:ph type="sldNum" sz="quarter" idx="12"/>
          </p:nvPr>
        </p:nvSpPr>
        <p:spPr/>
        <p:txBody>
          <a:bodyPr/>
          <a:lstStyle>
            <a:lvl1pPr>
              <a:defRPr/>
            </a:lvl1pPr>
          </a:lstStyle>
          <a:p>
            <a:pPr>
              <a:defRPr/>
            </a:pPr>
            <a:fld id="{7A8C469D-B9C7-405A-94C7-C3C8888A18D7}" type="slidenum">
              <a:rPr lang="en-US"/>
              <a:pPr>
                <a:defRPr/>
              </a:pPr>
              <a:t>‹#›</a:t>
            </a:fld>
            <a:endParaRPr lang="en-US"/>
          </a:p>
        </p:txBody>
      </p:sp>
    </p:spTree>
    <p:extLst>
      <p:ext uri="{BB962C8B-B14F-4D97-AF65-F5344CB8AC3E}">
        <p14:creationId xmlns:p14="http://schemas.microsoft.com/office/powerpoint/2010/main" val="2002376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2412B6-A55B-4FDB-90A1-8B5906DCDEBB}"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69CCE-8A68-48E1-A769-21415F724ABD}" type="slidenum">
              <a:rPr lang="en-US" smtClean="0"/>
              <a:t>‹#›</a:t>
            </a:fld>
            <a:endParaRPr lang="en-US"/>
          </a:p>
        </p:txBody>
      </p:sp>
    </p:spTree>
    <p:extLst>
      <p:ext uri="{BB962C8B-B14F-4D97-AF65-F5344CB8AC3E}">
        <p14:creationId xmlns:p14="http://schemas.microsoft.com/office/powerpoint/2010/main" val="257916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DBDAB8AF-5306-4896-AEEA-0BF6B6CBEEA0}"/>
              </a:ext>
            </a:extLst>
          </p:cNvPr>
          <p:cNvSpPr>
            <a:spLocks noGrp="1"/>
          </p:cNvSpPr>
          <p:nvPr>
            <p:ph type="dt" sz="half" idx="10"/>
          </p:nvPr>
        </p:nvSpPr>
        <p:spPr/>
        <p:txBody>
          <a:bodyPr/>
          <a:lstStyle>
            <a:lvl1pPr>
              <a:defRPr/>
            </a:lvl1pPr>
          </a:lstStyle>
          <a:p>
            <a:pPr>
              <a:defRPr/>
            </a:pPr>
            <a:fld id="{B17D3126-4227-4075-A038-3DE94C0D0F60}" type="datetimeFigureOut">
              <a:rPr lang="en-US"/>
              <a:pPr>
                <a:defRPr/>
              </a:pPr>
              <a:t>9/21/2022</a:t>
            </a:fld>
            <a:endParaRPr lang="en-US"/>
          </a:p>
        </p:txBody>
      </p:sp>
      <p:sp>
        <p:nvSpPr>
          <p:cNvPr id="8" name="Footer Placeholder 4">
            <a:extLst>
              <a:ext uri="{FF2B5EF4-FFF2-40B4-BE49-F238E27FC236}">
                <a16:creationId xmlns="" xmlns:a16="http://schemas.microsoft.com/office/drawing/2014/main" id="{62829C0C-A643-4B99-A9FD-6C7E8AF4039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8E6761FB-4C49-4603-B5DA-A7136BBEA7DE}"/>
              </a:ext>
            </a:extLst>
          </p:cNvPr>
          <p:cNvSpPr>
            <a:spLocks noGrp="1"/>
          </p:cNvSpPr>
          <p:nvPr>
            <p:ph type="sldNum" sz="quarter" idx="12"/>
          </p:nvPr>
        </p:nvSpPr>
        <p:spPr/>
        <p:txBody>
          <a:bodyPr/>
          <a:lstStyle>
            <a:lvl1pPr>
              <a:defRPr/>
            </a:lvl1pPr>
          </a:lstStyle>
          <a:p>
            <a:pPr>
              <a:defRPr/>
            </a:pPr>
            <a:fld id="{9A086A5B-43A1-465E-83B1-E1C4E706C11C}" type="slidenum">
              <a:rPr lang="en-US"/>
              <a:pPr>
                <a:defRPr/>
              </a:pPr>
              <a:t>‹#›</a:t>
            </a:fld>
            <a:endParaRPr lang="en-US"/>
          </a:p>
        </p:txBody>
      </p:sp>
    </p:spTree>
    <p:extLst>
      <p:ext uri="{BB962C8B-B14F-4D97-AF65-F5344CB8AC3E}">
        <p14:creationId xmlns:p14="http://schemas.microsoft.com/office/powerpoint/2010/main" val="851063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34F73E18-1B08-4C37-BD8F-BDD7C6D2E776}"/>
              </a:ext>
            </a:extLst>
          </p:cNvPr>
          <p:cNvSpPr>
            <a:spLocks noGrp="1"/>
          </p:cNvSpPr>
          <p:nvPr>
            <p:ph type="dt" sz="half" idx="10"/>
          </p:nvPr>
        </p:nvSpPr>
        <p:spPr/>
        <p:txBody>
          <a:bodyPr/>
          <a:lstStyle>
            <a:lvl1pPr>
              <a:defRPr/>
            </a:lvl1pPr>
          </a:lstStyle>
          <a:p>
            <a:pPr>
              <a:defRPr/>
            </a:pPr>
            <a:fld id="{5C0198AC-C2FA-4D11-913D-E4594A60EEE7}" type="datetimeFigureOut">
              <a:rPr lang="en-US"/>
              <a:pPr>
                <a:defRPr/>
              </a:pPr>
              <a:t>9/21/2022</a:t>
            </a:fld>
            <a:endParaRPr lang="en-US"/>
          </a:p>
        </p:txBody>
      </p:sp>
      <p:sp>
        <p:nvSpPr>
          <p:cNvPr id="4" name="Footer Placeholder 4">
            <a:extLst>
              <a:ext uri="{FF2B5EF4-FFF2-40B4-BE49-F238E27FC236}">
                <a16:creationId xmlns="" xmlns:a16="http://schemas.microsoft.com/office/drawing/2014/main" id="{D2609010-C97A-4CD8-BF4D-BE6AC1CC194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D2D0BF37-3672-415D-B021-3F604B8B4F9F}"/>
              </a:ext>
            </a:extLst>
          </p:cNvPr>
          <p:cNvSpPr>
            <a:spLocks noGrp="1"/>
          </p:cNvSpPr>
          <p:nvPr>
            <p:ph type="sldNum" sz="quarter" idx="12"/>
          </p:nvPr>
        </p:nvSpPr>
        <p:spPr/>
        <p:txBody>
          <a:bodyPr/>
          <a:lstStyle>
            <a:lvl1pPr>
              <a:defRPr/>
            </a:lvl1pPr>
          </a:lstStyle>
          <a:p>
            <a:pPr>
              <a:defRPr/>
            </a:pPr>
            <a:fld id="{D46AADA1-6A4E-4F8E-8945-34F00419EA10}" type="slidenum">
              <a:rPr lang="en-US"/>
              <a:pPr>
                <a:defRPr/>
              </a:pPr>
              <a:t>‹#›</a:t>
            </a:fld>
            <a:endParaRPr lang="en-US"/>
          </a:p>
        </p:txBody>
      </p:sp>
    </p:spTree>
    <p:extLst>
      <p:ext uri="{BB962C8B-B14F-4D97-AF65-F5344CB8AC3E}">
        <p14:creationId xmlns:p14="http://schemas.microsoft.com/office/powerpoint/2010/main" val="332091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64AC5C1D-6911-4E5C-8211-FF197FB4FA16}"/>
              </a:ext>
            </a:extLst>
          </p:cNvPr>
          <p:cNvSpPr>
            <a:spLocks noGrp="1"/>
          </p:cNvSpPr>
          <p:nvPr>
            <p:ph type="dt" sz="half" idx="10"/>
          </p:nvPr>
        </p:nvSpPr>
        <p:spPr/>
        <p:txBody>
          <a:bodyPr/>
          <a:lstStyle>
            <a:lvl1pPr>
              <a:defRPr/>
            </a:lvl1pPr>
          </a:lstStyle>
          <a:p>
            <a:pPr>
              <a:defRPr/>
            </a:pPr>
            <a:fld id="{ABA9A43B-CEEA-4A93-BD19-4CB628F07AF6}" type="datetimeFigureOut">
              <a:rPr lang="en-US"/>
              <a:pPr>
                <a:defRPr/>
              </a:pPr>
              <a:t>9/21/2022</a:t>
            </a:fld>
            <a:endParaRPr lang="en-US"/>
          </a:p>
        </p:txBody>
      </p:sp>
      <p:sp>
        <p:nvSpPr>
          <p:cNvPr id="3" name="Footer Placeholder 4">
            <a:extLst>
              <a:ext uri="{FF2B5EF4-FFF2-40B4-BE49-F238E27FC236}">
                <a16:creationId xmlns="" xmlns:a16="http://schemas.microsoft.com/office/drawing/2014/main" id="{94BFC50A-7718-4A33-B856-FA4BE5E060C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5FCBE7A4-FAB4-4283-9262-D85464BEB9DA}"/>
              </a:ext>
            </a:extLst>
          </p:cNvPr>
          <p:cNvSpPr>
            <a:spLocks noGrp="1"/>
          </p:cNvSpPr>
          <p:nvPr>
            <p:ph type="sldNum" sz="quarter" idx="12"/>
          </p:nvPr>
        </p:nvSpPr>
        <p:spPr/>
        <p:txBody>
          <a:bodyPr/>
          <a:lstStyle>
            <a:lvl1pPr>
              <a:defRPr/>
            </a:lvl1pPr>
          </a:lstStyle>
          <a:p>
            <a:pPr>
              <a:defRPr/>
            </a:pPr>
            <a:fld id="{A8997036-9DA2-4674-A6C4-1D3BAD051DE2}" type="slidenum">
              <a:rPr lang="en-US"/>
              <a:pPr>
                <a:defRPr/>
              </a:pPr>
              <a:t>‹#›</a:t>
            </a:fld>
            <a:endParaRPr lang="en-US"/>
          </a:p>
        </p:txBody>
      </p:sp>
    </p:spTree>
    <p:extLst>
      <p:ext uri="{BB962C8B-B14F-4D97-AF65-F5344CB8AC3E}">
        <p14:creationId xmlns:p14="http://schemas.microsoft.com/office/powerpoint/2010/main" val="3677324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9735C41D-F275-4267-A8CE-2A4E8D2E948F}"/>
              </a:ext>
            </a:extLst>
          </p:cNvPr>
          <p:cNvSpPr>
            <a:spLocks noGrp="1"/>
          </p:cNvSpPr>
          <p:nvPr>
            <p:ph type="dt" sz="half" idx="10"/>
          </p:nvPr>
        </p:nvSpPr>
        <p:spPr/>
        <p:txBody>
          <a:bodyPr/>
          <a:lstStyle>
            <a:lvl1pPr>
              <a:defRPr/>
            </a:lvl1pPr>
          </a:lstStyle>
          <a:p>
            <a:pPr>
              <a:defRPr/>
            </a:pPr>
            <a:fld id="{68159FC8-B05A-4A6D-B1AE-FF3E742DBDEA}" type="datetimeFigureOut">
              <a:rPr lang="en-US"/>
              <a:pPr>
                <a:defRPr/>
              </a:pPr>
              <a:t>9/21/2022</a:t>
            </a:fld>
            <a:endParaRPr lang="en-US"/>
          </a:p>
        </p:txBody>
      </p:sp>
      <p:sp>
        <p:nvSpPr>
          <p:cNvPr id="6" name="Footer Placeholder 4">
            <a:extLst>
              <a:ext uri="{FF2B5EF4-FFF2-40B4-BE49-F238E27FC236}">
                <a16:creationId xmlns="" xmlns:a16="http://schemas.microsoft.com/office/drawing/2014/main" id="{B6F8C871-86E5-47EF-8B0F-1D2C637F21C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A0DCE7FD-E846-45B3-A36D-22BDE6464676}"/>
              </a:ext>
            </a:extLst>
          </p:cNvPr>
          <p:cNvSpPr>
            <a:spLocks noGrp="1"/>
          </p:cNvSpPr>
          <p:nvPr>
            <p:ph type="sldNum" sz="quarter" idx="12"/>
          </p:nvPr>
        </p:nvSpPr>
        <p:spPr/>
        <p:txBody>
          <a:bodyPr/>
          <a:lstStyle>
            <a:lvl1pPr>
              <a:defRPr/>
            </a:lvl1pPr>
          </a:lstStyle>
          <a:p>
            <a:pPr>
              <a:defRPr/>
            </a:pPr>
            <a:fld id="{65249708-BD10-412C-B828-A4CC94863F6D}" type="slidenum">
              <a:rPr lang="en-US"/>
              <a:pPr>
                <a:defRPr/>
              </a:pPr>
              <a:t>‹#›</a:t>
            </a:fld>
            <a:endParaRPr lang="en-US"/>
          </a:p>
        </p:txBody>
      </p:sp>
    </p:spTree>
    <p:extLst>
      <p:ext uri="{BB962C8B-B14F-4D97-AF65-F5344CB8AC3E}">
        <p14:creationId xmlns:p14="http://schemas.microsoft.com/office/powerpoint/2010/main" val="2552576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95E6FCB2-73B4-4B40-A1A5-D11C8137ED2C}"/>
              </a:ext>
            </a:extLst>
          </p:cNvPr>
          <p:cNvSpPr>
            <a:spLocks noGrp="1"/>
          </p:cNvSpPr>
          <p:nvPr>
            <p:ph type="dt" sz="half" idx="10"/>
          </p:nvPr>
        </p:nvSpPr>
        <p:spPr/>
        <p:txBody>
          <a:bodyPr/>
          <a:lstStyle>
            <a:lvl1pPr>
              <a:defRPr/>
            </a:lvl1pPr>
          </a:lstStyle>
          <a:p>
            <a:pPr>
              <a:defRPr/>
            </a:pPr>
            <a:fld id="{43BF1F32-4310-4B02-9635-E1A01AB8770B}" type="datetimeFigureOut">
              <a:rPr lang="en-US"/>
              <a:pPr>
                <a:defRPr/>
              </a:pPr>
              <a:t>9/21/2022</a:t>
            </a:fld>
            <a:endParaRPr lang="en-US"/>
          </a:p>
        </p:txBody>
      </p:sp>
      <p:sp>
        <p:nvSpPr>
          <p:cNvPr id="6" name="Footer Placeholder 4">
            <a:extLst>
              <a:ext uri="{FF2B5EF4-FFF2-40B4-BE49-F238E27FC236}">
                <a16:creationId xmlns="" xmlns:a16="http://schemas.microsoft.com/office/drawing/2014/main" id="{8E7DFCD1-C333-4D23-A540-423338798E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DB6FD628-3272-4DC2-9DB1-5AC4228DF67C}"/>
              </a:ext>
            </a:extLst>
          </p:cNvPr>
          <p:cNvSpPr>
            <a:spLocks noGrp="1"/>
          </p:cNvSpPr>
          <p:nvPr>
            <p:ph type="sldNum" sz="quarter" idx="12"/>
          </p:nvPr>
        </p:nvSpPr>
        <p:spPr/>
        <p:txBody>
          <a:bodyPr/>
          <a:lstStyle>
            <a:lvl1pPr>
              <a:defRPr/>
            </a:lvl1pPr>
          </a:lstStyle>
          <a:p>
            <a:pPr>
              <a:defRPr/>
            </a:pPr>
            <a:fld id="{79439BDA-5780-498D-A13F-D56F0B35E29E}" type="slidenum">
              <a:rPr lang="en-US"/>
              <a:pPr>
                <a:defRPr/>
              </a:pPr>
              <a:t>‹#›</a:t>
            </a:fld>
            <a:endParaRPr lang="en-US"/>
          </a:p>
        </p:txBody>
      </p:sp>
    </p:spTree>
    <p:extLst>
      <p:ext uri="{BB962C8B-B14F-4D97-AF65-F5344CB8AC3E}">
        <p14:creationId xmlns:p14="http://schemas.microsoft.com/office/powerpoint/2010/main" val="40930515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052C4A5-DE4C-4281-9CE4-206F8A09F557}"/>
              </a:ext>
            </a:extLst>
          </p:cNvPr>
          <p:cNvSpPr>
            <a:spLocks noGrp="1"/>
          </p:cNvSpPr>
          <p:nvPr>
            <p:ph type="dt" sz="half" idx="10"/>
          </p:nvPr>
        </p:nvSpPr>
        <p:spPr/>
        <p:txBody>
          <a:bodyPr/>
          <a:lstStyle>
            <a:lvl1pPr>
              <a:defRPr/>
            </a:lvl1pPr>
          </a:lstStyle>
          <a:p>
            <a:pPr>
              <a:defRPr/>
            </a:pPr>
            <a:fld id="{F2659C2C-F8A3-4BAF-B297-75752A1696EB}" type="datetimeFigureOut">
              <a:rPr lang="en-US"/>
              <a:pPr>
                <a:defRPr/>
              </a:pPr>
              <a:t>9/21/2022</a:t>
            </a:fld>
            <a:endParaRPr lang="en-US"/>
          </a:p>
        </p:txBody>
      </p:sp>
      <p:sp>
        <p:nvSpPr>
          <p:cNvPr id="5" name="Footer Placeholder 4">
            <a:extLst>
              <a:ext uri="{FF2B5EF4-FFF2-40B4-BE49-F238E27FC236}">
                <a16:creationId xmlns="" xmlns:a16="http://schemas.microsoft.com/office/drawing/2014/main" id="{E7011371-3913-41E2-AFDF-7FD894B7D5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BAFE36D7-D525-4ABE-924C-B601DBCD7AE0}"/>
              </a:ext>
            </a:extLst>
          </p:cNvPr>
          <p:cNvSpPr>
            <a:spLocks noGrp="1"/>
          </p:cNvSpPr>
          <p:nvPr>
            <p:ph type="sldNum" sz="quarter" idx="12"/>
          </p:nvPr>
        </p:nvSpPr>
        <p:spPr/>
        <p:txBody>
          <a:bodyPr/>
          <a:lstStyle>
            <a:lvl1pPr>
              <a:defRPr/>
            </a:lvl1pPr>
          </a:lstStyle>
          <a:p>
            <a:pPr>
              <a:defRPr/>
            </a:pPr>
            <a:fld id="{3C5A5483-C33B-402B-BA1C-146C9A4C5B9B}" type="slidenum">
              <a:rPr lang="en-US"/>
              <a:pPr>
                <a:defRPr/>
              </a:pPr>
              <a:t>‹#›</a:t>
            </a:fld>
            <a:endParaRPr lang="en-US"/>
          </a:p>
        </p:txBody>
      </p:sp>
    </p:spTree>
    <p:extLst>
      <p:ext uri="{BB962C8B-B14F-4D97-AF65-F5344CB8AC3E}">
        <p14:creationId xmlns:p14="http://schemas.microsoft.com/office/powerpoint/2010/main" val="1952189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0B2F76B-BB03-4635-AEC5-0BA820FC5541}"/>
              </a:ext>
            </a:extLst>
          </p:cNvPr>
          <p:cNvSpPr>
            <a:spLocks noGrp="1"/>
          </p:cNvSpPr>
          <p:nvPr>
            <p:ph type="dt" sz="half" idx="10"/>
          </p:nvPr>
        </p:nvSpPr>
        <p:spPr/>
        <p:txBody>
          <a:bodyPr/>
          <a:lstStyle>
            <a:lvl1pPr>
              <a:defRPr/>
            </a:lvl1pPr>
          </a:lstStyle>
          <a:p>
            <a:pPr>
              <a:defRPr/>
            </a:pPr>
            <a:fld id="{7635DD7E-BF69-4A40-BE7E-0CAFE3C695E4}" type="datetimeFigureOut">
              <a:rPr lang="en-US"/>
              <a:pPr>
                <a:defRPr/>
              </a:pPr>
              <a:t>9/21/2022</a:t>
            </a:fld>
            <a:endParaRPr lang="en-US"/>
          </a:p>
        </p:txBody>
      </p:sp>
      <p:sp>
        <p:nvSpPr>
          <p:cNvPr id="5" name="Footer Placeholder 4">
            <a:extLst>
              <a:ext uri="{FF2B5EF4-FFF2-40B4-BE49-F238E27FC236}">
                <a16:creationId xmlns="" xmlns:a16="http://schemas.microsoft.com/office/drawing/2014/main" id="{8F74AB14-60F8-4C69-A19F-29B735A28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13D0D0D-0546-482B-90BE-4EEAC2AFF673}"/>
              </a:ext>
            </a:extLst>
          </p:cNvPr>
          <p:cNvSpPr>
            <a:spLocks noGrp="1"/>
          </p:cNvSpPr>
          <p:nvPr>
            <p:ph type="sldNum" sz="quarter" idx="12"/>
          </p:nvPr>
        </p:nvSpPr>
        <p:spPr/>
        <p:txBody>
          <a:bodyPr/>
          <a:lstStyle>
            <a:lvl1pPr>
              <a:defRPr/>
            </a:lvl1pPr>
          </a:lstStyle>
          <a:p>
            <a:pPr>
              <a:defRPr/>
            </a:pPr>
            <a:fld id="{945B91A4-CB79-4F98-A76C-F22378DF469B}" type="slidenum">
              <a:rPr lang="en-US"/>
              <a:pPr>
                <a:defRPr/>
              </a:pPr>
              <a:t>‹#›</a:t>
            </a:fld>
            <a:endParaRPr lang="en-US"/>
          </a:p>
        </p:txBody>
      </p:sp>
    </p:spTree>
    <p:extLst>
      <p:ext uri="{BB962C8B-B14F-4D97-AF65-F5344CB8AC3E}">
        <p14:creationId xmlns:p14="http://schemas.microsoft.com/office/powerpoint/2010/main" val="483180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 xmlns:a16="http://schemas.microsoft.com/office/drawing/2014/main" id="{882250EA-A2FA-4BC6-8CAA-274F35379113}"/>
              </a:ext>
            </a:extLst>
          </p:cNvPr>
          <p:cNvSpPr>
            <a:spLocks noGrp="1"/>
          </p:cNvSpPr>
          <p:nvPr>
            <p:ph type="dt" sz="half" idx="10"/>
          </p:nvPr>
        </p:nvSpPr>
        <p:spPr>
          <a:xfrm>
            <a:off x="609600" y="6245225"/>
            <a:ext cx="2844800" cy="476250"/>
          </a:xfrm>
        </p:spPr>
        <p:txBody>
          <a:bodyPr/>
          <a:lstStyle>
            <a:lvl1pPr>
              <a:defRPr/>
            </a:lvl1pPr>
          </a:lstStyle>
          <a:p>
            <a:pPr>
              <a:defRPr/>
            </a:pPr>
            <a:endParaRPr lang="vi-VN"/>
          </a:p>
        </p:txBody>
      </p:sp>
      <p:sp>
        <p:nvSpPr>
          <p:cNvPr id="4" name="Footer Placeholder 3">
            <a:extLst>
              <a:ext uri="{FF2B5EF4-FFF2-40B4-BE49-F238E27FC236}">
                <a16:creationId xmlns="" xmlns:a16="http://schemas.microsoft.com/office/drawing/2014/main" id="{80429D2A-1777-4ECF-A8C4-A4EE7486EADA}"/>
              </a:ext>
            </a:extLst>
          </p:cNvPr>
          <p:cNvSpPr>
            <a:spLocks noGrp="1"/>
          </p:cNvSpPr>
          <p:nvPr>
            <p:ph type="ftr" sz="quarter" idx="11"/>
          </p:nvPr>
        </p:nvSpPr>
        <p:spPr>
          <a:xfrm>
            <a:off x="4165600" y="6245225"/>
            <a:ext cx="3860800" cy="476250"/>
          </a:xfrm>
        </p:spPr>
        <p:txBody>
          <a:bodyPr/>
          <a:lstStyle>
            <a:lvl1pPr>
              <a:defRPr/>
            </a:lvl1pPr>
          </a:lstStyle>
          <a:p>
            <a:pPr>
              <a:defRPr/>
            </a:pPr>
            <a:endParaRPr lang="vi-VN"/>
          </a:p>
        </p:txBody>
      </p:sp>
      <p:sp>
        <p:nvSpPr>
          <p:cNvPr id="5" name="Slide Number Placeholder 4">
            <a:extLst>
              <a:ext uri="{FF2B5EF4-FFF2-40B4-BE49-F238E27FC236}">
                <a16:creationId xmlns="" xmlns:a16="http://schemas.microsoft.com/office/drawing/2014/main" id="{E00BBD85-F119-4033-A469-71BEE5B02213}"/>
              </a:ext>
            </a:extLst>
          </p:cNvPr>
          <p:cNvSpPr>
            <a:spLocks noGrp="1"/>
          </p:cNvSpPr>
          <p:nvPr>
            <p:ph type="sldNum" sz="quarter" idx="12"/>
          </p:nvPr>
        </p:nvSpPr>
        <p:spPr>
          <a:xfrm>
            <a:off x="8737600" y="6245225"/>
            <a:ext cx="2844800" cy="476250"/>
          </a:xfrm>
        </p:spPr>
        <p:txBody>
          <a:bodyPr/>
          <a:lstStyle>
            <a:lvl1pPr>
              <a:defRPr/>
            </a:lvl1pPr>
          </a:lstStyle>
          <a:p>
            <a:pPr>
              <a:defRPr/>
            </a:pPr>
            <a:fld id="{BAEB8E46-0CBE-4A54-BA9B-825867FB274D}" type="slidenum">
              <a:rPr lang="vi-VN"/>
              <a:pPr>
                <a:defRPr/>
              </a:pPr>
              <a:t>‹#›</a:t>
            </a:fld>
            <a:endParaRPr lang="vi-VN"/>
          </a:p>
        </p:txBody>
      </p:sp>
    </p:spTree>
    <p:extLst>
      <p:ext uri="{BB962C8B-B14F-4D97-AF65-F5344CB8AC3E}">
        <p14:creationId xmlns:p14="http://schemas.microsoft.com/office/powerpoint/2010/main" val="31945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en-US" noProof="0"/>
          </a:p>
        </p:txBody>
      </p:sp>
      <p:sp>
        <p:nvSpPr>
          <p:cNvPr id="4" name="Date Placeholder 3">
            <a:extLst>
              <a:ext uri="{FF2B5EF4-FFF2-40B4-BE49-F238E27FC236}">
                <a16:creationId xmlns="" xmlns:a16="http://schemas.microsoft.com/office/drawing/2014/main" id="{4BD92353-E0D2-45D4-8D9B-AE5651A93A29}"/>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22650B40-96E3-4FC9-BE62-44963597888C}"/>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DC019A15-08A9-4C74-B800-228F5E4C3140}"/>
              </a:ext>
            </a:extLst>
          </p:cNvPr>
          <p:cNvSpPr>
            <a:spLocks noGrp="1"/>
          </p:cNvSpPr>
          <p:nvPr>
            <p:ph type="sldNum" sz="quarter" idx="12"/>
          </p:nvPr>
        </p:nvSpPr>
        <p:spPr>
          <a:xfrm>
            <a:off x="8737600" y="6245225"/>
            <a:ext cx="2844800" cy="476250"/>
          </a:xfrm>
        </p:spPr>
        <p:txBody>
          <a:bodyPr/>
          <a:lstStyle>
            <a:lvl1pPr>
              <a:defRPr/>
            </a:lvl1pPr>
          </a:lstStyle>
          <a:p>
            <a:pPr>
              <a:defRPr/>
            </a:pPr>
            <a:fld id="{ADADC5D6-7040-41E7-BEDC-8F140FFB27B6}" type="slidenum">
              <a:rPr lang="en-US"/>
              <a:pPr>
                <a:defRPr/>
              </a:pPr>
              <a:t>‹#›</a:t>
            </a:fld>
            <a:endParaRPr lang="en-US"/>
          </a:p>
        </p:txBody>
      </p:sp>
    </p:spTree>
    <p:extLst>
      <p:ext uri="{BB962C8B-B14F-4D97-AF65-F5344CB8AC3E}">
        <p14:creationId xmlns:p14="http://schemas.microsoft.com/office/powerpoint/2010/main" val="2959306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6">
            <a:extLst>
              <a:ext uri="{FF2B5EF4-FFF2-40B4-BE49-F238E27FC236}">
                <a16:creationId xmlns="" xmlns:a16="http://schemas.microsoft.com/office/drawing/2014/main" id="{F3758A21-2D63-4896-B0EE-B7A69446691D}"/>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7">
            <a:extLst>
              <a:ext uri="{FF2B5EF4-FFF2-40B4-BE49-F238E27FC236}">
                <a16:creationId xmlns="" xmlns:a16="http://schemas.microsoft.com/office/drawing/2014/main" id="{8DC7CB24-A291-4214-91D3-8CB33B5CE085}"/>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48">
            <a:extLst>
              <a:ext uri="{FF2B5EF4-FFF2-40B4-BE49-F238E27FC236}">
                <a16:creationId xmlns="" xmlns:a16="http://schemas.microsoft.com/office/drawing/2014/main" id="{6845B67B-54F2-45F0-BBBB-25F8BA3C66DF}"/>
              </a:ext>
            </a:extLst>
          </p:cNvPr>
          <p:cNvSpPr>
            <a:spLocks noGrp="1" noChangeArrowheads="1"/>
          </p:cNvSpPr>
          <p:nvPr>
            <p:ph type="sldNum" idx="12"/>
          </p:nvPr>
        </p:nvSpPr>
        <p:spPr>
          <a:ln/>
        </p:spPr>
        <p:txBody>
          <a:bodyPr/>
          <a:lstStyle>
            <a:lvl1pPr>
              <a:defRPr/>
            </a:lvl1pPr>
          </a:lstStyle>
          <a:p>
            <a:pPr>
              <a:defRPr/>
            </a:pPr>
            <a:fld id="{678F36D9-CF60-4DA8-80A0-D0538AAEF044}" type="slidenum">
              <a:rPr lang="vi-VN" altLang="en-US"/>
              <a:pPr>
                <a:defRPr/>
              </a:pPr>
              <a:t>‹#›</a:t>
            </a:fld>
            <a:endParaRPr lang="vi-VN" altLang="en-US"/>
          </a:p>
        </p:txBody>
      </p:sp>
    </p:spTree>
    <p:extLst>
      <p:ext uri="{BB962C8B-B14F-4D97-AF65-F5344CB8AC3E}">
        <p14:creationId xmlns:p14="http://schemas.microsoft.com/office/powerpoint/2010/main" val="265120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2412B6-A55B-4FDB-90A1-8B5906DCDEBB}"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A69CCE-8A68-48E1-A769-21415F724ABD}" type="slidenum">
              <a:rPr lang="en-US" smtClean="0"/>
              <a:t>‹#›</a:t>
            </a:fld>
            <a:endParaRPr lang="en-US"/>
          </a:p>
        </p:txBody>
      </p:sp>
    </p:spTree>
    <p:extLst>
      <p:ext uri="{BB962C8B-B14F-4D97-AF65-F5344CB8AC3E}">
        <p14:creationId xmlns:p14="http://schemas.microsoft.com/office/powerpoint/2010/main" val="26668855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6">
            <a:extLst>
              <a:ext uri="{FF2B5EF4-FFF2-40B4-BE49-F238E27FC236}">
                <a16:creationId xmlns="" xmlns:a16="http://schemas.microsoft.com/office/drawing/2014/main" id="{6357BE8E-6A70-4A2A-8EC8-4A7B032F8DD2}"/>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7">
            <a:extLst>
              <a:ext uri="{FF2B5EF4-FFF2-40B4-BE49-F238E27FC236}">
                <a16:creationId xmlns="" xmlns:a16="http://schemas.microsoft.com/office/drawing/2014/main" id="{DFAF1D19-43DF-4B71-81B1-F0E8925F2454}"/>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48">
            <a:extLst>
              <a:ext uri="{FF2B5EF4-FFF2-40B4-BE49-F238E27FC236}">
                <a16:creationId xmlns="" xmlns:a16="http://schemas.microsoft.com/office/drawing/2014/main" id="{FF43CF25-F5C9-4038-BEE1-F9F730DF28E3}"/>
              </a:ext>
            </a:extLst>
          </p:cNvPr>
          <p:cNvSpPr>
            <a:spLocks noGrp="1" noChangeArrowheads="1"/>
          </p:cNvSpPr>
          <p:nvPr>
            <p:ph type="sldNum" idx="12"/>
          </p:nvPr>
        </p:nvSpPr>
        <p:spPr>
          <a:ln/>
        </p:spPr>
        <p:txBody>
          <a:bodyPr/>
          <a:lstStyle>
            <a:lvl1pPr>
              <a:defRPr/>
            </a:lvl1pPr>
          </a:lstStyle>
          <a:p>
            <a:pPr>
              <a:defRPr/>
            </a:pPr>
            <a:fld id="{7D762890-136B-47F1-81AD-CC3EE0084554}" type="slidenum">
              <a:rPr lang="vi-VN" altLang="en-US"/>
              <a:pPr>
                <a:defRPr/>
              </a:pPr>
              <a:t>‹#›</a:t>
            </a:fld>
            <a:endParaRPr lang="vi-VN" altLang="en-US"/>
          </a:p>
        </p:txBody>
      </p:sp>
    </p:spTree>
    <p:extLst>
      <p:ext uri="{BB962C8B-B14F-4D97-AF65-F5344CB8AC3E}">
        <p14:creationId xmlns:p14="http://schemas.microsoft.com/office/powerpoint/2010/main" val="52918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6">
            <a:extLst>
              <a:ext uri="{FF2B5EF4-FFF2-40B4-BE49-F238E27FC236}">
                <a16:creationId xmlns="" xmlns:a16="http://schemas.microsoft.com/office/drawing/2014/main" id="{FE6868F8-A43F-422E-9CCE-843FE7FBDDAE}"/>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7">
            <a:extLst>
              <a:ext uri="{FF2B5EF4-FFF2-40B4-BE49-F238E27FC236}">
                <a16:creationId xmlns="" xmlns:a16="http://schemas.microsoft.com/office/drawing/2014/main" id="{FD5B6381-76B2-4B5D-AAA4-FD585984BE5A}"/>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48">
            <a:extLst>
              <a:ext uri="{FF2B5EF4-FFF2-40B4-BE49-F238E27FC236}">
                <a16:creationId xmlns="" xmlns:a16="http://schemas.microsoft.com/office/drawing/2014/main" id="{2F179DE4-8880-4451-9234-DF13D425FB01}"/>
              </a:ext>
            </a:extLst>
          </p:cNvPr>
          <p:cNvSpPr>
            <a:spLocks noGrp="1" noChangeArrowheads="1"/>
          </p:cNvSpPr>
          <p:nvPr>
            <p:ph type="sldNum" idx="12"/>
          </p:nvPr>
        </p:nvSpPr>
        <p:spPr>
          <a:ln/>
        </p:spPr>
        <p:txBody>
          <a:bodyPr/>
          <a:lstStyle>
            <a:lvl1pPr>
              <a:defRPr/>
            </a:lvl1pPr>
          </a:lstStyle>
          <a:p>
            <a:pPr>
              <a:defRPr/>
            </a:pPr>
            <a:fld id="{4E49A766-8A96-4E9B-9306-684F032487C7}" type="slidenum">
              <a:rPr lang="vi-VN" altLang="en-US"/>
              <a:pPr>
                <a:defRPr/>
              </a:pPr>
              <a:t>‹#›</a:t>
            </a:fld>
            <a:endParaRPr lang="vi-VN" altLang="en-US"/>
          </a:p>
        </p:txBody>
      </p:sp>
    </p:spTree>
    <p:extLst>
      <p:ext uri="{BB962C8B-B14F-4D97-AF65-F5344CB8AC3E}">
        <p14:creationId xmlns:p14="http://schemas.microsoft.com/office/powerpoint/2010/main" val="24791869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78451" cy="4448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1600201"/>
            <a:ext cx="5380567" cy="4448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6">
            <a:extLst>
              <a:ext uri="{FF2B5EF4-FFF2-40B4-BE49-F238E27FC236}">
                <a16:creationId xmlns="" xmlns:a16="http://schemas.microsoft.com/office/drawing/2014/main" id="{62054288-B662-43C8-8568-E96F4F14E52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7">
            <a:extLst>
              <a:ext uri="{FF2B5EF4-FFF2-40B4-BE49-F238E27FC236}">
                <a16:creationId xmlns="" xmlns:a16="http://schemas.microsoft.com/office/drawing/2014/main" id="{9E7DC041-7308-4569-BAE0-DACBC3C9ADE7}"/>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48">
            <a:extLst>
              <a:ext uri="{FF2B5EF4-FFF2-40B4-BE49-F238E27FC236}">
                <a16:creationId xmlns="" xmlns:a16="http://schemas.microsoft.com/office/drawing/2014/main" id="{5AFAE686-1923-4BA5-8AA9-641615938B0D}"/>
              </a:ext>
            </a:extLst>
          </p:cNvPr>
          <p:cNvSpPr>
            <a:spLocks noGrp="1" noChangeArrowheads="1"/>
          </p:cNvSpPr>
          <p:nvPr>
            <p:ph type="sldNum" idx="12"/>
          </p:nvPr>
        </p:nvSpPr>
        <p:spPr>
          <a:ln/>
        </p:spPr>
        <p:txBody>
          <a:bodyPr/>
          <a:lstStyle>
            <a:lvl1pPr>
              <a:defRPr/>
            </a:lvl1pPr>
          </a:lstStyle>
          <a:p>
            <a:pPr>
              <a:defRPr/>
            </a:pPr>
            <a:fld id="{16FB279A-C693-4103-9D37-E6D5E3A0485F}" type="slidenum">
              <a:rPr lang="vi-VN" altLang="en-US"/>
              <a:pPr>
                <a:defRPr/>
              </a:pPr>
              <a:t>‹#›</a:t>
            </a:fld>
            <a:endParaRPr lang="vi-VN" altLang="en-US"/>
          </a:p>
        </p:txBody>
      </p:sp>
    </p:spTree>
    <p:extLst>
      <p:ext uri="{BB962C8B-B14F-4D97-AF65-F5344CB8AC3E}">
        <p14:creationId xmlns:p14="http://schemas.microsoft.com/office/powerpoint/2010/main" val="3845424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6">
            <a:extLst>
              <a:ext uri="{FF2B5EF4-FFF2-40B4-BE49-F238E27FC236}">
                <a16:creationId xmlns="" xmlns:a16="http://schemas.microsoft.com/office/drawing/2014/main" id="{7E46BD93-964B-47A6-80C2-A71C64D374B8}"/>
              </a:ext>
            </a:extLst>
          </p:cNvPr>
          <p:cNvSpPr>
            <a:spLocks noGrp="1" noChangeArrowheads="1"/>
          </p:cNvSpPr>
          <p:nvPr>
            <p:ph type="dt" idx="10"/>
          </p:nvPr>
        </p:nvSpPr>
        <p:spPr>
          <a:ln/>
        </p:spPr>
        <p:txBody>
          <a:bodyPr/>
          <a:lstStyle>
            <a:lvl1pPr>
              <a:defRPr/>
            </a:lvl1pPr>
          </a:lstStyle>
          <a:p>
            <a:pPr>
              <a:defRPr/>
            </a:pPr>
            <a:endParaRPr lang="vi-VN"/>
          </a:p>
        </p:txBody>
      </p:sp>
      <p:sp>
        <p:nvSpPr>
          <p:cNvPr id="8" name="Rectangle 47">
            <a:extLst>
              <a:ext uri="{FF2B5EF4-FFF2-40B4-BE49-F238E27FC236}">
                <a16:creationId xmlns="" xmlns:a16="http://schemas.microsoft.com/office/drawing/2014/main" id="{E76A908F-FF50-4157-8BA0-2141983569E0}"/>
              </a:ext>
            </a:extLst>
          </p:cNvPr>
          <p:cNvSpPr>
            <a:spLocks noGrp="1" noChangeArrowheads="1"/>
          </p:cNvSpPr>
          <p:nvPr>
            <p:ph type="ftr" idx="11"/>
          </p:nvPr>
        </p:nvSpPr>
        <p:spPr>
          <a:ln/>
        </p:spPr>
        <p:txBody>
          <a:bodyPr/>
          <a:lstStyle>
            <a:lvl1pPr>
              <a:defRPr/>
            </a:lvl1pPr>
          </a:lstStyle>
          <a:p>
            <a:pPr>
              <a:defRPr/>
            </a:pPr>
            <a:endParaRPr lang="vi-VN"/>
          </a:p>
        </p:txBody>
      </p:sp>
      <p:sp>
        <p:nvSpPr>
          <p:cNvPr id="9" name="Rectangle 48">
            <a:extLst>
              <a:ext uri="{FF2B5EF4-FFF2-40B4-BE49-F238E27FC236}">
                <a16:creationId xmlns="" xmlns:a16="http://schemas.microsoft.com/office/drawing/2014/main" id="{968FFDFF-4025-40A1-A537-757E284F6776}"/>
              </a:ext>
            </a:extLst>
          </p:cNvPr>
          <p:cNvSpPr>
            <a:spLocks noGrp="1" noChangeArrowheads="1"/>
          </p:cNvSpPr>
          <p:nvPr>
            <p:ph type="sldNum" idx="12"/>
          </p:nvPr>
        </p:nvSpPr>
        <p:spPr>
          <a:ln/>
        </p:spPr>
        <p:txBody>
          <a:bodyPr/>
          <a:lstStyle>
            <a:lvl1pPr>
              <a:defRPr/>
            </a:lvl1pPr>
          </a:lstStyle>
          <a:p>
            <a:pPr>
              <a:defRPr/>
            </a:pPr>
            <a:fld id="{7F2D60AA-9186-49D9-ABF8-91E7FF96DB37}" type="slidenum">
              <a:rPr lang="vi-VN" altLang="en-US"/>
              <a:pPr>
                <a:defRPr/>
              </a:pPr>
              <a:t>‹#›</a:t>
            </a:fld>
            <a:endParaRPr lang="vi-VN" altLang="en-US"/>
          </a:p>
        </p:txBody>
      </p:sp>
    </p:spTree>
    <p:extLst>
      <p:ext uri="{BB962C8B-B14F-4D97-AF65-F5344CB8AC3E}">
        <p14:creationId xmlns:p14="http://schemas.microsoft.com/office/powerpoint/2010/main" val="23148293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6">
            <a:extLst>
              <a:ext uri="{FF2B5EF4-FFF2-40B4-BE49-F238E27FC236}">
                <a16:creationId xmlns="" xmlns:a16="http://schemas.microsoft.com/office/drawing/2014/main" id="{B99EA807-0E58-46EE-89AD-93E3A2AFED2D}"/>
              </a:ext>
            </a:extLst>
          </p:cNvPr>
          <p:cNvSpPr>
            <a:spLocks noGrp="1" noChangeArrowheads="1"/>
          </p:cNvSpPr>
          <p:nvPr>
            <p:ph type="dt" idx="10"/>
          </p:nvPr>
        </p:nvSpPr>
        <p:spPr>
          <a:ln/>
        </p:spPr>
        <p:txBody>
          <a:bodyPr/>
          <a:lstStyle>
            <a:lvl1pPr>
              <a:defRPr/>
            </a:lvl1pPr>
          </a:lstStyle>
          <a:p>
            <a:pPr>
              <a:defRPr/>
            </a:pPr>
            <a:endParaRPr lang="vi-VN"/>
          </a:p>
        </p:txBody>
      </p:sp>
      <p:sp>
        <p:nvSpPr>
          <p:cNvPr id="4" name="Rectangle 47">
            <a:extLst>
              <a:ext uri="{FF2B5EF4-FFF2-40B4-BE49-F238E27FC236}">
                <a16:creationId xmlns="" xmlns:a16="http://schemas.microsoft.com/office/drawing/2014/main" id="{08520280-82F6-4947-8429-9794B46C3FDF}"/>
              </a:ext>
            </a:extLst>
          </p:cNvPr>
          <p:cNvSpPr>
            <a:spLocks noGrp="1" noChangeArrowheads="1"/>
          </p:cNvSpPr>
          <p:nvPr>
            <p:ph type="ftr" idx="11"/>
          </p:nvPr>
        </p:nvSpPr>
        <p:spPr>
          <a:ln/>
        </p:spPr>
        <p:txBody>
          <a:bodyPr/>
          <a:lstStyle>
            <a:lvl1pPr>
              <a:defRPr/>
            </a:lvl1pPr>
          </a:lstStyle>
          <a:p>
            <a:pPr>
              <a:defRPr/>
            </a:pPr>
            <a:endParaRPr lang="vi-VN"/>
          </a:p>
        </p:txBody>
      </p:sp>
      <p:sp>
        <p:nvSpPr>
          <p:cNvPr id="5" name="Rectangle 48">
            <a:extLst>
              <a:ext uri="{FF2B5EF4-FFF2-40B4-BE49-F238E27FC236}">
                <a16:creationId xmlns="" xmlns:a16="http://schemas.microsoft.com/office/drawing/2014/main" id="{43E591E3-8A98-42D2-AF1A-416604387F27}"/>
              </a:ext>
            </a:extLst>
          </p:cNvPr>
          <p:cNvSpPr>
            <a:spLocks noGrp="1" noChangeArrowheads="1"/>
          </p:cNvSpPr>
          <p:nvPr>
            <p:ph type="sldNum" idx="12"/>
          </p:nvPr>
        </p:nvSpPr>
        <p:spPr>
          <a:ln/>
        </p:spPr>
        <p:txBody>
          <a:bodyPr/>
          <a:lstStyle>
            <a:lvl1pPr>
              <a:defRPr/>
            </a:lvl1pPr>
          </a:lstStyle>
          <a:p>
            <a:pPr>
              <a:defRPr/>
            </a:pPr>
            <a:fld id="{08D27CF3-F556-43D9-973B-A93ABD8605AC}" type="slidenum">
              <a:rPr lang="vi-VN" altLang="en-US"/>
              <a:pPr>
                <a:defRPr/>
              </a:pPr>
              <a:t>‹#›</a:t>
            </a:fld>
            <a:endParaRPr lang="vi-VN" altLang="en-US"/>
          </a:p>
        </p:txBody>
      </p:sp>
    </p:spTree>
    <p:extLst>
      <p:ext uri="{BB962C8B-B14F-4D97-AF65-F5344CB8AC3E}">
        <p14:creationId xmlns:p14="http://schemas.microsoft.com/office/powerpoint/2010/main" val="37412202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6">
            <a:extLst>
              <a:ext uri="{FF2B5EF4-FFF2-40B4-BE49-F238E27FC236}">
                <a16:creationId xmlns="" xmlns:a16="http://schemas.microsoft.com/office/drawing/2014/main" id="{23A13BF6-D208-4604-AD17-46FFEC09993B}"/>
              </a:ext>
            </a:extLst>
          </p:cNvPr>
          <p:cNvSpPr>
            <a:spLocks noGrp="1" noChangeArrowheads="1"/>
          </p:cNvSpPr>
          <p:nvPr>
            <p:ph type="dt" idx="10"/>
          </p:nvPr>
        </p:nvSpPr>
        <p:spPr>
          <a:ln/>
        </p:spPr>
        <p:txBody>
          <a:bodyPr/>
          <a:lstStyle>
            <a:lvl1pPr>
              <a:defRPr/>
            </a:lvl1pPr>
          </a:lstStyle>
          <a:p>
            <a:pPr>
              <a:defRPr/>
            </a:pPr>
            <a:endParaRPr lang="vi-VN"/>
          </a:p>
        </p:txBody>
      </p:sp>
      <p:sp>
        <p:nvSpPr>
          <p:cNvPr id="3" name="Rectangle 47">
            <a:extLst>
              <a:ext uri="{FF2B5EF4-FFF2-40B4-BE49-F238E27FC236}">
                <a16:creationId xmlns="" xmlns:a16="http://schemas.microsoft.com/office/drawing/2014/main" id="{E01EF573-01D1-406B-BBE0-DB266158CFAE}"/>
              </a:ext>
            </a:extLst>
          </p:cNvPr>
          <p:cNvSpPr>
            <a:spLocks noGrp="1" noChangeArrowheads="1"/>
          </p:cNvSpPr>
          <p:nvPr>
            <p:ph type="ftr" idx="11"/>
          </p:nvPr>
        </p:nvSpPr>
        <p:spPr>
          <a:ln/>
        </p:spPr>
        <p:txBody>
          <a:bodyPr/>
          <a:lstStyle>
            <a:lvl1pPr>
              <a:defRPr/>
            </a:lvl1pPr>
          </a:lstStyle>
          <a:p>
            <a:pPr>
              <a:defRPr/>
            </a:pPr>
            <a:endParaRPr lang="vi-VN"/>
          </a:p>
        </p:txBody>
      </p:sp>
      <p:sp>
        <p:nvSpPr>
          <p:cNvPr id="4" name="Rectangle 48">
            <a:extLst>
              <a:ext uri="{FF2B5EF4-FFF2-40B4-BE49-F238E27FC236}">
                <a16:creationId xmlns="" xmlns:a16="http://schemas.microsoft.com/office/drawing/2014/main" id="{CA9600DB-2E88-4584-BCB9-30186DBAEEA1}"/>
              </a:ext>
            </a:extLst>
          </p:cNvPr>
          <p:cNvSpPr>
            <a:spLocks noGrp="1" noChangeArrowheads="1"/>
          </p:cNvSpPr>
          <p:nvPr>
            <p:ph type="sldNum" idx="12"/>
          </p:nvPr>
        </p:nvSpPr>
        <p:spPr>
          <a:ln/>
        </p:spPr>
        <p:txBody>
          <a:bodyPr/>
          <a:lstStyle>
            <a:lvl1pPr>
              <a:defRPr/>
            </a:lvl1pPr>
          </a:lstStyle>
          <a:p>
            <a:pPr>
              <a:defRPr/>
            </a:pPr>
            <a:fld id="{B6D1A24E-DE25-4E48-9CE9-22007CAD611C}" type="slidenum">
              <a:rPr lang="vi-VN" altLang="en-US"/>
              <a:pPr>
                <a:defRPr/>
              </a:pPr>
              <a:t>‹#›</a:t>
            </a:fld>
            <a:endParaRPr lang="vi-VN" altLang="en-US"/>
          </a:p>
        </p:txBody>
      </p:sp>
    </p:spTree>
    <p:extLst>
      <p:ext uri="{BB962C8B-B14F-4D97-AF65-F5344CB8AC3E}">
        <p14:creationId xmlns:p14="http://schemas.microsoft.com/office/powerpoint/2010/main" val="26194554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6">
            <a:extLst>
              <a:ext uri="{FF2B5EF4-FFF2-40B4-BE49-F238E27FC236}">
                <a16:creationId xmlns="" xmlns:a16="http://schemas.microsoft.com/office/drawing/2014/main" id="{701CD3AF-AB65-4266-8CC2-417FEAD2BDAD}"/>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7">
            <a:extLst>
              <a:ext uri="{FF2B5EF4-FFF2-40B4-BE49-F238E27FC236}">
                <a16:creationId xmlns="" xmlns:a16="http://schemas.microsoft.com/office/drawing/2014/main" id="{27D33DDE-798F-435C-8E33-D9D665A970D2}"/>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48">
            <a:extLst>
              <a:ext uri="{FF2B5EF4-FFF2-40B4-BE49-F238E27FC236}">
                <a16:creationId xmlns="" xmlns:a16="http://schemas.microsoft.com/office/drawing/2014/main" id="{FDECBBEB-977A-4D4A-86D4-6B8E22286E36}"/>
              </a:ext>
            </a:extLst>
          </p:cNvPr>
          <p:cNvSpPr>
            <a:spLocks noGrp="1" noChangeArrowheads="1"/>
          </p:cNvSpPr>
          <p:nvPr>
            <p:ph type="sldNum" idx="12"/>
          </p:nvPr>
        </p:nvSpPr>
        <p:spPr>
          <a:ln/>
        </p:spPr>
        <p:txBody>
          <a:bodyPr/>
          <a:lstStyle>
            <a:lvl1pPr>
              <a:defRPr/>
            </a:lvl1pPr>
          </a:lstStyle>
          <a:p>
            <a:pPr>
              <a:defRPr/>
            </a:pPr>
            <a:fld id="{44E99D5B-C4AB-4DD2-BB13-7D1864E20FFE}" type="slidenum">
              <a:rPr lang="vi-VN" altLang="en-US"/>
              <a:pPr>
                <a:defRPr/>
              </a:pPr>
              <a:t>‹#›</a:t>
            </a:fld>
            <a:endParaRPr lang="vi-VN" altLang="en-US"/>
          </a:p>
        </p:txBody>
      </p:sp>
    </p:spTree>
    <p:extLst>
      <p:ext uri="{BB962C8B-B14F-4D97-AF65-F5344CB8AC3E}">
        <p14:creationId xmlns:p14="http://schemas.microsoft.com/office/powerpoint/2010/main" val="34548503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6">
            <a:extLst>
              <a:ext uri="{FF2B5EF4-FFF2-40B4-BE49-F238E27FC236}">
                <a16:creationId xmlns="" xmlns:a16="http://schemas.microsoft.com/office/drawing/2014/main" id="{61491A25-89FB-43CC-8E54-735E4AB930E3}"/>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7">
            <a:extLst>
              <a:ext uri="{FF2B5EF4-FFF2-40B4-BE49-F238E27FC236}">
                <a16:creationId xmlns="" xmlns:a16="http://schemas.microsoft.com/office/drawing/2014/main" id="{8C22A8B2-5A10-4FF4-8430-0E567102ED0A}"/>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48">
            <a:extLst>
              <a:ext uri="{FF2B5EF4-FFF2-40B4-BE49-F238E27FC236}">
                <a16:creationId xmlns="" xmlns:a16="http://schemas.microsoft.com/office/drawing/2014/main" id="{C80DFFE8-2F7E-474D-B052-2559BCA54294}"/>
              </a:ext>
            </a:extLst>
          </p:cNvPr>
          <p:cNvSpPr>
            <a:spLocks noGrp="1" noChangeArrowheads="1"/>
          </p:cNvSpPr>
          <p:nvPr>
            <p:ph type="sldNum" idx="12"/>
          </p:nvPr>
        </p:nvSpPr>
        <p:spPr>
          <a:ln/>
        </p:spPr>
        <p:txBody>
          <a:bodyPr/>
          <a:lstStyle>
            <a:lvl1pPr>
              <a:defRPr/>
            </a:lvl1pPr>
          </a:lstStyle>
          <a:p>
            <a:pPr>
              <a:defRPr/>
            </a:pPr>
            <a:fld id="{F324A599-9561-4CB3-A075-B6DD85941F09}" type="slidenum">
              <a:rPr lang="vi-VN" altLang="en-US"/>
              <a:pPr>
                <a:defRPr/>
              </a:pPr>
              <a:t>‹#›</a:t>
            </a:fld>
            <a:endParaRPr lang="vi-VN" altLang="en-US"/>
          </a:p>
        </p:txBody>
      </p:sp>
    </p:spTree>
    <p:extLst>
      <p:ext uri="{BB962C8B-B14F-4D97-AF65-F5344CB8AC3E}">
        <p14:creationId xmlns:p14="http://schemas.microsoft.com/office/powerpoint/2010/main" val="28152427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6">
            <a:extLst>
              <a:ext uri="{FF2B5EF4-FFF2-40B4-BE49-F238E27FC236}">
                <a16:creationId xmlns="" xmlns:a16="http://schemas.microsoft.com/office/drawing/2014/main" id="{82229C51-F61E-455E-991E-29DFC0BFE889}"/>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7">
            <a:extLst>
              <a:ext uri="{FF2B5EF4-FFF2-40B4-BE49-F238E27FC236}">
                <a16:creationId xmlns="" xmlns:a16="http://schemas.microsoft.com/office/drawing/2014/main" id="{1EAF71B0-5E1F-4049-89CA-79D9A98E2331}"/>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48">
            <a:extLst>
              <a:ext uri="{FF2B5EF4-FFF2-40B4-BE49-F238E27FC236}">
                <a16:creationId xmlns="" xmlns:a16="http://schemas.microsoft.com/office/drawing/2014/main" id="{09BFEB2D-CE27-473B-8A28-B1ADD62B44ED}"/>
              </a:ext>
            </a:extLst>
          </p:cNvPr>
          <p:cNvSpPr>
            <a:spLocks noGrp="1" noChangeArrowheads="1"/>
          </p:cNvSpPr>
          <p:nvPr>
            <p:ph type="sldNum" idx="12"/>
          </p:nvPr>
        </p:nvSpPr>
        <p:spPr>
          <a:ln/>
        </p:spPr>
        <p:txBody>
          <a:bodyPr/>
          <a:lstStyle>
            <a:lvl1pPr>
              <a:defRPr/>
            </a:lvl1pPr>
          </a:lstStyle>
          <a:p>
            <a:pPr>
              <a:defRPr/>
            </a:pPr>
            <a:fld id="{873F535F-985C-418E-9761-5DE607BAE09B}" type="slidenum">
              <a:rPr lang="vi-VN" altLang="en-US"/>
              <a:pPr>
                <a:defRPr/>
              </a:pPr>
              <a:t>‹#›</a:t>
            </a:fld>
            <a:endParaRPr lang="vi-VN" altLang="en-US"/>
          </a:p>
        </p:txBody>
      </p:sp>
    </p:spTree>
    <p:extLst>
      <p:ext uri="{BB962C8B-B14F-4D97-AF65-F5344CB8AC3E}">
        <p14:creationId xmlns:p14="http://schemas.microsoft.com/office/powerpoint/2010/main" val="18714952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6500" y="103189"/>
            <a:ext cx="2745317" cy="59451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1" y="103189"/>
            <a:ext cx="8032749" cy="5945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6">
            <a:extLst>
              <a:ext uri="{FF2B5EF4-FFF2-40B4-BE49-F238E27FC236}">
                <a16:creationId xmlns="" xmlns:a16="http://schemas.microsoft.com/office/drawing/2014/main" id="{4D4B8503-5E34-4DC5-8DD7-0A74F0FF6DA5}"/>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7">
            <a:extLst>
              <a:ext uri="{FF2B5EF4-FFF2-40B4-BE49-F238E27FC236}">
                <a16:creationId xmlns="" xmlns:a16="http://schemas.microsoft.com/office/drawing/2014/main" id="{49C9C8F3-713C-4326-A2C3-649C87E4962C}"/>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48">
            <a:extLst>
              <a:ext uri="{FF2B5EF4-FFF2-40B4-BE49-F238E27FC236}">
                <a16:creationId xmlns="" xmlns:a16="http://schemas.microsoft.com/office/drawing/2014/main" id="{F4E0A9E5-2A14-4B66-97C1-6C8BC91DECDA}"/>
              </a:ext>
            </a:extLst>
          </p:cNvPr>
          <p:cNvSpPr>
            <a:spLocks noGrp="1" noChangeArrowheads="1"/>
          </p:cNvSpPr>
          <p:nvPr>
            <p:ph type="sldNum" idx="12"/>
          </p:nvPr>
        </p:nvSpPr>
        <p:spPr>
          <a:ln/>
        </p:spPr>
        <p:txBody>
          <a:bodyPr/>
          <a:lstStyle>
            <a:lvl1pPr>
              <a:defRPr/>
            </a:lvl1pPr>
          </a:lstStyle>
          <a:p>
            <a:pPr>
              <a:defRPr/>
            </a:pPr>
            <a:fld id="{D5276F7C-5D7B-4456-A206-96F5814D5E93}" type="slidenum">
              <a:rPr lang="vi-VN" altLang="en-US"/>
              <a:pPr>
                <a:defRPr/>
              </a:pPr>
              <a:t>‹#›</a:t>
            </a:fld>
            <a:endParaRPr lang="vi-VN" altLang="en-US"/>
          </a:p>
        </p:txBody>
      </p:sp>
    </p:spTree>
    <p:extLst>
      <p:ext uri="{BB962C8B-B14F-4D97-AF65-F5344CB8AC3E}">
        <p14:creationId xmlns:p14="http://schemas.microsoft.com/office/powerpoint/2010/main" val="270889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2412B6-A55B-4FDB-90A1-8B5906DCDEBB}" type="datetimeFigureOut">
              <a:rPr lang="en-US" smtClean="0"/>
              <a:t>9/21/2022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A69CCE-8A68-48E1-A769-21415F724ABD}" type="slidenum">
              <a:rPr lang="en-US" smtClean="0"/>
              <a:t>‹#›</a:t>
            </a:fld>
            <a:endParaRPr lang="en-US"/>
          </a:p>
        </p:txBody>
      </p:sp>
    </p:spTree>
    <p:extLst>
      <p:ext uri="{BB962C8B-B14F-4D97-AF65-F5344CB8AC3E}">
        <p14:creationId xmlns:p14="http://schemas.microsoft.com/office/powerpoint/2010/main" val="2632788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46C57B-B65E-4D6E-B117-ACCE12A3F3E6}"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154C6-00AB-4582-A1BD-7C9F2879304E}" type="slidenum">
              <a:rPr lang="en-US" smtClean="0"/>
              <a:t>‹#›</a:t>
            </a:fld>
            <a:endParaRPr lang="en-US"/>
          </a:p>
        </p:txBody>
      </p:sp>
    </p:spTree>
    <p:extLst>
      <p:ext uri="{BB962C8B-B14F-4D97-AF65-F5344CB8AC3E}">
        <p14:creationId xmlns:p14="http://schemas.microsoft.com/office/powerpoint/2010/main" val="38390339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6C57B-B65E-4D6E-B117-ACCE12A3F3E6}"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154C6-00AB-4582-A1BD-7C9F2879304E}" type="slidenum">
              <a:rPr lang="en-US" smtClean="0"/>
              <a:t>‹#›</a:t>
            </a:fld>
            <a:endParaRPr lang="en-US"/>
          </a:p>
        </p:txBody>
      </p:sp>
    </p:spTree>
    <p:extLst>
      <p:ext uri="{BB962C8B-B14F-4D97-AF65-F5344CB8AC3E}">
        <p14:creationId xmlns:p14="http://schemas.microsoft.com/office/powerpoint/2010/main" val="3908486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46C57B-B65E-4D6E-B117-ACCE12A3F3E6}"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154C6-00AB-4582-A1BD-7C9F2879304E}" type="slidenum">
              <a:rPr lang="en-US" smtClean="0"/>
              <a:t>‹#›</a:t>
            </a:fld>
            <a:endParaRPr lang="en-US"/>
          </a:p>
        </p:txBody>
      </p:sp>
    </p:spTree>
    <p:extLst>
      <p:ext uri="{BB962C8B-B14F-4D97-AF65-F5344CB8AC3E}">
        <p14:creationId xmlns:p14="http://schemas.microsoft.com/office/powerpoint/2010/main" val="29974688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46C57B-B65E-4D6E-B117-ACCE12A3F3E6}"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154C6-00AB-4582-A1BD-7C9F2879304E}" type="slidenum">
              <a:rPr lang="en-US" smtClean="0"/>
              <a:t>‹#›</a:t>
            </a:fld>
            <a:endParaRPr lang="en-US"/>
          </a:p>
        </p:txBody>
      </p:sp>
    </p:spTree>
    <p:extLst>
      <p:ext uri="{BB962C8B-B14F-4D97-AF65-F5344CB8AC3E}">
        <p14:creationId xmlns:p14="http://schemas.microsoft.com/office/powerpoint/2010/main" val="18917254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46C57B-B65E-4D6E-B117-ACCE12A3F3E6}"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E154C6-00AB-4582-A1BD-7C9F2879304E}" type="slidenum">
              <a:rPr lang="en-US" smtClean="0"/>
              <a:t>‹#›</a:t>
            </a:fld>
            <a:endParaRPr lang="en-US"/>
          </a:p>
        </p:txBody>
      </p:sp>
    </p:spTree>
    <p:extLst>
      <p:ext uri="{BB962C8B-B14F-4D97-AF65-F5344CB8AC3E}">
        <p14:creationId xmlns:p14="http://schemas.microsoft.com/office/powerpoint/2010/main" val="2143871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46C57B-B65E-4D6E-B117-ACCE12A3F3E6}" type="datetimeFigureOut">
              <a:rPr lang="en-US" smtClean="0"/>
              <a:t>9/21/2022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E154C6-00AB-4582-A1BD-7C9F2879304E}" type="slidenum">
              <a:rPr lang="en-US" smtClean="0"/>
              <a:t>‹#›</a:t>
            </a:fld>
            <a:endParaRPr lang="en-US"/>
          </a:p>
        </p:txBody>
      </p:sp>
    </p:spTree>
    <p:extLst>
      <p:ext uri="{BB962C8B-B14F-4D97-AF65-F5344CB8AC3E}">
        <p14:creationId xmlns:p14="http://schemas.microsoft.com/office/powerpoint/2010/main" val="2170477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46C57B-B65E-4D6E-B117-ACCE12A3F3E6}" type="datetimeFigureOut">
              <a:rPr lang="en-US" smtClean="0"/>
              <a:t>9/21/2022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E154C6-00AB-4582-A1BD-7C9F2879304E}" type="slidenum">
              <a:rPr lang="en-US" smtClean="0"/>
              <a:t>‹#›</a:t>
            </a:fld>
            <a:endParaRPr lang="en-US"/>
          </a:p>
        </p:txBody>
      </p:sp>
    </p:spTree>
    <p:extLst>
      <p:ext uri="{BB962C8B-B14F-4D97-AF65-F5344CB8AC3E}">
        <p14:creationId xmlns:p14="http://schemas.microsoft.com/office/powerpoint/2010/main" val="40401330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46C57B-B65E-4D6E-B117-ACCE12A3F3E6}"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154C6-00AB-4582-A1BD-7C9F2879304E}" type="slidenum">
              <a:rPr lang="en-US" smtClean="0"/>
              <a:t>‹#›</a:t>
            </a:fld>
            <a:endParaRPr lang="en-US"/>
          </a:p>
        </p:txBody>
      </p:sp>
    </p:spTree>
    <p:extLst>
      <p:ext uri="{BB962C8B-B14F-4D97-AF65-F5344CB8AC3E}">
        <p14:creationId xmlns:p14="http://schemas.microsoft.com/office/powerpoint/2010/main" val="790545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46C57B-B65E-4D6E-B117-ACCE12A3F3E6}"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154C6-00AB-4582-A1BD-7C9F2879304E}" type="slidenum">
              <a:rPr lang="en-US" smtClean="0"/>
              <a:t>‹#›</a:t>
            </a:fld>
            <a:endParaRPr lang="en-US"/>
          </a:p>
        </p:txBody>
      </p:sp>
    </p:spTree>
    <p:extLst>
      <p:ext uri="{BB962C8B-B14F-4D97-AF65-F5344CB8AC3E}">
        <p14:creationId xmlns:p14="http://schemas.microsoft.com/office/powerpoint/2010/main" val="26309650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6C57B-B65E-4D6E-B117-ACCE12A3F3E6}"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154C6-00AB-4582-A1BD-7C9F2879304E}" type="slidenum">
              <a:rPr lang="en-US" smtClean="0"/>
              <a:t>‹#›</a:t>
            </a:fld>
            <a:endParaRPr lang="en-US"/>
          </a:p>
        </p:txBody>
      </p:sp>
    </p:spTree>
    <p:extLst>
      <p:ext uri="{BB962C8B-B14F-4D97-AF65-F5344CB8AC3E}">
        <p14:creationId xmlns:p14="http://schemas.microsoft.com/office/powerpoint/2010/main" val="3625290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412B6-A55B-4FDB-90A1-8B5906DCDEBB}" type="datetimeFigureOut">
              <a:rPr lang="en-US" smtClean="0"/>
              <a:t>9/21/2022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A69CCE-8A68-48E1-A769-21415F724ABD}" type="slidenum">
              <a:rPr lang="en-US" smtClean="0"/>
              <a:t>‹#›</a:t>
            </a:fld>
            <a:endParaRPr lang="en-US"/>
          </a:p>
        </p:txBody>
      </p:sp>
    </p:spTree>
    <p:extLst>
      <p:ext uri="{BB962C8B-B14F-4D97-AF65-F5344CB8AC3E}">
        <p14:creationId xmlns:p14="http://schemas.microsoft.com/office/powerpoint/2010/main" val="29354346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6C57B-B65E-4D6E-B117-ACCE12A3F3E6}"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154C6-00AB-4582-A1BD-7C9F2879304E}" type="slidenum">
              <a:rPr lang="en-US" smtClean="0"/>
              <a:t>‹#›</a:t>
            </a:fld>
            <a:endParaRPr lang="en-US"/>
          </a:p>
        </p:txBody>
      </p:sp>
    </p:spTree>
    <p:extLst>
      <p:ext uri="{BB962C8B-B14F-4D97-AF65-F5344CB8AC3E}">
        <p14:creationId xmlns:p14="http://schemas.microsoft.com/office/powerpoint/2010/main" val="4433747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EA3D6B82-1632-4E1D-8CA3-97DA5F2065D9}" type="slidenum">
              <a:rPr lang="en-US"/>
              <a:t>‹#›</a:t>
            </a:fld>
            <a:endParaRPr lang="en-US"/>
          </a:p>
        </p:txBody>
      </p:sp>
    </p:spTree>
    <p:extLst>
      <p:ext uri="{BB962C8B-B14F-4D97-AF65-F5344CB8AC3E}">
        <p14:creationId xmlns:p14="http://schemas.microsoft.com/office/powerpoint/2010/main" val="3741190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2412B6-A55B-4FDB-90A1-8B5906DCDEBB}"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69CCE-8A68-48E1-A769-21415F724ABD}" type="slidenum">
              <a:rPr lang="en-US" smtClean="0"/>
              <a:t>‹#›</a:t>
            </a:fld>
            <a:endParaRPr lang="en-US"/>
          </a:p>
        </p:txBody>
      </p:sp>
    </p:spTree>
    <p:extLst>
      <p:ext uri="{BB962C8B-B14F-4D97-AF65-F5344CB8AC3E}">
        <p14:creationId xmlns:p14="http://schemas.microsoft.com/office/powerpoint/2010/main" val="3619709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2412B6-A55B-4FDB-90A1-8B5906DCDEBB}"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69CCE-8A68-48E1-A769-21415F724ABD}" type="slidenum">
              <a:rPr lang="en-US" smtClean="0"/>
              <a:t>‹#›</a:t>
            </a:fld>
            <a:endParaRPr lang="en-US"/>
          </a:p>
        </p:txBody>
      </p:sp>
    </p:spTree>
    <p:extLst>
      <p:ext uri="{BB962C8B-B14F-4D97-AF65-F5344CB8AC3E}">
        <p14:creationId xmlns:p14="http://schemas.microsoft.com/office/powerpoint/2010/main" val="903758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412B6-A55B-4FDB-90A1-8B5906DCDEBB}" type="datetimeFigureOut">
              <a:rPr lang="en-US" smtClean="0"/>
              <a:t>9/21/2022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69CCE-8A68-48E1-A769-21415F724ABD}" type="slidenum">
              <a:rPr lang="en-US" smtClean="0"/>
              <a:t>‹#›</a:t>
            </a:fld>
            <a:endParaRPr lang="en-US"/>
          </a:p>
        </p:txBody>
      </p:sp>
    </p:spTree>
    <p:extLst>
      <p:ext uri="{BB962C8B-B14F-4D97-AF65-F5344CB8AC3E}">
        <p14:creationId xmlns:p14="http://schemas.microsoft.com/office/powerpoint/2010/main" val="624570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0AA77938-CC29-42F3-A7B1-9001DB5455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B0B5CD3-006E-44AB-8A40-66ED10980B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D8F2766-C71C-4980-B6C5-9F4FA8010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501916-CAB0-42DD-BE4C-D67E7A2F3B4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DA5AAA0-8235-42AB-ADA1-131F9B5486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5D40AF36-5990-4243-8362-C25F7A0DB4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27A5D5-F6DE-4F29-AE57-4D8D628A560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8096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4E402B-9921-40FA-8360-131077676729}" type="datetimeFigureOut">
              <a:rPr kumimoji="0" lang="en-US" sz="16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9/21/2022</a:t>
            </a:fld>
            <a:endParaRPr kumimoji="0" lang="en-US" sz="1600" b="0" i="0" u="none" strike="noStrike" kern="1200" cap="none" spc="0" normalizeH="0" baseline="0" noProof="0">
              <a:ln>
                <a:noFill/>
              </a:ln>
              <a:solidFill>
                <a:prstClr val="black">
                  <a:tint val="75000"/>
                </a:prstClr>
              </a:solidFill>
              <a:effectLst/>
              <a:uLnTx/>
              <a:uFillTx/>
              <a:latin typeface="Segoe UI"/>
              <a:ea typeface="+mn-ea"/>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Segoe UI"/>
              <a:ea typeface="+mn-ea"/>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1140594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j-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 xmlns:a16="http://schemas.microsoft.com/office/drawing/2014/main" id="{F2013708-A81B-4056-A6E9-31FF53FA37D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 xmlns:a16="http://schemas.microsoft.com/office/drawing/2014/main" id="{626EE3E2-DCF7-4184-8857-E3E12FF4F127}"/>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A70B0C47-7D84-45BD-B1C7-0F64D2F26CE1}"/>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B79221D-718D-4CDB-829B-8A4CA69E0B97}" type="datetimeFigureOut">
              <a:rPr lang="en-US"/>
              <a:pPr>
                <a:defRPr/>
              </a:pPr>
              <a:t>9/21/2022</a:t>
            </a:fld>
            <a:endParaRPr lang="en-US"/>
          </a:p>
        </p:txBody>
      </p:sp>
      <p:sp>
        <p:nvSpPr>
          <p:cNvPr id="5" name="Footer Placeholder 4">
            <a:extLst>
              <a:ext uri="{FF2B5EF4-FFF2-40B4-BE49-F238E27FC236}">
                <a16:creationId xmlns="" xmlns:a16="http://schemas.microsoft.com/office/drawing/2014/main" id="{549C2AA5-3F98-4177-8791-729956F9E914}"/>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CBB3EB03-DDBD-495B-AE25-C505D2CADA2C}"/>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B108142-0905-4278-A309-F0225A8D499F}" type="slidenum">
              <a:rPr lang="en-US"/>
              <a:pPr>
                <a:defRPr/>
              </a:pPr>
              <a:t>‹#›</a:t>
            </a:fld>
            <a:endParaRPr lang="en-US"/>
          </a:p>
        </p:txBody>
      </p:sp>
    </p:spTree>
    <p:extLst>
      <p:ext uri="{BB962C8B-B14F-4D97-AF65-F5344CB8AC3E}">
        <p14:creationId xmlns:p14="http://schemas.microsoft.com/office/powerpoint/2010/main" val="16727215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074" name="Group 1">
            <a:extLst>
              <a:ext uri="{FF2B5EF4-FFF2-40B4-BE49-F238E27FC236}">
                <a16:creationId xmlns="" xmlns:a16="http://schemas.microsoft.com/office/drawing/2014/main" id="{870FF4EC-D527-48F6-A52E-E4953A429B87}"/>
              </a:ext>
            </a:extLst>
          </p:cNvPr>
          <p:cNvGrpSpPr>
            <a:grpSpLocks/>
          </p:cNvGrpSpPr>
          <p:nvPr/>
        </p:nvGrpSpPr>
        <p:grpSpPr bwMode="auto">
          <a:xfrm>
            <a:off x="-735013" y="-477838"/>
            <a:ext cx="4692651" cy="7375526"/>
            <a:chOff x="-347" y="-301"/>
            <a:chExt cx="2217" cy="4646"/>
          </a:xfrm>
        </p:grpSpPr>
        <p:sp>
          <p:nvSpPr>
            <p:cNvPr id="3080" name="Freeform 2">
              <a:extLst>
                <a:ext uri="{FF2B5EF4-FFF2-40B4-BE49-F238E27FC236}">
                  <a16:creationId xmlns="" xmlns:a16="http://schemas.microsoft.com/office/drawing/2014/main" id="{CE89579E-D2C1-407F-B476-BE1705B448DE}"/>
                </a:ext>
              </a:extLst>
            </p:cNvPr>
            <p:cNvSpPr>
              <a:spLocks noChangeArrowheads="1"/>
            </p:cNvSpPr>
            <p:nvPr/>
          </p:nvSpPr>
          <p:spPr bwMode="auto">
            <a:xfrm>
              <a:off x="-55" y="3202"/>
              <a:ext cx="481" cy="841"/>
            </a:xfrm>
            <a:custGeom>
              <a:avLst/>
              <a:gdLst>
                <a:gd name="T0" fmla="*/ 5 w 472"/>
                <a:gd name="T1" fmla="*/ 42 h 802"/>
                <a:gd name="T2" fmla="*/ 209 w 472"/>
                <a:gd name="T3" fmla="*/ 31 h 802"/>
                <a:gd name="T4" fmla="*/ 339 w 472"/>
                <a:gd name="T5" fmla="*/ 84 h 802"/>
                <a:gd name="T6" fmla="*/ 392 w 472"/>
                <a:gd name="T7" fmla="*/ 124 h 802"/>
                <a:gd name="T8" fmla="*/ 453 w 472"/>
                <a:gd name="T9" fmla="*/ 206 h 802"/>
                <a:gd name="T10" fmla="*/ 480 w 472"/>
                <a:gd name="T11" fmla="*/ 317 h 802"/>
                <a:gd name="T12" fmla="*/ 437 w 472"/>
                <a:gd name="T13" fmla="*/ 672 h 802"/>
                <a:gd name="T14" fmla="*/ 376 w 472"/>
                <a:gd name="T15" fmla="*/ 804 h 802"/>
                <a:gd name="T16" fmla="*/ 189 w 472"/>
                <a:gd name="T17" fmla="*/ 905 h 802"/>
                <a:gd name="T18" fmla="*/ 85 w 472"/>
                <a:gd name="T19" fmla="*/ 925 h 802"/>
                <a:gd name="T20" fmla="*/ 74 w 472"/>
                <a:gd name="T21" fmla="*/ 1017 h 802"/>
                <a:gd name="T22" fmla="*/ 7 w 472"/>
                <a:gd name="T23" fmla="*/ 998 h 802"/>
                <a:gd name="T24" fmla="*/ 5 w 472"/>
                <a:gd name="T25" fmla="*/ 952 h 802"/>
                <a:gd name="T26" fmla="*/ 42 w 472"/>
                <a:gd name="T27" fmla="*/ 917 h 802"/>
                <a:gd name="T28" fmla="*/ 5 w 472"/>
                <a:gd name="T29" fmla="*/ 850 h 802"/>
                <a:gd name="T30" fmla="*/ 5 w 472"/>
                <a:gd name="T31" fmla="*/ 4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rgbClr val="F2DFFD">
                <a:alpha val="50195"/>
              </a:srgbClr>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3081" name="Group 3">
              <a:extLst>
                <a:ext uri="{FF2B5EF4-FFF2-40B4-BE49-F238E27FC236}">
                  <a16:creationId xmlns="" xmlns:a16="http://schemas.microsoft.com/office/drawing/2014/main" id="{32F1F910-7080-4B6A-8655-10BA513996F2}"/>
                </a:ext>
              </a:extLst>
            </p:cNvPr>
            <p:cNvGrpSpPr>
              <a:grpSpLocks/>
            </p:cNvGrpSpPr>
            <p:nvPr/>
          </p:nvGrpSpPr>
          <p:grpSpPr bwMode="auto">
            <a:xfrm>
              <a:off x="-111" y="2225"/>
              <a:ext cx="907" cy="706"/>
              <a:chOff x="-111" y="2225"/>
              <a:chExt cx="907" cy="706"/>
            </a:xfrm>
          </p:grpSpPr>
          <p:sp>
            <p:nvSpPr>
              <p:cNvPr id="3119" name="Freeform 4">
                <a:extLst>
                  <a:ext uri="{FF2B5EF4-FFF2-40B4-BE49-F238E27FC236}">
                    <a16:creationId xmlns="" xmlns:a16="http://schemas.microsoft.com/office/drawing/2014/main" id="{E05B97DD-C5B2-403A-8069-66950A5BC9E8}"/>
                  </a:ext>
                </a:extLst>
              </p:cNvPr>
              <p:cNvSpPr>
                <a:spLocks noChangeArrowheads="1"/>
              </p:cNvSpPr>
              <p:nvPr/>
            </p:nvSpPr>
            <p:spPr bwMode="auto">
              <a:xfrm rot="14940000" flipH="1">
                <a:off x="-58" y="2243"/>
                <a:ext cx="219" cy="265"/>
              </a:xfrm>
              <a:custGeom>
                <a:avLst/>
                <a:gdLst>
                  <a:gd name="T0" fmla="*/ 10618 w 83"/>
                  <a:gd name="T1" fmla="*/ 1662 h 117"/>
                  <a:gd name="T2" fmla="*/ 3433 w 83"/>
                  <a:gd name="T3" fmla="*/ 0 h 117"/>
                  <a:gd name="T4" fmla="*/ 0 w 83"/>
                  <a:gd name="T5" fmla="*/ 6972 h 117"/>
                  <a:gd name="T6" fmla="*/ 10618 w 83"/>
                  <a:gd name="T7" fmla="*/ 166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rgbClr val="FFFFCC"/>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20" name="Freeform 5">
                <a:extLst>
                  <a:ext uri="{FF2B5EF4-FFF2-40B4-BE49-F238E27FC236}">
                    <a16:creationId xmlns="" xmlns:a16="http://schemas.microsoft.com/office/drawing/2014/main" id="{35E49806-7383-4100-8C4D-09EE1A319F3D}"/>
                  </a:ext>
                </a:extLst>
              </p:cNvPr>
              <p:cNvSpPr>
                <a:spLocks noChangeArrowheads="1"/>
              </p:cNvSpPr>
              <p:nvPr/>
            </p:nvSpPr>
            <p:spPr bwMode="auto">
              <a:xfrm rot="14940000" flipH="1">
                <a:off x="107" y="2602"/>
                <a:ext cx="380" cy="221"/>
              </a:xfrm>
              <a:custGeom>
                <a:avLst/>
                <a:gdLst>
                  <a:gd name="T0" fmla="*/ 0 w 140"/>
                  <a:gd name="T1" fmla="*/ 5710 h 98"/>
                  <a:gd name="T2" fmla="*/ 17380 w 140"/>
                  <a:gd name="T3" fmla="*/ 0 h 98"/>
                  <a:gd name="T4" fmla="*/ 20615 w 140"/>
                  <a:gd name="T5" fmla="*/ 2868 h 98"/>
                  <a:gd name="T6" fmla="*/ 0 w 140"/>
                  <a:gd name="T7" fmla="*/ 5710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rgbClr val="FFFFCC"/>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21" name="Freeform 6">
                <a:extLst>
                  <a:ext uri="{FF2B5EF4-FFF2-40B4-BE49-F238E27FC236}">
                    <a16:creationId xmlns="" xmlns:a16="http://schemas.microsoft.com/office/drawing/2014/main" id="{5941CE1D-A923-40B3-AAFD-40B90FA0818D}"/>
                  </a:ext>
                </a:extLst>
              </p:cNvPr>
              <p:cNvSpPr>
                <a:spLocks noChangeArrowheads="1"/>
              </p:cNvSpPr>
              <p:nvPr/>
            </p:nvSpPr>
            <p:spPr bwMode="auto">
              <a:xfrm rot="14940000" flipH="1">
                <a:off x="475" y="2452"/>
                <a:ext cx="398" cy="109"/>
              </a:xfrm>
              <a:custGeom>
                <a:avLst/>
                <a:gdLst>
                  <a:gd name="T0" fmla="*/ 0 w 145"/>
                  <a:gd name="T1" fmla="*/ 396 h 49"/>
                  <a:gd name="T2" fmla="*/ 22579 w 145"/>
                  <a:gd name="T3" fmla="*/ 0 h 49"/>
                  <a:gd name="T4" fmla="*/ 20432 w 145"/>
                  <a:gd name="T5" fmla="*/ 2663 h 49"/>
                  <a:gd name="T6" fmla="*/ 0 w 145"/>
                  <a:gd name="T7" fmla="*/ 396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rgbClr val="FFFFCC"/>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082" name="Freeform 7">
              <a:extLst>
                <a:ext uri="{FF2B5EF4-FFF2-40B4-BE49-F238E27FC236}">
                  <a16:creationId xmlns="" xmlns:a16="http://schemas.microsoft.com/office/drawing/2014/main" id="{69399E65-752A-462D-9855-4E849A6A460B}"/>
                </a:ext>
              </a:extLst>
            </p:cNvPr>
            <p:cNvSpPr>
              <a:spLocks noChangeArrowheads="1"/>
            </p:cNvSpPr>
            <p:nvPr/>
          </p:nvSpPr>
          <p:spPr bwMode="auto">
            <a:xfrm>
              <a:off x="43" y="1592"/>
              <a:ext cx="726" cy="806"/>
            </a:xfrm>
            <a:custGeom>
              <a:avLst/>
              <a:gdLst>
                <a:gd name="T0" fmla="*/ 14 w 710"/>
                <a:gd name="T1" fmla="*/ 531 h 768"/>
                <a:gd name="T2" fmla="*/ 14 w 710"/>
                <a:gd name="T3" fmla="*/ 346 h 768"/>
                <a:gd name="T4" fmla="*/ 112 w 710"/>
                <a:gd name="T5" fmla="*/ 183 h 768"/>
                <a:gd name="T6" fmla="*/ 168 w 710"/>
                <a:gd name="T7" fmla="*/ 122 h 768"/>
                <a:gd name="T8" fmla="*/ 222 w 710"/>
                <a:gd name="T9" fmla="*/ 81 h 768"/>
                <a:gd name="T10" fmla="*/ 391 w 710"/>
                <a:gd name="T11" fmla="*/ 0 h 768"/>
                <a:gd name="T12" fmla="*/ 597 w 710"/>
                <a:gd name="T13" fmla="*/ 8 h 768"/>
                <a:gd name="T14" fmla="*/ 740 w 710"/>
                <a:gd name="T15" fmla="*/ 122 h 768"/>
                <a:gd name="T16" fmla="*/ 793 w 710"/>
                <a:gd name="T17" fmla="*/ 254 h 768"/>
                <a:gd name="T18" fmla="*/ 785 w 710"/>
                <a:gd name="T19" fmla="*/ 510 h 768"/>
                <a:gd name="T20" fmla="*/ 758 w 710"/>
                <a:gd name="T21" fmla="*/ 570 h 768"/>
                <a:gd name="T22" fmla="*/ 615 w 710"/>
                <a:gd name="T23" fmla="*/ 804 h 768"/>
                <a:gd name="T24" fmla="*/ 579 w 710"/>
                <a:gd name="T25" fmla="*/ 835 h 768"/>
                <a:gd name="T26" fmla="*/ 526 w 710"/>
                <a:gd name="T27" fmla="*/ 845 h 768"/>
                <a:gd name="T28" fmla="*/ 579 w 710"/>
                <a:gd name="T29" fmla="*/ 866 h 768"/>
                <a:gd name="T30" fmla="*/ 633 w 710"/>
                <a:gd name="T31" fmla="*/ 886 h 768"/>
                <a:gd name="T32" fmla="*/ 642 w 710"/>
                <a:gd name="T33" fmla="*/ 916 h 768"/>
                <a:gd name="T34" fmla="*/ 588 w 710"/>
                <a:gd name="T35" fmla="*/ 936 h 768"/>
                <a:gd name="T36" fmla="*/ 561 w 710"/>
                <a:gd name="T37" fmla="*/ 957 h 768"/>
                <a:gd name="T38" fmla="*/ 507 w 710"/>
                <a:gd name="T39" fmla="*/ 978 h 768"/>
                <a:gd name="T40" fmla="*/ 490 w 710"/>
                <a:gd name="T41" fmla="*/ 907 h 768"/>
                <a:gd name="T42" fmla="*/ 276 w 710"/>
                <a:gd name="T43" fmla="*/ 876 h 768"/>
                <a:gd name="T44" fmla="*/ 149 w 710"/>
                <a:gd name="T45" fmla="*/ 825 h 768"/>
                <a:gd name="T46" fmla="*/ 124 w 710"/>
                <a:gd name="T47" fmla="*/ 794 h 768"/>
                <a:gd name="T48" fmla="*/ 88 w 710"/>
                <a:gd name="T49" fmla="*/ 734 h 768"/>
                <a:gd name="T50" fmla="*/ 59 w 710"/>
                <a:gd name="T51" fmla="*/ 591 h 768"/>
                <a:gd name="T52" fmla="*/ 35 w 710"/>
                <a:gd name="T53" fmla="*/ 518 h 768"/>
                <a:gd name="T54" fmla="*/ 22 w 710"/>
                <a:gd name="T55" fmla="*/ 489 h 768"/>
                <a:gd name="T56" fmla="*/ 14 w 710"/>
                <a:gd name="T57" fmla="*/ 531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rgbClr val="EBF7FF">
                <a:alpha val="50195"/>
              </a:srgbClr>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3083" name="Group 8">
              <a:extLst>
                <a:ext uri="{FF2B5EF4-FFF2-40B4-BE49-F238E27FC236}">
                  <a16:creationId xmlns="" xmlns:a16="http://schemas.microsoft.com/office/drawing/2014/main" id="{7F47ACDE-21A5-488A-9A16-C7CF20DB5417}"/>
                </a:ext>
              </a:extLst>
            </p:cNvPr>
            <p:cNvGrpSpPr>
              <a:grpSpLocks/>
            </p:cNvGrpSpPr>
            <p:nvPr/>
          </p:nvGrpSpPr>
          <p:grpSpPr bwMode="auto">
            <a:xfrm>
              <a:off x="-347" y="1205"/>
              <a:ext cx="2217" cy="2359"/>
              <a:chOff x="-347" y="1205"/>
              <a:chExt cx="2217" cy="2359"/>
            </a:xfrm>
          </p:grpSpPr>
          <p:sp>
            <p:nvSpPr>
              <p:cNvPr id="3110" name="Freeform 9">
                <a:extLst>
                  <a:ext uri="{FF2B5EF4-FFF2-40B4-BE49-F238E27FC236}">
                    <a16:creationId xmlns="" xmlns:a16="http://schemas.microsoft.com/office/drawing/2014/main" id="{B485DD0F-856B-470A-9A79-92573F583CBF}"/>
                  </a:ext>
                </a:extLst>
              </p:cNvPr>
              <p:cNvSpPr>
                <a:spLocks noChangeArrowheads="1"/>
              </p:cNvSpPr>
              <p:nvPr/>
            </p:nvSpPr>
            <p:spPr bwMode="auto">
              <a:xfrm rot="780000" flipH="1">
                <a:off x="-55" y="1278"/>
                <a:ext cx="729" cy="755"/>
              </a:xfrm>
              <a:custGeom>
                <a:avLst/>
                <a:gdLst>
                  <a:gd name="T0" fmla="*/ 19750 w 217"/>
                  <a:gd name="T1" fmla="*/ 126117 h 210"/>
                  <a:gd name="T2" fmla="*/ 15813 w 217"/>
                  <a:gd name="T3" fmla="*/ 118970 h 210"/>
                  <a:gd name="T4" fmla="*/ 11073 w 217"/>
                  <a:gd name="T5" fmla="*/ 108785 h 210"/>
                  <a:gd name="T6" fmla="*/ 6366 w 217"/>
                  <a:gd name="T7" fmla="*/ 95547 h 210"/>
                  <a:gd name="T8" fmla="*/ 2157 w 217"/>
                  <a:gd name="T9" fmla="*/ 81044 h 210"/>
                  <a:gd name="T10" fmla="*/ 0 w 217"/>
                  <a:gd name="T11" fmla="*/ 65480 h 210"/>
                  <a:gd name="T12" fmla="*/ 383 w 217"/>
                  <a:gd name="T13" fmla="*/ 49312 h 210"/>
                  <a:gd name="T14" fmla="*/ 3826 w 217"/>
                  <a:gd name="T15" fmla="*/ 34252 h 210"/>
                  <a:gd name="T16" fmla="*/ 11604 w 217"/>
                  <a:gd name="T17" fmla="*/ 21057 h 210"/>
                  <a:gd name="T18" fmla="*/ 19219 w 217"/>
                  <a:gd name="T19" fmla="*/ 13198 h 210"/>
                  <a:gd name="T20" fmla="*/ 25743 w 217"/>
                  <a:gd name="T21" fmla="*/ 7201 h 210"/>
                  <a:gd name="T22" fmla="*/ 30823 w 217"/>
                  <a:gd name="T23" fmla="*/ 4188 h 210"/>
                  <a:gd name="T24" fmla="*/ 34659 w 217"/>
                  <a:gd name="T25" fmla="*/ 3024 h 210"/>
                  <a:gd name="T26" fmla="*/ 37683 w 217"/>
                  <a:gd name="T27" fmla="*/ 3024 h 210"/>
                  <a:gd name="T28" fmla="*/ 44432 w 217"/>
                  <a:gd name="T29" fmla="*/ 0 h 210"/>
                  <a:gd name="T30" fmla="*/ 63312 w 217"/>
                  <a:gd name="T31" fmla="*/ 4836 h 210"/>
                  <a:gd name="T32" fmla="*/ 68516 w 217"/>
                  <a:gd name="T33" fmla="*/ 7201 h 210"/>
                  <a:gd name="T34" fmla="*/ 73629 w 217"/>
                  <a:gd name="T35" fmla="*/ 9010 h 210"/>
                  <a:gd name="T36" fmla="*/ 77838 w 217"/>
                  <a:gd name="T37" fmla="*/ 11336 h 210"/>
                  <a:gd name="T38" fmla="*/ 81248 w 217"/>
                  <a:gd name="T39" fmla="*/ 13845 h 210"/>
                  <a:gd name="T40" fmla="*/ 84702 w 217"/>
                  <a:gd name="T41" fmla="*/ 16222 h 210"/>
                  <a:gd name="T42" fmla="*/ 87769 w 217"/>
                  <a:gd name="T43" fmla="*/ 19195 h 210"/>
                  <a:gd name="T44" fmla="*/ 90309 w 217"/>
                  <a:gd name="T45" fmla="*/ 22905 h 210"/>
                  <a:gd name="T46" fmla="*/ 92848 w 217"/>
                  <a:gd name="T47" fmla="*/ 27040 h 210"/>
                  <a:gd name="T48" fmla="*/ 87769 w 217"/>
                  <a:gd name="T49" fmla="*/ 24067 h 210"/>
                  <a:gd name="T50" fmla="*/ 83029 w 217"/>
                  <a:gd name="T51" fmla="*/ 21561 h 210"/>
                  <a:gd name="T52" fmla="*/ 78336 w 217"/>
                  <a:gd name="T53" fmla="*/ 19892 h 210"/>
                  <a:gd name="T54" fmla="*/ 73629 w 217"/>
                  <a:gd name="T55" fmla="*/ 18030 h 210"/>
                  <a:gd name="T56" fmla="*/ 69803 w 217"/>
                  <a:gd name="T57" fmla="*/ 16222 h 210"/>
                  <a:gd name="T58" fmla="*/ 65482 w 217"/>
                  <a:gd name="T59" fmla="*/ 15524 h 210"/>
                  <a:gd name="T60" fmla="*/ 61159 w 217"/>
                  <a:gd name="T61" fmla="*/ 14359 h 210"/>
                  <a:gd name="T62" fmla="*/ 57322 w 217"/>
                  <a:gd name="T63" fmla="*/ 14359 h 210"/>
                  <a:gd name="T64" fmla="*/ 53496 w 217"/>
                  <a:gd name="T65" fmla="*/ 14359 h 210"/>
                  <a:gd name="T66" fmla="*/ 49669 w 217"/>
                  <a:gd name="T67" fmla="*/ 15057 h 210"/>
                  <a:gd name="T68" fmla="*/ 45719 w 217"/>
                  <a:gd name="T69" fmla="*/ 16222 h 210"/>
                  <a:gd name="T70" fmla="*/ 42423 w 217"/>
                  <a:gd name="T71" fmla="*/ 17387 h 210"/>
                  <a:gd name="T72" fmla="*/ 38983 w 217"/>
                  <a:gd name="T73" fmla="*/ 19892 h 210"/>
                  <a:gd name="T74" fmla="*/ 35032 w 217"/>
                  <a:gd name="T75" fmla="*/ 21561 h 210"/>
                  <a:gd name="T76" fmla="*/ 31737 w 217"/>
                  <a:gd name="T77" fmla="*/ 24584 h 210"/>
                  <a:gd name="T78" fmla="*/ 28283 w 217"/>
                  <a:gd name="T79" fmla="*/ 27558 h 210"/>
                  <a:gd name="T80" fmla="*/ 22290 w 217"/>
                  <a:gd name="T81" fmla="*/ 36567 h 210"/>
                  <a:gd name="T82" fmla="*/ 17966 w 217"/>
                  <a:gd name="T83" fmla="*/ 48097 h 210"/>
                  <a:gd name="T84" fmla="*/ 15813 w 217"/>
                  <a:gd name="T85" fmla="*/ 61809 h 210"/>
                  <a:gd name="T86" fmla="*/ 15010 w 217"/>
                  <a:gd name="T87" fmla="*/ 75705 h 210"/>
                  <a:gd name="T88" fmla="*/ 15010 w 217"/>
                  <a:gd name="T89" fmla="*/ 90711 h 210"/>
                  <a:gd name="T90" fmla="*/ 16307 w 217"/>
                  <a:gd name="T91" fmla="*/ 104607 h 210"/>
                  <a:gd name="T92" fmla="*/ 17593 w 217"/>
                  <a:gd name="T93" fmla="*/ 116461 h 210"/>
                  <a:gd name="T94" fmla="*/ 19750 w 217"/>
                  <a:gd name="T95" fmla="*/ 126117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rgbClr val="EBF7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11" name="Freeform 10">
                <a:extLst>
                  <a:ext uri="{FF2B5EF4-FFF2-40B4-BE49-F238E27FC236}">
                    <a16:creationId xmlns="" xmlns:a16="http://schemas.microsoft.com/office/drawing/2014/main" id="{2B530312-EBE9-49D7-B924-EBB17A7A0F09}"/>
                  </a:ext>
                </a:extLst>
              </p:cNvPr>
              <p:cNvSpPr>
                <a:spLocks noChangeArrowheads="1"/>
              </p:cNvSpPr>
              <p:nvPr/>
            </p:nvSpPr>
            <p:spPr bwMode="auto">
              <a:xfrm rot="780000" flipH="1">
                <a:off x="-269" y="1387"/>
                <a:ext cx="609" cy="768"/>
              </a:xfrm>
              <a:custGeom>
                <a:avLst/>
                <a:gdLst>
                  <a:gd name="T0" fmla="*/ 45749 w 182"/>
                  <a:gd name="T1" fmla="*/ 0 h 213"/>
                  <a:gd name="T2" fmla="*/ 47017 w 182"/>
                  <a:gd name="T3" fmla="*/ 1172 h 213"/>
                  <a:gd name="T4" fmla="*/ 49533 w 182"/>
                  <a:gd name="T5" fmla="*/ 4929 h 213"/>
                  <a:gd name="T6" fmla="*/ 53274 w 182"/>
                  <a:gd name="T7" fmla="*/ 10972 h 213"/>
                  <a:gd name="T8" fmla="*/ 57440 w 182"/>
                  <a:gd name="T9" fmla="*/ 20112 h 213"/>
                  <a:gd name="T10" fmla="*/ 60810 w 182"/>
                  <a:gd name="T11" fmla="*/ 31593 h 213"/>
                  <a:gd name="T12" fmla="*/ 62948 w 182"/>
                  <a:gd name="T13" fmla="*/ 46307 h 213"/>
                  <a:gd name="T14" fmla="*/ 62948 w 182"/>
                  <a:gd name="T15" fmla="*/ 64079 h 213"/>
                  <a:gd name="T16" fmla="*/ 60428 w 182"/>
                  <a:gd name="T17" fmla="*/ 84660 h 213"/>
                  <a:gd name="T18" fmla="*/ 58671 w 182"/>
                  <a:gd name="T19" fmla="*/ 90757 h 213"/>
                  <a:gd name="T20" fmla="*/ 57059 w 182"/>
                  <a:gd name="T21" fmla="*/ 95672 h 213"/>
                  <a:gd name="T22" fmla="*/ 54920 w 182"/>
                  <a:gd name="T23" fmla="*/ 100547 h 213"/>
                  <a:gd name="T24" fmla="*/ 52411 w 182"/>
                  <a:gd name="T25" fmla="*/ 105476 h 213"/>
                  <a:gd name="T26" fmla="*/ 49155 w 182"/>
                  <a:gd name="T27" fmla="*/ 109687 h 213"/>
                  <a:gd name="T28" fmla="*/ 46120 w 182"/>
                  <a:gd name="T29" fmla="*/ 112741 h 213"/>
                  <a:gd name="T30" fmla="*/ 42750 w 182"/>
                  <a:gd name="T31" fmla="*/ 116433 h 213"/>
                  <a:gd name="T32" fmla="*/ 38628 w 182"/>
                  <a:gd name="T33" fmla="*/ 118824 h 213"/>
                  <a:gd name="T34" fmla="*/ 34352 w 182"/>
                  <a:gd name="T35" fmla="*/ 119995 h 213"/>
                  <a:gd name="T36" fmla="*/ 30199 w 182"/>
                  <a:gd name="T37" fmla="*/ 121881 h 213"/>
                  <a:gd name="T38" fmla="*/ 25585 w 182"/>
                  <a:gd name="T39" fmla="*/ 122530 h 213"/>
                  <a:gd name="T40" fmla="*/ 20569 w 182"/>
                  <a:gd name="T41" fmla="*/ 122530 h 213"/>
                  <a:gd name="T42" fmla="*/ 15553 w 182"/>
                  <a:gd name="T43" fmla="*/ 121881 h 213"/>
                  <a:gd name="T44" fmla="*/ 10524 w 182"/>
                  <a:gd name="T45" fmla="*/ 119995 h 213"/>
                  <a:gd name="T46" fmla="*/ 5016 w 182"/>
                  <a:gd name="T47" fmla="*/ 117655 h 213"/>
                  <a:gd name="T48" fmla="*/ 0 w 182"/>
                  <a:gd name="T49" fmla="*/ 114612 h 213"/>
                  <a:gd name="T50" fmla="*/ 4648 w 182"/>
                  <a:gd name="T51" fmla="*/ 118824 h 213"/>
                  <a:gd name="T52" fmla="*/ 9292 w 182"/>
                  <a:gd name="T53" fmla="*/ 121881 h 213"/>
                  <a:gd name="T54" fmla="*/ 13783 w 182"/>
                  <a:gd name="T55" fmla="*/ 124924 h 213"/>
                  <a:gd name="T56" fmla="*/ 18059 w 182"/>
                  <a:gd name="T57" fmla="*/ 126756 h 213"/>
                  <a:gd name="T58" fmla="*/ 22182 w 182"/>
                  <a:gd name="T59" fmla="*/ 128627 h 213"/>
                  <a:gd name="T60" fmla="*/ 26448 w 182"/>
                  <a:gd name="T61" fmla="*/ 129147 h 213"/>
                  <a:gd name="T62" fmla="*/ 30567 w 182"/>
                  <a:gd name="T63" fmla="*/ 129799 h 213"/>
                  <a:gd name="T64" fmla="*/ 34844 w 182"/>
                  <a:gd name="T65" fmla="*/ 129799 h 213"/>
                  <a:gd name="T66" fmla="*/ 38247 w 182"/>
                  <a:gd name="T67" fmla="*/ 129147 h 213"/>
                  <a:gd name="T68" fmla="*/ 41998 w 182"/>
                  <a:gd name="T69" fmla="*/ 127924 h 213"/>
                  <a:gd name="T70" fmla="*/ 45257 w 182"/>
                  <a:gd name="T71" fmla="*/ 126756 h 213"/>
                  <a:gd name="T72" fmla="*/ 48626 w 182"/>
                  <a:gd name="T73" fmla="*/ 125573 h 213"/>
                  <a:gd name="T74" fmla="*/ 51661 w 182"/>
                  <a:gd name="T75" fmla="*/ 123702 h 213"/>
                  <a:gd name="T76" fmla="*/ 54549 w 182"/>
                  <a:gd name="T77" fmla="*/ 121362 h 213"/>
                  <a:gd name="T78" fmla="*/ 57059 w 182"/>
                  <a:gd name="T79" fmla="*/ 118824 h 213"/>
                  <a:gd name="T80" fmla="*/ 59535 w 182"/>
                  <a:gd name="T81" fmla="*/ 116433 h 213"/>
                  <a:gd name="T82" fmla="*/ 66317 w 182"/>
                  <a:gd name="T83" fmla="*/ 107347 h 213"/>
                  <a:gd name="T84" fmla="*/ 70965 w 182"/>
                  <a:gd name="T85" fmla="*/ 98207 h 213"/>
                  <a:gd name="T86" fmla="*/ 73843 w 182"/>
                  <a:gd name="T87" fmla="*/ 87703 h 213"/>
                  <a:gd name="T88" fmla="*/ 75084 w 182"/>
                  <a:gd name="T89" fmla="*/ 78094 h 213"/>
                  <a:gd name="T90" fmla="*/ 75981 w 182"/>
                  <a:gd name="T91" fmla="*/ 67591 h 213"/>
                  <a:gd name="T92" fmla="*/ 75981 w 182"/>
                  <a:gd name="T93" fmla="*/ 57982 h 213"/>
                  <a:gd name="T94" fmla="*/ 76349 w 182"/>
                  <a:gd name="T95" fmla="*/ 48193 h 213"/>
                  <a:gd name="T96" fmla="*/ 72578 w 182"/>
                  <a:gd name="T97" fmla="*/ 28081 h 213"/>
                  <a:gd name="T98" fmla="*/ 65457 w 182"/>
                  <a:gd name="T99" fmla="*/ 12843 h 213"/>
                  <a:gd name="T100" fmla="*/ 63319 w 182"/>
                  <a:gd name="T101" fmla="*/ 10972 h 213"/>
                  <a:gd name="T102" fmla="*/ 61673 w 182"/>
                  <a:gd name="T103" fmla="*/ 9140 h 213"/>
                  <a:gd name="T104" fmla="*/ 59535 w 182"/>
                  <a:gd name="T105" fmla="*/ 7918 h 213"/>
                  <a:gd name="T106" fmla="*/ 57922 w 182"/>
                  <a:gd name="T107" fmla="*/ 6746 h 213"/>
                  <a:gd name="T108" fmla="*/ 55412 w 182"/>
                  <a:gd name="T109" fmla="*/ 5394 h 213"/>
                  <a:gd name="T110" fmla="*/ 52906 w 182"/>
                  <a:gd name="T111" fmla="*/ 3707 h 213"/>
                  <a:gd name="T112" fmla="*/ 49905 w 182"/>
                  <a:gd name="T113" fmla="*/ 1871 h 213"/>
                  <a:gd name="T114" fmla="*/ 45749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rgbClr val="EBF7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12" name="Freeform 11">
                <a:extLst>
                  <a:ext uri="{FF2B5EF4-FFF2-40B4-BE49-F238E27FC236}">
                    <a16:creationId xmlns="" xmlns:a16="http://schemas.microsoft.com/office/drawing/2014/main" id="{FC70D93B-1505-4DD7-B8AC-39716B71870B}"/>
                  </a:ext>
                </a:extLst>
              </p:cNvPr>
              <p:cNvSpPr>
                <a:spLocks noChangeArrowheads="1"/>
              </p:cNvSpPr>
              <p:nvPr/>
            </p:nvSpPr>
            <p:spPr bwMode="auto">
              <a:xfrm rot="780000" flipH="1">
                <a:off x="-77" y="1545"/>
                <a:ext cx="211" cy="386"/>
              </a:xfrm>
              <a:custGeom>
                <a:avLst/>
                <a:gdLst>
                  <a:gd name="T0" fmla="*/ 1147 w 128"/>
                  <a:gd name="T1" fmla="*/ 0 h 217"/>
                  <a:gd name="T2" fmla="*/ 1278 w 128"/>
                  <a:gd name="T3" fmla="*/ 158 h 217"/>
                  <a:gd name="T4" fmla="*/ 1403 w 128"/>
                  <a:gd name="T5" fmla="*/ 478 h 217"/>
                  <a:gd name="T6" fmla="*/ 1500 w 128"/>
                  <a:gd name="T7" fmla="*/ 889 h 217"/>
                  <a:gd name="T8" fmla="*/ 1559 w 128"/>
                  <a:gd name="T9" fmla="*/ 1389 h 217"/>
                  <a:gd name="T10" fmla="*/ 1546 w 128"/>
                  <a:gd name="T11" fmla="*/ 1971 h 217"/>
                  <a:gd name="T12" fmla="*/ 1411 w 128"/>
                  <a:gd name="T13" fmla="*/ 2583 h 217"/>
                  <a:gd name="T14" fmla="*/ 1147 w 128"/>
                  <a:gd name="T15" fmla="*/ 3225 h 217"/>
                  <a:gd name="T16" fmla="*/ 730 w 128"/>
                  <a:gd name="T17" fmla="*/ 3867 h 217"/>
                  <a:gd name="T18" fmla="*/ 600 w 128"/>
                  <a:gd name="T19" fmla="*/ 3794 h 217"/>
                  <a:gd name="T20" fmla="*/ 465 w 128"/>
                  <a:gd name="T21" fmla="*/ 3743 h 217"/>
                  <a:gd name="T22" fmla="*/ 318 w 128"/>
                  <a:gd name="T23" fmla="*/ 3652 h 217"/>
                  <a:gd name="T24" fmla="*/ 193 w 128"/>
                  <a:gd name="T25" fmla="*/ 3584 h 217"/>
                  <a:gd name="T26" fmla="*/ 96 w 128"/>
                  <a:gd name="T27" fmla="*/ 3497 h 217"/>
                  <a:gd name="T28" fmla="*/ 21 w 128"/>
                  <a:gd name="T29" fmla="*/ 3383 h 217"/>
                  <a:gd name="T30" fmla="*/ 0 w 128"/>
                  <a:gd name="T31" fmla="*/ 3266 h 217"/>
                  <a:gd name="T32" fmla="*/ 13 w 128"/>
                  <a:gd name="T33" fmla="*/ 3173 h 217"/>
                  <a:gd name="T34" fmla="*/ 158 w 128"/>
                  <a:gd name="T35" fmla="*/ 3044 h 217"/>
                  <a:gd name="T36" fmla="*/ 353 w 128"/>
                  <a:gd name="T37" fmla="*/ 2864 h 217"/>
                  <a:gd name="T38" fmla="*/ 560 w 128"/>
                  <a:gd name="T39" fmla="*/ 2674 h 217"/>
                  <a:gd name="T40" fmla="*/ 767 w 128"/>
                  <a:gd name="T41" fmla="*/ 2380 h 217"/>
                  <a:gd name="T42" fmla="*/ 959 w 128"/>
                  <a:gd name="T43" fmla="*/ 1994 h 217"/>
                  <a:gd name="T44" fmla="*/ 1106 w 128"/>
                  <a:gd name="T45" fmla="*/ 1480 h 217"/>
                  <a:gd name="T46" fmla="*/ 1182 w 128"/>
                  <a:gd name="T47" fmla="*/ 822 h 217"/>
                  <a:gd name="T48" fmla="*/ 1147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rgbClr val="EBF7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13" name="Freeform 12">
                <a:extLst>
                  <a:ext uri="{FF2B5EF4-FFF2-40B4-BE49-F238E27FC236}">
                    <a16:creationId xmlns="" xmlns:a16="http://schemas.microsoft.com/office/drawing/2014/main" id="{45D676D2-3EAE-4E1C-BFFD-2B749CEFF26D}"/>
                  </a:ext>
                </a:extLst>
              </p:cNvPr>
              <p:cNvSpPr>
                <a:spLocks noChangeArrowheads="1"/>
              </p:cNvSpPr>
              <p:nvPr/>
            </p:nvSpPr>
            <p:spPr bwMode="auto">
              <a:xfrm rot="780000" flipH="1">
                <a:off x="321" y="2107"/>
                <a:ext cx="194" cy="228"/>
              </a:xfrm>
              <a:custGeom>
                <a:avLst/>
                <a:gdLst>
                  <a:gd name="T0" fmla="*/ 940 w 117"/>
                  <a:gd name="T1" fmla="*/ 0 h 132"/>
                  <a:gd name="T2" fmla="*/ 0 w 117"/>
                  <a:gd name="T3" fmla="*/ 382 h 132"/>
                  <a:gd name="T4" fmla="*/ 36 w 117"/>
                  <a:gd name="T5" fmla="*/ 402 h 132"/>
                  <a:gd name="T6" fmla="*/ 172 w 117"/>
                  <a:gd name="T7" fmla="*/ 444 h 132"/>
                  <a:gd name="T8" fmla="*/ 366 w 117"/>
                  <a:gd name="T9" fmla="*/ 553 h 132"/>
                  <a:gd name="T10" fmla="*/ 575 w 117"/>
                  <a:gd name="T11" fmla="*/ 722 h 132"/>
                  <a:gd name="T12" fmla="*/ 824 w 117"/>
                  <a:gd name="T13" fmla="*/ 955 h 132"/>
                  <a:gd name="T14" fmla="*/ 1048 w 117"/>
                  <a:gd name="T15" fmla="*/ 1226 h 132"/>
                  <a:gd name="T16" fmla="*/ 1275 w 117"/>
                  <a:gd name="T17" fmla="*/ 1580 h 132"/>
                  <a:gd name="T18" fmla="*/ 1449 w 117"/>
                  <a:gd name="T19" fmla="*/ 2031 h 132"/>
                  <a:gd name="T20" fmla="*/ 1467 w 117"/>
                  <a:gd name="T21" fmla="*/ 1843 h 132"/>
                  <a:gd name="T22" fmla="*/ 1446 w 117"/>
                  <a:gd name="T23" fmla="*/ 1650 h 132"/>
                  <a:gd name="T24" fmla="*/ 1353 w 117"/>
                  <a:gd name="T25" fmla="*/ 1382 h 132"/>
                  <a:gd name="T26" fmla="*/ 1240 w 117"/>
                  <a:gd name="T27" fmla="*/ 1140 h 132"/>
                  <a:gd name="T28" fmla="*/ 1116 w 117"/>
                  <a:gd name="T29" fmla="*/ 891 h 132"/>
                  <a:gd name="T30" fmla="*/ 977 w 117"/>
                  <a:gd name="T31" fmla="*/ 694 h 132"/>
                  <a:gd name="T32" fmla="*/ 839 w 117"/>
                  <a:gd name="T33" fmla="*/ 553 h 132"/>
                  <a:gd name="T34" fmla="*/ 726 w 117"/>
                  <a:gd name="T35" fmla="*/ 489 h 132"/>
                  <a:gd name="T36" fmla="*/ 861 w 117"/>
                  <a:gd name="T37" fmla="*/ 444 h 132"/>
                  <a:gd name="T38" fmla="*/ 990 w 117"/>
                  <a:gd name="T39" fmla="*/ 427 h 132"/>
                  <a:gd name="T40" fmla="*/ 1116 w 117"/>
                  <a:gd name="T41" fmla="*/ 402 h 132"/>
                  <a:gd name="T42" fmla="*/ 1227 w 117"/>
                  <a:gd name="T43" fmla="*/ 382 h 132"/>
                  <a:gd name="T44" fmla="*/ 1317 w 117"/>
                  <a:gd name="T45" fmla="*/ 366 h 132"/>
                  <a:gd name="T46" fmla="*/ 1366 w 117"/>
                  <a:gd name="T47" fmla="*/ 340 h 132"/>
                  <a:gd name="T48" fmla="*/ 1413 w 117"/>
                  <a:gd name="T49" fmla="*/ 320 h 132"/>
                  <a:gd name="T50" fmla="*/ 1428 w 117"/>
                  <a:gd name="T51" fmla="*/ 320 h 132"/>
                  <a:gd name="T52" fmla="*/ 940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rgbClr val="EBF7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14" name="Freeform 13">
                <a:extLst>
                  <a:ext uri="{FF2B5EF4-FFF2-40B4-BE49-F238E27FC236}">
                    <a16:creationId xmlns="" xmlns:a16="http://schemas.microsoft.com/office/drawing/2014/main" id="{2C1228E6-AA1A-4B62-92A3-ACF4EE5C36A5}"/>
                  </a:ext>
                </a:extLst>
              </p:cNvPr>
              <p:cNvSpPr>
                <a:spLocks noChangeArrowheads="1"/>
              </p:cNvSpPr>
              <p:nvPr/>
            </p:nvSpPr>
            <p:spPr bwMode="auto">
              <a:xfrm rot="780000" flipH="1">
                <a:off x="262" y="2152"/>
                <a:ext cx="45" cy="132"/>
              </a:xfrm>
              <a:custGeom>
                <a:avLst/>
                <a:gdLst>
                  <a:gd name="T0" fmla="*/ 262 w 29"/>
                  <a:gd name="T1" fmla="*/ 0 h 77"/>
                  <a:gd name="T2" fmla="*/ 209 w 29"/>
                  <a:gd name="T3" fmla="*/ 0 h 77"/>
                  <a:gd name="T4" fmla="*/ 147 w 29"/>
                  <a:gd name="T5" fmla="*/ 62 h 77"/>
                  <a:gd name="T6" fmla="*/ 82 w 29"/>
                  <a:gd name="T7" fmla="*/ 132 h 77"/>
                  <a:gd name="T8" fmla="*/ 34 w 29"/>
                  <a:gd name="T9" fmla="*/ 288 h 77"/>
                  <a:gd name="T10" fmla="*/ 12 w 29"/>
                  <a:gd name="T11" fmla="*/ 437 h 77"/>
                  <a:gd name="T12" fmla="*/ 0 w 29"/>
                  <a:gd name="T13" fmla="*/ 650 h 77"/>
                  <a:gd name="T14" fmla="*/ 29 w 29"/>
                  <a:gd name="T15" fmla="*/ 890 h 77"/>
                  <a:gd name="T16" fmla="*/ 96 w 29"/>
                  <a:gd name="T17" fmla="*/ 1137 h 77"/>
                  <a:gd name="T18" fmla="*/ 135 w 29"/>
                  <a:gd name="T19" fmla="*/ 785 h 77"/>
                  <a:gd name="T20" fmla="*/ 169 w 29"/>
                  <a:gd name="T21" fmla="*/ 543 h 77"/>
                  <a:gd name="T22" fmla="*/ 209 w 29"/>
                  <a:gd name="T23" fmla="*/ 326 h 77"/>
                  <a:gd name="T24" fmla="*/ 262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rgbClr val="EBF7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3115" name="Group 14">
                <a:extLst>
                  <a:ext uri="{FF2B5EF4-FFF2-40B4-BE49-F238E27FC236}">
                    <a16:creationId xmlns="" xmlns:a16="http://schemas.microsoft.com/office/drawing/2014/main" id="{6BD1917E-FCE5-4F47-AF89-B61D8C34DC32}"/>
                  </a:ext>
                </a:extLst>
              </p:cNvPr>
              <p:cNvGrpSpPr>
                <a:grpSpLocks/>
              </p:cNvGrpSpPr>
              <p:nvPr/>
            </p:nvGrpSpPr>
            <p:grpSpPr bwMode="auto">
              <a:xfrm>
                <a:off x="49" y="1404"/>
                <a:ext cx="1821" cy="2159"/>
                <a:chOff x="49" y="1404"/>
                <a:chExt cx="1821" cy="2159"/>
              </a:xfrm>
            </p:grpSpPr>
            <p:sp>
              <p:nvSpPr>
                <p:cNvPr id="3116" name="Freeform 15">
                  <a:extLst>
                    <a:ext uri="{FF2B5EF4-FFF2-40B4-BE49-F238E27FC236}">
                      <a16:creationId xmlns="" xmlns:a16="http://schemas.microsoft.com/office/drawing/2014/main" id="{E09BB66A-C759-4DB3-9AB0-ECA1AB8A512B}"/>
                    </a:ext>
                  </a:extLst>
                </p:cNvPr>
                <p:cNvSpPr>
                  <a:spLocks noChangeArrowheads="1"/>
                </p:cNvSpPr>
                <p:nvPr/>
              </p:nvSpPr>
              <p:spPr bwMode="auto">
                <a:xfrm rot="7140000" flipH="1">
                  <a:off x="389" y="1390"/>
                  <a:ext cx="646" cy="1157"/>
                </a:xfrm>
                <a:custGeom>
                  <a:avLst/>
                  <a:gdLst>
                    <a:gd name="T0" fmla="*/ 3495 w 207"/>
                    <a:gd name="T1" fmla="*/ 1600 h 564"/>
                    <a:gd name="T2" fmla="*/ 1791 w 207"/>
                    <a:gd name="T3" fmla="*/ 2626 h 564"/>
                    <a:gd name="T4" fmla="*/ 849 w 207"/>
                    <a:gd name="T5" fmla="*/ 3590 h 564"/>
                    <a:gd name="T6" fmla="*/ 0 w 207"/>
                    <a:gd name="T7" fmla="*/ 4532 h 564"/>
                    <a:gd name="T8" fmla="*/ 0 w 207"/>
                    <a:gd name="T9" fmla="*/ 5492 h 564"/>
                    <a:gd name="T10" fmla="*/ 849 w 207"/>
                    <a:gd name="T11" fmla="*/ 6536 h 564"/>
                    <a:gd name="T12" fmla="*/ 2094 w 207"/>
                    <a:gd name="T13" fmla="*/ 7668 h 564"/>
                    <a:gd name="T14" fmla="*/ 4744 w 207"/>
                    <a:gd name="T15" fmla="*/ 8977 h 564"/>
                    <a:gd name="T16" fmla="*/ 8629 w 207"/>
                    <a:gd name="T17" fmla="*/ 10427 h 564"/>
                    <a:gd name="T18" fmla="*/ 12698 w 207"/>
                    <a:gd name="T19" fmla="*/ 11808 h 564"/>
                    <a:gd name="T20" fmla="*/ 18029 w 207"/>
                    <a:gd name="T21" fmla="*/ 13228 h 564"/>
                    <a:gd name="T22" fmla="*/ 24564 w 207"/>
                    <a:gd name="T23" fmla="*/ 14754 h 564"/>
                    <a:gd name="T24" fmla="*/ 31398 w 207"/>
                    <a:gd name="T25" fmla="*/ 16206 h 564"/>
                    <a:gd name="T26" fmla="*/ 39085 w 207"/>
                    <a:gd name="T27" fmla="*/ 17552 h 564"/>
                    <a:gd name="T28" fmla="*/ 46475 w 207"/>
                    <a:gd name="T29" fmla="*/ 18752 h 564"/>
                    <a:gd name="T30" fmla="*/ 53886 w 207"/>
                    <a:gd name="T31" fmla="*/ 19761 h 564"/>
                    <a:gd name="T32" fmla="*/ 61270 w 207"/>
                    <a:gd name="T33" fmla="*/ 20485 h 564"/>
                    <a:gd name="T34" fmla="*/ 47323 w 207"/>
                    <a:gd name="T35" fmla="*/ 18204 h 564"/>
                    <a:gd name="T36" fmla="*/ 37565 w 207"/>
                    <a:gd name="T37" fmla="*/ 16274 h 564"/>
                    <a:gd name="T38" fmla="*/ 30456 w 207"/>
                    <a:gd name="T39" fmla="*/ 14721 h 564"/>
                    <a:gd name="T40" fmla="*/ 25809 w 207"/>
                    <a:gd name="T41" fmla="*/ 13373 h 564"/>
                    <a:gd name="T42" fmla="*/ 22186 w 207"/>
                    <a:gd name="T43" fmla="*/ 12243 h 564"/>
                    <a:gd name="T44" fmla="*/ 20123 w 207"/>
                    <a:gd name="T45" fmla="*/ 11232 h 564"/>
                    <a:gd name="T46" fmla="*/ 18690 w 207"/>
                    <a:gd name="T47" fmla="*/ 10362 h 564"/>
                    <a:gd name="T48" fmla="*/ 16596 w 207"/>
                    <a:gd name="T49" fmla="*/ 9478 h 564"/>
                    <a:gd name="T50" fmla="*/ 13011 w 207"/>
                    <a:gd name="T51" fmla="*/ 7457 h 564"/>
                    <a:gd name="T52" fmla="*/ 12124 w 207"/>
                    <a:gd name="T53" fmla="*/ 5083 h 564"/>
                    <a:gd name="T54" fmla="*/ 12698 w 207"/>
                    <a:gd name="T55" fmla="*/ 2462 h 564"/>
                    <a:gd name="T56" fmla="*/ 14805 w 207"/>
                    <a:gd name="T57" fmla="*/ 0 h 564"/>
                    <a:gd name="T58" fmla="*/ 3495 w 207"/>
                    <a:gd name="T59" fmla="*/ 1600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rgbClr val="EBF7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17" name="Freeform 16">
                  <a:extLst>
                    <a:ext uri="{FF2B5EF4-FFF2-40B4-BE49-F238E27FC236}">
                      <a16:creationId xmlns="" xmlns:a16="http://schemas.microsoft.com/office/drawing/2014/main" id="{E6AE2C68-5F4E-4099-82C3-0AC3B8F301C7}"/>
                    </a:ext>
                  </a:extLst>
                </p:cNvPr>
                <p:cNvSpPr>
                  <a:spLocks noChangeArrowheads="1"/>
                </p:cNvSpPr>
                <p:nvPr/>
              </p:nvSpPr>
              <p:spPr bwMode="auto">
                <a:xfrm rot="7140000" flipH="1">
                  <a:off x="1485" y="2656"/>
                  <a:ext cx="143" cy="471"/>
                </a:xfrm>
                <a:custGeom>
                  <a:avLst/>
                  <a:gdLst>
                    <a:gd name="T0" fmla="*/ 0 w 47"/>
                    <a:gd name="T1" fmla="*/ 660 h 232"/>
                    <a:gd name="T2" fmla="*/ 3694 w 47"/>
                    <a:gd name="T3" fmla="*/ 1900 h 232"/>
                    <a:gd name="T4" fmla="*/ 5747 w 47"/>
                    <a:gd name="T5" fmla="*/ 3482 h 232"/>
                    <a:gd name="T6" fmla="*/ 6249 w 47"/>
                    <a:gd name="T7" fmla="*/ 5490 h 232"/>
                    <a:gd name="T8" fmla="*/ 4953 w 47"/>
                    <a:gd name="T9" fmla="*/ 8001 h 232"/>
                    <a:gd name="T10" fmla="*/ 11747 w 47"/>
                    <a:gd name="T11" fmla="*/ 7489 h 232"/>
                    <a:gd name="T12" fmla="*/ 12255 w 47"/>
                    <a:gd name="T13" fmla="*/ 6133 h 232"/>
                    <a:gd name="T14" fmla="*/ 12255 w 47"/>
                    <a:gd name="T15" fmla="*/ 4826 h 232"/>
                    <a:gd name="T16" fmla="*/ 11747 w 47"/>
                    <a:gd name="T17" fmla="*/ 3549 h 232"/>
                    <a:gd name="T18" fmla="*/ 10701 w 47"/>
                    <a:gd name="T19" fmla="*/ 2444 h 232"/>
                    <a:gd name="T20" fmla="*/ 9432 w 47"/>
                    <a:gd name="T21" fmla="*/ 1797 h 232"/>
                    <a:gd name="T22" fmla="*/ 7546 w 47"/>
                    <a:gd name="T23" fmla="*/ 1171 h 232"/>
                    <a:gd name="T24" fmla="*/ 5747 w 47"/>
                    <a:gd name="T25" fmla="*/ 593 h 232"/>
                    <a:gd name="T26" fmla="*/ 3435 w 47"/>
                    <a:gd name="T27" fmla="*/ 0 h 232"/>
                    <a:gd name="T28" fmla="*/ 0 w 47"/>
                    <a:gd name="T29" fmla="*/ 660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rgbClr val="EBF7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18" name="Freeform 17">
                  <a:extLst>
                    <a:ext uri="{FF2B5EF4-FFF2-40B4-BE49-F238E27FC236}">
                      <a16:creationId xmlns="" xmlns:a16="http://schemas.microsoft.com/office/drawing/2014/main" id="{A623CFB4-8C7A-453E-8A16-67414E980FB6}"/>
                    </a:ext>
                  </a:extLst>
                </p:cNvPr>
                <p:cNvSpPr>
                  <a:spLocks noChangeArrowheads="1"/>
                </p:cNvSpPr>
                <p:nvPr/>
              </p:nvSpPr>
              <p:spPr bwMode="auto">
                <a:xfrm rot="7140000" flipH="1">
                  <a:off x="1642" y="3394"/>
                  <a:ext cx="266" cy="73"/>
                </a:xfrm>
                <a:custGeom>
                  <a:avLst/>
                  <a:gdLst>
                    <a:gd name="T0" fmla="*/ 23240 w 87"/>
                    <a:gd name="T1" fmla="*/ 443 h 40"/>
                    <a:gd name="T2" fmla="*/ 20546 w 87"/>
                    <a:gd name="T3" fmla="*/ 347 h 40"/>
                    <a:gd name="T4" fmla="*/ 18183 w 87"/>
                    <a:gd name="T5" fmla="*/ 243 h 40"/>
                    <a:gd name="T6" fmla="*/ 15462 w 87"/>
                    <a:gd name="T7" fmla="*/ 146 h 40"/>
                    <a:gd name="T8" fmla="*/ 12572 w 87"/>
                    <a:gd name="T9" fmla="*/ 97 h 40"/>
                    <a:gd name="T10" fmla="*/ 9863 w 87"/>
                    <a:gd name="T11" fmla="*/ 53 h 40"/>
                    <a:gd name="T12" fmla="*/ 6919 w 87"/>
                    <a:gd name="T13" fmla="*/ 44 h 40"/>
                    <a:gd name="T14" fmla="*/ 3486 w 87"/>
                    <a:gd name="T15" fmla="*/ 0 h 40"/>
                    <a:gd name="T16" fmla="*/ 0 w 87"/>
                    <a:gd name="T17" fmla="*/ 44 h 40"/>
                    <a:gd name="T18" fmla="*/ 1572 w 87"/>
                    <a:gd name="T19" fmla="*/ 124 h 40"/>
                    <a:gd name="T20" fmla="*/ 3748 w 87"/>
                    <a:gd name="T21" fmla="*/ 201 h 40"/>
                    <a:gd name="T22" fmla="*/ 5861 w 87"/>
                    <a:gd name="T23" fmla="*/ 287 h 40"/>
                    <a:gd name="T24" fmla="*/ 8833 w 87"/>
                    <a:gd name="T25" fmla="*/ 367 h 40"/>
                    <a:gd name="T26" fmla="*/ 11172 w 87"/>
                    <a:gd name="T27" fmla="*/ 443 h 40"/>
                    <a:gd name="T28" fmla="*/ 13890 w 87"/>
                    <a:gd name="T29" fmla="*/ 540 h 40"/>
                    <a:gd name="T30" fmla="*/ 17116 w 87"/>
                    <a:gd name="T31" fmla="*/ 670 h 40"/>
                    <a:gd name="T32" fmla="*/ 19751 w 87"/>
                    <a:gd name="T33" fmla="*/ 808 h 40"/>
                    <a:gd name="T34" fmla="*/ 23240 w 87"/>
                    <a:gd name="T35" fmla="*/ 443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rgbClr val="EBF7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3084" name="Group 18">
              <a:extLst>
                <a:ext uri="{FF2B5EF4-FFF2-40B4-BE49-F238E27FC236}">
                  <a16:creationId xmlns="" xmlns:a16="http://schemas.microsoft.com/office/drawing/2014/main" id="{33B04F39-2BCC-45EA-8EE4-2C1CBF23B035}"/>
                </a:ext>
              </a:extLst>
            </p:cNvPr>
            <p:cNvGrpSpPr>
              <a:grpSpLocks/>
            </p:cNvGrpSpPr>
            <p:nvPr/>
          </p:nvGrpSpPr>
          <p:grpSpPr bwMode="auto">
            <a:xfrm>
              <a:off x="123" y="3776"/>
              <a:ext cx="699" cy="569"/>
              <a:chOff x="123" y="3776"/>
              <a:chExt cx="699" cy="569"/>
            </a:xfrm>
          </p:grpSpPr>
          <p:sp>
            <p:nvSpPr>
              <p:cNvPr id="3107" name="Freeform 19">
                <a:extLst>
                  <a:ext uri="{FF2B5EF4-FFF2-40B4-BE49-F238E27FC236}">
                    <a16:creationId xmlns="" xmlns:a16="http://schemas.microsoft.com/office/drawing/2014/main" id="{67F3E546-2DCA-4B6A-8E9B-65915E36CC96}"/>
                  </a:ext>
                </a:extLst>
              </p:cNvPr>
              <p:cNvSpPr>
                <a:spLocks noChangeArrowheads="1"/>
              </p:cNvSpPr>
              <p:nvPr/>
            </p:nvSpPr>
            <p:spPr bwMode="auto">
              <a:xfrm rot="6240000">
                <a:off x="609" y="3777"/>
                <a:ext cx="174" cy="220"/>
              </a:xfrm>
              <a:custGeom>
                <a:avLst/>
                <a:gdLst>
                  <a:gd name="T0" fmla="*/ 3363 w 83"/>
                  <a:gd name="T1" fmla="*/ 666 h 117"/>
                  <a:gd name="T2" fmla="*/ 1094 w 83"/>
                  <a:gd name="T3" fmla="*/ 0 h 117"/>
                  <a:gd name="T4" fmla="*/ 0 w 83"/>
                  <a:gd name="T5" fmla="*/ 2751 h 117"/>
                  <a:gd name="T6" fmla="*/ 3363 w 83"/>
                  <a:gd name="T7" fmla="*/ 666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rgbClr val="FFFFCC"/>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08" name="Freeform 20">
                <a:extLst>
                  <a:ext uri="{FF2B5EF4-FFF2-40B4-BE49-F238E27FC236}">
                    <a16:creationId xmlns="" xmlns:a16="http://schemas.microsoft.com/office/drawing/2014/main" id="{2DA2E230-0DB5-4616-9078-0289B960DB81}"/>
                  </a:ext>
                </a:extLst>
              </p:cNvPr>
              <p:cNvSpPr>
                <a:spLocks noChangeArrowheads="1"/>
              </p:cNvSpPr>
              <p:nvPr/>
            </p:nvSpPr>
            <p:spPr bwMode="auto">
              <a:xfrm rot="6240000">
                <a:off x="384" y="4085"/>
                <a:ext cx="302" cy="181"/>
              </a:xfrm>
              <a:custGeom>
                <a:avLst/>
                <a:gdLst>
                  <a:gd name="T0" fmla="*/ 0 w 140"/>
                  <a:gd name="T1" fmla="*/ 2106 h 98"/>
                  <a:gd name="T2" fmla="*/ 5518 w 140"/>
                  <a:gd name="T3" fmla="*/ 0 h 98"/>
                  <a:gd name="T4" fmla="*/ 6534 w 140"/>
                  <a:gd name="T5" fmla="*/ 1058 h 98"/>
                  <a:gd name="T6" fmla="*/ 0 w 140"/>
                  <a:gd name="T7" fmla="*/ 2106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rgbClr val="FFFFCC"/>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09" name="Freeform 21">
                <a:extLst>
                  <a:ext uri="{FF2B5EF4-FFF2-40B4-BE49-F238E27FC236}">
                    <a16:creationId xmlns="" xmlns:a16="http://schemas.microsoft.com/office/drawing/2014/main" id="{D926554D-FC9C-4940-AD79-F1106C7FD1EC}"/>
                  </a:ext>
                </a:extLst>
              </p:cNvPr>
              <p:cNvSpPr>
                <a:spLocks noChangeArrowheads="1"/>
              </p:cNvSpPr>
              <p:nvPr/>
            </p:nvSpPr>
            <p:spPr bwMode="auto">
              <a:xfrm rot="6240000">
                <a:off x="48" y="3990"/>
                <a:ext cx="316" cy="88"/>
              </a:xfrm>
              <a:custGeom>
                <a:avLst/>
                <a:gdLst>
                  <a:gd name="T0" fmla="*/ 0 w 145"/>
                  <a:gd name="T1" fmla="*/ 133 h 49"/>
                  <a:gd name="T2" fmla="*/ 7133 w 145"/>
                  <a:gd name="T3" fmla="*/ 0 h 49"/>
                  <a:gd name="T4" fmla="*/ 6427 w 145"/>
                  <a:gd name="T5" fmla="*/ 916 h 49"/>
                  <a:gd name="T6" fmla="*/ 0 w 145"/>
                  <a:gd name="T7" fmla="*/ 133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rgbClr val="FFFFCC"/>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085" name="Group 22">
              <a:extLst>
                <a:ext uri="{FF2B5EF4-FFF2-40B4-BE49-F238E27FC236}">
                  <a16:creationId xmlns="" xmlns:a16="http://schemas.microsoft.com/office/drawing/2014/main" id="{E75E5F3F-CBE5-4326-9680-273F12DBFD81}"/>
                </a:ext>
              </a:extLst>
            </p:cNvPr>
            <p:cNvGrpSpPr>
              <a:grpSpLocks/>
            </p:cNvGrpSpPr>
            <p:nvPr/>
          </p:nvGrpSpPr>
          <p:grpSpPr bwMode="auto">
            <a:xfrm>
              <a:off x="92" y="889"/>
              <a:ext cx="600" cy="546"/>
              <a:chOff x="92" y="889"/>
              <a:chExt cx="600" cy="546"/>
            </a:xfrm>
          </p:grpSpPr>
          <p:sp>
            <p:nvSpPr>
              <p:cNvPr id="3104" name="Freeform 23">
                <a:extLst>
                  <a:ext uri="{FF2B5EF4-FFF2-40B4-BE49-F238E27FC236}">
                    <a16:creationId xmlns="" xmlns:a16="http://schemas.microsoft.com/office/drawing/2014/main" id="{73ADCA60-23F2-423B-A50A-616AD1460C4A}"/>
                  </a:ext>
                </a:extLst>
              </p:cNvPr>
              <p:cNvSpPr>
                <a:spLocks noChangeArrowheads="1"/>
              </p:cNvSpPr>
              <p:nvPr/>
            </p:nvSpPr>
            <p:spPr bwMode="auto">
              <a:xfrm rot="4980000">
                <a:off x="493" y="871"/>
                <a:ext cx="159" cy="222"/>
              </a:xfrm>
              <a:custGeom>
                <a:avLst/>
                <a:gdLst>
                  <a:gd name="T0" fmla="*/ 2144 w 83"/>
                  <a:gd name="T1" fmla="*/ 691 h 117"/>
                  <a:gd name="T2" fmla="*/ 705 w 83"/>
                  <a:gd name="T3" fmla="*/ 0 h 117"/>
                  <a:gd name="T4" fmla="*/ 0 w 83"/>
                  <a:gd name="T5" fmla="*/ 2877 h 117"/>
                  <a:gd name="T6" fmla="*/ 2144 w 83"/>
                  <a:gd name="T7" fmla="*/ 69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rgbClr val="FFFFCC"/>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05" name="Freeform 24">
                <a:extLst>
                  <a:ext uri="{FF2B5EF4-FFF2-40B4-BE49-F238E27FC236}">
                    <a16:creationId xmlns="" xmlns:a16="http://schemas.microsoft.com/office/drawing/2014/main" id="{E6585FC2-03CD-4F97-AEB3-54D09B82823C}"/>
                  </a:ext>
                </a:extLst>
              </p:cNvPr>
              <p:cNvSpPr>
                <a:spLocks noChangeArrowheads="1"/>
              </p:cNvSpPr>
              <p:nvPr/>
            </p:nvSpPr>
            <p:spPr bwMode="auto">
              <a:xfrm rot="4980000">
                <a:off x="375" y="1193"/>
                <a:ext cx="278" cy="184"/>
              </a:xfrm>
              <a:custGeom>
                <a:avLst/>
                <a:gdLst>
                  <a:gd name="T0" fmla="*/ 0 w 140"/>
                  <a:gd name="T1" fmla="*/ 2285 h 98"/>
                  <a:gd name="T2" fmla="*/ 3640 w 140"/>
                  <a:gd name="T3" fmla="*/ 0 h 98"/>
                  <a:gd name="T4" fmla="*/ 4321 w 140"/>
                  <a:gd name="T5" fmla="*/ 1145 h 98"/>
                  <a:gd name="T6" fmla="*/ 0 w 140"/>
                  <a:gd name="T7" fmla="*/ 228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rgbClr val="FFFFCC"/>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06" name="Freeform 25">
                <a:extLst>
                  <a:ext uri="{FF2B5EF4-FFF2-40B4-BE49-F238E27FC236}">
                    <a16:creationId xmlns="" xmlns:a16="http://schemas.microsoft.com/office/drawing/2014/main" id="{D60C2560-1449-40E3-B32B-99004DB3879F}"/>
                  </a:ext>
                </a:extLst>
              </p:cNvPr>
              <p:cNvSpPr>
                <a:spLocks noChangeArrowheads="1"/>
              </p:cNvSpPr>
              <p:nvPr/>
            </p:nvSpPr>
            <p:spPr bwMode="auto">
              <a:xfrm rot="4980000">
                <a:off x="10" y="1231"/>
                <a:ext cx="292" cy="91"/>
              </a:xfrm>
              <a:custGeom>
                <a:avLst/>
                <a:gdLst>
                  <a:gd name="T0" fmla="*/ 0 w 145"/>
                  <a:gd name="T1" fmla="*/ 156 h 49"/>
                  <a:gd name="T2" fmla="*/ 4801 w 145"/>
                  <a:gd name="T3" fmla="*/ 0 h 49"/>
                  <a:gd name="T4" fmla="*/ 4344 w 145"/>
                  <a:gd name="T5" fmla="*/ 1083 h 49"/>
                  <a:gd name="T6" fmla="*/ 0 w 145"/>
                  <a:gd name="T7" fmla="*/ 156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rgbClr val="FFFFCC"/>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086" name="Group 26">
              <a:extLst>
                <a:ext uri="{FF2B5EF4-FFF2-40B4-BE49-F238E27FC236}">
                  <a16:creationId xmlns="" xmlns:a16="http://schemas.microsoft.com/office/drawing/2014/main" id="{50AB3A99-D058-46DB-8F88-F44254B56551}"/>
                </a:ext>
              </a:extLst>
            </p:cNvPr>
            <p:cNvGrpSpPr>
              <a:grpSpLocks/>
            </p:cNvGrpSpPr>
            <p:nvPr/>
          </p:nvGrpSpPr>
          <p:grpSpPr bwMode="auto">
            <a:xfrm>
              <a:off x="789" y="-242"/>
              <a:ext cx="349" cy="381"/>
              <a:chOff x="789" y="-242"/>
              <a:chExt cx="349" cy="381"/>
            </a:xfrm>
          </p:grpSpPr>
          <p:sp>
            <p:nvSpPr>
              <p:cNvPr id="3101" name="Freeform 27">
                <a:extLst>
                  <a:ext uri="{FF2B5EF4-FFF2-40B4-BE49-F238E27FC236}">
                    <a16:creationId xmlns="" xmlns:a16="http://schemas.microsoft.com/office/drawing/2014/main" id="{4CA84945-93D6-4CE8-9449-A7E76AF6D5BB}"/>
                  </a:ext>
                </a:extLst>
              </p:cNvPr>
              <p:cNvSpPr>
                <a:spLocks noChangeArrowheads="1"/>
              </p:cNvSpPr>
              <p:nvPr/>
            </p:nvSpPr>
            <p:spPr bwMode="auto">
              <a:xfrm>
                <a:off x="789" y="-242"/>
                <a:ext cx="107" cy="141"/>
              </a:xfrm>
              <a:custGeom>
                <a:avLst/>
                <a:gdLst>
                  <a:gd name="T0" fmla="*/ 295 w 83"/>
                  <a:gd name="T1" fmla="*/ 71 h 117"/>
                  <a:gd name="T2" fmla="*/ 97 w 83"/>
                  <a:gd name="T3" fmla="*/ 0 h 117"/>
                  <a:gd name="T4" fmla="*/ 0 w 83"/>
                  <a:gd name="T5" fmla="*/ 298 h 117"/>
                  <a:gd name="T6" fmla="*/ 295 w 83"/>
                  <a:gd name="T7" fmla="*/ 7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rgbClr val="FFFFCC"/>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02" name="Freeform 28">
                <a:extLst>
                  <a:ext uri="{FF2B5EF4-FFF2-40B4-BE49-F238E27FC236}">
                    <a16:creationId xmlns="" xmlns:a16="http://schemas.microsoft.com/office/drawing/2014/main" id="{1BC89516-4B7E-4277-A42D-F21B24BE72DF}"/>
                  </a:ext>
                </a:extLst>
              </p:cNvPr>
              <p:cNvSpPr>
                <a:spLocks noChangeArrowheads="1"/>
              </p:cNvSpPr>
              <p:nvPr/>
            </p:nvSpPr>
            <p:spPr bwMode="auto">
              <a:xfrm>
                <a:off x="951" y="-173"/>
                <a:ext cx="187" cy="114"/>
              </a:xfrm>
              <a:custGeom>
                <a:avLst/>
                <a:gdLst>
                  <a:gd name="T0" fmla="*/ 0 w 140"/>
                  <a:gd name="T1" fmla="*/ 209 h 98"/>
                  <a:gd name="T2" fmla="*/ 504 w 140"/>
                  <a:gd name="T3" fmla="*/ 0 h 98"/>
                  <a:gd name="T4" fmla="*/ 596 w 140"/>
                  <a:gd name="T5" fmla="*/ 105 h 98"/>
                  <a:gd name="T6" fmla="*/ 0 w 140"/>
                  <a:gd name="T7" fmla="*/ 209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rgbClr val="FFFFCC"/>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03" name="Freeform 29">
                <a:extLst>
                  <a:ext uri="{FF2B5EF4-FFF2-40B4-BE49-F238E27FC236}">
                    <a16:creationId xmlns="" xmlns:a16="http://schemas.microsoft.com/office/drawing/2014/main" id="{AE75F9D3-16AD-4319-AE6C-8960074EDA40}"/>
                  </a:ext>
                </a:extLst>
              </p:cNvPr>
              <p:cNvSpPr>
                <a:spLocks noChangeArrowheads="1"/>
              </p:cNvSpPr>
              <p:nvPr/>
            </p:nvSpPr>
            <p:spPr bwMode="auto">
              <a:xfrm>
                <a:off x="912" y="82"/>
                <a:ext cx="195" cy="57"/>
              </a:xfrm>
              <a:custGeom>
                <a:avLst/>
                <a:gdLst>
                  <a:gd name="T0" fmla="*/ 0 w 145"/>
                  <a:gd name="T1" fmla="*/ 14 h 49"/>
                  <a:gd name="T2" fmla="*/ 636 w 145"/>
                  <a:gd name="T3" fmla="*/ 0 h 49"/>
                  <a:gd name="T4" fmla="*/ 577 w 145"/>
                  <a:gd name="T5" fmla="*/ 105 h 49"/>
                  <a:gd name="T6" fmla="*/ 0 w 145"/>
                  <a:gd name="T7" fmla="*/ 14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rgbClr val="FFFFCC"/>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087" name="Freeform 30">
              <a:extLst>
                <a:ext uri="{FF2B5EF4-FFF2-40B4-BE49-F238E27FC236}">
                  <a16:creationId xmlns="" xmlns:a16="http://schemas.microsoft.com/office/drawing/2014/main" id="{7E64CA6D-7DD1-4F3B-BF29-0BC6D5582207}"/>
                </a:ext>
              </a:extLst>
            </p:cNvPr>
            <p:cNvSpPr>
              <a:spLocks noChangeArrowheads="1"/>
            </p:cNvSpPr>
            <p:nvPr/>
          </p:nvSpPr>
          <p:spPr bwMode="auto">
            <a:xfrm>
              <a:off x="39" y="-144"/>
              <a:ext cx="714" cy="792"/>
            </a:xfrm>
            <a:custGeom>
              <a:avLst/>
              <a:gdLst>
                <a:gd name="T0" fmla="*/ 1 w 699"/>
                <a:gd name="T1" fmla="*/ 497 h 756"/>
                <a:gd name="T2" fmla="*/ 3 w 699"/>
                <a:gd name="T3" fmla="*/ 318 h 756"/>
                <a:gd name="T4" fmla="*/ 21 w 699"/>
                <a:gd name="T5" fmla="*/ 264 h 756"/>
                <a:gd name="T6" fmla="*/ 34 w 699"/>
                <a:gd name="T7" fmla="*/ 230 h 756"/>
                <a:gd name="T8" fmla="*/ 44 w 699"/>
                <a:gd name="T9" fmla="*/ 194 h 756"/>
                <a:gd name="T10" fmla="*/ 56 w 699"/>
                <a:gd name="T11" fmla="*/ 175 h 756"/>
                <a:gd name="T12" fmla="*/ 123 w 699"/>
                <a:gd name="T13" fmla="*/ 94 h 756"/>
                <a:gd name="T14" fmla="*/ 189 w 699"/>
                <a:gd name="T15" fmla="*/ 38 h 756"/>
                <a:gd name="T16" fmla="*/ 250 w 699"/>
                <a:gd name="T17" fmla="*/ 10 h 756"/>
                <a:gd name="T18" fmla="*/ 277 w 699"/>
                <a:gd name="T19" fmla="*/ 4 h 756"/>
                <a:gd name="T20" fmla="*/ 295 w 699"/>
                <a:gd name="T21" fmla="*/ 0 h 756"/>
                <a:gd name="T22" fmla="*/ 397 w 699"/>
                <a:gd name="T23" fmla="*/ 2 h 756"/>
                <a:gd name="T24" fmla="*/ 428 w 699"/>
                <a:gd name="T25" fmla="*/ 6 h 756"/>
                <a:gd name="T26" fmla="*/ 543 w 699"/>
                <a:gd name="T27" fmla="*/ 50 h 756"/>
                <a:gd name="T28" fmla="*/ 688 w 699"/>
                <a:gd name="T29" fmla="*/ 161 h 756"/>
                <a:gd name="T30" fmla="*/ 726 w 699"/>
                <a:gd name="T31" fmla="*/ 224 h 756"/>
                <a:gd name="T32" fmla="*/ 771 w 699"/>
                <a:gd name="T33" fmla="*/ 406 h 756"/>
                <a:gd name="T34" fmla="*/ 764 w 699"/>
                <a:gd name="T35" fmla="*/ 549 h 756"/>
                <a:gd name="T36" fmla="*/ 740 w 699"/>
                <a:gd name="T37" fmla="*/ 679 h 756"/>
                <a:gd name="T38" fmla="*/ 711 w 699"/>
                <a:gd name="T39" fmla="*/ 711 h 756"/>
                <a:gd name="T40" fmla="*/ 702 w 699"/>
                <a:gd name="T41" fmla="*/ 732 h 756"/>
                <a:gd name="T42" fmla="*/ 675 w 699"/>
                <a:gd name="T43" fmla="*/ 742 h 756"/>
                <a:gd name="T44" fmla="*/ 526 w 699"/>
                <a:gd name="T45" fmla="*/ 838 h 756"/>
                <a:gd name="T46" fmla="*/ 499 w 699"/>
                <a:gd name="T47" fmla="*/ 855 h 756"/>
                <a:gd name="T48" fmla="*/ 450 w 699"/>
                <a:gd name="T49" fmla="*/ 863 h 756"/>
                <a:gd name="T50" fmla="*/ 417 w 699"/>
                <a:gd name="T51" fmla="*/ 871 h 756"/>
                <a:gd name="T52" fmla="*/ 297 w 699"/>
                <a:gd name="T53" fmla="*/ 863 h 756"/>
                <a:gd name="T54" fmla="*/ 289 w 699"/>
                <a:gd name="T55" fmla="*/ 911 h 756"/>
                <a:gd name="T56" fmla="*/ 267 w 699"/>
                <a:gd name="T57" fmla="*/ 954 h 756"/>
                <a:gd name="T58" fmla="*/ 205 w 699"/>
                <a:gd name="T59" fmla="*/ 919 h 756"/>
                <a:gd name="T60" fmla="*/ 182 w 699"/>
                <a:gd name="T61" fmla="*/ 908 h 756"/>
                <a:gd name="T62" fmla="*/ 166 w 699"/>
                <a:gd name="T63" fmla="*/ 903 h 756"/>
                <a:gd name="T64" fmla="*/ 216 w 699"/>
                <a:gd name="T65" fmla="*/ 851 h 756"/>
                <a:gd name="T66" fmla="*/ 236 w 699"/>
                <a:gd name="T67" fmla="*/ 813 h 756"/>
                <a:gd name="T68" fmla="*/ 233 w 699"/>
                <a:gd name="T69" fmla="*/ 790 h 756"/>
                <a:gd name="T70" fmla="*/ 216 w 699"/>
                <a:gd name="T71" fmla="*/ 783 h 756"/>
                <a:gd name="T72" fmla="*/ 185 w 699"/>
                <a:gd name="T73" fmla="*/ 752 h 756"/>
                <a:gd name="T74" fmla="*/ 109 w 699"/>
                <a:gd name="T75" fmla="*/ 674 h 756"/>
                <a:gd name="T76" fmla="*/ 66 w 699"/>
                <a:gd name="T77" fmla="*/ 638 h 756"/>
                <a:gd name="T78" fmla="*/ 23 w 699"/>
                <a:gd name="T79" fmla="*/ 593 h 756"/>
                <a:gd name="T80" fmla="*/ 7 w 699"/>
                <a:gd name="T81" fmla="*/ 549 h 756"/>
                <a:gd name="T82" fmla="*/ 5 w 699"/>
                <a:gd name="T83" fmla="*/ 501 h 756"/>
                <a:gd name="T84" fmla="*/ 1 w 699"/>
                <a:gd name="T85" fmla="*/ 497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rgbClr val="EDFAD2">
                <a:alpha val="50195"/>
              </a:srgbClr>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88" name="Freeform 31">
              <a:extLst>
                <a:ext uri="{FF2B5EF4-FFF2-40B4-BE49-F238E27FC236}">
                  <a16:creationId xmlns="" xmlns:a16="http://schemas.microsoft.com/office/drawing/2014/main" id="{009CD324-8E57-4C02-BE50-68A044843B87}"/>
                </a:ext>
              </a:extLst>
            </p:cNvPr>
            <p:cNvSpPr>
              <a:spLocks noChangeArrowheads="1"/>
            </p:cNvSpPr>
            <p:nvPr/>
          </p:nvSpPr>
          <p:spPr bwMode="auto">
            <a:xfrm rot="840000">
              <a:off x="201" y="3350"/>
              <a:ext cx="131" cy="170"/>
            </a:xfrm>
            <a:custGeom>
              <a:avLst/>
              <a:gdLst>
                <a:gd name="T0" fmla="*/ 0 w 109"/>
                <a:gd name="T1" fmla="*/ 0 h 156"/>
                <a:gd name="T2" fmla="*/ 12 w 109"/>
                <a:gd name="T3" fmla="*/ 1 h 156"/>
                <a:gd name="T4" fmla="*/ 44 w 109"/>
                <a:gd name="T5" fmla="*/ 5 h 156"/>
                <a:gd name="T6" fmla="*/ 93 w 109"/>
                <a:gd name="T7" fmla="*/ 17 h 156"/>
                <a:gd name="T8" fmla="*/ 145 w 109"/>
                <a:gd name="T9" fmla="*/ 37 h 156"/>
                <a:gd name="T10" fmla="*/ 196 w 109"/>
                <a:gd name="T11" fmla="*/ 68 h 156"/>
                <a:gd name="T12" fmla="*/ 240 w 109"/>
                <a:gd name="T13" fmla="*/ 109 h 156"/>
                <a:gd name="T14" fmla="*/ 269 w 109"/>
                <a:gd name="T15" fmla="*/ 168 h 156"/>
                <a:gd name="T16" fmla="*/ 273 w 109"/>
                <a:gd name="T17" fmla="*/ 240 h 156"/>
                <a:gd name="T18" fmla="*/ 262 w 109"/>
                <a:gd name="T19" fmla="*/ 240 h 156"/>
                <a:gd name="T20" fmla="*/ 249 w 109"/>
                <a:gd name="T21" fmla="*/ 240 h 156"/>
                <a:gd name="T22" fmla="*/ 234 w 109"/>
                <a:gd name="T23" fmla="*/ 240 h 156"/>
                <a:gd name="T24" fmla="*/ 218 w 109"/>
                <a:gd name="T25" fmla="*/ 236 h 156"/>
                <a:gd name="T26" fmla="*/ 203 w 109"/>
                <a:gd name="T27" fmla="*/ 235 h 156"/>
                <a:gd name="T28" fmla="*/ 186 w 109"/>
                <a:gd name="T29" fmla="*/ 230 h 156"/>
                <a:gd name="T30" fmla="*/ 165 w 109"/>
                <a:gd name="T31" fmla="*/ 222 h 156"/>
                <a:gd name="T32" fmla="*/ 145 w 109"/>
                <a:gd name="T33" fmla="*/ 214 h 156"/>
                <a:gd name="T34" fmla="*/ 135 w 109"/>
                <a:gd name="T35" fmla="*/ 193 h 156"/>
                <a:gd name="T36" fmla="*/ 135 w 109"/>
                <a:gd name="T37" fmla="*/ 171 h 156"/>
                <a:gd name="T38" fmla="*/ 141 w 109"/>
                <a:gd name="T39" fmla="*/ 147 h 156"/>
                <a:gd name="T40" fmla="*/ 148 w 109"/>
                <a:gd name="T41" fmla="*/ 123 h 156"/>
                <a:gd name="T42" fmla="*/ 141 w 109"/>
                <a:gd name="T43" fmla="*/ 96 h 156"/>
                <a:gd name="T44" fmla="*/ 121 w 109"/>
                <a:gd name="T45" fmla="*/ 66 h 156"/>
                <a:gd name="T46" fmla="*/ 77 w 109"/>
                <a:gd name="T47" fmla="*/ 35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rgbClr val="F2DFFD"/>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89" name="Freeform 32">
              <a:extLst>
                <a:ext uri="{FF2B5EF4-FFF2-40B4-BE49-F238E27FC236}">
                  <a16:creationId xmlns="" xmlns:a16="http://schemas.microsoft.com/office/drawing/2014/main" id="{A411BDDF-8EFC-499E-B2DD-F56130FA6560}"/>
                </a:ext>
              </a:extLst>
            </p:cNvPr>
            <p:cNvSpPr>
              <a:spLocks noChangeArrowheads="1"/>
            </p:cNvSpPr>
            <p:nvPr/>
          </p:nvSpPr>
          <p:spPr bwMode="auto">
            <a:xfrm rot="840000">
              <a:off x="228" y="3549"/>
              <a:ext cx="63" cy="39"/>
            </a:xfrm>
            <a:custGeom>
              <a:avLst/>
              <a:gdLst>
                <a:gd name="T0" fmla="*/ 0 w 54"/>
                <a:gd name="T1" fmla="*/ 0 h 40"/>
                <a:gd name="T2" fmla="*/ 1 w 54"/>
                <a:gd name="T3" fmla="*/ 1 h 40"/>
                <a:gd name="T4" fmla="*/ 13 w 54"/>
                <a:gd name="T5" fmla="*/ 3 h 40"/>
                <a:gd name="T6" fmla="*/ 29 w 54"/>
                <a:gd name="T7" fmla="*/ 8 h 40"/>
                <a:gd name="T8" fmla="*/ 47 w 54"/>
                <a:gd name="T9" fmla="*/ 12 h 40"/>
                <a:gd name="T10" fmla="*/ 64 w 54"/>
                <a:gd name="T11" fmla="*/ 15 h 40"/>
                <a:gd name="T12" fmla="*/ 82 w 54"/>
                <a:gd name="T13" fmla="*/ 17 h 40"/>
                <a:gd name="T14" fmla="*/ 100 w 54"/>
                <a:gd name="T15" fmla="*/ 18 h 40"/>
                <a:gd name="T16" fmla="*/ 117 w 54"/>
                <a:gd name="T17" fmla="*/ 16 h 40"/>
                <a:gd name="T18" fmla="*/ 114 w 54"/>
                <a:gd name="T19" fmla="*/ 20 h 40"/>
                <a:gd name="T20" fmla="*/ 107 w 54"/>
                <a:gd name="T21" fmla="*/ 28 h 40"/>
                <a:gd name="T22" fmla="*/ 96 w 54"/>
                <a:gd name="T23" fmla="*/ 33 h 40"/>
                <a:gd name="T24" fmla="*/ 79 w 54"/>
                <a:gd name="T25" fmla="*/ 35 h 40"/>
                <a:gd name="T26" fmla="*/ 63 w 54"/>
                <a:gd name="T27" fmla="*/ 34 h 40"/>
                <a:gd name="T28" fmla="*/ 41 w 54"/>
                <a:gd name="T29" fmla="*/ 27 h 40"/>
                <a:gd name="T30" fmla="*/ 22 w 54"/>
                <a:gd name="T31" fmla="*/ 2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rgbClr val="F2DFFD"/>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90" name="Freeform 33">
              <a:extLst>
                <a:ext uri="{FF2B5EF4-FFF2-40B4-BE49-F238E27FC236}">
                  <a16:creationId xmlns="" xmlns:a16="http://schemas.microsoft.com/office/drawing/2014/main" id="{ED736B3B-8613-4CCA-9A77-343EEE5A493E}"/>
                </a:ext>
              </a:extLst>
            </p:cNvPr>
            <p:cNvSpPr>
              <a:spLocks noChangeArrowheads="1"/>
            </p:cNvSpPr>
            <p:nvPr/>
          </p:nvSpPr>
          <p:spPr bwMode="auto">
            <a:xfrm>
              <a:off x="-38" y="4097"/>
              <a:ext cx="116" cy="216"/>
            </a:xfrm>
            <a:custGeom>
              <a:avLst/>
              <a:gdLst>
                <a:gd name="T0" fmla="*/ 0 w 118"/>
                <a:gd name="T1" fmla="*/ 0 h 209"/>
                <a:gd name="T2" fmla="*/ 6 w 118"/>
                <a:gd name="T3" fmla="*/ 8 h 209"/>
                <a:gd name="T4" fmla="*/ 15 w 118"/>
                <a:gd name="T5" fmla="*/ 24 h 209"/>
                <a:gd name="T6" fmla="*/ 26 w 118"/>
                <a:gd name="T7" fmla="*/ 38 h 209"/>
                <a:gd name="T8" fmla="*/ 33 w 118"/>
                <a:gd name="T9" fmla="*/ 61 h 209"/>
                <a:gd name="T10" fmla="*/ 49 w 118"/>
                <a:gd name="T11" fmla="*/ 85 h 209"/>
                <a:gd name="T12" fmla="*/ 62 w 118"/>
                <a:gd name="T13" fmla="*/ 110 h 209"/>
                <a:gd name="T14" fmla="*/ 74 w 118"/>
                <a:gd name="T15" fmla="*/ 140 h 209"/>
                <a:gd name="T16" fmla="*/ 82 w 118"/>
                <a:gd name="T17" fmla="*/ 172 h 209"/>
                <a:gd name="T18" fmla="*/ 86 w 118"/>
                <a:gd name="T19" fmla="*/ 206 h 209"/>
                <a:gd name="T20" fmla="*/ 84 w 118"/>
                <a:gd name="T21" fmla="*/ 246 h 209"/>
                <a:gd name="T22" fmla="*/ 108 w 118"/>
                <a:gd name="T23" fmla="*/ 246 h 209"/>
                <a:gd name="T24" fmla="*/ 107 w 118"/>
                <a:gd name="T25" fmla="*/ 209 h 209"/>
                <a:gd name="T26" fmla="*/ 94 w 118"/>
                <a:gd name="T27" fmla="*/ 140 h 209"/>
                <a:gd name="T28" fmla="*/ 77 w 118"/>
                <a:gd name="T29" fmla="*/ 81 h 209"/>
                <a:gd name="T30" fmla="*/ 42 w 118"/>
                <a:gd name="T31" fmla="*/ 32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rgbClr val="F2DFFD"/>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91" name="Freeform 34">
              <a:extLst>
                <a:ext uri="{FF2B5EF4-FFF2-40B4-BE49-F238E27FC236}">
                  <a16:creationId xmlns="" xmlns:a16="http://schemas.microsoft.com/office/drawing/2014/main" id="{D9A7514D-B243-4A56-A144-572EA056BF7E}"/>
                </a:ext>
              </a:extLst>
            </p:cNvPr>
            <p:cNvSpPr>
              <a:spLocks noChangeArrowheads="1"/>
            </p:cNvSpPr>
            <p:nvPr/>
          </p:nvSpPr>
          <p:spPr bwMode="auto">
            <a:xfrm>
              <a:off x="-50" y="3947"/>
              <a:ext cx="129" cy="131"/>
            </a:xfrm>
            <a:custGeom>
              <a:avLst/>
              <a:gdLst>
                <a:gd name="T0" fmla="*/ 98 w 130"/>
                <a:gd name="T1" fmla="*/ 0 h 128"/>
                <a:gd name="T2" fmla="*/ 125 w 130"/>
                <a:gd name="T3" fmla="*/ 143 h 128"/>
                <a:gd name="T4" fmla="*/ 120 w 130"/>
                <a:gd name="T5" fmla="*/ 141 h 128"/>
                <a:gd name="T6" fmla="*/ 106 w 130"/>
                <a:gd name="T7" fmla="*/ 136 h 128"/>
                <a:gd name="T8" fmla="*/ 87 w 130"/>
                <a:gd name="T9" fmla="*/ 126 h 128"/>
                <a:gd name="T10" fmla="*/ 65 w 130"/>
                <a:gd name="T11" fmla="*/ 116 h 128"/>
                <a:gd name="T12" fmla="*/ 41 w 130"/>
                <a:gd name="T13" fmla="*/ 104 h 128"/>
                <a:gd name="T14" fmla="*/ 19 w 130"/>
                <a:gd name="T15" fmla="*/ 100 h 128"/>
                <a:gd name="T16" fmla="*/ 0 w 130"/>
                <a:gd name="T17" fmla="*/ 103 h 128"/>
                <a:gd name="T18" fmla="*/ 0 w 130"/>
                <a:gd name="T19" fmla="*/ 82 h 128"/>
                <a:gd name="T20" fmla="*/ 12 w 130"/>
                <a:gd name="T21" fmla="*/ 80 h 128"/>
                <a:gd name="T22" fmla="*/ 24 w 130"/>
                <a:gd name="T23" fmla="*/ 76 h 128"/>
                <a:gd name="T24" fmla="*/ 38 w 130"/>
                <a:gd name="T25" fmla="*/ 76 h 128"/>
                <a:gd name="T26" fmla="*/ 51 w 130"/>
                <a:gd name="T27" fmla="*/ 77 h 128"/>
                <a:gd name="T28" fmla="*/ 65 w 130"/>
                <a:gd name="T29" fmla="*/ 80 h 128"/>
                <a:gd name="T30" fmla="*/ 73 w 130"/>
                <a:gd name="T31" fmla="*/ 88 h 128"/>
                <a:gd name="T32" fmla="*/ 76 w 130"/>
                <a:gd name="T33" fmla="*/ 84 h 128"/>
                <a:gd name="T34" fmla="*/ 76 w 130"/>
                <a:gd name="T35" fmla="*/ 63 h 128"/>
                <a:gd name="T36" fmla="*/ 77 w 130"/>
                <a:gd name="T37" fmla="*/ 42 h 128"/>
                <a:gd name="T38" fmla="*/ 77 w 130"/>
                <a:gd name="T39" fmla="*/ 34 h 128"/>
                <a:gd name="T40" fmla="*/ 75 w 130"/>
                <a:gd name="T41" fmla="*/ 34 h 128"/>
                <a:gd name="T42" fmla="*/ 72 w 130"/>
                <a:gd name="T43" fmla="*/ 32 h 128"/>
                <a:gd name="T44" fmla="*/ 71 w 130"/>
                <a:gd name="T45" fmla="*/ 27 h 128"/>
                <a:gd name="T46" fmla="*/ 70 w 130"/>
                <a:gd name="T47" fmla="*/ 19 h 128"/>
                <a:gd name="T48" fmla="*/ 71 w 130"/>
                <a:gd name="T49" fmla="*/ 15 h 128"/>
                <a:gd name="T50" fmla="*/ 74 w 130"/>
                <a:gd name="T51" fmla="*/ 10 h 128"/>
                <a:gd name="T52" fmla="*/ 84 w 130"/>
                <a:gd name="T53" fmla="*/ 6 h 128"/>
                <a:gd name="T54" fmla="*/ 98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rgbClr val="F2DFFD"/>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92" name="Freeform 35">
              <a:extLst>
                <a:ext uri="{FF2B5EF4-FFF2-40B4-BE49-F238E27FC236}">
                  <a16:creationId xmlns="" xmlns:a16="http://schemas.microsoft.com/office/drawing/2014/main" id="{870AACB8-A407-4E07-ABD1-738E5C206F4A}"/>
                </a:ext>
              </a:extLst>
            </p:cNvPr>
            <p:cNvSpPr>
              <a:spLocks noChangeArrowheads="1"/>
            </p:cNvSpPr>
            <p:nvPr/>
          </p:nvSpPr>
          <p:spPr bwMode="auto">
            <a:xfrm>
              <a:off x="-50" y="3928"/>
              <a:ext cx="43" cy="85"/>
            </a:xfrm>
            <a:custGeom>
              <a:avLst/>
              <a:gdLst>
                <a:gd name="T0" fmla="*/ 24 w 47"/>
                <a:gd name="T1" fmla="*/ 0 h 86"/>
                <a:gd name="T2" fmla="*/ 10 w 47"/>
                <a:gd name="T3" fmla="*/ 37 h 86"/>
                <a:gd name="T4" fmla="*/ 0 w 47"/>
                <a:gd name="T5" fmla="*/ 54 h 86"/>
                <a:gd name="T6" fmla="*/ 0 w 47"/>
                <a:gd name="T7" fmla="*/ 81 h 86"/>
                <a:gd name="T8" fmla="*/ 5 w 47"/>
                <a:gd name="T9" fmla="*/ 77 h 86"/>
                <a:gd name="T10" fmla="*/ 13 w 47"/>
                <a:gd name="T11" fmla="*/ 68 h 86"/>
                <a:gd name="T12" fmla="*/ 21 w 47"/>
                <a:gd name="T13" fmla="*/ 58 h 86"/>
                <a:gd name="T14" fmla="*/ 27 w 47"/>
                <a:gd name="T15" fmla="*/ 46 h 86"/>
                <a:gd name="T16" fmla="*/ 30 w 47"/>
                <a:gd name="T17" fmla="*/ 36 h 86"/>
                <a:gd name="T18" fmla="*/ 29 w 47"/>
                <a:gd name="T19" fmla="*/ 19 h 86"/>
                <a:gd name="T20" fmla="*/ 24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rgbClr val="F2DFFD"/>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93" name="Freeform 36">
              <a:extLst>
                <a:ext uri="{FF2B5EF4-FFF2-40B4-BE49-F238E27FC236}">
                  <a16:creationId xmlns="" xmlns:a16="http://schemas.microsoft.com/office/drawing/2014/main" id="{0A399C91-3A8E-4667-A52E-7CEBC4DE4C5E}"/>
                </a:ext>
              </a:extLst>
            </p:cNvPr>
            <p:cNvSpPr>
              <a:spLocks noChangeArrowheads="1"/>
            </p:cNvSpPr>
            <p:nvPr/>
          </p:nvSpPr>
          <p:spPr bwMode="auto">
            <a:xfrm>
              <a:off x="-50" y="3176"/>
              <a:ext cx="506" cy="775"/>
            </a:xfrm>
            <a:custGeom>
              <a:avLst/>
              <a:gdLst>
                <a:gd name="T0" fmla="*/ 0 w 497"/>
                <a:gd name="T1" fmla="*/ 18 h 740"/>
                <a:gd name="T2" fmla="*/ 46 w 497"/>
                <a:gd name="T3" fmla="*/ 4 h 740"/>
                <a:gd name="T4" fmla="*/ 111 w 497"/>
                <a:gd name="T5" fmla="*/ 0 h 740"/>
                <a:gd name="T6" fmla="*/ 185 w 497"/>
                <a:gd name="T7" fmla="*/ 4 h 740"/>
                <a:gd name="T8" fmla="*/ 272 w 497"/>
                <a:gd name="T9" fmla="*/ 26 h 740"/>
                <a:gd name="T10" fmla="*/ 353 w 497"/>
                <a:gd name="T11" fmla="*/ 63 h 740"/>
                <a:gd name="T12" fmla="*/ 417 w 497"/>
                <a:gd name="T13" fmla="*/ 113 h 740"/>
                <a:gd name="T14" fmla="*/ 468 w 497"/>
                <a:gd name="T15" fmla="*/ 178 h 740"/>
                <a:gd name="T16" fmla="*/ 507 w 497"/>
                <a:gd name="T17" fmla="*/ 250 h 740"/>
                <a:gd name="T18" fmla="*/ 530 w 497"/>
                <a:gd name="T19" fmla="*/ 330 h 740"/>
                <a:gd name="T20" fmla="*/ 542 w 497"/>
                <a:gd name="T21" fmla="*/ 412 h 740"/>
                <a:gd name="T22" fmla="*/ 543 w 497"/>
                <a:gd name="T23" fmla="*/ 501 h 740"/>
                <a:gd name="T24" fmla="*/ 532 w 497"/>
                <a:gd name="T25" fmla="*/ 582 h 740"/>
                <a:gd name="T26" fmla="*/ 515 w 497"/>
                <a:gd name="T27" fmla="*/ 664 h 740"/>
                <a:gd name="T28" fmla="*/ 484 w 497"/>
                <a:gd name="T29" fmla="*/ 738 h 740"/>
                <a:gd name="T30" fmla="*/ 444 w 497"/>
                <a:gd name="T31" fmla="*/ 805 h 740"/>
                <a:gd name="T32" fmla="*/ 399 w 497"/>
                <a:gd name="T33" fmla="*/ 860 h 740"/>
                <a:gd name="T34" fmla="*/ 345 w 497"/>
                <a:gd name="T35" fmla="*/ 901 h 740"/>
                <a:gd name="T36" fmla="*/ 284 w 497"/>
                <a:gd name="T37" fmla="*/ 927 h 740"/>
                <a:gd name="T38" fmla="*/ 218 w 497"/>
                <a:gd name="T39" fmla="*/ 932 h 740"/>
                <a:gd name="T40" fmla="*/ 142 w 497"/>
                <a:gd name="T41" fmla="*/ 915 h 740"/>
                <a:gd name="T42" fmla="*/ 182 w 497"/>
                <a:gd name="T43" fmla="*/ 917 h 740"/>
                <a:gd name="T44" fmla="*/ 224 w 497"/>
                <a:gd name="T45" fmla="*/ 905 h 740"/>
                <a:gd name="T46" fmla="*/ 260 w 497"/>
                <a:gd name="T47" fmla="*/ 882 h 740"/>
                <a:gd name="T48" fmla="*/ 297 w 497"/>
                <a:gd name="T49" fmla="*/ 844 h 740"/>
                <a:gd name="T50" fmla="*/ 334 w 497"/>
                <a:gd name="T51" fmla="*/ 799 h 740"/>
                <a:gd name="T52" fmla="*/ 363 w 497"/>
                <a:gd name="T53" fmla="*/ 748 h 740"/>
                <a:gd name="T54" fmla="*/ 392 w 497"/>
                <a:gd name="T55" fmla="*/ 691 h 740"/>
                <a:gd name="T56" fmla="*/ 416 w 497"/>
                <a:gd name="T57" fmla="*/ 630 h 740"/>
                <a:gd name="T58" fmla="*/ 433 w 497"/>
                <a:gd name="T59" fmla="*/ 564 h 740"/>
                <a:gd name="T60" fmla="*/ 447 w 497"/>
                <a:gd name="T61" fmla="*/ 502 h 740"/>
                <a:gd name="T62" fmla="*/ 453 w 497"/>
                <a:gd name="T63" fmla="*/ 436 h 740"/>
                <a:gd name="T64" fmla="*/ 451 w 497"/>
                <a:gd name="T65" fmla="*/ 373 h 740"/>
                <a:gd name="T66" fmla="*/ 440 w 497"/>
                <a:gd name="T67" fmla="*/ 316 h 740"/>
                <a:gd name="T68" fmla="*/ 419 w 497"/>
                <a:gd name="T69" fmla="*/ 262 h 740"/>
                <a:gd name="T70" fmla="*/ 391 w 497"/>
                <a:gd name="T71" fmla="*/ 217 h 740"/>
                <a:gd name="T72" fmla="*/ 350 w 497"/>
                <a:gd name="T73" fmla="*/ 179 h 740"/>
                <a:gd name="T74" fmla="*/ 285 w 497"/>
                <a:gd name="T75" fmla="*/ 135 h 740"/>
                <a:gd name="T76" fmla="*/ 223 w 497"/>
                <a:gd name="T77" fmla="*/ 103 h 740"/>
                <a:gd name="T78" fmla="*/ 169 w 497"/>
                <a:gd name="T79" fmla="*/ 82 h 740"/>
                <a:gd name="T80" fmla="*/ 118 w 497"/>
                <a:gd name="T81" fmla="*/ 71 h 740"/>
                <a:gd name="T82" fmla="*/ 73 w 497"/>
                <a:gd name="T83" fmla="*/ 70 h 740"/>
                <a:gd name="T84" fmla="*/ 37 w 497"/>
                <a:gd name="T85" fmla="*/ 76 h 740"/>
                <a:gd name="T86" fmla="*/ 0 w 497"/>
                <a:gd name="T87" fmla="*/ 88 h 740"/>
                <a:gd name="T88" fmla="*/ 0 w 497"/>
                <a:gd name="T89" fmla="*/ 18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rgbClr val="F2DFFD"/>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94" name="Freeform 37">
              <a:extLst>
                <a:ext uri="{FF2B5EF4-FFF2-40B4-BE49-F238E27FC236}">
                  <a16:creationId xmlns="" xmlns:a16="http://schemas.microsoft.com/office/drawing/2014/main" id="{F360EF57-3F26-4A25-8F9A-EA6A47BFF2A5}"/>
                </a:ext>
              </a:extLst>
            </p:cNvPr>
            <p:cNvSpPr>
              <a:spLocks noChangeArrowheads="1"/>
            </p:cNvSpPr>
            <p:nvPr/>
          </p:nvSpPr>
          <p:spPr bwMode="auto">
            <a:xfrm rot="1560000">
              <a:off x="-25" y="187"/>
              <a:ext cx="349" cy="252"/>
            </a:xfrm>
            <a:custGeom>
              <a:avLst/>
              <a:gdLst>
                <a:gd name="T0" fmla="*/ 0 w 257"/>
                <a:gd name="T1" fmla="*/ 0 h 237"/>
                <a:gd name="T2" fmla="*/ 0 w 257"/>
                <a:gd name="T3" fmla="*/ 35 h 237"/>
                <a:gd name="T4" fmla="*/ 14 w 257"/>
                <a:gd name="T5" fmla="*/ 68 h 237"/>
                <a:gd name="T6" fmla="*/ 27 w 257"/>
                <a:gd name="T7" fmla="*/ 102 h 237"/>
                <a:gd name="T8" fmla="*/ 50 w 257"/>
                <a:gd name="T9" fmla="*/ 133 h 237"/>
                <a:gd name="T10" fmla="*/ 83 w 257"/>
                <a:gd name="T11" fmla="*/ 163 h 237"/>
                <a:gd name="T12" fmla="*/ 125 w 257"/>
                <a:gd name="T13" fmla="*/ 191 h 237"/>
                <a:gd name="T14" fmla="*/ 177 w 257"/>
                <a:gd name="T15" fmla="*/ 219 h 237"/>
                <a:gd name="T16" fmla="*/ 236 w 257"/>
                <a:gd name="T17" fmla="*/ 242 h 237"/>
                <a:gd name="T18" fmla="*/ 310 w 257"/>
                <a:gd name="T19" fmla="*/ 264 h 237"/>
                <a:gd name="T20" fmla="*/ 398 w 257"/>
                <a:gd name="T21" fmla="*/ 283 h 237"/>
                <a:gd name="T22" fmla="*/ 490 w 257"/>
                <a:gd name="T23" fmla="*/ 299 h 237"/>
                <a:gd name="T24" fmla="*/ 607 w 257"/>
                <a:gd name="T25" fmla="*/ 308 h 237"/>
                <a:gd name="T26" fmla="*/ 732 w 257"/>
                <a:gd name="T27" fmla="*/ 319 h 237"/>
                <a:gd name="T28" fmla="*/ 866 w 257"/>
                <a:gd name="T29" fmla="*/ 322 h 237"/>
                <a:gd name="T30" fmla="*/ 1016 w 257"/>
                <a:gd name="T31" fmla="*/ 321 h 237"/>
                <a:gd name="T32" fmla="*/ 1188 w 257"/>
                <a:gd name="T33" fmla="*/ 317 h 237"/>
                <a:gd name="T34" fmla="*/ 1035 w 257"/>
                <a:gd name="T35" fmla="*/ 307 h 237"/>
                <a:gd name="T36" fmla="*/ 902 w 257"/>
                <a:gd name="T37" fmla="*/ 300 h 237"/>
                <a:gd name="T38" fmla="*/ 785 w 257"/>
                <a:gd name="T39" fmla="*/ 287 h 237"/>
                <a:gd name="T40" fmla="*/ 684 w 257"/>
                <a:gd name="T41" fmla="*/ 279 h 237"/>
                <a:gd name="T42" fmla="*/ 591 w 257"/>
                <a:gd name="T43" fmla="*/ 263 h 237"/>
                <a:gd name="T44" fmla="*/ 516 w 257"/>
                <a:gd name="T45" fmla="*/ 248 h 237"/>
                <a:gd name="T46" fmla="*/ 448 w 257"/>
                <a:gd name="T47" fmla="*/ 230 h 237"/>
                <a:gd name="T48" fmla="*/ 387 w 257"/>
                <a:gd name="T49" fmla="*/ 211 h 237"/>
                <a:gd name="T50" fmla="*/ 334 w 257"/>
                <a:gd name="T51" fmla="*/ 191 h 237"/>
                <a:gd name="T52" fmla="*/ 282 w 257"/>
                <a:gd name="T53" fmla="*/ 169 h 237"/>
                <a:gd name="T54" fmla="*/ 240 w 257"/>
                <a:gd name="T55" fmla="*/ 146 h 237"/>
                <a:gd name="T56" fmla="*/ 197 w 257"/>
                <a:gd name="T57" fmla="*/ 120 h 237"/>
                <a:gd name="T58" fmla="*/ 153 w 257"/>
                <a:gd name="T59" fmla="*/ 94 h 237"/>
                <a:gd name="T60" fmla="*/ 105 w 257"/>
                <a:gd name="T61" fmla="*/ 64 h 237"/>
                <a:gd name="T62" fmla="*/ 56 w 257"/>
                <a:gd name="T63" fmla="*/ 34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rgbClr val="EDFAD2"/>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95" name="Freeform 38">
              <a:extLst>
                <a:ext uri="{FF2B5EF4-FFF2-40B4-BE49-F238E27FC236}">
                  <a16:creationId xmlns="" xmlns:a16="http://schemas.microsoft.com/office/drawing/2014/main" id="{F9CF6ADF-D2CF-4C0F-BB78-4FC777DD09C6}"/>
                </a:ext>
              </a:extLst>
            </p:cNvPr>
            <p:cNvSpPr>
              <a:spLocks noChangeArrowheads="1"/>
            </p:cNvSpPr>
            <p:nvPr/>
          </p:nvSpPr>
          <p:spPr bwMode="auto">
            <a:xfrm rot="1560000">
              <a:off x="202" y="552"/>
              <a:ext cx="167" cy="115"/>
            </a:xfrm>
            <a:custGeom>
              <a:avLst/>
              <a:gdLst>
                <a:gd name="T0" fmla="*/ 343 w 124"/>
                <a:gd name="T1" fmla="*/ 0 h 110"/>
                <a:gd name="T2" fmla="*/ 549 w 124"/>
                <a:gd name="T3" fmla="*/ 135 h 110"/>
                <a:gd name="T4" fmla="*/ 533 w 124"/>
                <a:gd name="T5" fmla="*/ 134 h 110"/>
                <a:gd name="T6" fmla="*/ 474 w 124"/>
                <a:gd name="T7" fmla="*/ 131 h 110"/>
                <a:gd name="T8" fmla="*/ 396 w 124"/>
                <a:gd name="T9" fmla="*/ 127 h 110"/>
                <a:gd name="T10" fmla="*/ 303 w 124"/>
                <a:gd name="T11" fmla="*/ 124 h 110"/>
                <a:gd name="T12" fmla="*/ 199 w 124"/>
                <a:gd name="T13" fmla="*/ 121 h 110"/>
                <a:gd name="T14" fmla="*/ 113 w 124"/>
                <a:gd name="T15" fmla="*/ 122 h 110"/>
                <a:gd name="T16" fmla="*/ 40 w 124"/>
                <a:gd name="T17" fmla="*/ 128 h 110"/>
                <a:gd name="T18" fmla="*/ 0 w 124"/>
                <a:gd name="T19" fmla="*/ 137 h 110"/>
                <a:gd name="T20" fmla="*/ 16 w 124"/>
                <a:gd name="T21" fmla="*/ 122 h 110"/>
                <a:gd name="T22" fmla="*/ 36 w 124"/>
                <a:gd name="T23" fmla="*/ 111 h 110"/>
                <a:gd name="T24" fmla="*/ 73 w 124"/>
                <a:gd name="T25" fmla="*/ 102 h 110"/>
                <a:gd name="T26" fmla="*/ 113 w 124"/>
                <a:gd name="T27" fmla="*/ 95 h 110"/>
                <a:gd name="T28" fmla="*/ 160 w 124"/>
                <a:gd name="T29" fmla="*/ 90 h 110"/>
                <a:gd name="T30" fmla="*/ 207 w 124"/>
                <a:gd name="T31" fmla="*/ 89 h 110"/>
                <a:gd name="T32" fmla="*/ 260 w 124"/>
                <a:gd name="T33" fmla="*/ 89 h 110"/>
                <a:gd name="T34" fmla="*/ 319 w 124"/>
                <a:gd name="T35" fmla="*/ 93 h 110"/>
                <a:gd name="T36" fmla="*/ 323 w 124"/>
                <a:gd name="T37" fmla="*/ 89 h 110"/>
                <a:gd name="T38" fmla="*/ 310 w 124"/>
                <a:gd name="T39" fmla="*/ 71 h 110"/>
                <a:gd name="T40" fmla="*/ 296 w 124"/>
                <a:gd name="T41" fmla="*/ 48 h 110"/>
                <a:gd name="T42" fmla="*/ 290 w 124"/>
                <a:gd name="T43" fmla="*/ 37 h 110"/>
                <a:gd name="T44" fmla="*/ 279 w 124"/>
                <a:gd name="T45" fmla="*/ 37 h 110"/>
                <a:gd name="T46" fmla="*/ 268 w 124"/>
                <a:gd name="T47" fmla="*/ 35 h 110"/>
                <a:gd name="T48" fmla="*/ 260 w 124"/>
                <a:gd name="T49" fmla="*/ 31 h 110"/>
                <a:gd name="T50" fmla="*/ 255 w 124"/>
                <a:gd name="T51" fmla="*/ 28 h 110"/>
                <a:gd name="T52" fmla="*/ 255 w 124"/>
                <a:gd name="T53" fmla="*/ 24 h 110"/>
                <a:gd name="T54" fmla="*/ 260 w 124"/>
                <a:gd name="T55" fmla="*/ 19 h 110"/>
                <a:gd name="T56" fmla="*/ 294 w 124"/>
                <a:gd name="T57" fmla="*/ 8 h 110"/>
                <a:gd name="T58" fmla="*/ 34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rgbClr val="EDFAD2"/>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96" name="Freeform 39">
              <a:extLst>
                <a:ext uri="{FF2B5EF4-FFF2-40B4-BE49-F238E27FC236}">
                  <a16:creationId xmlns="" xmlns:a16="http://schemas.microsoft.com/office/drawing/2014/main" id="{284D9075-5D30-4A48-B436-B5DE8781298D}"/>
                </a:ext>
              </a:extLst>
            </p:cNvPr>
            <p:cNvSpPr>
              <a:spLocks noChangeArrowheads="1"/>
            </p:cNvSpPr>
            <p:nvPr/>
          </p:nvSpPr>
          <p:spPr bwMode="auto">
            <a:xfrm rot="1560000">
              <a:off x="544" y="57"/>
              <a:ext cx="146" cy="163"/>
            </a:xfrm>
            <a:custGeom>
              <a:avLst/>
              <a:gdLst>
                <a:gd name="T0" fmla="*/ 0 w 109"/>
                <a:gd name="T1" fmla="*/ 0 h 156"/>
                <a:gd name="T2" fmla="*/ 21 w 109"/>
                <a:gd name="T3" fmla="*/ 1 h 156"/>
                <a:gd name="T4" fmla="*/ 78 w 109"/>
                <a:gd name="T5" fmla="*/ 5 h 156"/>
                <a:gd name="T6" fmla="*/ 162 w 109"/>
                <a:gd name="T7" fmla="*/ 17 h 156"/>
                <a:gd name="T8" fmla="*/ 249 w 109"/>
                <a:gd name="T9" fmla="*/ 29 h 156"/>
                <a:gd name="T10" fmla="*/ 334 w 109"/>
                <a:gd name="T11" fmla="*/ 54 h 156"/>
                <a:gd name="T12" fmla="*/ 417 w 109"/>
                <a:gd name="T13" fmla="*/ 88 h 156"/>
                <a:gd name="T14" fmla="*/ 461 w 109"/>
                <a:gd name="T15" fmla="*/ 135 h 156"/>
                <a:gd name="T16" fmla="*/ 471 w 109"/>
                <a:gd name="T17" fmla="*/ 194 h 156"/>
                <a:gd name="T18" fmla="*/ 454 w 109"/>
                <a:gd name="T19" fmla="*/ 194 h 156"/>
                <a:gd name="T20" fmla="*/ 427 w 109"/>
                <a:gd name="T21" fmla="*/ 194 h 156"/>
                <a:gd name="T22" fmla="*/ 402 w 109"/>
                <a:gd name="T23" fmla="*/ 194 h 156"/>
                <a:gd name="T24" fmla="*/ 376 w 109"/>
                <a:gd name="T25" fmla="*/ 192 h 156"/>
                <a:gd name="T26" fmla="*/ 348 w 109"/>
                <a:gd name="T27" fmla="*/ 190 h 156"/>
                <a:gd name="T28" fmla="*/ 319 w 109"/>
                <a:gd name="T29" fmla="*/ 187 h 156"/>
                <a:gd name="T30" fmla="*/ 284 w 109"/>
                <a:gd name="T31" fmla="*/ 181 h 156"/>
                <a:gd name="T32" fmla="*/ 249 w 109"/>
                <a:gd name="T33" fmla="*/ 173 h 156"/>
                <a:gd name="T34" fmla="*/ 228 w 109"/>
                <a:gd name="T35" fmla="*/ 157 h 156"/>
                <a:gd name="T36" fmla="*/ 228 w 109"/>
                <a:gd name="T37" fmla="*/ 138 h 156"/>
                <a:gd name="T38" fmla="*/ 240 w 109"/>
                <a:gd name="T39" fmla="*/ 119 h 156"/>
                <a:gd name="T40" fmla="*/ 254 w 109"/>
                <a:gd name="T41" fmla="*/ 100 h 156"/>
                <a:gd name="T42" fmla="*/ 240 w 109"/>
                <a:gd name="T43" fmla="*/ 77 h 156"/>
                <a:gd name="T44" fmla="*/ 206 w 109"/>
                <a:gd name="T45" fmla="*/ 53 h 156"/>
                <a:gd name="T46" fmla="*/ 134 w 109"/>
                <a:gd name="T47" fmla="*/ 28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rgbClr val="EDFAD2"/>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97" name="Freeform 40">
              <a:extLst>
                <a:ext uri="{FF2B5EF4-FFF2-40B4-BE49-F238E27FC236}">
                  <a16:creationId xmlns="" xmlns:a16="http://schemas.microsoft.com/office/drawing/2014/main" id="{ACD10A78-802B-428D-8AB0-91FC90CE2993}"/>
                </a:ext>
              </a:extLst>
            </p:cNvPr>
            <p:cNvSpPr>
              <a:spLocks noChangeArrowheads="1"/>
            </p:cNvSpPr>
            <p:nvPr/>
          </p:nvSpPr>
          <p:spPr bwMode="auto">
            <a:xfrm rot="1560000">
              <a:off x="194" y="517"/>
              <a:ext cx="59" cy="96"/>
            </a:xfrm>
            <a:custGeom>
              <a:avLst/>
              <a:gdLst>
                <a:gd name="T0" fmla="*/ 106 w 46"/>
                <a:gd name="T1" fmla="*/ 0 h 94"/>
                <a:gd name="T2" fmla="*/ 69 w 46"/>
                <a:gd name="T3" fmla="*/ 43 h 94"/>
                <a:gd name="T4" fmla="*/ 51 w 46"/>
                <a:gd name="T5" fmla="*/ 67 h 94"/>
                <a:gd name="T6" fmla="*/ 38 w 46"/>
                <a:gd name="T7" fmla="*/ 89 h 94"/>
                <a:gd name="T8" fmla="*/ 0 w 46"/>
                <a:gd name="T9" fmla="*/ 104 h 94"/>
                <a:gd name="T10" fmla="*/ 40 w 46"/>
                <a:gd name="T11" fmla="*/ 98 h 94"/>
                <a:gd name="T12" fmla="*/ 81 w 46"/>
                <a:gd name="T13" fmla="*/ 90 h 94"/>
                <a:gd name="T14" fmla="*/ 112 w 46"/>
                <a:gd name="T15" fmla="*/ 77 h 94"/>
                <a:gd name="T16" fmla="*/ 136 w 46"/>
                <a:gd name="T17" fmla="*/ 62 h 94"/>
                <a:gd name="T18" fmla="*/ 156 w 46"/>
                <a:gd name="T19" fmla="*/ 49 h 94"/>
                <a:gd name="T20" fmla="*/ 159 w 46"/>
                <a:gd name="T21" fmla="*/ 35 h 94"/>
                <a:gd name="T22" fmla="*/ 146 w 46"/>
                <a:gd name="T23" fmla="*/ 15 h 94"/>
                <a:gd name="T24" fmla="*/ 10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rgbClr val="EDFAD2"/>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98" name="Freeform 41">
              <a:extLst>
                <a:ext uri="{FF2B5EF4-FFF2-40B4-BE49-F238E27FC236}">
                  <a16:creationId xmlns="" xmlns:a16="http://schemas.microsoft.com/office/drawing/2014/main" id="{2E53CC7B-EAAD-4A90-B313-BA5ADDF1119D}"/>
                </a:ext>
              </a:extLst>
            </p:cNvPr>
            <p:cNvSpPr>
              <a:spLocks noChangeArrowheads="1"/>
            </p:cNvSpPr>
            <p:nvPr/>
          </p:nvSpPr>
          <p:spPr bwMode="auto">
            <a:xfrm rot="1560000">
              <a:off x="557" y="246"/>
              <a:ext cx="69" cy="37"/>
            </a:xfrm>
            <a:custGeom>
              <a:avLst/>
              <a:gdLst>
                <a:gd name="T0" fmla="*/ 0 w 54"/>
                <a:gd name="T1" fmla="*/ 0 h 40"/>
                <a:gd name="T2" fmla="*/ 1 w 54"/>
                <a:gd name="T3" fmla="*/ 1 h 40"/>
                <a:gd name="T4" fmla="*/ 22 w 54"/>
                <a:gd name="T5" fmla="*/ 3 h 40"/>
                <a:gd name="T6" fmla="*/ 46 w 54"/>
                <a:gd name="T7" fmla="*/ 6 h 40"/>
                <a:gd name="T8" fmla="*/ 73 w 54"/>
                <a:gd name="T9" fmla="*/ 7 h 40"/>
                <a:gd name="T10" fmla="*/ 98 w 54"/>
                <a:gd name="T11" fmla="*/ 10 h 40"/>
                <a:gd name="T12" fmla="*/ 132 w 54"/>
                <a:gd name="T13" fmla="*/ 12 h 40"/>
                <a:gd name="T14" fmla="*/ 157 w 54"/>
                <a:gd name="T15" fmla="*/ 13 h 40"/>
                <a:gd name="T16" fmla="*/ 183 w 54"/>
                <a:gd name="T17" fmla="*/ 11 h 40"/>
                <a:gd name="T18" fmla="*/ 181 w 54"/>
                <a:gd name="T19" fmla="*/ 17 h 40"/>
                <a:gd name="T20" fmla="*/ 171 w 54"/>
                <a:gd name="T21" fmla="*/ 23 h 40"/>
                <a:gd name="T22" fmla="*/ 151 w 54"/>
                <a:gd name="T23" fmla="*/ 26 h 40"/>
                <a:gd name="T24" fmla="*/ 125 w 54"/>
                <a:gd name="T25" fmla="*/ 27 h 40"/>
                <a:gd name="T26" fmla="*/ 96 w 54"/>
                <a:gd name="T27" fmla="*/ 27 h 40"/>
                <a:gd name="T28" fmla="*/ 65 w 54"/>
                <a:gd name="T29" fmla="*/ 22 h 40"/>
                <a:gd name="T30" fmla="*/ 36 w 54"/>
                <a:gd name="T31" fmla="*/ 15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rgbClr val="EDFAD2"/>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99" name="Freeform 42">
              <a:extLst>
                <a:ext uri="{FF2B5EF4-FFF2-40B4-BE49-F238E27FC236}">
                  <a16:creationId xmlns="" xmlns:a16="http://schemas.microsoft.com/office/drawing/2014/main" id="{3B26C4ED-2821-4818-B7E0-3F23D1FF6BEF}"/>
                </a:ext>
              </a:extLst>
            </p:cNvPr>
            <p:cNvSpPr>
              <a:spLocks noChangeArrowheads="1"/>
            </p:cNvSpPr>
            <p:nvPr/>
          </p:nvSpPr>
          <p:spPr bwMode="auto">
            <a:xfrm>
              <a:off x="-50" y="694"/>
              <a:ext cx="365" cy="681"/>
            </a:xfrm>
            <a:custGeom>
              <a:avLst/>
              <a:gdLst>
                <a:gd name="T0" fmla="*/ 284 w 360"/>
                <a:gd name="T1" fmla="*/ 0 h 650"/>
                <a:gd name="T2" fmla="*/ 289 w 360"/>
                <a:gd name="T3" fmla="*/ 9 h 650"/>
                <a:gd name="T4" fmla="*/ 297 w 360"/>
                <a:gd name="T5" fmla="*/ 27 h 650"/>
                <a:gd name="T6" fmla="*/ 306 w 360"/>
                <a:gd name="T7" fmla="*/ 49 h 650"/>
                <a:gd name="T8" fmla="*/ 317 w 360"/>
                <a:gd name="T9" fmla="*/ 73 h 650"/>
                <a:gd name="T10" fmla="*/ 330 w 360"/>
                <a:gd name="T11" fmla="*/ 105 h 650"/>
                <a:gd name="T12" fmla="*/ 342 w 360"/>
                <a:gd name="T13" fmla="*/ 136 h 650"/>
                <a:gd name="T14" fmla="*/ 354 w 360"/>
                <a:gd name="T15" fmla="*/ 171 h 650"/>
                <a:gd name="T16" fmla="*/ 358 w 360"/>
                <a:gd name="T17" fmla="*/ 206 h 650"/>
                <a:gd name="T18" fmla="*/ 361 w 360"/>
                <a:gd name="T19" fmla="*/ 244 h 650"/>
                <a:gd name="T20" fmla="*/ 357 w 360"/>
                <a:gd name="T21" fmla="*/ 282 h 650"/>
                <a:gd name="T22" fmla="*/ 347 w 360"/>
                <a:gd name="T23" fmla="*/ 322 h 650"/>
                <a:gd name="T24" fmla="*/ 331 w 360"/>
                <a:gd name="T25" fmla="*/ 360 h 650"/>
                <a:gd name="T26" fmla="*/ 307 w 360"/>
                <a:gd name="T27" fmla="*/ 398 h 650"/>
                <a:gd name="T28" fmla="*/ 277 w 360"/>
                <a:gd name="T29" fmla="*/ 433 h 650"/>
                <a:gd name="T30" fmla="*/ 233 w 360"/>
                <a:gd name="T31" fmla="*/ 467 h 650"/>
                <a:gd name="T32" fmla="*/ 177 w 360"/>
                <a:gd name="T33" fmla="*/ 501 h 650"/>
                <a:gd name="T34" fmla="*/ 121 w 360"/>
                <a:gd name="T35" fmla="*/ 535 h 650"/>
                <a:gd name="T36" fmla="*/ 74 w 360"/>
                <a:gd name="T37" fmla="*/ 577 h 650"/>
                <a:gd name="T38" fmla="*/ 35 w 360"/>
                <a:gd name="T39" fmla="*/ 618 h 650"/>
                <a:gd name="T40" fmla="*/ 12 w 360"/>
                <a:gd name="T41" fmla="*/ 664 h 650"/>
                <a:gd name="T42" fmla="*/ 0 w 360"/>
                <a:gd name="T43" fmla="*/ 698 h 650"/>
                <a:gd name="T44" fmla="*/ 0 w 360"/>
                <a:gd name="T45" fmla="*/ 820 h 650"/>
                <a:gd name="T46" fmla="*/ 6 w 360"/>
                <a:gd name="T47" fmla="*/ 792 h 650"/>
                <a:gd name="T48" fmla="*/ 19 w 360"/>
                <a:gd name="T49" fmla="*/ 750 h 650"/>
                <a:gd name="T50" fmla="*/ 48 w 360"/>
                <a:gd name="T51" fmla="*/ 696 h 650"/>
                <a:gd name="T52" fmla="*/ 81 w 360"/>
                <a:gd name="T53" fmla="*/ 635 h 650"/>
                <a:gd name="T54" fmla="*/ 135 w 360"/>
                <a:gd name="T55" fmla="*/ 574 h 650"/>
                <a:gd name="T56" fmla="*/ 205 w 360"/>
                <a:gd name="T57" fmla="*/ 513 h 650"/>
                <a:gd name="T58" fmla="*/ 295 w 360"/>
                <a:gd name="T59" fmla="*/ 460 h 650"/>
                <a:gd name="T60" fmla="*/ 329 w 360"/>
                <a:gd name="T61" fmla="*/ 432 h 650"/>
                <a:gd name="T62" fmla="*/ 360 w 360"/>
                <a:gd name="T63" fmla="*/ 386 h 650"/>
                <a:gd name="T64" fmla="*/ 377 w 360"/>
                <a:gd name="T65" fmla="*/ 322 h 650"/>
                <a:gd name="T66" fmla="*/ 385 w 360"/>
                <a:gd name="T67" fmla="*/ 255 h 650"/>
                <a:gd name="T68" fmla="*/ 381 w 360"/>
                <a:gd name="T69" fmla="*/ 182 h 650"/>
                <a:gd name="T70" fmla="*/ 366 w 360"/>
                <a:gd name="T71" fmla="*/ 111 h 650"/>
                <a:gd name="T72" fmla="*/ 332 w 360"/>
                <a:gd name="T73" fmla="*/ 49 h 650"/>
                <a:gd name="T74" fmla="*/ 28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rgbClr val="EDFAD2"/>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00" name="Freeform 43">
              <a:extLst>
                <a:ext uri="{FF2B5EF4-FFF2-40B4-BE49-F238E27FC236}">
                  <a16:creationId xmlns="" xmlns:a16="http://schemas.microsoft.com/office/drawing/2014/main" id="{AAC57156-8148-40AF-B9B2-C9B105D2CD07}"/>
                </a:ext>
              </a:extLst>
            </p:cNvPr>
            <p:cNvSpPr>
              <a:spLocks noChangeArrowheads="1"/>
            </p:cNvSpPr>
            <p:nvPr/>
          </p:nvSpPr>
          <p:spPr bwMode="auto">
            <a:xfrm rot="1560000">
              <a:off x="10" y="-157"/>
              <a:ext cx="823" cy="718"/>
            </a:xfrm>
            <a:custGeom>
              <a:avLst/>
              <a:gdLst>
                <a:gd name="T0" fmla="*/ 79 w 596"/>
                <a:gd name="T1" fmla="*/ 539 h 666"/>
                <a:gd name="T2" fmla="*/ 29 w 596"/>
                <a:gd name="T3" fmla="*/ 497 h 666"/>
                <a:gd name="T4" fmla="*/ 0 w 596"/>
                <a:gd name="T5" fmla="*/ 420 h 666"/>
                <a:gd name="T6" fmla="*/ 21 w 596"/>
                <a:gd name="T7" fmla="*/ 323 h 666"/>
                <a:gd name="T8" fmla="*/ 126 w 596"/>
                <a:gd name="T9" fmla="*/ 221 h 666"/>
                <a:gd name="T10" fmla="*/ 345 w 596"/>
                <a:gd name="T11" fmla="*/ 123 h 666"/>
                <a:gd name="T12" fmla="*/ 713 w 596"/>
                <a:gd name="T13" fmla="*/ 45 h 666"/>
                <a:gd name="T14" fmla="*/ 1240 w 596"/>
                <a:gd name="T15" fmla="*/ 2 h 666"/>
                <a:gd name="T16" fmla="*/ 1908 w 596"/>
                <a:gd name="T17" fmla="*/ 14 h 666"/>
                <a:gd name="T18" fmla="*/ 2428 w 596"/>
                <a:gd name="T19" fmla="*/ 99 h 666"/>
                <a:gd name="T20" fmla="*/ 2780 w 596"/>
                <a:gd name="T21" fmla="*/ 240 h 666"/>
                <a:gd name="T22" fmla="*/ 2967 w 596"/>
                <a:gd name="T23" fmla="*/ 414 h 666"/>
                <a:gd name="T24" fmla="*/ 2988 w 596"/>
                <a:gd name="T25" fmla="*/ 595 h 666"/>
                <a:gd name="T26" fmla="*/ 2843 w 596"/>
                <a:gd name="T27" fmla="*/ 764 h 666"/>
                <a:gd name="T28" fmla="*/ 2545 w 596"/>
                <a:gd name="T29" fmla="*/ 896 h 666"/>
                <a:gd name="T30" fmla="*/ 2093 w 596"/>
                <a:gd name="T31" fmla="*/ 966 h 666"/>
                <a:gd name="T32" fmla="*/ 1954 w 596"/>
                <a:gd name="T33" fmla="*/ 958 h 666"/>
                <a:gd name="T34" fmla="*/ 2214 w 596"/>
                <a:gd name="T35" fmla="*/ 898 h 666"/>
                <a:gd name="T36" fmla="*/ 2422 w 596"/>
                <a:gd name="T37" fmla="*/ 791 h 666"/>
                <a:gd name="T38" fmla="*/ 2557 w 596"/>
                <a:gd name="T39" fmla="*/ 660 h 666"/>
                <a:gd name="T40" fmla="*/ 2608 w 596"/>
                <a:gd name="T41" fmla="*/ 517 h 666"/>
                <a:gd name="T42" fmla="*/ 2579 w 596"/>
                <a:gd name="T43" fmla="*/ 375 h 666"/>
                <a:gd name="T44" fmla="*/ 2434 w 596"/>
                <a:gd name="T45" fmla="*/ 254 h 666"/>
                <a:gd name="T46" fmla="*/ 2176 w 596"/>
                <a:gd name="T47" fmla="*/ 163 h 666"/>
                <a:gd name="T48" fmla="*/ 1712 w 596"/>
                <a:gd name="T49" fmla="*/ 109 h 666"/>
                <a:gd name="T50" fmla="*/ 1236 w 596"/>
                <a:gd name="T51" fmla="*/ 89 h 666"/>
                <a:gd name="T52" fmla="*/ 871 w 596"/>
                <a:gd name="T53" fmla="*/ 103 h 666"/>
                <a:gd name="T54" fmla="*/ 608 w 596"/>
                <a:gd name="T55" fmla="*/ 148 h 666"/>
                <a:gd name="T56" fmla="*/ 421 w 596"/>
                <a:gd name="T57" fmla="*/ 219 h 666"/>
                <a:gd name="T58" fmla="*/ 289 w 596"/>
                <a:gd name="T59" fmla="*/ 300 h 666"/>
                <a:gd name="T60" fmla="*/ 200 w 596"/>
                <a:gd name="T61" fmla="*/ 397 h 666"/>
                <a:gd name="T62" fmla="*/ 144 w 596"/>
                <a:gd name="T63" fmla="*/ 493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rgbClr val="EDFAD2"/>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68" name="Rectangle 44">
            <a:extLst>
              <a:ext uri="{FF2B5EF4-FFF2-40B4-BE49-F238E27FC236}">
                <a16:creationId xmlns="" xmlns:a16="http://schemas.microsoft.com/office/drawing/2014/main" id="{684CD5B4-BEF6-4FA8-A399-E45658A153BC}"/>
              </a:ext>
            </a:extLst>
          </p:cNvPr>
          <p:cNvSpPr>
            <a:spLocks noGrp="1" noChangeArrowheads="1"/>
          </p:cNvSpPr>
          <p:nvPr>
            <p:ph type="title"/>
          </p:nvPr>
        </p:nvSpPr>
        <p:spPr bwMode="auto">
          <a:xfrm>
            <a:off x="590550" y="103188"/>
            <a:ext cx="10980738" cy="1306512"/>
          </a:xfrm>
          <a:prstGeom prst="rect">
            <a:avLst/>
          </a:prstGeom>
          <a:noFill/>
          <a:ln>
            <a:noFill/>
          </a:ln>
          <a:effectLst/>
        </p:spPr>
        <p:txBody>
          <a:bodyPr vert="horz" wrap="square" lIns="90000" tIns="46800" rIns="90000" bIns="46800" numCol="1" anchor="b" anchorCtr="0" compatLnSpc="1">
            <a:prstTxWarp prst="textNoShape">
              <a:avLst/>
            </a:prstTxWarp>
          </a:bodyPr>
          <a:lstStyle/>
          <a:p>
            <a:pPr lvl="0"/>
            <a:r>
              <a:rPr lang="en-GB"/>
              <a:t>Nhấn để chỉnh sửa định dạng cho tiêu đề</a:t>
            </a:r>
          </a:p>
        </p:txBody>
      </p:sp>
      <p:sp>
        <p:nvSpPr>
          <p:cNvPr id="3076" name="Rectangle 45">
            <a:extLst>
              <a:ext uri="{FF2B5EF4-FFF2-40B4-BE49-F238E27FC236}">
                <a16:creationId xmlns="" xmlns:a16="http://schemas.microsoft.com/office/drawing/2014/main" id="{0DE43E96-E9F1-47CC-98DC-87CCE71FCEDB}"/>
              </a:ext>
            </a:extLst>
          </p:cNvPr>
          <p:cNvSpPr>
            <a:spLocks noGrp="1" noChangeArrowheads="1"/>
          </p:cNvSpPr>
          <p:nvPr>
            <p:ph type="body" idx="1"/>
          </p:nvPr>
        </p:nvSpPr>
        <p:spPr bwMode="auto">
          <a:xfrm>
            <a:off x="609600" y="1600200"/>
            <a:ext cx="10961688" cy="444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Nhấn để chỉnh sửa định dạng văn bản phác thảo</a:t>
            </a:r>
          </a:p>
          <a:p>
            <a:pPr lvl="1"/>
            <a:r>
              <a:rPr lang="en-GB" altLang="en-US"/>
              <a:t>Cấp phác thảo thứ hai</a:t>
            </a:r>
          </a:p>
          <a:p>
            <a:pPr lvl="2"/>
            <a:r>
              <a:rPr lang="en-GB" altLang="en-US"/>
              <a:t>Cấp phác thảo thứ ba</a:t>
            </a:r>
          </a:p>
          <a:p>
            <a:pPr lvl="3"/>
            <a:r>
              <a:rPr lang="en-GB" altLang="en-US"/>
              <a:t>Cấp phác thảo thứ tư</a:t>
            </a:r>
          </a:p>
          <a:p>
            <a:pPr lvl="4"/>
            <a:r>
              <a:rPr lang="en-GB" altLang="en-US"/>
              <a:t>Cấp phác thảo thứ năm</a:t>
            </a:r>
          </a:p>
          <a:p>
            <a:pPr lvl="4"/>
            <a:r>
              <a:rPr lang="en-GB" altLang="en-US"/>
              <a:t>Cấp phác thảo thứ sáu</a:t>
            </a:r>
          </a:p>
          <a:p>
            <a:pPr lvl="4"/>
            <a:r>
              <a:rPr lang="en-GB" altLang="en-US"/>
              <a:t>Cấp phác thảo thứ bảy</a:t>
            </a:r>
          </a:p>
        </p:txBody>
      </p:sp>
      <p:sp>
        <p:nvSpPr>
          <p:cNvPr id="1070" name="Rectangle 46">
            <a:extLst>
              <a:ext uri="{FF2B5EF4-FFF2-40B4-BE49-F238E27FC236}">
                <a16:creationId xmlns="" xmlns:a16="http://schemas.microsoft.com/office/drawing/2014/main" id="{6B065A0A-C6D8-45AF-BB24-97CA5567A933}"/>
              </a:ext>
            </a:extLst>
          </p:cNvPr>
          <p:cNvSpPr>
            <a:spLocks noGrp="1" noChangeArrowheads="1"/>
          </p:cNvSpPr>
          <p:nvPr>
            <p:ph type="dt"/>
          </p:nvPr>
        </p:nvSpPr>
        <p:spPr bwMode="auto">
          <a:xfrm>
            <a:off x="609600" y="6243638"/>
            <a:ext cx="2833688" cy="449262"/>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6699"/>
                </a:solidFill>
                <a:latin typeface="Arial" charset="0"/>
              </a:defRPr>
            </a:lvl1pPr>
          </a:lstStyle>
          <a:p>
            <a:pPr>
              <a:defRPr/>
            </a:pPr>
            <a:endParaRPr lang="vi-VN"/>
          </a:p>
        </p:txBody>
      </p:sp>
      <p:sp>
        <p:nvSpPr>
          <p:cNvPr id="1071" name="Rectangle 47">
            <a:extLst>
              <a:ext uri="{FF2B5EF4-FFF2-40B4-BE49-F238E27FC236}">
                <a16:creationId xmlns="" xmlns:a16="http://schemas.microsoft.com/office/drawing/2014/main" id="{B51EFE86-AF54-4BF9-A630-4AADF44656E3}"/>
              </a:ext>
            </a:extLst>
          </p:cNvPr>
          <p:cNvSpPr>
            <a:spLocks noGrp="1" noChangeArrowheads="1"/>
          </p:cNvSpPr>
          <p:nvPr>
            <p:ph type="ftr"/>
          </p:nvPr>
        </p:nvSpPr>
        <p:spPr bwMode="auto">
          <a:xfrm>
            <a:off x="4165600" y="6248400"/>
            <a:ext cx="3849688" cy="449263"/>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6699"/>
                </a:solidFill>
                <a:latin typeface="Arial" charset="0"/>
              </a:defRPr>
            </a:lvl1pPr>
          </a:lstStyle>
          <a:p>
            <a:pPr>
              <a:defRPr/>
            </a:pPr>
            <a:endParaRPr lang="vi-VN"/>
          </a:p>
        </p:txBody>
      </p:sp>
      <p:sp>
        <p:nvSpPr>
          <p:cNvPr id="1072" name="Rectangle 48">
            <a:extLst>
              <a:ext uri="{FF2B5EF4-FFF2-40B4-BE49-F238E27FC236}">
                <a16:creationId xmlns="" xmlns:a16="http://schemas.microsoft.com/office/drawing/2014/main" id="{20A7657E-76AA-4CFD-B370-42FBD1FC0622}"/>
              </a:ext>
            </a:extLst>
          </p:cNvPr>
          <p:cNvSpPr>
            <a:spLocks noGrp="1" noChangeArrowheads="1"/>
          </p:cNvSpPr>
          <p:nvPr>
            <p:ph type="sldNum"/>
          </p:nvPr>
        </p:nvSpPr>
        <p:spPr bwMode="auto">
          <a:xfrm>
            <a:off x="8737600" y="6243638"/>
            <a:ext cx="2833688" cy="449262"/>
          </a:xfrm>
          <a:prstGeom prst="rect">
            <a:avLst/>
          </a:prstGeom>
          <a:noFill/>
          <a:ln>
            <a:noFill/>
          </a:ln>
          <a:effectLst/>
        </p:spPr>
        <p:txBody>
          <a:bodyPr vert="horz" wrap="square" lIns="90000" tIns="46800" rIns="90000" bIns="46800" numCol="1" anchor="t" anchorCtr="0" compatLnSpc="1">
            <a:prstTxWarp prst="textNoShape">
              <a:avLst/>
            </a:prstTxWarp>
          </a:bodyPr>
          <a:lstStyle>
            <a:lvl1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6699"/>
                </a:solidFill>
              </a:defRPr>
            </a:lvl1pPr>
          </a:lstStyle>
          <a:p>
            <a:pPr>
              <a:defRPr/>
            </a:pPr>
            <a:fld id="{0D4CA4C5-4E84-40D6-9173-41BF4A764D37}" type="slidenum">
              <a:rPr lang="vi-VN" altLang="en-US"/>
              <a:pPr>
                <a:defRPr/>
              </a:pPr>
              <a:t>‹#›</a:t>
            </a:fld>
            <a:endParaRPr lang="vi-VN" altLang="en-US"/>
          </a:p>
        </p:txBody>
      </p:sp>
    </p:spTree>
    <p:extLst>
      <p:ext uri="{BB962C8B-B14F-4D97-AF65-F5344CB8AC3E}">
        <p14:creationId xmlns:p14="http://schemas.microsoft.com/office/powerpoint/2010/main" val="386759600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6666"/>
          </a:solidFill>
          <a:effectLst>
            <a:outerShdw blurRad="38100" dist="38100" dir="2700000" algn="tl">
              <a:srgbClr val="C0C0C0"/>
            </a:outerShdw>
          </a:effectLst>
          <a:latin typeface="+mj-lt"/>
          <a:ea typeface="+mj-ea"/>
          <a:cs typeface="+mj-cs"/>
        </a:defRPr>
      </a:lvl1pPr>
      <a:lvl2pPr algn="ctr"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6666"/>
          </a:solidFill>
          <a:effectLst>
            <a:outerShdw blurRad="38100" dist="38100" dir="2700000" algn="tl">
              <a:srgbClr val="C0C0C0"/>
            </a:outerShdw>
          </a:effectLst>
          <a:latin typeface="Verdana" pitchFamily="34" charset="0"/>
        </a:defRPr>
      </a:lvl2pPr>
      <a:lvl3pPr algn="ctr"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6666"/>
          </a:solidFill>
          <a:effectLst>
            <a:outerShdw blurRad="38100" dist="38100" dir="2700000" algn="tl">
              <a:srgbClr val="C0C0C0"/>
            </a:outerShdw>
          </a:effectLst>
          <a:latin typeface="Verdana" pitchFamily="34" charset="0"/>
        </a:defRPr>
      </a:lvl3pPr>
      <a:lvl4pPr algn="ctr"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6666"/>
          </a:solidFill>
          <a:effectLst>
            <a:outerShdw blurRad="38100" dist="38100" dir="2700000" algn="tl">
              <a:srgbClr val="C0C0C0"/>
            </a:outerShdw>
          </a:effectLst>
          <a:latin typeface="Verdana" pitchFamily="34" charset="0"/>
        </a:defRPr>
      </a:lvl4pPr>
      <a:lvl5pPr algn="ctr"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6666"/>
          </a:solidFill>
          <a:effectLst>
            <a:outerShdw blurRad="38100" dist="38100" dir="2700000" algn="tl">
              <a:srgbClr val="C0C0C0"/>
            </a:outerShdw>
          </a:effectLst>
          <a:latin typeface="Verdana" pitchFamily="34" charset="0"/>
        </a:defRPr>
      </a:lvl5pPr>
      <a:lvl6pPr marL="2514600" indent="-228600" algn="ctr" defTabSz="449263" rtl="0" fontAlgn="base">
        <a:lnSpc>
          <a:spcPct val="90000"/>
        </a:lnSpc>
        <a:spcBef>
          <a:spcPct val="0"/>
        </a:spcBef>
        <a:spcAft>
          <a:spcPct val="0"/>
        </a:spcAft>
        <a:buClr>
          <a:srgbClr val="000000"/>
        </a:buClr>
        <a:buSzPct val="100000"/>
        <a:buFont typeface="Times New Roman" pitchFamily="18" charset="0"/>
        <a:defRPr sz="4400">
          <a:solidFill>
            <a:srgbClr val="006666"/>
          </a:solidFill>
          <a:effectLst>
            <a:outerShdw blurRad="38100" dist="38100" dir="2700000" algn="tl">
              <a:srgbClr val="C0C0C0"/>
            </a:outerShdw>
          </a:effectLst>
          <a:latin typeface="Verdana" pitchFamily="34" charset="0"/>
        </a:defRPr>
      </a:lvl6pPr>
      <a:lvl7pPr marL="2971800" indent="-228600" algn="ctr" defTabSz="449263" rtl="0" fontAlgn="base">
        <a:lnSpc>
          <a:spcPct val="90000"/>
        </a:lnSpc>
        <a:spcBef>
          <a:spcPct val="0"/>
        </a:spcBef>
        <a:spcAft>
          <a:spcPct val="0"/>
        </a:spcAft>
        <a:buClr>
          <a:srgbClr val="000000"/>
        </a:buClr>
        <a:buSzPct val="100000"/>
        <a:buFont typeface="Times New Roman" pitchFamily="18" charset="0"/>
        <a:defRPr sz="4400">
          <a:solidFill>
            <a:srgbClr val="006666"/>
          </a:solidFill>
          <a:effectLst>
            <a:outerShdw blurRad="38100" dist="38100" dir="2700000" algn="tl">
              <a:srgbClr val="C0C0C0"/>
            </a:outerShdw>
          </a:effectLst>
          <a:latin typeface="Verdana" pitchFamily="34" charset="0"/>
        </a:defRPr>
      </a:lvl7pPr>
      <a:lvl8pPr marL="3429000" indent="-228600" algn="ctr" defTabSz="449263" rtl="0" fontAlgn="base">
        <a:lnSpc>
          <a:spcPct val="90000"/>
        </a:lnSpc>
        <a:spcBef>
          <a:spcPct val="0"/>
        </a:spcBef>
        <a:spcAft>
          <a:spcPct val="0"/>
        </a:spcAft>
        <a:buClr>
          <a:srgbClr val="000000"/>
        </a:buClr>
        <a:buSzPct val="100000"/>
        <a:buFont typeface="Times New Roman" pitchFamily="18" charset="0"/>
        <a:defRPr sz="4400">
          <a:solidFill>
            <a:srgbClr val="006666"/>
          </a:solidFill>
          <a:effectLst>
            <a:outerShdw blurRad="38100" dist="38100" dir="2700000" algn="tl">
              <a:srgbClr val="C0C0C0"/>
            </a:outerShdw>
          </a:effectLst>
          <a:latin typeface="Verdana" pitchFamily="34" charset="0"/>
        </a:defRPr>
      </a:lvl8pPr>
      <a:lvl9pPr marL="3886200" indent="-228600" algn="ctr" defTabSz="449263" rtl="0" fontAlgn="base">
        <a:lnSpc>
          <a:spcPct val="90000"/>
        </a:lnSpc>
        <a:spcBef>
          <a:spcPct val="0"/>
        </a:spcBef>
        <a:spcAft>
          <a:spcPct val="0"/>
        </a:spcAft>
        <a:buClr>
          <a:srgbClr val="000000"/>
        </a:buClr>
        <a:buSzPct val="100000"/>
        <a:buFont typeface="Times New Roman" pitchFamily="18" charset="0"/>
        <a:defRPr sz="4400">
          <a:solidFill>
            <a:srgbClr val="006666"/>
          </a:solidFill>
          <a:effectLst>
            <a:outerShdw blurRad="38100" dist="38100" dir="2700000" algn="tl">
              <a:srgbClr val="C0C0C0"/>
            </a:outerShdw>
          </a:effectLst>
          <a:latin typeface="Verdana"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6699"/>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6699"/>
          </a:solidFill>
          <a:latin typeface="+mn-lt"/>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6699"/>
          </a:solidFill>
          <a:latin typeface="+mn-lt"/>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6699"/>
          </a:solidFill>
          <a:latin typeface="+mn-lt"/>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6699"/>
          </a:solidFill>
          <a:latin typeface="+mn-lt"/>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6699"/>
          </a:solidFill>
          <a:latin typeface="+mn-lt"/>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6699"/>
          </a:solidFill>
          <a:latin typeface="+mn-lt"/>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6699"/>
          </a:solidFill>
          <a:latin typeface="+mn-lt"/>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66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6C57B-B65E-4D6E-B117-ACCE12A3F3E6}" type="datetimeFigureOut">
              <a:rPr lang="en-US" smtClean="0"/>
              <a:t>9/21/2022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E154C6-00AB-4582-A1BD-7C9F2879304E}" type="slidenum">
              <a:rPr lang="en-US" smtClean="0"/>
              <a:t>‹#›</a:t>
            </a:fld>
            <a:endParaRPr lang="en-US"/>
          </a:p>
        </p:txBody>
      </p:sp>
    </p:spTree>
    <p:extLst>
      <p:ext uri="{BB962C8B-B14F-4D97-AF65-F5344CB8AC3E}">
        <p14:creationId xmlns:p14="http://schemas.microsoft.com/office/powerpoint/2010/main" val="246414065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1.xml"/><Relationship Id="rId7" Type="http://schemas.openxmlformats.org/officeDocument/2006/relationships/image" Target="../media/image3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ésultat de recherche d'images pour &quot;các nước xhcn liên xô và đông âu&quot;">
            <a:extLst>
              <a:ext uri="{FF2B5EF4-FFF2-40B4-BE49-F238E27FC236}">
                <a16:creationId xmlns="" xmlns:a16="http://schemas.microsoft.com/office/drawing/2014/main" id="{FAE6C8E2-1BEA-42BC-954B-B3C4EC023D31}"/>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9697" y="0"/>
            <a:ext cx="11798423" cy="662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Download 20 Slide Kết Thúc Powerpoint Đẹp - MV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193" y="4984129"/>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69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379667"/>
            <a:ext cx="11695574" cy="2062103"/>
          </a:xfrm>
          <a:prstGeom prst="rect">
            <a:avLst/>
          </a:prstGeom>
          <a:noFill/>
        </p:spPr>
        <p:txBody>
          <a:bodyPr wrap="square" rtlCol="0">
            <a:spAutoFit/>
          </a:bodyPr>
          <a:lstStyle/>
          <a:p>
            <a:r>
              <a:rPr lang="pt-BR" sz="3200" b="1" dirty="0" smtClean="0">
                <a:solidFill>
                  <a:srgbClr val="0000FF"/>
                </a:solidFill>
                <a:latin typeface="Times New Roman" pitchFamily="18" charset="0"/>
                <a:cs typeface="Times New Roman" pitchFamily="18" charset="0"/>
              </a:rPr>
              <a:t>I. Sự khủng hoảng và tan rã của Liên bang Xô Viết.</a:t>
            </a:r>
            <a:endParaRPr lang="en-US" sz="3200" dirty="0">
              <a:solidFill>
                <a:srgbClr val="0000FF"/>
              </a:solidFill>
              <a:latin typeface="Times New Roman" pitchFamily="18" charset="0"/>
              <a:cs typeface="Times New Roman" pitchFamily="18" charset="0"/>
            </a:endParaRPr>
          </a:p>
          <a:p>
            <a:r>
              <a:rPr lang="pt-BR" sz="3200" dirty="0" smtClean="0">
                <a:latin typeface="Times New Roman" pitchFamily="18" charset="0"/>
                <a:cs typeface="Times New Roman" pitchFamily="18" charset="0"/>
              </a:rPr>
              <a:t>- </a:t>
            </a:r>
            <a:r>
              <a:rPr lang="pt-BR" sz="3200" dirty="0">
                <a:latin typeface="Times New Roman" pitchFamily="18" charset="0"/>
                <a:cs typeface="Times New Roman" pitchFamily="18" charset="0"/>
              </a:rPr>
              <a:t>Sau cuộc khủng hoảng dầu mỏ </a:t>
            </a:r>
            <a:r>
              <a:rPr lang="pt-BR" sz="3200" dirty="0" smtClean="0">
                <a:latin typeface="Times New Roman" pitchFamily="18" charset="0"/>
                <a:cs typeface="Times New Roman" pitchFamily="18" charset="0"/>
              </a:rPr>
              <a:t>1973 </a:t>
            </a:r>
            <a:r>
              <a:rPr lang="pt-BR" sz="3200" dirty="0">
                <a:latin typeface="Times New Roman" pitchFamily="18" charset="0"/>
                <a:cs typeface="Times New Roman" pitchFamily="18" charset="0"/>
              </a:rPr>
              <a:t>nhất là từ đầu những năm 80, nền kinh tế-xã hội của Liên Xô ngày càng rơi vào tình trạng trì trệ và lâm vào khủng </a:t>
            </a:r>
            <a:r>
              <a:rPr lang="pt-BR" sz="3200" dirty="0" smtClean="0">
                <a:latin typeface="Times New Roman" pitchFamily="18" charset="0"/>
                <a:cs typeface="Times New Roman" pitchFamily="18" charset="0"/>
              </a:rPr>
              <a:t>hoảng.</a:t>
            </a:r>
            <a:endParaRPr lang="en-US" sz="32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65" y="164609"/>
            <a:ext cx="1968431"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0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1648" y="208722"/>
            <a:ext cx="10869996" cy="1569660"/>
          </a:xfrm>
          <a:prstGeom prst="rect">
            <a:avLst/>
          </a:prstGeom>
          <a:noFill/>
        </p:spPr>
        <p:txBody>
          <a:bodyPr wrap="square" rtlCol="0">
            <a:spAutoFit/>
          </a:bodyPr>
          <a:lstStyle/>
          <a:p>
            <a:r>
              <a:rPr lang="en-GB" sz="3600" i="1" dirty="0" err="1">
                <a:solidFill>
                  <a:srgbClr val="0000FF"/>
                </a:solidFill>
                <a:latin typeface="Times New Roman" panose="02020603050405020304" pitchFamily="18" charset="0"/>
                <a:cs typeface="Times New Roman" panose="02020603050405020304" pitchFamily="18" charset="0"/>
              </a:rPr>
              <a:t>Tình</a:t>
            </a:r>
            <a:r>
              <a:rPr lang="en-GB" sz="3600" i="1" dirty="0">
                <a:solidFill>
                  <a:srgbClr val="0000FF"/>
                </a:solidFill>
                <a:latin typeface="Times New Roman" panose="02020603050405020304" pitchFamily="18" charset="0"/>
                <a:cs typeface="Times New Roman" panose="02020603050405020304" pitchFamily="18" charset="0"/>
              </a:rPr>
              <a:t> </a:t>
            </a:r>
            <a:r>
              <a:rPr lang="en-GB" sz="3600" i="1" dirty="0" err="1">
                <a:solidFill>
                  <a:srgbClr val="0000FF"/>
                </a:solidFill>
                <a:latin typeface="Times New Roman" panose="02020603050405020304" pitchFamily="18" charset="0"/>
                <a:cs typeface="Times New Roman" panose="02020603050405020304" pitchFamily="18" charset="0"/>
              </a:rPr>
              <a:t>hình</a:t>
            </a:r>
            <a:r>
              <a:rPr lang="en-GB" sz="3600" i="1" dirty="0">
                <a:solidFill>
                  <a:srgbClr val="0000FF"/>
                </a:solidFill>
                <a:latin typeface="Times New Roman" panose="02020603050405020304" pitchFamily="18" charset="0"/>
                <a:cs typeface="Times New Roman" panose="02020603050405020304" pitchFamily="18" charset="0"/>
              </a:rPr>
              <a:t>  </a:t>
            </a:r>
            <a:r>
              <a:rPr lang="en-GB" sz="3600" i="1" dirty="0" err="1">
                <a:solidFill>
                  <a:srgbClr val="0000FF"/>
                </a:solidFill>
                <a:latin typeface="Times New Roman" panose="02020603050405020304" pitchFamily="18" charset="0"/>
                <a:cs typeface="Times New Roman" panose="02020603050405020304" pitchFamily="18" charset="0"/>
              </a:rPr>
              <a:t>Liên</a:t>
            </a:r>
            <a:r>
              <a:rPr lang="en-GB" sz="3600" i="1" dirty="0">
                <a:solidFill>
                  <a:srgbClr val="0000FF"/>
                </a:solidFill>
                <a:latin typeface="Times New Roman" panose="02020603050405020304" pitchFamily="18" charset="0"/>
                <a:cs typeface="Times New Roman" panose="02020603050405020304" pitchFamily="18" charset="0"/>
              </a:rPr>
              <a:t> bang </a:t>
            </a:r>
            <a:r>
              <a:rPr lang="en-GB" sz="3600" i="1" dirty="0" err="1">
                <a:solidFill>
                  <a:srgbClr val="0000FF"/>
                </a:solidFill>
                <a:latin typeface="Times New Roman" panose="02020603050405020304" pitchFamily="18" charset="0"/>
                <a:cs typeface="Times New Roman" panose="02020603050405020304" pitchFamily="18" charset="0"/>
              </a:rPr>
              <a:t>Xô</a:t>
            </a:r>
            <a:r>
              <a:rPr lang="en-GB" sz="3600" i="1" dirty="0">
                <a:solidFill>
                  <a:srgbClr val="0000FF"/>
                </a:solidFill>
                <a:latin typeface="Times New Roman" panose="02020603050405020304" pitchFamily="18" charset="0"/>
                <a:cs typeface="Times New Roman" panose="02020603050405020304" pitchFamily="18" charset="0"/>
              </a:rPr>
              <a:t> </a:t>
            </a:r>
            <a:r>
              <a:rPr lang="en-GB" sz="3600" i="1" dirty="0" err="1">
                <a:solidFill>
                  <a:srgbClr val="0000FF"/>
                </a:solidFill>
                <a:latin typeface="Times New Roman" panose="02020603050405020304" pitchFamily="18" charset="0"/>
                <a:cs typeface="Times New Roman" panose="02020603050405020304" pitchFamily="18" charset="0"/>
              </a:rPr>
              <a:t>Viết</a:t>
            </a:r>
            <a:r>
              <a:rPr lang="en-GB" sz="3600" i="1" dirty="0">
                <a:solidFill>
                  <a:srgbClr val="0000FF"/>
                </a:solidFill>
                <a:latin typeface="Times New Roman" panose="02020603050405020304" pitchFamily="18" charset="0"/>
                <a:cs typeface="Times New Roman" panose="02020603050405020304" pitchFamily="18" charset="0"/>
              </a:rPr>
              <a:t>  </a:t>
            </a:r>
            <a:r>
              <a:rPr lang="en-GB" sz="3600" i="1" dirty="0" err="1">
                <a:solidFill>
                  <a:srgbClr val="0000FF"/>
                </a:solidFill>
                <a:latin typeface="Times New Roman" panose="02020603050405020304" pitchFamily="18" charset="0"/>
                <a:cs typeface="Times New Roman" panose="02020603050405020304" pitchFamily="18" charset="0"/>
              </a:rPr>
              <a:t>như</a:t>
            </a:r>
            <a:r>
              <a:rPr lang="en-GB" sz="3600" i="1" dirty="0">
                <a:solidFill>
                  <a:srgbClr val="0000FF"/>
                </a:solidFill>
                <a:latin typeface="Times New Roman" panose="02020603050405020304" pitchFamily="18" charset="0"/>
                <a:cs typeface="Times New Roman" panose="02020603050405020304" pitchFamily="18" charset="0"/>
              </a:rPr>
              <a:t>  </a:t>
            </a:r>
            <a:r>
              <a:rPr lang="en-GB" sz="3600" i="1" dirty="0" err="1">
                <a:solidFill>
                  <a:srgbClr val="0000FF"/>
                </a:solidFill>
                <a:latin typeface="Times New Roman" panose="02020603050405020304" pitchFamily="18" charset="0"/>
                <a:cs typeface="Times New Roman" panose="02020603050405020304" pitchFamily="18" charset="0"/>
              </a:rPr>
              <a:t>thế</a:t>
            </a:r>
            <a:r>
              <a:rPr lang="en-GB" sz="3600" i="1" dirty="0">
                <a:solidFill>
                  <a:srgbClr val="0000FF"/>
                </a:solidFill>
                <a:latin typeface="Times New Roman" panose="02020603050405020304" pitchFamily="18" charset="0"/>
                <a:cs typeface="Times New Roman" panose="02020603050405020304" pitchFamily="18" charset="0"/>
              </a:rPr>
              <a:t> </a:t>
            </a:r>
            <a:r>
              <a:rPr lang="en-GB" sz="3600" i="1" dirty="0" err="1">
                <a:solidFill>
                  <a:srgbClr val="0000FF"/>
                </a:solidFill>
                <a:latin typeface="Times New Roman" panose="02020603050405020304" pitchFamily="18" charset="0"/>
                <a:cs typeface="Times New Roman" panose="02020603050405020304" pitchFamily="18" charset="0"/>
              </a:rPr>
              <a:t>nào</a:t>
            </a:r>
            <a:r>
              <a:rPr lang="en-GB" sz="3600" i="1" dirty="0">
                <a:solidFill>
                  <a:srgbClr val="0000FF"/>
                </a:solidFill>
                <a:latin typeface="Times New Roman" panose="02020603050405020304" pitchFamily="18" charset="0"/>
                <a:cs typeface="Times New Roman" panose="02020603050405020304" pitchFamily="18" charset="0"/>
              </a:rPr>
              <a:t> </a:t>
            </a:r>
            <a:r>
              <a:rPr lang="en-GB" sz="3600" i="1" dirty="0" err="1">
                <a:solidFill>
                  <a:srgbClr val="0000FF"/>
                </a:solidFill>
                <a:latin typeface="Times New Roman" panose="02020603050405020304" pitchFamily="18" charset="0"/>
                <a:cs typeface="Times New Roman" panose="02020603050405020304" pitchFamily="18" charset="0"/>
              </a:rPr>
              <a:t>trong</a:t>
            </a:r>
            <a:r>
              <a:rPr lang="en-GB" sz="3600" i="1" dirty="0">
                <a:solidFill>
                  <a:srgbClr val="0000FF"/>
                </a:solidFill>
                <a:latin typeface="Times New Roman" panose="02020603050405020304" pitchFamily="18" charset="0"/>
                <a:cs typeface="Times New Roman" panose="02020603050405020304" pitchFamily="18" charset="0"/>
              </a:rPr>
              <a:t> </a:t>
            </a:r>
            <a:r>
              <a:rPr lang="en-GB" sz="3600" i="1" dirty="0" err="1">
                <a:solidFill>
                  <a:srgbClr val="0000FF"/>
                </a:solidFill>
                <a:latin typeface="Times New Roman" panose="02020603050405020304" pitchFamily="18" charset="0"/>
                <a:cs typeface="Times New Roman" panose="02020603050405020304" pitchFamily="18" charset="0"/>
              </a:rPr>
              <a:t>thời</a:t>
            </a:r>
            <a:r>
              <a:rPr lang="en-GB" sz="3600" i="1" dirty="0">
                <a:solidFill>
                  <a:srgbClr val="0000FF"/>
                </a:solidFill>
                <a:latin typeface="Times New Roman" panose="02020603050405020304" pitchFamily="18" charset="0"/>
                <a:cs typeface="Times New Roman" panose="02020603050405020304" pitchFamily="18" charset="0"/>
              </a:rPr>
              <a:t> </a:t>
            </a:r>
            <a:r>
              <a:rPr lang="en-GB" sz="3600" i="1" dirty="0" err="1">
                <a:solidFill>
                  <a:srgbClr val="0000FF"/>
                </a:solidFill>
                <a:latin typeface="Times New Roman" panose="02020603050405020304" pitchFamily="18" charset="0"/>
                <a:cs typeface="Times New Roman" panose="02020603050405020304" pitchFamily="18" charset="0"/>
              </a:rPr>
              <a:t>gian</a:t>
            </a:r>
            <a:r>
              <a:rPr lang="en-GB" sz="3600" i="1" dirty="0">
                <a:solidFill>
                  <a:srgbClr val="0000FF"/>
                </a:solidFill>
                <a:latin typeface="Times New Roman" panose="02020603050405020304" pitchFamily="18" charset="0"/>
                <a:cs typeface="Times New Roman" panose="02020603050405020304" pitchFamily="18" charset="0"/>
              </a:rPr>
              <a:t> 1985-1991 </a:t>
            </a:r>
            <a:r>
              <a:rPr lang="en-US" sz="3600" i="1" dirty="0" smtClean="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a:p>
            <a:endParaRPr lang="en-US" sz="2400" dirty="0"/>
          </a:p>
        </p:txBody>
      </p:sp>
      <p:sp>
        <p:nvSpPr>
          <p:cNvPr id="5" name="TextBox 4"/>
          <p:cNvSpPr txBox="1"/>
          <p:nvPr/>
        </p:nvSpPr>
        <p:spPr>
          <a:xfrm>
            <a:off x="487018" y="3037557"/>
            <a:ext cx="10674626" cy="2554545"/>
          </a:xfrm>
          <a:prstGeom prst="rect">
            <a:avLst/>
          </a:prstGeom>
          <a:noFill/>
        </p:spPr>
        <p:txBody>
          <a:bodyPr wrap="square" rtlCol="0">
            <a:spAutoFit/>
          </a:bodyPr>
          <a:lstStyle/>
          <a:p>
            <a:pPr marL="342900" indent="-342900">
              <a:buFontTx/>
              <a:buChar char="-"/>
            </a:pPr>
            <a:r>
              <a:rPr lang="pt-BR" sz="4000" dirty="0" smtClean="0">
                <a:latin typeface="Times New Roman" pitchFamily="18" charset="0"/>
                <a:cs typeface="Times New Roman" pitchFamily="18" charset="0"/>
              </a:rPr>
              <a:t>Tháng </a:t>
            </a:r>
            <a:r>
              <a:rPr lang="pt-BR" sz="4000" dirty="0">
                <a:latin typeface="Times New Roman" pitchFamily="18" charset="0"/>
                <a:cs typeface="Times New Roman" pitchFamily="18" charset="0"/>
              </a:rPr>
              <a:t>3-1985,  Gooc-ba-chốp </a:t>
            </a:r>
            <a:r>
              <a:rPr lang="pt-BR" sz="4000" dirty="0" smtClean="0">
                <a:latin typeface="Times New Roman" pitchFamily="18" charset="0"/>
                <a:cs typeface="Times New Roman" pitchFamily="18" charset="0"/>
              </a:rPr>
              <a:t> tiến hành cải </a:t>
            </a:r>
            <a:r>
              <a:rPr lang="pt-BR" sz="4000" dirty="0">
                <a:latin typeface="Times New Roman" pitchFamily="18" charset="0"/>
                <a:cs typeface="Times New Roman" pitchFamily="18" charset="0"/>
              </a:rPr>
              <a:t>tổ nhằm đưa đất nước thoát khỏi khủng hoảng, khắc phục những sai lầm và xây dựng chủ nghĩa xã hội theo đúng bản chất tốt đẹp của nó</a:t>
            </a:r>
            <a:r>
              <a:rPr lang="pt-BR" sz="4000" dirty="0" smtClean="0">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704" y="1947347"/>
            <a:ext cx="19685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5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rot="10800000" flipV="1">
            <a:off x="-12866" y="0"/>
            <a:ext cx="5410200" cy="2971800"/>
            <a:chOff x="1065212" y="1343528"/>
            <a:chExt cx="5410200" cy="2971800"/>
          </a:xfrm>
        </p:grpSpPr>
        <p:cxnSp>
          <p:nvCxnSpPr>
            <p:cNvPr id="7" name="Straight Connector 6"/>
            <p:cNvCxnSpPr/>
            <p:nvPr/>
          </p:nvCxnSpPr>
          <p:spPr>
            <a:xfrm>
              <a:off x="1065212" y="1646740"/>
              <a:ext cx="5410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8" name="Straight Connector 7"/>
            <p:cNvCxnSpPr/>
            <p:nvPr/>
          </p:nvCxnSpPr>
          <p:spPr>
            <a:xfrm>
              <a:off x="2589212" y="1951540"/>
              <a:ext cx="3886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9" name="Straight Connector 8"/>
            <p:cNvCxnSpPr/>
            <p:nvPr/>
          </p:nvCxnSpPr>
          <p:spPr>
            <a:xfrm rot="5400000">
              <a:off x="4609306" y="2828634"/>
              <a:ext cx="29718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0" name="Straight Connector 9"/>
            <p:cNvCxnSpPr/>
            <p:nvPr/>
          </p:nvCxnSpPr>
          <p:spPr>
            <a:xfrm rot="5400000">
              <a:off x="4607717" y="2523834"/>
              <a:ext cx="2362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grpSp>
      <p:grpSp>
        <p:nvGrpSpPr>
          <p:cNvPr id="11" name="Group 10"/>
          <p:cNvGrpSpPr/>
          <p:nvPr/>
        </p:nvGrpSpPr>
        <p:grpSpPr>
          <a:xfrm rot="10800000">
            <a:off x="0" y="3924300"/>
            <a:ext cx="5410200" cy="2971800"/>
            <a:chOff x="1065212" y="1343528"/>
            <a:chExt cx="5410200" cy="2971800"/>
          </a:xfrm>
        </p:grpSpPr>
        <p:cxnSp>
          <p:nvCxnSpPr>
            <p:cNvPr id="12" name="Straight Connector 11"/>
            <p:cNvCxnSpPr/>
            <p:nvPr/>
          </p:nvCxnSpPr>
          <p:spPr>
            <a:xfrm>
              <a:off x="1065212" y="1646740"/>
              <a:ext cx="5410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3" name="Straight Connector 12"/>
            <p:cNvCxnSpPr/>
            <p:nvPr/>
          </p:nvCxnSpPr>
          <p:spPr>
            <a:xfrm>
              <a:off x="2589212" y="1951540"/>
              <a:ext cx="3886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4" name="Straight Connector 13"/>
            <p:cNvCxnSpPr/>
            <p:nvPr/>
          </p:nvCxnSpPr>
          <p:spPr>
            <a:xfrm rot="5400000">
              <a:off x="4609306" y="2828634"/>
              <a:ext cx="29718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5" name="Straight Connector 14"/>
            <p:cNvCxnSpPr/>
            <p:nvPr/>
          </p:nvCxnSpPr>
          <p:spPr>
            <a:xfrm rot="5400000">
              <a:off x="4607717" y="2523834"/>
              <a:ext cx="2362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grpSp>
      <p:grpSp>
        <p:nvGrpSpPr>
          <p:cNvPr id="16" name="Group 15"/>
          <p:cNvGrpSpPr/>
          <p:nvPr/>
        </p:nvGrpSpPr>
        <p:grpSpPr>
          <a:xfrm>
            <a:off x="6781800" y="0"/>
            <a:ext cx="5410200" cy="2971800"/>
            <a:chOff x="1065212" y="1343528"/>
            <a:chExt cx="5410200" cy="2971800"/>
          </a:xfrm>
        </p:grpSpPr>
        <p:cxnSp>
          <p:nvCxnSpPr>
            <p:cNvPr id="17" name="Straight Connector 16"/>
            <p:cNvCxnSpPr/>
            <p:nvPr/>
          </p:nvCxnSpPr>
          <p:spPr>
            <a:xfrm>
              <a:off x="1065212" y="1646740"/>
              <a:ext cx="5410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8" name="Straight Connector 17"/>
            <p:cNvCxnSpPr/>
            <p:nvPr/>
          </p:nvCxnSpPr>
          <p:spPr>
            <a:xfrm>
              <a:off x="2589212" y="1951540"/>
              <a:ext cx="3886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9" name="Straight Connector 18"/>
            <p:cNvCxnSpPr/>
            <p:nvPr/>
          </p:nvCxnSpPr>
          <p:spPr>
            <a:xfrm rot="5400000">
              <a:off x="4609306" y="2828634"/>
              <a:ext cx="29718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20" name="Straight Connector 19"/>
            <p:cNvCxnSpPr/>
            <p:nvPr/>
          </p:nvCxnSpPr>
          <p:spPr>
            <a:xfrm rot="5400000">
              <a:off x="4607717" y="2523834"/>
              <a:ext cx="2362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grpSp>
      <p:grpSp>
        <p:nvGrpSpPr>
          <p:cNvPr id="21" name="Group 20"/>
          <p:cNvGrpSpPr/>
          <p:nvPr/>
        </p:nvGrpSpPr>
        <p:grpSpPr>
          <a:xfrm flipV="1">
            <a:off x="6775674" y="3883400"/>
            <a:ext cx="5410200" cy="2971800"/>
            <a:chOff x="1065212" y="1343528"/>
            <a:chExt cx="5410200" cy="2971800"/>
          </a:xfrm>
        </p:grpSpPr>
        <p:cxnSp>
          <p:nvCxnSpPr>
            <p:cNvPr id="22" name="Straight Connector 21"/>
            <p:cNvCxnSpPr/>
            <p:nvPr/>
          </p:nvCxnSpPr>
          <p:spPr>
            <a:xfrm>
              <a:off x="1065212" y="1646740"/>
              <a:ext cx="5410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23" name="Straight Connector 22"/>
            <p:cNvCxnSpPr/>
            <p:nvPr/>
          </p:nvCxnSpPr>
          <p:spPr>
            <a:xfrm>
              <a:off x="2589212" y="1951540"/>
              <a:ext cx="3886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24" name="Straight Connector 23"/>
            <p:cNvCxnSpPr/>
            <p:nvPr/>
          </p:nvCxnSpPr>
          <p:spPr>
            <a:xfrm rot="5400000">
              <a:off x="4609306" y="2828634"/>
              <a:ext cx="29718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25" name="Straight Connector 24"/>
            <p:cNvCxnSpPr/>
            <p:nvPr/>
          </p:nvCxnSpPr>
          <p:spPr>
            <a:xfrm rot="5400000">
              <a:off x="4607717" y="2523834"/>
              <a:ext cx="2362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grpSp>
      <p:pic>
        <p:nvPicPr>
          <p:cNvPr id="2050" name="Picture 2" descr="Gorbachev (cropp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063" y="1313837"/>
            <a:ext cx="2604836" cy="39636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3/3f/Gorbachev_Signature.svg/128px-Gorbachev_Signatur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0310">
            <a:off x="750856" y="5325172"/>
            <a:ext cx="4065183" cy="921018"/>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5">
            <a:extLst>
              <a:ext uri="{FF2B5EF4-FFF2-40B4-BE49-F238E27FC236}">
                <a16:creationId xmlns="" xmlns:a16="http://schemas.microsoft.com/office/drawing/2014/main" id="{777B56B0-7B52-478C-BE63-F1079C3A25B5}"/>
              </a:ext>
            </a:extLst>
          </p:cNvPr>
          <p:cNvSpPr txBox="1">
            <a:spLocks noChangeArrowheads="1"/>
          </p:cNvSpPr>
          <p:nvPr/>
        </p:nvSpPr>
        <p:spPr bwMode="auto">
          <a:xfrm>
            <a:off x="3496840" y="836783"/>
            <a:ext cx="77460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Năm</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a:solidFill>
                  <a:srgbClr val="000000"/>
                </a:solidFill>
                <a:latin typeface="Times New Roman" panose="02020603050405020304" pitchFamily="18" charset="0"/>
                <a:cs typeface="Times New Roman" panose="02020603050405020304" pitchFamily="18" charset="0"/>
              </a:rPr>
              <a:t>1985 </a:t>
            </a:r>
            <a:r>
              <a:rPr lang="en-US" altLang="en-US" sz="2800" dirty="0" err="1" smtClean="0">
                <a:solidFill>
                  <a:srgbClr val="000000"/>
                </a:solidFill>
                <a:latin typeface="Times New Roman" panose="02020603050405020304" pitchFamily="18" charset="0"/>
                <a:cs typeface="Times New Roman" panose="02020603050405020304" pitchFamily="18" charset="0"/>
              </a:rPr>
              <a:t>Gooc-ba-chốp</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lên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nắm</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quyền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lãnh</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đạo</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Đảng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vi-VN" sz="2800" dirty="0">
                <a:latin typeface="Times New Roman" pitchFamily="18" charset="0"/>
                <a:cs typeface="Times New Roman" pitchFamily="18" charset="0"/>
              </a:rPr>
              <a:t>Tổng bí thư Đảng Cộng sản Liên Xô </a:t>
            </a:r>
            <a:r>
              <a:rPr 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118535" y="3244334"/>
            <a:ext cx="248786" cy="369332"/>
          </a:xfrm>
          <a:prstGeom prst="rect">
            <a:avLst/>
          </a:prstGeom>
        </p:spPr>
        <p:txBody>
          <a:bodyPr wrap="none">
            <a:spAutoFit/>
          </a:bodyPr>
          <a:lstStyle/>
          <a:p>
            <a:r>
              <a:rPr lang="vi-VN" dirty="0"/>
              <a:t> </a:t>
            </a:r>
            <a:endParaRPr lang="en-US"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653" y="1805773"/>
            <a:ext cx="6967330" cy="386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67321" y="5713416"/>
            <a:ext cx="7201715" cy="369332"/>
          </a:xfrm>
          <a:prstGeom prst="rect">
            <a:avLst/>
          </a:prstGeom>
          <a:noFill/>
        </p:spPr>
        <p:txBody>
          <a:bodyPr wrap="none" rtlCol="0">
            <a:spAutoFit/>
          </a:bodyPr>
          <a:lstStyle/>
          <a:p>
            <a:r>
              <a:rPr lang="en-US" altLang="en-US" dirty="0" err="1">
                <a:solidFill>
                  <a:srgbClr val="000000"/>
                </a:solidFill>
                <a:latin typeface="Times New Roman" panose="02020603050405020304" pitchFamily="18" charset="0"/>
                <a:cs typeface="Times New Roman" panose="02020603050405020304" pitchFamily="18" charset="0"/>
              </a:rPr>
              <a:t>Gooc-ba-chốp</a:t>
            </a:r>
            <a:r>
              <a:rPr lang="vi-VN" dirty="0" smtClean="0"/>
              <a:t> </a:t>
            </a:r>
            <a:r>
              <a:rPr lang="vi-VN" dirty="0"/>
              <a:t>đối thoại trực tiếp với Tổng thống Hoa Kỳ </a:t>
            </a:r>
            <a:r>
              <a:rPr lang="en-US" dirty="0" err="1" smtClean="0"/>
              <a:t>Rô</a:t>
            </a:r>
            <a:r>
              <a:rPr lang="en-US" dirty="0" smtClean="0"/>
              <a:t>-Nan </a:t>
            </a:r>
            <a:r>
              <a:rPr lang="en-US" dirty="0" err="1" smtClean="0"/>
              <a:t>Ri</a:t>
            </a:r>
            <a:r>
              <a:rPr lang="en-US" dirty="0" smtClean="0"/>
              <a:t> </a:t>
            </a:r>
            <a:r>
              <a:rPr lang="en-US" dirty="0" err="1" smtClean="0"/>
              <a:t>Gân</a:t>
            </a:r>
            <a:endParaRPr lang="en-US" dirty="0"/>
          </a:p>
        </p:txBody>
      </p:sp>
    </p:spTree>
    <p:extLst>
      <p:ext uri="{BB962C8B-B14F-4D97-AF65-F5344CB8AC3E}">
        <p14:creationId xmlns:p14="http://schemas.microsoft.com/office/powerpoint/2010/main" val="375994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par>
                                <p:cTn id="8" presetID="18" presetClass="entr" presetSubtype="3"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trips(upRight)">
                                      <p:cBhvr>
                                        <p:cTn id="10" dur="500"/>
                                        <p:tgtEl>
                                          <p:spTgt spid="11"/>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par>
                                <p:cTn id="14" presetID="18" presetClass="entr" presetSubtype="9"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strips(up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4672" y="377687"/>
            <a:ext cx="10463185" cy="800219"/>
          </a:xfrm>
          <a:prstGeom prst="rect">
            <a:avLst/>
          </a:prstGeom>
          <a:noFill/>
        </p:spPr>
        <p:txBody>
          <a:bodyPr wrap="none" rtlCol="0">
            <a:spAutoFit/>
          </a:bodyPr>
          <a:lstStyle/>
          <a:p>
            <a:r>
              <a:rPr lang="en-GB" sz="2800" i="1" dirty="0" err="1">
                <a:solidFill>
                  <a:srgbClr val="0000FF"/>
                </a:solidFill>
                <a:latin typeface="Times New Roman" panose="02020603050405020304" pitchFamily="18" charset="0"/>
                <a:cs typeface="Times New Roman" panose="02020603050405020304" pitchFamily="18" charset="0"/>
              </a:rPr>
              <a:t>Tình</a:t>
            </a:r>
            <a:r>
              <a:rPr lang="en-GB" sz="2800" i="1" dirty="0">
                <a:solidFill>
                  <a:srgbClr val="0000FF"/>
                </a:solidFill>
                <a:latin typeface="Times New Roman" panose="02020603050405020304" pitchFamily="18" charset="0"/>
                <a:cs typeface="Times New Roman" panose="02020603050405020304" pitchFamily="18" charset="0"/>
              </a:rPr>
              <a:t> </a:t>
            </a:r>
            <a:r>
              <a:rPr lang="en-GB" sz="2800" i="1" dirty="0" err="1">
                <a:solidFill>
                  <a:srgbClr val="0000FF"/>
                </a:solidFill>
                <a:latin typeface="Times New Roman" panose="02020603050405020304" pitchFamily="18" charset="0"/>
                <a:cs typeface="Times New Roman" panose="02020603050405020304" pitchFamily="18" charset="0"/>
              </a:rPr>
              <a:t>hình</a:t>
            </a:r>
            <a:r>
              <a:rPr lang="en-GB" sz="2800" i="1" dirty="0">
                <a:solidFill>
                  <a:srgbClr val="0000FF"/>
                </a:solidFill>
                <a:latin typeface="Times New Roman" panose="02020603050405020304" pitchFamily="18" charset="0"/>
                <a:cs typeface="Times New Roman" panose="02020603050405020304" pitchFamily="18" charset="0"/>
              </a:rPr>
              <a:t>  </a:t>
            </a:r>
            <a:r>
              <a:rPr lang="en-GB" sz="2800" i="1" dirty="0" err="1">
                <a:solidFill>
                  <a:srgbClr val="0000FF"/>
                </a:solidFill>
                <a:latin typeface="Times New Roman" panose="02020603050405020304" pitchFamily="18" charset="0"/>
                <a:cs typeface="Times New Roman" panose="02020603050405020304" pitchFamily="18" charset="0"/>
              </a:rPr>
              <a:t>Liên</a:t>
            </a:r>
            <a:r>
              <a:rPr lang="en-GB" sz="2800" i="1" dirty="0">
                <a:solidFill>
                  <a:srgbClr val="0000FF"/>
                </a:solidFill>
                <a:latin typeface="Times New Roman" panose="02020603050405020304" pitchFamily="18" charset="0"/>
                <a:cs typeface="Times New Roman" panose="02020603050405020304" pitchFamily="18" charset="0"/>
              </a:rPr>
              <a:t> bang </a:t>
            </a:r>
            <a:r>
              <a:rPr lang="en-GB" sz="2800" i="1" dirty="0" err="1">
                <a:solidFill>
                  <a:srgbClr val="0000FF"/>
                </a:solidFill>
                <a:latin typeface="Times New Roman" panose="02020603050405020304" pitchFamily="18" charset="0"/>
                <a:cs typeface="Times New Roman" panose="02020603050405020304" pitchFamily="18" charset="0"/>
              </a:rPr>
              <a:t>Xô</a:t>
            </a:r>
            <a:r>
              <a:rPr lang="en-GB" sz="2800" i="1" dirty="0">
                <a:solidFill>
                  <a:srgbClr val="0000FF"/>
                </a:solidFill>
                <a:latin typeface="Times New Roman" panose="02020603050405020304" pitchFamily="18" charset="0"/>
                <a:cs typeface="Times New Roman" panose="02020603050405020304" pitchFamily="18" charset="0"/>
              </a:rPr>
              <a:t> </a:t>
            </a:r>
            <a:r>
              <a:rPr lang="en-GB" sz="2800" i="1" dirty="0" err="1">
                <a:solidFill>
                  <a:srgbClr val="0000FF"/>
                </a:solidFill>
                <a:latin typeface="Times New Roman" panose="02020603050405020304" pitchFamily="18" charset="0"/>
                <a:cs typeface="Times New Roman" panose="02020603050405020304" pitchFamily="18" charset="0"/>
              </a:rPr>
              <a:t>Viết</a:t>
            </a:r>
            <a:r>
              <a:rPr lang="en-GB" sz="2800" i="1" dirty="0">
                <a:solidFill>
                  <a:srgbClr val="0000FF"/>
                </a:solidFill>
                <a:latin typeface="Times New Roman" panose="02020603050405020304" pitchFamily="18" charset="0"/>
                <a:cs typeface="Times New Roman" panose="02020603050405020304" pitchFamily="18" charset="0"/>
              </a:rPr>
              <a:t>  </a:t>
            </a:r>
            <a:r>
              <a:rPr lang="en-GB" sz="2800" i="1" dirty="0" err="1">
                <a:solidFill>
                  <a:srgbClr val="0000FF"/>
                </a:solidFill>
                <a:latin typeface="Times New Roman" panose="02020603050405020304" pitchFamily="18" charset="0"/>
                <a:cs typeface="Times New Roman" panose="02020603050405020304" pitchFamily="18" charset="0"/>
              </a:rPr>
              <a:t>như</a:t>
            </a:r>
            <a:r>
              <a:rPr lang="en-GB" sz="2800" i="1" dirty="0">
                <a:solidFill>
                  <a:srgbClr val="0000FF"/>
                </a:solidFill>
                <a:latin typeface="Times New Roman" panose="02020603050405020304" pitchFamily="18" charset="0"/>
                <a:cs typeface="Times New Roman" panose="02020603050405020304" pitchFamily="18" charset="0"/>
              </a:rPr>
              <a:t>  </a:t>
            </a:r>
            <a:r>
              <a:rPr lang="en-GB" sz="2800" i="1" dirty="0" err="1">
                <a:solidFill>
                  <a:srgbClr val="0000FF"/>
                </a:solidFill>
                <a:latin typeface="Times New Roman" panose="02020603050405020304" pitchFamily="18" charset="0"/>
                <a:cs typeface="Times New Roman" panose="02020603050405020304" pitchFamily="18" charset="0"/>
              </a:rPr>
              <a:t>thế</a:t>
            </a:r>
            <a:r>
              <a:rPr lang="en-GB" sz="2800" i="1" dirty="0">
                <a:solidFill>
                  <a:srgbClr val="0000FF"/>
                </a:solidFill>
                <a:latin typeface="Times New Roman" panose="02020603050405020304" pitchFamily="18" charset="0"/>
                <a:cs typeface="Times New Roman" panose="02020603050405020304" pitchFamily="18" charset="0"/>
              </a:rPr>
              <a:t> </a:t>
            </a:r>
            <a:r>
              <a:rPr lang="en-GB" sz="2800" i="1" dirty="0" err="1">
                <a:solidFill>
                  <a:srgbClr val="0000FF"/>
                </a:solidFill>
                <a:latin typeface="Times New Roman" panose="02020603050405020304" pitchFamily="18" charset="0"/>
                <a:cs typeface="Times New Roman" panose="02020603050405020304" pitchFamily="18" charset="0"/>
              </a:rPr>
              <a:t>nào</a:t>
            </a:r>
            <a:r>
              <a:rPr lang="en-GB" sz="2800" i="1" dirty="0">
                <a:solidFill>
                  <a:srgbClr val="0000FF"/>
                </a:solidFill>
                <a:latin typeface="Times New Roman" panose="02020603050405020304" pitchFamily="18" charset="0"/>
                <a:cs typeface="Times New Roman" panose="02020603050405020304" pitchFamily="18" charset="0"/>
              </a:rPr>
              <a:t> </a:t>
            </a:r>
            <a:r>
              <a:rPr lang="en-GB" sz="2800" i="1" dirty="0" err="1">
                <a:solidFill>
                  <a:srgbClr val="0000FF"/>
                </a:solidFill>
                <a:latin typeface="Times New Roman" panose="02020603050405020304" pitchFamily="18" charset="0"/>
                <a:cs typeface="Times New Roman" panose="02020603050405020304" pitchFamily="18" charset="0"/>
              </a:rPr>
              <a:t>trong</a:t>
            </a:r>
            <a:r>
              <a:rPr lang="en-GB" sz="2800" i="1" dirty="0">
                <a:solidFill>
                  <a:srgbClr val="0000FF"/>
                </a:solidFill>
                <a:latin typeface="Times New Roman" panose="02020603050405020304" pitchFamily="18" charset="0"/>
                <a:cs typeface="Times New Roman" panose="02020603050405020304" pitchFamily="18" charset="0"/>
              </a:rPr>
              <a:t> </a:t>
            </a:r>
            <a:r>
              <a:rPr lang="en-GB" sz="2800" i="1" dirty="0" err="1">
                <a:solidFill>
                  <a:srgbClr val="0000FF"/>
                </a:solidFill>
                <a:latin typeface="Times New Roman" panose="02020603050405020304" pitchFamily="18" charset="0"/>
                <a:cs typeface="Times New Roman" panose="02020603050405020304" pitchFamily="18" charset="0"/>
              </a:rPr>
              <a:t>thời</a:t>
            </a:r>
            <a:r>
              <a:rPr lang="en-GB" sz="2800" i="1" dirty="0">
                <a:solidFill>
                  <a:srgbClr val="0000FF"/>
                </a:solidFill>
                <a:latin typeface="Times New Roman" panose="02020603050405020304" pitchFamily="18" charset="0"/>
                <a:cs typeface="Times New Roman" panose="02020603050405020304" pitchFamily="18" charset="0"/>
              </a:rPr>
              <a:t> </a:t>
            </a:r>
            <a:r>
              <a:rPr lang="en-GB" sz="2800" i="1" dirty="0" err="1">
                <a:solidFill>
                  <a:srgbClr val="0000FF"/>
                </a:solidFill>
                <a:latin typeface="Times New Roman" panose="02020603050405020304" pitchFamily="18" charset="0"/>
                <a:cs typeface="Times New Roman" panose="02020603050405020304" pitchFamily="18" charset="0"/>
              </a:rPr>
              <a:t>gian</a:t>
            </a:r>
            <a:r>
              <a:rPr lang="en-GB" sz="2800" i="1" dirty="0">
                <a:solidFill>
                  <a:srgbClr val="0000FF"/>
                </a:solidFill>
                <a:latin typeface="Times New Roman" panose="02020603050405020304" pitchFamily="18" charset="0"/>
                <a:cs typeface="Times New Roman" panose="02020603050405020304" pitchFamily="18" charset="0"/>
              </a:rPr>
              <a:t> 1985-1991 </a:t>
            </a:r>
            <a:r>
              <a:rPr lang="en-US" sz="2800" i="1" dirty="0" smtClean="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5" name="TextBox 4"/>
          <p:cNvSpPr txBox="1"/>
          <p:nvPr/>
        </p:nvSpPr>
        <p:spPr>
          <a:xfrm>
            <a:off x="288235" y="1924374"/>
            <a:ext cx="10674626" cy="2185214"/>
          </a:xfrm>
          <a:prstGeom prst="rect">
            <a:avLst/>
          </a:prstGeom>
          <a:noFill/>
        </p:spPr>
        <p:txBody>
          <a:bodyPr wrap="square" rtlCol="0">
            <a:spAutoFit/>
          </a:bodyPr>
          <a:lstStyle/>
          <a:p>
            <a:pPr marL="342900" indent="-342900">
              <a:buFontTx/>
              <a:buChar char="-"/>
            </a:pPr>
            <a:r>
              <a:rPr lang="pt-BR" sz="2400" dirty="0" smtClean="0">
                <a:latin typeface="Times New Roman" pitchFamily="18" charset="0"/>
                <a:cs typeface="Times New Roman" pitchFamily="18" charset="0"/>
              </a:rPr>
              <a:t>Tháng </a:t>
            </a:r>
            <a:r>
              <a:rPr lang="pt-BR" sz="2400" dirty="0">
                <a:latin typeface="Times New Roman" pitchFamily="18" charset="0"/>
                <a:cs typeface="Times New Roman" pitchFamily="18" charset="0"/>
              </a:rPr>
              <a:t>3-1985,  Gooc-ba-chốp </a:t>
            </a:r>
            <a:r>
              <a:rPr lang="pt-BR" sz="2400" dirty="0" smtClean="0">
                <a:latin typeface="Times New Roman" pitchFamily="18" charset="0"/>
                <a:cs typeface="Times New Roman" pitchFamily="18" charset="0"/>
              </a:rPr>
              <a:t>cải </a:t>
            </a:r>
            <a:r>
              <a:rPr lang="pt-BR" sz="2400" dirty="0">
                <a:latin typeface="Times New Roman" pitchFamily="18" charset="0"/>
                <a:cs typeface="Times New Roman" pitchFamily="18" charset="0"/>
              </a:rPr>
              <a:t>tổ nhằm đưa đất nước thoát khỏi khủng hoảng, khắc phục những sai lầm và xây dựng chủ nghĩa xã hội theo đúng bản chất tốt đẹp của nó</a:t>
            </a:r>
            <a:r>
              <a:rPr lang="pt-BR" sz="2400" dirty="0" smtClean="0">
                <a:latin typeface="Times New Roman" pitchFamily="18" charset="0"/>
                <a:cs typeface="Times New Roman" pitchFamily="18" charset="0"/>
              </a:rPr>
              <a:t>.</a:t>
            </a:r>
          </a:p>
          <a:p>
            <a:r>
              <a:rPr lang="pt-BR" sz="2400" dirty="0" smtClean="0">
                <a:latin typeface="Times New Roman" pitchFamily="18" charset="0"/>
                <a:cs typeface="Times New Roman" pitchFamily="18" charset="0"/>
              </a:rPr>
              <a:t>-    </a:t>
            </a:r>
            <a:r>
              <a:rPr lang="nl-NL" sz="3200" dirty="0" smtClean="0">
                <a:latin typeface="Times New Roman" pitchFamily="18" charset="0"/>
                <a:cs typeface="Times New Roman" pitchFamily="18" charset="0"/>
              </a:rPr>
              <a:t>Đất </a:t>
            </a:r>
            <a:r>
              <a:rPr lang="nl-NL" sz="3200" dirty="0">
                <a:latin typeface="Times New Roman" pitchFamily="18" charset="0"/>
                <a:cs typeface="Times New Roman" pitchFamily="18" charset="0"/>
              </a:rPr>
              <a:t>nước lún sâu vào khủng hoảng và rối loạn: bãi công, nhiều nước cộng hòa đòi li khai, tệ nạn xã hội gia tăng</a:t>
            </a:r>
            <a:r>
              <a:rPr lang="nl-NL"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35" y="1029046"/>
            <a:ext cx="19685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203" y="4333461"/>
            <a:ext cx="11410122" cy="1231106"/>
          </a:xfrm>
          <a:prstGeom prst="rect">
            <a:avLst/>
          </a:prstGeom>
          <a:noFill/>
        </p:spPr>
        <p:txBody>
          <a:bodyPr wrap="square" rtlCol="0">
            <a:spAutoFit/>
          </a:bodyPr>
          <a:lstStyle/>
          <a:p>
            <a:r>
              <a:rPr lang="nl-NL" sz="2800" dirty="0">
                <a:latin typeface="Times New Roman" pitchFamily="18" charset="0"/>
                <a:cs typeface="Times New Roman" pitchFamily="18" charset="0"/>
              </a:rPr>
              <a:t>- </a:t>
            </a:r>
            <a:r>
              <a:rPr lang="nl-NL" sz="2800" dirty="0" smtClean="0">
                <a:latin typeface="Times New Roman" pitchFamily="18" charset="0"/>
                <a:cs typeface="Times New Roman" pitchFamily="18" charset="0"/>
              </a:rPr>
              <a:t>Ngày 19/8/1991 </a:t>
            </a:r>
            <a:r>
              <a:rPr lang="nl-NL" sz="2800" dirty="0">
                <a:latin typeface="Times New Roman" pitchFamily="18" charset="0"/>
                <a:cs typeface="Times New Roman" pitchFamily="18" charset="0"/>
              </a:rPr>
              <a:t>cuộc đảo chính nhằm lật đổ Goóc-ba-chốp không thành, gây hậu quả nghiêm trọng. Đảng cộng sản và Nhà nước Liên bang hầu như tê liệt. </a:t>
            </a:r>
            <a:endParaRPr lang="en-US" sz="28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72684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48" y="178904"/>
            <a:ext cx="11111948" cy="622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1818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9574"/>
            <a:ext cx="12085983" cy="667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8278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1617" y="1157407"/>
            <a:ext cx="2859696" cy="5016758"/>
          </a:xfrm>
          <a:prstGeom prst="rect">
            <a:avLst/>
          </a:prstGeom>
        </p:spPr>
        <p:txBody>
          <a:bodyPr wrap="square">
            <a:spAutoFit/>
          </a:bodyPr>
          <a:lstStyle/>
          <a:p>
            <a:pPr algn="just" eaLnBrk="0" hangingPunct="0"/>
            <a:r>
              <a:rPr lang="en-US" altLang="en-US" sz="3200" dirty="0" smtClean="0">
                <a:solidFill>
                  <a:srgbClr val="000000"/>
                </a:solidFill>
                <a:latin typeface="Times New Roman" panose="02020603050405020304" pitchFamily="18" charset="0"/>
                <a:cs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rPr>
              <a:t>Ngày 21 - 12 - 1991, 11 nước cộng hoà kí hiệp định về giải tán Liên bang, thành lập Cộng đồng các quốc gia độc lập (viết tắt là SNG</a:t>
            </a:r>
            <a:r>
              <a:rPr lang="vi-VN" sz="3200" dirty="0" smtClean="0">
                <a:solidFill>
                  <a:srgbClr val="000000"/>
                </a:solidFill>
                <a:effectLst/>
                <a:latin typeface="Times New Roman" panose="02020603050405020304" pitchFamily="18" charset="0"/>
                <a:ea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endParaRPr>
          </a:p>
        </p:txBody>
      </p:sp>
      <p:pic>
        <p:nvPicPr>
          <p:cNvPr id="8" name="Picture 2" descr="Image associ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158" y="583801"/>
            <a:ext cx="6892451" cy="5274046"/>
          </a:xfrm>
          <a:prstGeom prst="rect">
            <a:avLst/>
          </a:prstGeom>
          <a:ln/>
        </p:spPr>
        <p:style>
          <a:lnRef idx="0">
            <a:schemeClr val="accent5"/>
          </a:lnRef>
          <a:fillRef idx="3">
            <a:schemeClr val="accent5"/>
          </a:fillRef>
          <a:effectRef idx="3">
            <a:schemeClr val="accent5"/>
          </a:effectRef>
          <a:fontRef idx="minor">
            <a:schemeClr val="lt1"/>
          </a:fontRef>
        </p:style>
      </p:pic>
      <p:sp>
        <p:nvSpPr>
          <p:cNvPr id="9" name="AutoShape 13"/>
          <p:cNvSpPr>
            <a:spLocks noChangeArrowheads="1"/>
          </p:cNvSpPr>
          <p:nvPr/>
        </p:nvSpPr>
        <p:spPr bwMode="auto">
          <a:xfrm>
            <a:off x="3394454" y="1804504"/>
            <a:ext cx="2051050" cy="527050"/>
          </a:xfrm>
          <a:prstGeom prst="wedgeRectCallout">
            <a:avLst>
              <a:gd name="adj1" fmla="val 47687"/>
              <a:gd name="adj2" fmla="val 64935"/>
            </a:avLst>
          </a:prstGeom>
          <a:ln>
            <a:headEnd/>
            <a:tailEnd/>
          </a:ln>
        </p:spPr>
        <p:style>
          <a:lnRef idx="0">
            <a:schemeClr val="accent5"/>
          </a:lnRef>
          <a:fillRef idx="3">
            <a:schemeClr val="accent5"/>
          </a:fillRef>
          <a:effectRef idx="3">
            <a:schemeClr val="accent5"/>
          </a:effectRef>
          <a:fontRef idx="minor">
            <a:schemeClr val="lt1"/>
          </a:fontRef>
        </p:style>
        <p:txBody>
          <a:bodyPr lIns="90000" tIns="46800" rIns="90000" bIns="46800" anchor="ct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gn="ctr">
              <a:buClrTx/>
              <a:buFontTx/>
              <a:buNone/>
            </a:pPr>
            <a:r>
              <a:rPr lang="en-US" altLang="en-US" sz="2400" b="1">
                <a:latin typeface="Cambria" panose="02040503050406030204" pitchFamily="18" charset="0"/>
                <a:ea typeface="Cambria" panose="02040503050406030204" pitchFamily="18" charset="0"/>
              </a:rPr>
              <a:t>Môn-đô-va</a:t>
            </a:r>
          </a:p>
        </p:txBody>
      </p:sp>
      <p:sp>
        <p:nvSpPr>
          <p:cNvPr id="10" name="AutoShape 14"/>
          <p:cNvSpPr>
            <a:spLocks noChangeArrowheads="1"/>
          </p:cNvSpPr>
          <p:nvPr/>
        </p:nvSpPr>
        <p:spPr bwMode="auto">
          <a:xfrm>
            <a:off x="3278427" y="2665566"/>
            <a:ext cx="1974850" cy="374650"/>
          </a:xfrm>
          <a:prstGeom prst="wedgeRectCallout">
            <a:avLst>
              <a:gd name="adj1" fmla="val 58638"/>
              <a:gd name="adj2" fmla="val 218929"/>
            </a:avLst>
          </a:prstGeom>
          <a:ln>
            <a:headEnd/>
            <a:tailEnd/>
          </a:ln>
        </p:spPr>
        <p:style>
          <a:lnRef idx="0">
            <a:schemeClr val="accent5"/>
          </a:lnRef>
          <a:fillRef idx="3">
            <a:schemeClr val="accent5"/>
          </a:fillRef>
          <a:effectRef idx="3">
            <a:schemeClr val="accent5"/>
          </a:effectRef>
          <a:fontRef idx="minor">
            <a:schemeClr val="lt1"/>
          </a:fontRef>
        </p:style>
        <p:txBody>
          <a:bodyPr lIns="90000" tIns="46800" rIns="90000" bIns="46800" anchor="ct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gn="ctr">
              <a:buClrTx/>
              <a:buFontTx/>
              <a:buNone/>
            </a:pPr>
            <a:r>
              <a:rPr lang="en-US" altLang="en-US" sz="2400" b="1">
                <a:latin typeface="Cambria" panose="02040503050406030204" pitchFamily="18" charset="0"/>
                <a:ea typeface="Cambria" panose="02040503050406030204" pitchFamily="18" charset="0"/>
              </a:rPr>
              <a:t>Ác-mê-ni-a</a:t>
            </a:r>
          </a:p>
        </p:txBody>
      </p:sp>
      <p:sp>
        <p:nvSpPr>
          <p:cNvPr id="11" name="AutoShape 15"/>
          <p:cNvSpPr>
            <a:spLocks noChangeArrowheads="1"/>
          </p:cNvSpPr>
          <p:nvPr/>
        </p:nvSpPr>
        <p:spPr bwMode="auto">
          <a:xfrm>
            <a:off x="6151244" y="2349186"/>
            <a:ext cx="2355850" cy="450850"/>
          </a:xfrm>
          <a:prstGeom prst="wedgeRectCallout">
            <a:avLst>
              <a:gd name="adj1" fmla="val -64631"/>
              <a:gd name="adj2" fmla="val 258894"/>
            </a:avLst>
          </a:prstGeom>
          <a:ln>
            <a:headEnd/>
            <a:tailEnd/>
          </a:ln>
        </p:spPr>
        <p:style>
          <a:lnRef idx="0">
            <a:schemeClr val="accent5"/>
          </a:lnRef>
          <a:fillRef idx="3">
            <a:schemeClr val="accent5"/>
          </a:fillRef>
          <a:effectRef idx="3">
            <a:schemeClr val="accent5"/>
          </a:effectRef>
          <a:fontRef idx="minor">
            <a:schemeClr val="lt1"/>
          </a:fontRef>
        </p:style>
        <p:txBody>
          <a:bodyPr lIns="90000" tIns="46800" rIns="90000" bIns="46800" anchor="ct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gn="ctr">
              <a:buClrTx/>
              <a:buFontTx/>
              <a:buNone/>
            </a:pPr>
            <a:r>
              <a:rPr lang="en-US" altLang="en-US" sz="2400" b="1" dirty="0" err="1">
                <a:latin typeface="Cambria" panose="02040503050406030204" pitchFamily="18" charset="0"/>
                <a:ea typeface="Cambria" panose="02040503050406030204" pitchFamily="18" charset="0"/>
              </a:rPr>
              <a:t>A-déc-bai-gian</a:t>
            </a:r>
            <a:endParaRPr lang="en-US" altLang="en-US" sz="2400" b="1" dirty="0">
              <a:latin typeface="Cambria" panose="02040503050406030204" pitchFamily="18" charset="0"/>
              <a:ea typeface="Cambria" panose="02040503050406030204" pitchFamily="18" charset="0"/>
            </a:endParaRPr>
          </a:p>
        </p:txBody>
      </p:sp>
      <p:sp>
        <p:nvSpPr>
          <p:cNvPr id="12" name="AutoShape 16"/>
          <p:cNvSpPr>
            <a:spLocks noChangeArrowheads="1"/>
          </p:cNvSpPr>
          <p:nvPr/>
        </p:nvSpPr>
        <p:spPr bwMode="auto">
          <a:xfrm>
            <a:off x="7420755" y="5394729"/>
            <a:ext cx="2736850" cy="603250"/>
          </a:xfrm>
          <a:prstGeom prst="wedgeRectCallout">
            <a:avLst>
              <a:gd name="adj1" fmla="val -64667"/>
              <a:gd name="adj2" fmla="val -110400"/>
            </a:avLst>
          </a:prstGeom>
          <a:ln>
            <a:headEnd/>
            <a:tailEnd/>
          </a:ln>
        </p:spPr>
        <p:style>
          <a:lnRef idx="0">
            <a:schemeClr val="accent5"/>
          </a:lnRef>
          <a:fillRef idx="3">
            <a:schemeClr val="accent5"/>
          </a:fillRef>
          <a:effectRef idx="3">
            <a:schemeClr val="accent5"/>
          </a:effectRef>
          <a:fontRef idx="minor">
            <a:schemeClr val="lt1"/>
          </a:fontRef>
        </p:style>
        <p:txBody>
          <a:bodyPr lIns="90000" tIns="46800" rIns="90000" bIns="46800" anchor="ct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gn="ctr">
              <a:buClrTx/>
              <a:buFontTx/>
              <a:buNone/>
            </a:pPr>
            <a:r>
              <a:rPr lang="en-US" altLang="en-US" sz="2400" b="1">
                <a:latin typeface="Cambria" panose="02040503050406030204" pitchFamily="18" charset="0"/>
                <a:ea typeface="Cambria" panose="02040503050406030204" pitchFamily="18" charset="0"/>
              </a:rPr>
              <a:t>Cư-rơ-gư-xtan</a:t>
            </a:r>
          </a:p>
        </p:txBody>
      </p:sp>
      <p:sp>
        <p:nvSpPr>
          <p:cNvPr id="13" name="AutoShape 17"/>
          <p:cNvSpPr>
            <a:spLocks noChangeArrowheads="1"/>
          </p:cNvSpPr>
          <p:nvPr/>
        </p:nvSpPr>
        <p:spPr bwMode="auto">
          <a:xfrm>
            <a:off x="8062771" y="4573727"/>
            <a:ext cx="2203450" cy="527050"/>
          </a:xfrm>
          <a:prstGeom prst="wedgeRectCallout">
            <a:avLst>
              <a:gd name="adj1" fmla="val -78970"/>
              <a:gd name="adj2" fmla="val -11656"/>
            </a:avLst>
          </a:prstGeom>
          <a:ln>
            <a:headEnd/>
            <a:tailEnd/>
          </a:ln>
        </p:spPr>
        <p:style>
          <a:lnRef idx="0">
            <a:schemeClr val="accent5"/>
          </a:lnRef>
          <a:fillRef idx="3">
            <a:schemeClr val="accent5"/>
          </a:fillRef>
          <a:effectRef idx="3">
            <a:schemeClr val="accent5"/>
          </a:effectRef>
          <a:fontRef idx="minor">
            <a:schemeClr val="lt1"/>
          </a:fontRef>
        </p:style>
        <p:txBody>
          <a:bodyPr lIns="90000" tIns="46800" rIns="90000" bIns="46800" anchor="ct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gn="ctr">
              <a:buClrTx/>
              <a:buFontTx/>
              <a:buNone/>
            </a:pPr>
            <a:r>
              <a:rPr lang="en-US" altLang="en-US" sz="2400" b="1">
                <a:latin typeface="Cambria" panose="02040503050406030204" pitchFamily="18" charset="0"/>
                <a:ea typeface="Cambria" panose="02040503050406030204" pitchFamily="18" charset="0"/>
              </a:rPr>
              <a:t>Tát-gi-ki-xtan</a:t>
            </a:r>
          </a:p>
        </p:txBody>
      </p:sp>
      <p:sp>
        <p:nvSpPr>
          <p:cNvPr id="14" name="AutoShape 18"/>
          <p:cNvSpPr>
            <a:spLocks noChangeArrowheads="1"/>
          </p:cNvSpPr>
          <p:nvPr/>
        </p:nvSpPr>
        <p:spPr bwMode="auto">
          <a:xfrm>
            <a:off x="3757116" y="878366"/>
            <a:ext cx="2266950" cy="527050"/>
          </a:xfrm>
          <a:prstGeom prst="wedgeRectCallout">
            <a:avLst>
              <a:gd name="adj1" fmla="val 32553"/>
              <a:gd name="adj2" fmla="val 152400"/>
            </a:avLst>
          </a:prstGeom>
          <a:ln>
            <a:headEnd/>
            <a:tailEnd/>
          </a:ln>
        </p:spPr>
        <p:style>
          <a:lnRef idx="0">
            <a:schemeClr val="accent5"/>
          </a:lnRef>
          <a:fillRef idx="3">
            <a:schemeClr val="accent5"/>
          </a:fillRef>
          <a:effectRef idx="3">
            <a:schemeClr val="accent5"/>
          </a:effectRef>
          <a:fontRef idx="minor">
            <a:schemeClr val="lt1"/>
          </a:fontRef>
        </p:style>
        <p:txBody>
          <a:bodyPr lIns="90000" tIns="46800" rIns="90000" bIns="46800" anchor="ct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gn="ctr">
              <a:buClrTx/>
              <a:buFontTx/>
              <a:buNone/>
            </a:pPr>
            <a:r>
              <a:rPr lang="en-US" altLang="en-US" sz="2400" b="1">
                <a:latin typeface="Cambria" panose="02040503050406030204" pitchFamily="18" charset="0"/>
                <a:ea typeface="Cambria" panose="02040503050406030204" pitchFamily="18" charset="0"/>
              </a:rPr>
              <a:t>Ucrai-na</a:t>
            </a:r>
          </a:p>
        </p:txBody>
      </p:sp>
      <p:sp>
        <p:nvSpPr>
          <p:cNvPr id="15" name="AutoShape 19"/>
          <p:cNvSpPr>
            <a:spLocks noChangeArrowheads="1"/>
          </p:cNvSpPr>
          <p:nvPr/>
        </p:nvSpPr>
        <p:spPr bwMode="auto">
          <a:xfrm>
            <a:off x="9679225" y="1374460"/>
            <a:ext cx="2051050" cy="527050"/>
          </a:xfrm>
          <a:prstGeom prst="wedgeRectCallout">
            <a:avLst>
              <a:gd name="adj1" fmla="val -78669"/>
              <a:gd name="adj2" fmla="val 215078"/>
            </a:avLst>
          </a:prstGeom>
          <a:ln>
            <a:headEnd/>
            <a:tailEnd/>
          </a:ln>
        </p:spPr>
        <p:style>
          <a:lnRef idx="0">
            <a:schemeClr val="accent5"/>
          </a:lnRef>
          <a:fillRef idx="3">
            <a:schemeClr val="accent5"/>
          </a:fillRef>
          <a:effectRef idx="3">
            <a:schemeClr val="accent5"/>
          </a:effectRef>
          <a:fontRef idx="minor">
            <a:schemeClr val="lt1"/>
          </a:fontRef>
        </p:style>
        <p:txBody>
          <a:bodyPr lIns="90000" tIns="46800" rIns="90000" bIns="46800" anchor="ct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gn="ctr">
              <a:buClrTx/>
              <a:buFontTx/>
              <a:buNone/>
            </a:pPr>
            <a:r>
              <a:rPr lang="en-US" altLang="en-US" sz="2400" b="1">
                <a:latin typeface="Cambria" panose="02040503050406030204" pitchFamily="18" charset="0"/>
                <a:ea typeface="Cambria" panose="02040503050406030204" pitchFamily="18" charset="0"/>
              </a:rPr>
              <a:t>Nga</a:t>
            </a:r>
          </a:p>
        </p:txBody>
      </p:sp>
      <p:sp>
        <p:nvSpPr>
          <p:cNvPr id="16" name="AutoShape 20"/>
          <p:cNvSpPr>
            <a:spLocks noChangeArrowheads="1"/>
          </p:cNvSpPr>
          <p:nvPr/>
        </p:nvSpPr>
        <p:spPr bwMode="auto">
          <a:xfrm>
            <a:off x="6482188" y="878366"/>
            <a:ext cx="2266950" cy="527050"/>
          </a:xfrm>
          <a:prstGeom prst="wedgeRectCallout">
            <a:avLst>
              <a:gd name="adj1" fmla="val -73377"/>
              <a:gd name="adj2" fmla="val 159375"/>
            </a:avLst>
          </a:prstGeom>
          <a:ln>
            <a:headEnd/>
            <a:tailEnd/>
          </a:ln>
        </p:spPr>
        <p:style>
          <a:lnRef idx="0">
            <a:schemeClr val="accent5"/>
          </a:lnRef>
          <a:fillRef idx="3">
            <a:schemeClr val="accent5"/>
          </a:fillRef>
          <a:effectRef idx="3">
            <a:schemeClr val="accent5"/>
          </a:effectRef>
          <a:fontRef idx="minor">
            <a:schemeClr val="lt1"/>
          </a:fontRef>
        </p:style>
        <p:txBody>
          <a:bodyPr lIns="90000" tIns="46800" rIns="90000" bIns="46800" anchor="ct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gn="ctr">
              <a:buClrTx/>
              <a:buFontTx/>
              <a:buNone/>
            </a:pPr>
            <a:r>
              <a:rPr lang="en-US" altLang="en-US" sz="2400" b="1">
                <a:latin typeface="Cambria" panose="02040503050406030204" pitchFamily="18" charset="0"/>
                <a:ea typeface="Cambria" panose="02040503050406030204" pitchFamily="18" charset="0"/>
              </a:rPr>
              <a:t>Bê-lô-rút-xi-a</a:t>
            </a:r>
          </a:p>
        </p:txBody>
      </p:sp>
      <p:sp>
        <p:nvSpPr>
          <p:cNvPr id="17" name="AutoShape 21"/>
          <p:cNvSpPr>
            <a:spLocks noChangeArrowheads="1"/>
          </p:cNvSpPr>
          <p:nvPr/>
        </p:nvSpPr>
        <p:spPr bwMode="auto">
          <a:xfrm>
            <a:off x="3471483" y="3904573"/>
            <a:ext cx="2203450" cy="527050"/>
          </a:xfrm>
          <a:prstGeom prst="wedgeRectCallout">
            <a:avLst>
              <a:gd name="adj1" fmla="val 74418"/>
              <a:gd name="adj2" fmla="val -72671"/>
            </a:avLst>
          </a:prstGeom>
          <a:ln>
            <a:headEnd/>
            <a:tailEnd/>
          </a:ln>
        </p:spPr>
        <p:style>
          <a:lnRef idx="0">
            <a:schemeClr val="accent5"/>
          </a:lnRef>
          <a:fillRef idx="3">
            <a:schemeClr val="accent5"/>
          </a:fillRef>
          <a:effectRef idx="3">
            <a:schemeClr val="accent5"/>
          </a:effectRef>
          <a:fontRef idx="minor">
            <a:schemeClr val="lt1"/>
          </a:fontRef>
        </p:style>
        <p:txBody>
          <a:bodyPr lIns="90000" tIns="46800" rIns="90000" bIns="46800" anchor="ct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gn="ctr">
              <a:buClrTx/>
              <a:buFontTx/>
              <a:buNone/>
            </a:pPr>
            <a:r>
              <a:rPr lang="en-US" altLang="en-US" sz="2400" b="1">
                <a:latin typeface="Cambria" panose="02040503050406030204" pitchFamily="18" charset="0"/>
                <a:ea typeface="Cambria" panose="02040503050406030204" pitchFamily="18" charset="0"/>
              </a:rPr>
              <a:t>Ca-dắc-xtan</a:t>
            </a:r>
          </a:p>
        </p:txBody>
      </p:sp>
      <p:sp>
        <p:nvSpPr>
          <p:cNvPr id="18" name="AutoShape 22"/>
          <p:cNvSpPr>
            <a:spLocks noChangeArrowheads="1"/>
          </p:cNvSpPr>
          <p:nvPr/>
        </p:nvSpPr>
        <p:spPr bwMode="auto">
          <a:xfrm>
            <a:off x="7420755" y="3642786"/>
            <a:ext cx="3419475" cy="527050"/>
          </a:xfrm>
          <a:prstGeom prst="wedgeRectCallout">
            <a:avLst>
              <a:gd name="adj1" fmla="val -62089"/>
              <a:gd name="adj2" fmla="val 143821"/>
            </a:avLst>
          </a:prstGeom>
          <a:ln>
            <a:headEnd/>
            <a:tailEnd/>
          </a:ln>
        </p:spPr>
        <p:style>
          <a:lnRef idx="0">
            <a:schemeClr val="accent5"/>
          </a:lnRef>
          <a:fillRef idx="3">
            <a:schemeClr val="accent5"/>
          </a:fillRef>
          <a:effectRef idx="3">
            <a:schemeClr val="accent5"/>
          </a:effectRef>
          <a:fontRef idx="minor">
            <a:schemeClr val="lt1"/>
          </a:fontRef>
        </p:style>
        <p:txBody>
          <a:bodyPr lIns="90000" tIns="46800" rIns="90000" bIns="46800" anchor="ct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gn="ctr">
              <a:buClrTx/>
              <a:buFontTx/>
              <a:buNone/>
            </a:pPr>
            <a:r>
              <a:rPr lang="en-US" altLang="en-US" sz="2400" b="1">
                <a:latin typeface="Cambria" panose="02040503050406030204" pitchFamily="18" charset="0"/>
                <a:ea typeface="Cambria" panose="02040503050406030204" pitchFamily="18" charset="0"/>
              </a:rPr>
              <a:t>U-dơ-bê-ki-xtan</a:t>
            </a:r>
          </a:p>
        </p:txBody>
      </p:sp>
      <p:sp>
        <p:nvSpPr>
          <p:cNvPr id="19" name="AutoShape 23"/>
          <p:cNvSpPr>
            <a:spLocks noChangeArrowheads="1"/>
          </p:cNvSpPr>
          <p:nvPr/>
        </p:nvSpPr>
        <p:spPr bwMode="auto">
          <a:xfrm>
            <a:off x="3394454" y="5451594"/>
            <a:ext cx="3419475" cy="527050"/>
          </a:xfrm>
          <a:prstGeom prst="wedgeRectCallout">
            <a:avLst>
              <a:gd name="adj1" fmla="val 36732"/>
              <a:gd name="adj2" fmla="val -183197"/>
            </a:avLst>
          </a:prstGeom>
          <a:ln>
            <a:headEnd/>
            <a:tailEnd/>
          </a:ln>
        </p:spPr>
        <p:style>
          <a:lnRef idx="0">
            <a:schemeClr val="accent5"/>
          </a:lnRef>
          <a:fillRef idx="3">
            <a:schemeClr val="accent5"/>
          </a:fillRef>
          <a:effectRef idx="3">
            <a:schemeClr val="accent5"/>
          </a:effectRef>
          <a:fontRef idx="minor">
            <a:schemeClr val="lt1"/>
          </a:fontRef>
        </p:style>
        <p:txBody>
          <a:bodyPr lIns="90000" tIns="46800" rIns="90000" bIns="46800" anchor="ct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gn="ctr">
              <a:buClrTx/>
              <a:buFontTx/>
              <a:buNone/>
            </a:pPr>
            <a:r>
              <a:rPr lang="en-US" altLang="en-US" sz="2400" b="1">
                <a:latin typeface="Cambria" panose="02040503050406030204" pitchFamily="18" charset="0"/>
                <a:ea typeface="Cambria" panose="02040503050406030204" pitchFamily="18" charset="0"/>
              </a:rPr>
              <a:t>Tuốc-mê-ni-xtan</a:t>
            </a:r>
          </a:p>
        </p:txBody>
      </p:sp>
      <p:sp>
        <p:nvSpPr>
          <p:cNvPr id="21" name="Rectangle 20"/>
          <p:cNvSpPr/>
          <p:nvPr/>
        </p:nvSpPr>
        <p:spPr>
          <a:xfrm>
            <a:off x="5175682" y="6023886"/>
            <a:ext cx="6905322" cy="830997"/>
          </a:xfrm>
          <a:prstGeom prst="rect">
            <a:avLst/>
          </a:prstGeom>
          <a:solidFill>
            <a:schemeClr val="accent6"/>
          </a:solidFill>
        </p:spPr>
        <p:txBody>
          <a:bodyPr wrap="square">
            <a:spAutoFit/>
          </a:bodyPr>
          <a:lstStyle/>
          <a:p>
            <a:pPr algn="ctr"/>
            <a:r>
              <a:rPr lang="en-US" sz="2400" b="1"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đồ</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400" b="1" dirty="0">
                <a:latin typeface="Times New Roman" panose="02020603050405020304" pitchFamily="18" charset="0"/>
                <a:ea typeface="Cambria" panose="02040503050406030204" pitchFamily="18" charset="0"/>
                <a:cs typeface="Times New Roman" panose="02020603050405020304" pitchFamily="18" charset="0"/>
              </a:rPr>
              <a:t> SNG</a:t>
            </a:r>
          </a:p>
          <a:p>
            <a:pPr algn="ctr"/>
            <a:endParaRPr lang="en-US" sz="2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91" y="170356"/>
            <a:ext cx="19685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25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Right)">
                                      <p:cBhvr>
                                        <p:cTn id="12" dur="500"/>
                                        <p:tgtEl>
                                          <p:spTgt spid="14"/>
                                        </p:tgtEl>
                                      </p:cBhvr>
                                    </p:animEffect>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downRight)">
                                      <p:cBhvr>
                                        <p:cTn id="16" dur="500"/>
                                        <p:tgtEl>
                                          <p:spTgt spid="9"/>
                                        </p:tgtEl>
                                      </p:cBhvr>
                                    </p:animEffect>
                                  </p:childTnLst>
                                </p:cTn>
                              </p:par>
                            </p:childTnLst>
                          </p:cTn>
                        </p:par>
                        <p:par>
                          <p:cTn id="17" fill="hold">
                            <p:stCondLst>
                              <p:cond delay="1000"/>
                            </p:stCondLst>
                            <p:childTnLst>
                              <p:par>
                                <p:cTn id="18" presetID="18" presetClass="entr" presetSubtype="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trips(downRight)">
                                      <p:cBhvr>
                                        <p:cTn id="20" dur="500"/>
                                        <p:tgtEl>
                                          <p:spTgt spid="10"/>
                                        </p:tgtEl>
                                      </p:cBhvr>
                                    </p:animEffect>
                                  </p:childTnLst>
                                </p:cTn>
                              </p:par>
                            </p:childTnLst>
                          </p:cTn>
                        </p:par>
                        <p:par>
                          <p:cTn id="21" fill="hold">
                            <p:stCondLst>
                              <p:cond delay="1500"/>
                            </p:stCondLst>
                            <p:childTnLst>
                              <p:par>
                                <p:cTn id="22" presetID="18" presetClass="entr" presetSubtype="3"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strips(upRight)">
                                      <p:cBhvr>
                                        <p:cTn id="24" dur="500"/>
                                        <p:tgtEl>
                                          <p:spTgt spid="17"/>
                                        </p:tgtEl>
                                      </p:cBhvr>
                                    </p:animEffect>
                                  </p:childTnLst>
                                </p:cTn>
                              </p:par>
                            </p:childTnLst>
                          </p:cTn>
                        </p:par>
                        <p:par>
                          <p:cTn id="25" fill="hold">
                            <p:stCondLst>
                              <p:cond delay="2000"/>
                            </p:stCondLst>
                            <p:childTnLst>
                              <p:par>
                                <p:cTn id="26" presetID="18" presetClass="entr" presetSubtype="3"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strips(upRight)">
                                      <p:cBhvr>
                                        <p:cTn id="28" dur="500"/>
                                        <p:tgtEl>
                                          <p:spTgt spid="19"/>
                                        </p:tgtEl>
                                      </p:cBhvr>
                                    </p:animEffect>
                                  </p:childTnLst>
                                </p:cTn>
                              </p:par>
                            </p:childTnLst>
                          </p:cTn>
                        </p:par>
                        <p:par>
                          <p:cTn id="29" fill="hold">
                            <p:stCondLst>
                              <p:cond delay="2500"/>
                            </p:stCondLst>
                            <p:childTnLst>
                              <p:par>
                                <p:cTn id="30" presetID="18" presetClass="entr" presetSubtype="9"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trips(upLeft)">
                                      <p:cBhvr>
                                        <p:cTn id="32" dur="500"/>
                                        <p:tgtEl>
                                          <p:spTgt spid="12"/>
                                        </p:tgtEl>
                                      </p:cBhvr>
                                    </p:animEffect>
                                  </p:childTnLst>
                                </p:cTn>
                              </p:par>
                            </p:childTnLst>
                          </p:cTn>
                        </p:par>
                        <p:par>
                          <p:cTn id="33" fill="hold">
                            <p:stCondLst>
                              <p:cond delay="3000"/>
                            </p:stCondLst>
                            <p:childTnLst>
                              <p:par>
                                <p:cTn id="34" presetID="18" presetClass="entr" presetSubtype="12"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childTnLst>
                          </p:cTn>
                        </p:par>
                        <p:par>
                          <p:cTn id="37" fill="hold">
                            <p:stCondLst>
                              <p:cond delay="3500"/>
                            </p:stCondLst>
                            <p:childTnLst>
                              <p:par>
                                <p:cTn id="38" presetID="18" presetClass="entr" presetSubtype="1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strips(downLeft)">
                                      <p:cBhvr>
                                        <p:cTn id="40" dur="500"/>
                                        <p:tgtEl>
                                          <p:spTgt spid="18"/>
                                        </p:tgtEl>
                                      </p:cBhvr>
                                    </p:animEffect>
                                  </p:childTnLst>
                                </p:cTn>
                              </p:par>
                            </p:childTnLst>
                          </p:cTn>
                        </p:par>
                        <p:par>
                          <p:cTn id="41" fill="hold">
                            <p:stCondLst>
                              <p:cond delay="4000"/>
                            </p:stCondLst>
                            <p:childTnLst>
                              <p:par>
                                <p:cTn id="42" presetID="18" presetClass="entr" presetSubtype="12"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strips(downLeft)">
                                      <p:cBhvr>
                                        <p:cTn id="44" dur="500"/>
                                        <p:tgtEl>
                                          <p:spTgt spid="15"/>
                                        </p:tgtEl>
                                      </p:cBhvr>
                                    </p:animEffect>
                                  </p:childTnLst>
                                </p:cTn>
                              </p:par>
                            </p:childTnLst>
                          </p:cTn>
                        </p:par>
                        <p:par>
                          <p:cTn id="45" fill="hold">
                            <p:stCondLst>
                              <p:cond delay="4500"/>
                            </p:stCondLst>
                            <p:childTnLst>
                              <p:par>
                                <p:cTn id="46" presetID="18" presetClass="entr" presetSubtype="12"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strips(downLeft)">
                                      <p:cBhvr>
                                        <p:cTn id="48" dur="500"/>
                                        <p:tgtEl>
                                          <p:spTgt spid="16"/>
                                        </p:tgtEl>
                                      </p:cBhvr>
                                    </p:animEffect>
                                  </p:childTnLst>
                                </p:cTn>
                              </p:par>
                            </p:childTnLst>
                          </p:cTn>
                        </p:par>
                        <p:par>
                          <p:cTn id="49" fill="hold">
                            <p:stCondLst>
                              <p:cond delay="5000"/>
                            </p:stCondLst>
                            <p:childTnLst>
                              <p:par>
                                <p:cTn id="50" presetID="18" presetClass="entr" presetSubtype="12"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strips(downLef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302" y="1848678"/>
            <a:ext cx="3389177" cy="5109091"/>
          </a:xfrm>
          <a:prstGeom prst="rect">
            <a:avLst/>
          </a:prstGeom>
          <a:noFill/>
        </p:spPr>
        <p:txBody>
          <a:bodyPr wrap="square" rtlCol="0">
            <a:spAutoFit/>
          </a:bodyPr>
          <a:lstStyle/>
          <a:p>
            <a:r>
              <a:rPr lang="en-US" altLang="en-US" sz="2800" dirty="0">
                <a:solidFill>
                  <a:srgbClr val="000000"/>
                </a:solidFill>
                <a:latin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Tối 25 - 12 - 1991, Goóc-ba-chốp tuyên bố từ chức Tổng thống, lá cờ Liên bang Xô viết trên nóc điện Crem-li bị hạ xuống, đánh dấu sự chấm dứt của chế độ xã hội chủ nghĩa ở Liên bang Xô viết sau 74 năm tồn tại</a:t>
            </a:r>
            <a:r>
              <a:rPr lang="vi-VN" dirty="0">
                <a:solidFill>
                  <a:srgbClr val="000000"/>
                </a:solidFill>
                <a:latin typeface="Times New Roman" panose="02020603050405020304" pitchFamily="18" charset="0"/>
                <a:ea typeface="Times New Roman" panose="02020603050405020304" pitchFamily="18" charset="0"/>
              </a:rPr>
              <a:t>.</a:t>
            </a:r>
            <a:endParaRPr lang="vi-VN" altLang="en-US" dirty="0">
              <a:latin typeface="Times New Roman" panose="02020603050405020304" pitchFamily="18" charset="0"/>
              <a:cs typeface="Times New Roman" panose="02020603050405020304" pitchFamily="18" charset="0"/>
            </a:endParaRP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399" y="820323"/>
            <a:ext cx="19685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528" y="566529"/>
            <a:ext cx="7801183" cy="579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4616" y="4403223"/>
            <a:ext cx="3478697" cy="180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72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inVertic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barn(inVertical)">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65" y="477078"/>
            <a:ext cx="11400183" cy="620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6" y="3368399"/>
            <a:ext cx="609600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82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arn(inVertical)">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nSpc>
                <a:spcPct val="100000"/>
              </a:lnSpc>
              <a:spcBef>
                <a:spcPts val="0"/>
              </a:spcBef>
              <a:defRPr/>
            </a:pPr>
            <a:r>
              <a:rPr lang="en-US" i="1" kern="0" dirty="0" err="1" smtClean="0">
                <a:solidFill>
                  <a:srgbClr val="4F81BD">
                    <a:lumMod val="75000"/>
                  </a:srgbClr>
                </a:solidFill>
                <a:effectLst>
                  <a:reflection endPos="0" dist="50800" dir="5400000" sy="-100000" algn="bl" rotWithShape="0"/>
                </a:effectLst>
                <a:latin typeface="Times New Roman" pitchFamily="18" charset="0"/>
                <a:cs typeface="Times New Roman" pitchFamily="18" charset="0"/>
              </a:rPr>
              <a:t>Những</a:t>
            </a:r>
            <a:r>
              <a:rPr lang="en-US" i="1" kern="0" dirty="0" smtClean="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r>
              <a:rPr lang="en-US" i="1" kern="0" dirty="0" err="1" smtClean="0">
                <a:solidFill>
                  <a:srgbClr val="4F81BD">
                    <a:lumMod val="75000"/>
                  </a:srgbClr>
                </a:solidFill>
                <a:effectLst>
                  <a:reflection endPos="0" dist="50800" dir="5400000" sy="-100000" algn="bl" rotWithShape="0"/>
                </a:effectLst>
                <a:latin typeface="Times New Roman" pitchFamily="18" charset="0"/>
                <a:cs typeface="Times New Roman" pitchFamily="18" charset="0"/>
              </a:rPr>
              <a:t>nguyên</a:t>
            </a:r>
            <a:r>
              <a:rPr lang="en-US" i="1" kern="0" dirty="0" smtClean="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r>
              <a:rPr lang="en-US" i="1" kern="0" dirty="0" err="1">
                <a:solidFill>
                  <a:srgbClr val="4F81BD">
                    <a:lumMod val="75000"/>
                  </a:srgbClr>
                </a:solidFill>
                <a:effectLst>
                  <a:reflection endPos="0" dist="50800" dir="5400000" sy="-100000" algn="bl" rotWithShape="0"/>
                </a:effectLst>
                <a:latin typeface="Times New Roman" pitchFamily="18" charset="0"/>
                <a:cs typeface="Times New Roman" pitchFamily="18" charset="0"/>
              </a:rPr>
              <a:t>nhân</a:t>
            </a:r>
            <a:r>
              <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r>
              <a:rPr lang="en-US" i="1" kern="0" dirty="0" err="1">
                <a:solidFill>
                  <a:srgbClr val="4F81BD">
                    <a:lumMod val="75000"/>
                  </a:srgbClr>
                </a:solidFill>
                <a:effectLst>
                  <a:reflection endPos="0" dist="50800" dir="5400000" sy="-100000" algn="bl" rotWithShape="0"/>
                </a:effectLst>
                <a:latin typeface="Times New Roman" pitchFamily="18" charset="0"/>
                <a:cs typeface="Times New Roman" pitchFamily="18" charset="0"/>
              </a:rPr>
              <a:t>cơ</a:t>
            </a:r>
            <a:r>
              <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r>
              <a:rPr lang="en-US" i="1" kern="0" dirty="0" err="1">
                <a:solidFill>
                  <a:srgbClr val="4F81BD">
                    <a:lumMod val="75000"/>
                  </a:srgbClr>
                </a:solidFill>
                <a:effectLst>
                  <a:reflection endPos="0" dist="50800" dir="5400000" sy="-100000" algn="bl" rotWithShape="0"/>
                </a:effectLst>
                <a:latin typeface="Times New Roman" pitchFamily="18" charset="0"/>
                <a:cs typeface="Times New Roman" pitchFamily="18" charset="0"/>
              </a:rPr>
              <a:t>bản</a:t>
            </a:r>
            <a:r>
              <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r>
              <a:rPr lang="en-US" i="1" kern="0" dirty="0" err="1">
                <a:solidFill>
                  <a:srgbClr val="4F81BD">
                    <a:lumMod val="75000"/>
                  </a:srgbClr>
                </a:solidFill>
                <a:effectLst>
                  <a:reflection endPos="0" dist="50800" dir="5400000" sy="-100000" algn="bl" rotWithShape="0"/>
                </a:effectLst>
                <a:latin typeface="Times New Roman" pitchFamily="18" charset="0"/>
                <a:cs typeface="Times New Roman" pitchFamily="18" charset="0"/>
              </a:rPr>
              <a:t>nhất</a:t>
            </a:r>
            <a:r>
              <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r>
              <a:rPr lang="en-US" i="1" kern="0" dirty="0" err="1">
                <a:solidFill>
                  <a:srgbClr val="4F81BD">
                    <a:lumMod val="75000"/>
                  </a:srgbClr>
                </a:solidFill>
                <a:effectLst>
                  <a:reflection endPos="0" dist="50800" dir="5400000" sy="-100000" algn="bl" rotWithShape="0"/>
                </a:effectLst>
                <a:latin typeface="Times New Roman" pitchFamily="18" charset="0"/>
                <a:cs typeface="Times New Roman" pitchFamily="18" charset="0"/>
              </a:rPr>
              <a:t>đến</a:t>
            </a:r>
            <a:r>
              <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r>
              <a:rPr lang="en-US" i="1" kern="0" dirty="0" err="1">
                <a:solidFill>
                  <a:srgbClr val="4F81BD">
                    <a:lumMod val="75000"/>
                  </a:srgbClr>
                </a:solidFill>
                <a:effectLst>
                  <a:reflection endPos="0" dist="50800" dir="5400000" sy="-100000" algn="bl" rotWithShape="0"/>
                </a:effectLst>
                <a:latin typeface="Times New Roman" pitchFamily="18" charset="0"/>
                <a:cs typeface="Times New Roman" pitchFamily="18" charset="0"/>
              </a:rPr>
              <a:t>sự</a:t>
            </a:r>
            <a:r>
              <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r>
              <a:rPr lang="en-US" i="1" kern="0" dirty="0" err="1">
                <a:solidFill>
                  <a:srgbClr val="4F81BD">
                    <a:lumMod val="75000"/>
                  </a:srgbClr>
                </a:solidFill>
                <a:effectLst>
                  <a:reflection endPos="0" dist="50800" dir="5400000" sy="-100000" algn="bl" rotWithShape="0"/>
                </a:effectLst>
                <a:latin typeface="Times New Roman" pitchFamily="18" charset="0"/>
                <a:cs typeface="Times New Roman" pitchFamily="18" charset="0"/>
              </a:rPr>
              <a:t>sụp</a:t>
            </a:r>
            <a:r>
              <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r>
              <a:rPr lang="en-US" i="1" kern="0" dirty="0" err="1">
                <a:solidFill>
                  <a:srgbClr val="4F81BD">
                    <a:lumMod val="75000"/>
                  </a:srgbClr>
                </a:solidFill>
                <a:effectLst>
                  <a:reflection endPos="0" dist="50800" dir="5400000" sy="-100000" algn="bl" rotWithShape="0"/>
                </a:effectLst>
                <a:latin typeface="Times New Roman" pitchFamily="18" charset="0"/>
                <a:cs typeface="Times New Roman" pitchFamily="18" charset="0"/>
              </a:rPr>
              <a:t>đổ</a:t>
            </a:r>
            <a:r>
              <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r>
              <a:rPr lang="en-US" i="1" kern="0" dirty="0" err="1">
                <a:solidFill>
                  <a:srgbClr val="4F81BD">
                    <a:lumMod val="75000"/>
                  </a:srgbClr>
                </a:solidFill>
                <a:effectLst>
                  <a:reflection endPos="0" dist="50800" dir="5400000" sy="-100000" algn="bl" rotWithShape="0"/>
                </a:effectLst>
                <a:latin typeface="Times New Roman" pitchFamily="18" charset="0"/>
                <a:cs typeface="Times New Roman" pitchFamily="18" charset="0"/>
              </a:rPr>
              <a:t>của</a:t>
            </a:r>
            <a:r>
              <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r>
              <a:rPr lang="en-US" i="1" kern="0" dirty="0" err="1">
                <a:solidFill>
                  <a:srgbClr val="4F81BD">
                    <a:lumMod val="75000"/>
                  </a:srgbClr>
                </a:solidFill>
                <a:effectLst>
                  <a:reflection endPos="0" dist="50800" dir="5400000" sy="-100000" algn="bl" rotWithShape="0"/>
                </a:effectLst>
                <a:latin typeface="Times New Roman" pitchFamily="18" charset="0"/>
                <a:cs typeface="Times New Roman" pitchFamily="18" charset="0"/>
              </a:rPr>
              <a:t>Liên</a:t>
            </a:r>
            <a:r>
              <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rPr>
              <a:t> bang </a:t>
            </a:r>
            <a:r>
              <a:rPr lang="en-US" i="1" kern="0" dirty="0" err="1">
                <a:solidFill>
                  <a:srgbClr val="4F81BD">
                    <a:lumMod val="75000"/>
                  </a:srgbClr>
                </a:solidFill>
                <a:effectLst>
                  <a:reflection endPos="0" dist="50800" dir="5400000" sy="-100000" algn="bl" rotWithShape="0"/>
                </a:effectLst>
                <a:latin typeface="Times New Roman" pitchFamily="18" charset="0"/>
                <a:cs typeface="Times New Roman" pitchFamily="18" charset="0"/>
              </a:rPr>
              <a:t>Xô</a:t>
            </a:r>
            <a:r>
              <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r>
              <a:rPr lang="en-US" i="1" kern="0" dirty="0" err="1">
                <a:solidFill>
                  <a:srgbClr val="4F81BD">
                    <a:lumMod val="75000"/>
                  </a:srgbClr>
                </a:solidFill>
                <a:effectLst>
                  <a:reflection endPos="0" dist="50800" dir="5400000" sy="-100000" algn="bl" rotWithShape="0"/>
                </a:effectLst>
                <a:latin typeface="Times New Roman" pitchFamily="18" charset="0"/>
                <a:cs typeface="Times New Roman" pitchFamily="18" charset="0"/>
              </a:rPr>
              <a:t>Viết</a:t>
            </a:r>
            <a:r>
              <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rPr>
              <a:t> ?</a:t>
            </a:r>
            <a:endParaRPr lang="en-US" i="1" kern="0" dirty="0">
              <a:solidFill>
                <a:srgbClr val="4F81BD">
                  <a:lumMod val="75000"/>
                </a:srgbClr>
              </a:solidFill>
              <a:effectLst>
                <a:reflection endPos="0" dist="50800" dir="5400000" sy="-100000" algn="bl" rotWithShape="0"/>
              </a:effectLst>
              <a:latin typeface="Times New Roman" pitchFamily="18" charset="0"/>
              <a:cs typeface="Times New Roman" pitchFamily="18" charset="0"/>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0245" y="2055087"/>
            <a:ext cx="3582851" cy="411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21087" y="1814397"/>
            <a:ext cx="6997148" cy="830997"/>
          </a:xfrm>
          <a:prstGeom prst="rect">
            <a:avLst/>
          </a:prstGeom>
          <a:noFill/>
        </p:spPr>
        <p:txBody>
          <a:bodyPr wrap="square" rtlCol="0">
            <a:spAutoFit/>
          </a:bodyPr>
          <a:lstStyle/>
          <a:p>
            <a:r>
              <a:rPr lang="en-US" sz="2400" i="1" dirty="0">
                <a:solidFill>
                  <a:srgbClr val="0000FF"/>
                </a:solidFill>
                <a:latin typeface="Times New Roman" pitchFamily="18" charset="0"/>
                <a:cs typeface="Times New Roman" pitchFamily="18" charset="0"/>
              </a:rPr>
              <a:t>S</a:t>
            </a:r>
            <a:r>
              <a:rPr lang="vi-VN" sz="2400" i="1" dirty="0" smtClean="0">
                <a:solidFill>
                  <a:srgbClr val="0000FF"/>
                </a:solidFill>
                <a:latin typeface="Times New Roman" pitchFamily="18" charset="0"/>
                <a:cs typeface="Times New Roman" pitchFamily="18" charset="0"/>
              </a:rPr>
              <a:t>ự </a:t>
            </a:r>
            <a:r>
              <a:rPr lang="vi-VN" sz="2400" i="1" dirty="0">
                <a:solidFill>
                  <a:srgbClr val="0000FF"/>
                </a:solidFill>
                <a:latin typeface="Times New Roman" pitchFamily="18" charset="0"/>
                <a:cs typeface="Times New Roman" pitchFamily="18" charset="0"/>
              </a:rPr>
              <a:t>chống phá của các thế lực thù địch trong và ngoài nước.</a:t>
            </a:r>
            <a:endParaRPr lang="en-US" sz="2400" i="1" dirty="0">
              <a:solidFill>
                <a:srgbClr val="0000FF"/>
              </a:solidFill>
              <a:latin typeface="Times New Roman" pitchFamily="18" charset="0"/>
              <a:cs typeface="Times New Roman" pitchFamily="18" charset="0"/>
            </a:endParaRPr>
          </a:p>
        </p:txBody>
      </p:sp>
      <p:sp>
        <p:nvSpPr>
          <p:cNvPr id="5" name="TextBox 4"/>
          <p:cNvSpPr txBox="1"/>
          <p:nvPr/>
        </p:nvSpPr>
        <p:spPr>
          <a:xfrm>
            <a:off x="4721087" y="3041375"/>
            <a:ext cx="6828183" cy="1877437"/>
          </a:xfrm>
          <a:prstGeom prst="rect">
            <a:avLst/>
          </a:prstGeom>
          <a:noFill/>
        </p:spPr>
        <p:txBody>
          <a:bodyPr wrap="square" rtlCol="0">
            <a:spAutoFit/>
          </a:bodyPr>
          <a:lstStyle/>
          <a:p>
            <a:r>
              <a:rPr lang="en-US" dirty="0" smtClean="0"/>
              <a:t> </a:t>
            </a:r>
            <a:r>
              <a:rPr lang="en-US" sz="2400" i="1" dirty="0" err="1" smtClean="0">
                <a:solidFill>
                  <a:srgbClr val="0000FF"/>
                </a:solidFill>
                <a:latin typeface="Times New Roman" pitchFamily="18" charset="0"/>
                <a:cs typeface="Times New Roman" pitchFamily="18" charset="0"/>
              </a:rPr>
              <a:t>Sự</a:t>
            </a:r>
            <a:r>
              <a:rPr lang="en-US" sz="2400" i="1" dirty="0">
                <a:solidFill>
                  <a:srgbClr val="0000FF"/>
                </a:solidFill>
                <a:latin typeface="Times New Roman" pitchFamily="18" charset="0"/>
                <a:cs typeface="Times New Roman" pitchFamily="18" charset="0"/>
              </a:rPr>
              <a:t> </a:t>
            </a:r>
            <a:r>
              <a:rPr lang="vi-VN" sz="2400" i="1" dirty="0" smtClean="0">
                <a:solidFill>
                  <a:srgbClr val="0000FF"/>
                </a:solidFill>
                <a:latin typeface="Times New Roman" pitchFamily="18" charset="0"/>
                <a:cs typeface="Times New Roman" pitchFamily="18" charset="0"/>
              </a:rPr>
              <a:t>suy </a:t>
            </a:r>
            <a:r>
              <a:rPr lang="vi-VN" sz="2400" i="1" dirty="0">
                <a:solidFill>
                  <a:srgbClr val="0000FF"/>
                </a:solidFill>
                <a:latin typeface="Times New Roman" pitchFamily="18" charset="0"/>
                <a:cs typeface="Times New Roman" pitchFamily="18" charset="0"/>
              </a:rPr>
              <a:t>thoái tư tưởng chính trị</a:t>
            </a:r>
            <a:r>
              <a:rPr lang="vi-VN" sz="2400" i="1" dirty="0" smtClean="0">
                <a:solidFill>
                  <a:srgbClr val="0000FF"/>
                </a:solidFill>
                <a:latin typeface="Times New Roman" pitchFamily="18" charset="0"/>
                <a:cs typeface="Times New Roman" pitchFamily="18" charset="0"/>
              </a:rPr>
              <a:t>,</a:t>
            </a:r>
            <a:r>
              <a:rPr lang="vi-VN" sz="2400" i="1" dirty="0">
                <a:solidFill>
                  <a:srgbClr val="0000FF"/>
                </a:solidFill>
                <a:latin typeface="Times New Roman" pitchFamily="18" charset="0"/>
                <a:cs typeface="Times New Roman" pitchFamily="18" charset="0"/>
              </a:rPr>
              <a:t> </a:t>
            </a:r>
            <a:r>
              <a:rPr lang="en-US" sz="2400" i="1" dirty="0" smtClean="0">
                <a:solidFill>
                  <a:srgbClr val="0000FF"/>
                </a:solidFill>
                <a:latin typeface="Times New Roman" pitchFamily="18" charset="0"/>
                <a:cs typeface="Times New Roman" pitchFamily="18" charset="0"/>
              </a:rPr>
              <a:t>(n</a:t>
            </a:r>
            <a:r>
              <a:rPr lang="vi-VN" sz="2400" i="1" dirty="0" smtClean="0">
                <a:solidFill>
                  <a:srgbClr val="0000FF"/>
                </a:solidFill>
                <a:latin typeface="Times New Roman" pitchFamily="18" charset="0"/>
                <a:cs typeface="Times New Roman" pitchFamily="18" charset="0"/>
              </a:rPr>
              <a:t>hững </a:t>
            </a:r>
            <a:r>
              <a:rPr lang="vi-VN" sz="2400" i="1" dirty="0">
                <a:solidFill>
                  <a:srgbClr val="0000FF"/>
                </a:solidFill>
                <a:latin typeface="Times New Roman" pitchFamily="18" charset="0"/>
                <a:cs typeface="Times New Roman" pitchFamily="18" charset="0"/>
              </a:rPr>
              <a:t>người lãnh đạo bắt đầu bị thoái hoá biến chất</a:t>
            </a:r>
            <a:r>
              <a:rPr lang="vi-VN" sz="2400" i="1" dirty="0" smtClean="0">
                <a:solidFill>
                  <a:srgbClr val="0000FF"/>
                </a:solidFill>
                <a:latin typeface="Times New Roman" pitchFamily="18" charset="0"/>
                <a:cs typeface="Times New Roman" pitchFamily="18" charset="0"/>
              </a:rPr>
              <a:t> </a:t>
            </a:r>
            <a:r>
              <a:rPr lang="vi-VN" sz="2400" i="1" dirty="0">
                <a:solidFill>
                  <a:srgbClr val="0000FF"/>
                </a:solidFill>
                <a:latin typeface="Times New Roman" pitchFamily="18" charset="0"/>
                <a:cs typeface="Times New Roman" pitchFamily="18" charset="0"/>
              </a:rPr>
              <a:t>đạo đức lối sống, </a:t>
            </a:r>
            <a:r>
              <a:rPr lang="vi-VN" sz="2400" i="1" dirty="0" smtClean="0">
                <a:solidFill>
                  <a:srgbClr val="0000FF"/>
                </a:solidFill>
                <a:latin typeface="Times New Roman" pitchFamily="18" charset="0"/>
                <a:cs typeface="Times New Roman" pitchFamily="18" charset="0"/>
              </a:rPr>
              <a:t>không </a:t>
            </a:r>
            <a:r>
              <a:rPr lang="vi-VN" sz="2400" i="1" dirty="0">
                <a:solidFill>
                  <a:srgbClr val="0000FF"/>
                </a:solidFill>
                <a:latin typeface="Times New Roman" pitchFamily="18" charset="0"/>
                <a:cs typeface="Times New Roman" pitchFamily="18" charset="0"/>
              </a:rPr>
              <a:t>làm đúng những điều Lê-nin đã cảnh </a:t>
            </a:r>
            <a:r>
              <a:rPr lang="vi-VN" sz="2400" i="1" dirty="0" smtClean="0">
                <a:solidFill>
                  <a:srgbClr val="0000FF"/>
                </a:solidFill>
                <a:latin typeface="Times New Roman" pitchFamily="18" charset="0"/>
                <a:cs typeface="Times New Roman" pitchFamily="18" charset="0"/>
              </a:rPr>
              <a:t>báo</a:t>
            </a:r>
            <a:r>
              <a:rPr lang="en-US" sz="2400" i="1" dirty="0" smtClean="0">
                <a:solidFill>
                  <a:srgbClr val="0000FF"/>
                </a:solidFill>
                <a:latin typeface="Times New Roman" pitchFamily="18" charset="0"/>
                <a:cs typeface="Times New Roman" pitchFamily="18" charset="0"/>
              </a:rPr>
              <a:t>) </a:t>
            </a:r>
            <a:r>
              <a:rPr lang="en-US" sz="2400" i="1" dirty="0" err="1" smtClean="0">
                <a:solidFill>
                  <a:srgbClr val="0000FF"/>
                </a:solidFill>
                <a:latin typeface="Times New Roman" pitchFamily="18" charset="0"/>
                <a:cs typeface="Times New Roman" pitchFamily="18" charset="0"/>
              </a:rPr>
              <a:t>từ</a:t>
            </a:r>
            <a:r>
              <a:rPr lang="en-US" sz="2400" i="1" dirty="0" smtClean="0">
                <a:solidFill>
                  <a:srgbClr val="0000FF"/>
                </a:solidFill>
                <a:latin typeface="Times New Roman" pitchFamily="18" charset="0"/>
                <a:cs typeface="Times New Roman" pitchFamily="18" charset="0"/>
              </a:rPr>
              <a:t> </a:t>
            </a:r>
            <a:r>
              <a:rPr lang="en-US" sz="2400" i="1" dirty="0" err="1" smtClean="0">
                <a:solidFill>
                  <a:srgbClr val="0000FF"/>
                </a:solidFill>
                <a:latin typeface="Times New Roman" pitchFamily="18" charset="0"/>
                <a:cs typeface="Times New Roman" pitchFamily="18" charset="0"/>
              </a:rPr>
              <a:t>đó</a:t>
            </a:r>
            <a:r>
              <a:rPr lang="en-US" sz="2400" i="1" dirty="0" smtClean="0">
                <a:solidFill>
                  <a:srgbClr val="0000FF"/>
                </a:solidFill>
                <a:latin typeface="Times New Roman" pitchFamily="18" charset="0"/>
                <a:cs typeface="Times New Roman" pitchFamily="18" charset="0"/>
              </a:rPr>
              <a:t> </a:t>
            </a:r>
            <a:r>
              <a:rPr lang="en-US" sz="2400" i="1" dirty="0" err="1" smtClean="0">
                <a:solidFill>
                  <a:srgbClr val="0000FF"/>
                </a:solidFill>
                <a:latin typeface="Times New Roman" pitchFamily="18" charset="0"/>
                <a:cs typeface="Times New Roman" pitchFamily="18" charset="0"/>
              </a:rPr>
              <a:t>đánh</a:t>
            </a:r>
            <a:r>
              <a:rPr lang="en-US" sz="2400" i="1" dirty="0" smtClean="0">
                <a:solidFill>
                  <a:srgbClr val="0000FF"/>
                </a:solidFill>
                <a:latin typeface="Times New Roman" pitchFamily="18" charset="0"/>
                <a:cs typeface="Times New Roman" pitchFamily="18" charset="0"/>
              </a:rPr>
              <a:t> </a:t>
            </a:r>
            <a:r>
              <a:rPr lang="en-US" sz="2400" i="1" dirty="0" err="1" smtClean="0">
                <a:solidFill>
                  <a:srgbClr val="0000FF"/>
                </a:solidFill>
                <a:latin typeface="Times New Roman" pitchFamily="18" charset="0"/>
                <a:cs typeface="Times New Roman" pitchFamily="18" charset="0"/>
              </a:rPr>
              <a:t>mất</a:t>
            </a:r>
            <a:r>
              <a:rPr lang="en-US" sz="2400" i="1" dirty="0" smtClean="0">
                <a:solidFill>
                  <a:srgbClr val="0000FF"/>
                </a:solidFill>
                <a:latin typeface="Times New Roman" pitchFamily="18" charset="0"/>
                <a:cs typeface="Times New Roman" pitchFamily="18" charset="0"/>
              </a:rPr>
              <a:t> </a:t>
            </a:r>
            <a:r>
              <a:rPr lang="en-US" sz="2400" i="1" dirty="0" err="1" smtClean="0">
                <a:solidFill>
                  <a:srgbClr val="0000FF"/>
                </a:solidFill>
                <a:latin typeface="Times New Roman" pitchFamily="18" charset="0"/>
                <a:cs typeface="Times New Roman" pitchFamily="18" charset="0"/>
              </a:rPr>
              <a:t>sự</a:t>
            </a:r>
            <a:r>
              <a:rPr lang="en-US" sz="2400" i="1" dirty="0" smtClean="0">
                <a:solidFill>
                  <a:srgbClr val="0000FF"/>
                </a:solidFill>
                <a:latin typeface="Times New Roman" pitchFamily="18" charset="0"/>
                <a:cs typeface="Times New Roman" pitchFamily="18" charset="0"/>
              </a:rPr>
              <a:t> </a:t>
            </a:r>
            <a:r>
              <a:rPr lang="en-US" sz="2400" i="1" dirty="0">
                <a:solidFill>
                  <a:srgbClr val="0000FF"/>
                </a:solidFill>
                <a:latin typeface="Times New Roman" pitchFamily="18" charset="0"/>
                <a:cs typeface="Times New Roman" pitchFamily="18" charset="0"/>
              </a:rPr>
              <a:t>tin </a:t>
            </a:r>
            <a:r>
              <a:rPr lang="en-US" sz="2400" i="1" dirty="0" err="1">
                <a:solidFill>
                  <a:srgbClr val="0000FF"/>
                </a:solidFill>
                <a:latin typeface="Times New Roman" pitchFamily="18" charset="0"/>
                <a:cs typeface="Times New Roman" pitchFamily="18" charset="0"/>
              </a:rPr>
              <a:t>tưởng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ủng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hộ</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của</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nhân</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dân</a:t>
            </a:r>
            <a:r>
              <a:rPr lang="en-US" sz="2400" i="1" dirty="0">
                <a:solidFill>
                  <a:srgbClr val="0000FF"/>
                </a:solidFill>
                <a:latin typeface="Times New Roman" pitchFamily="18" charset="0"/>
                <a:cs typeface="Times New Roman" pitchFamily="18" charset="0"/>
              </a:rPr>
              <a:t> </a:t>
            </a:r>
            <a:r>
              <a:rPr lang="en-US" sz="2400" i="1" dirty="0" smtClean="0">
                <a:solidFill>
                  <a:srgbClr val="0000FF"/>
                </a:solidFill>
                <a:latin typeface="Times New Roman" pitchFamily="18" charset="0"/>
                <a:cs typeface="Times New Roman" pitchFamily="18" charset="0"/>
              </a:rPr>
              <a:t>.</a:t>
            </a:r>
            <a:endParaRPr lang="en-US" sz="2400" i="1" dirty="0">
              <a:solidFill>
                <a:srgbClr val="0000FF"/>
              </a:solidFill>
              <a:latin typeface="Times New Roman" pitchFamily="18" charset="0"/>
              <a:cs typeface="Times New Roman" pitchFamily="18" charset="0"/>
            </a:endParaRPr>
          </a:p>
          <a:p>
            <a:r>
              <a:rPr lang="vi-VN" sz="2000" dirty="0">
                <a:solidFill>
                  <a:srgbClr val="0000FF"/>
                </a:solidFill>
              </a:rPr>
              <a:t> </a:t>
            </a:r>
            <a:endParaRPr lang="en-US" sz="2000" dirty="0">
              <a:solidFill>
                <a:srgbClr val="0000FF"/>
              </a:solidFill>
            </a:endParaRPr>
          </a:p>
        </p:txBody>
      </p:sp>
      <p:sp>
        <p:nvSpPr>
          <p:cNvPr id="6" name="TextBox 5"/>
          <p:cNvSpPr txBox="1"/>
          <p:nvPr/>
        </p:nvSpPr>
        <p:spPr>
          <a:xfrm>
            <a:off x="4731027" y="4808957"/>
            <a:ext cx="7034938" cy="1200329"/>
          </a:xfrm>
          <a:prstGeom prst="rect">
            <a:avLst/>
          </a:prstGeom>
          <a:noFill/>
        </p:spPr>
        <p:txBody>
          <a:bodyPr wrap="square" rtlCol="0">
            <a:spAutoFit/>
          </a:bodyPr>
          <a:lstStyle/>
          <a:p>
            <a:r>
              <a:rPr lang="vi-VN" sz="2400" i="1" dirty="0">
                <a:solidFill>
                  <a:srgbClr val="0000FF"/>
                </a:solidFill>
                <a:latin typeface="Times New Roman" pitchFamily="18" charset="0"/>
                <a:cs typeface="Times New Roman" pitchFamily="18" charset="0"/>
              </a:rPr>
              <a:t>Đảng Cộng sản Liên Xô mất quyền lãnh đạo</a:t>
            </a:r>
            <a:r>
              <a:rPr lang="vi-VN" sz="2400" i="1" dirty="0" smtClean="0">
                <a:solidFill>
                  <a:srgbClr val="0000FF"/>
                </a:solidFill>
                <a:latin typeface="Times New Roman" pitchFamily="18" charset="0"/>
                <a:cs typeface="Times New Roman" pitchFamily="18" charset="0"/>
              </a:rPr>
              <a:t>,</a:t>
            </a:r>
            <a:r>
              <a:rPr lang="vi-VN" sz="2400" i="1" dirty="0">
                <a:solidFill>
                  <a:srgbClr val="0000FF"/>
                </a:solidFill>
                <a:latin typeface="Times New Roman" pitchFamily="18" charset="0"/>
                <a:cs typeface="Times New Roman" pitchFamily="18" charset="0"/>
              </a:rPr>
              <a:t> </a:t>
            </a:r>
            <a:r>
              <a:rPr lang="en-US" sz="2400" i="1" dirty="0" smtClean="0">
                <a:solidFill>
                  <a:srgbClr val="0000FF"/>
                </a:solidFill>
                <a:latin typeface="Times New Roman" pitchFamily="18" charset="0"/>
                <a:cs typeface="Times New Roman" pitchFamily="18" charset="0"/>
              </a:rPr>
              <a:t>s</a:t>
            </a:r>
            <a:r>
              <a:rPr lang="vi-VN" sz="2400" i="1" dirty="0" smtClean="0">
                <a:solidFill>
                  <a:srgbClr val="0000FF"/>
                </a:solidFill>
                <a:latin typeface="Times New Roman" pitchFamily="18" charset="0"/>
                <a:cs typeface="Times New Roman" pitchFamily="18" charset="0"/>
              </a:rPr>
              <a:t>ai </a:t>
            </a:r>
            <a:r>
              <a:rPr lang="vi-VN" sz="2400" i="1" dirty="0">
                <a:solidFill>
                  <a:srgbClr val="0000FF"/>
                </a:solidFill>
                <a:latin typeface="Times New Roman" pitchFamily="18" charset="0"/>
                <a:cs typeface="Times New Roman" pitchFamily="18" charset="0"/>
              </a:rPr>
              <a:t>lầm khi thực hiện chế độ đa nguyên, đa đảng, từ bỏ quyền lãnh đạo cao nhất của Đảng.</a:t>
            </a:r>
            <a:endParaRPr lang="en-US"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36538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rot="10800000" flipV="1">
            <a:off x="-12866" y="0"/>
            <a:ext cx="5410200" cy="2971800"/>
            <a:chOff x="1065212" y="1343528"/>
            <a:chExt cx="5410200" cy="2971800"/>
          </a:xfrm>
        </p:grpSpPr>
        <p:cxnSp>
          <p:nvCxnSpPr>
            <p:cNvPr id="7" name="Straight Connector 6"/>
            <p:cNvCxnSpPr/>
            <p:nvPr/>
          </p:nvCxnSpPr>
          <p:spPr>
            <a:xfrm>
              <a:off x="1065212" y="1646740"/>
              <a:ext cx="5410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8" name="Straight Connector 7"/>
            <p:cNvCxnSpPr/>
            <p:nvPr/>
          </p:nvCxnSpPr>
          <p:spPr>
            <a:xfrm>
              <a:off x="2589212" y="1951540"/>
              <a:ext cx="3886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9" name="Straight Connector 8"/>
            <p:cNvCxnSpPr/>
            <p:nvPr/>
          </p:nvCxnSpPr>
          <p:spPr>
            <a:xfrm rot="5400000">
              <a:off x="4609306" y="2828634"/>
              <a:ext cx="29718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0" name="Straight Connector 9"/>
            <p:cNvCxnSpPr/>
            <p:nvPr/>
          </p:nvCxnSpPr>
          <p:spPr>
            <a:xfrm rot="5400000">
              <a:off x="4607717" y="2523834"/>
              <a:ext cx="2362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grpSp>
      <p:grpSp>
        <p:nvGrpSpPr>
          <p:cNvPr id="11" name="Group 10"/>
          <p:cNvGrpSpPr/>
          <p:nvPr/>
        </p:nvGrpSpPr>
        <p:grpSpPr>
          <a:xfrm rot="10800000">
            <a:off x="0" y="3924300"/>
            <a:ext cx="5410200" cy="2971800"/>
            <a:chOff x="1065212" y="1343528"/>
            <a:chExt cx="5410200" cy="2971800"/>
          </a:xfrm>
        </p:grpSpPr>
        <p:cxnSp>
          <p:nvCxnSpPr>
            <p:cNvPr id="12" name="Straight Connector 11"/>
            <p:cNvCxnSpPr/>
            <p:nvPr/>
          </p:nvCxnSpPr>
          <p:spPr>
            <a:xfrm>
              <a:off x="1065212" y="1646740"/>
              <a:ext cx="5410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3" name="Straight Connector 12"/>
            <p:cNvCxnSpPr/>
            <p:nvPr/>
          </p:nvCxnSpPr>
          <p:spPr>
            <a:xfrm>
              <a:off x="2589212" y="1951540"/>
              <a:ext cx="3886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4" name="Straight Connector 13"/>
            <p:cNvCxnSpPr/>
            <p:nvPr/>
          </p:nvCxnSpPr>
          <p:spPr>
            <a:xfrm rot="5400000">
              <a:off x="4609306" y="2828634"/>
              <a:ext cx="29718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5" name="Straight Connector 14"/>
            <p:cNvCxnSpPr/>
            <p:nvPr/>
          </p:nvCxnSpPr>
          <p:spPr>
            <a:xfrm rot="5400000">
              <a:off x="4607717" y="2523834"/>
              <a:ext cx="2362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grpSp>
      <p:grpSp>
        <p:nvGrpSpPr>
          <p:cNvPr id="16" name="Group 15"/>
          <p:cNvGrpSpPr/>
          <p:nvPr/>
        </p:nvGrpSpPr>
        <p:grpSpPr>
          <a:xfrm>
            <a:off x="6781800" y="0"/>
            <a:ext cx="5410200" cy="2971800"/>
            <a:chOff x="1065212" y="1343528"/>
            <a:chExt cx="5410200" cy="2971800"/>
          </a:xfrm>
        </p:grpSpPr>
        <p:cxnSp>
          <p:nvCxnSpPr>
            <p:cNvPr id="17" name="Straight Connector 16"/>
            <p:cNvCxnSpPr/>
            <p:nvPr/>
          </p:nvCxnSpPr>
          <p:spPr>
            <a:xfrm>
              <a:off x="1065212" y="1646740"/>
              <a:ext cx="5410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8" name="Straight Connector 17"/>
            <p:cNvCxnSpPr/>
            <p:nvPr/>
          </p:nvCxnSpPr>
          <p:spPr>
            <a:xfrm>
              <a:off x="2589212" y="1951540"/>
              <a:ext cx="3886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19" name="Straight Connector 18"/>
            <p:cNvCxnSpPr/>
            <p:nvPr/>
          </p:nvCxnSpPr>
          <p:spPr>
            <a:xfrm rot="5400000">
              <a:off x="4609306" y="2828634"/>
              <a:ext cx="29718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20" name="Straight Connector 19"/>
            <p:cNvCxnSpPr/>
            <p:nvPr/>
          </p:nvCxnSpPr>
          <p:spPr>
            <a:xfrm rot="5400000">
              <a:off x="4607717" y="2523834"/>
              <a:ext cx="2362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grpSp>
      <p:grpSp>
        <p:nvGrpSpPr>
          <p:cNvPr id="21" name="Group 20"/>
          <p:cNvGrpSpPr/>
          <p:nvPr/>
        </p:nvGrpSpPr>
        <p:grpSpPr>
          <a:xfrm flipV="1">
            <a:off x="6775674" y="3883400"/>
            <a:ext cx="5410200" cy="2971800"/>
            <a:chOff x="1065212" y="1343528"/>
            <a:chExt cx="5410200" cy="2971800"/>
          </a:xfrm>
        </p:grpSpPr>
        <p:cxnSp>
          <p:nvCxnSpPr>
            <p:cNvPr id="22" name="Straight Connector 21"/>
            <p:cNvCxnSpPr/>
            <p:nvPr/>
          </p:nvCxnSpPr>
          <p:spPr>
            <a:xfrm>
              <a:off x="1065212" y="1646740"/>
              <a:ext cx="5410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23" name="Straight Connector 22"/>
            <p:cNvCxnSpPr/>
            <p:nvPr/>
          </p:nvCxnSpPr>
          <p:spPr>
            <a:xfrm>
              <a:off x="2589212" y="1951540"/>
              <a:ext cx="3886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24" name="Straight Connector 23"/>
            <p:cNvCxnSpPr/>
            <p:nvPr/>
          </p:nvCxnSpPr>
          <p:spPr>
            <a:xfrm rot="5400000">
              <a:off x="4609306" y="2828634"/>
              <a:ext cx="29718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cxnSp>
          <p:nvCxnSpPr>
            <p:cNvPr id="25" name="Straight Connector 24"/>
            <p:cNvCxnSpPr/>
            <p:nvPr/>
          </p:nvCxnSpPr>
          <p:spPr>
            <a:xfrm rot="5400000">
              <a:off x="4607717" y="2523834"/>
              <a:ext cx="2362200" cy="1588"/>
            </a:xfrm>
            <a:prstGeom prst="line">
              <a:avLst/>
            </a:prstGeom>
            <a:ln w="28575">
              <a:solidFill>
                <a:schemeClr val="tx1"/>
              </a:solidFill>
            </a:ln>
          </p:spPr>
          <p:style>
            <a:lnRef idx="2">
              <a:schemeClr val="accent4"/>
            </a:lnRef>
            <a:fillRef idx="0">
              <a:schemeClr val="accent4"/>
            </a:fillRef>
            <a:effectRef idx="1">
              <a:schemeClr val="accent4"/>
            </a:effectRef>
            <a:fontRef idx="minor">
              <a:schemeClr val="tx1"/>
            </a:fontRef>
          </p:style>
        </p:cxnSp>
      </p:grpSp>
      <p:sp>
        <p:nvSpPr>
          <p:cNvPr id="28" name="Rectangle 27"/>
          <p:cNvSpPr>
            <a:spLocks noChangeArrowheads="1"/>
          </p:cNvSpPr>
          <p:nvPr/>
        </p:nvSpPr>
        <p:spPr bwMode="auto">
          <a:xfrm rot="10800000" flipV="1">
            <a:off x="820490" y="735721"/>
            <a:ext cx="1023176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Mikhail Sergeyevich Gorbachyov</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phiên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âm</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Việt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-in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Goóc-ba-chốp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50" name="Picture 2" descr="Gorbachev (cropp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063" y="1313837"/>
            <a:ext cx="2604836" cy="39636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3/3f/Gorbachev_Signature.svg/128px-Gorbachev_Signatur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0310">
            <a:off x="750856" y="5325172"/>
            <a:ext cx="4065183" cy="921018"/>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5">
            <a:extLst>
              <a:ext uri="{FF2B5EF4-FFF2-40B4-BE49-F238E27FC236}">
                <a16:creationId xmlns="" xmlns:a16="http://schemas.microsoft.com/office/drawing/2014/main" id="{777B56B0-7B52-478C-BE63-F1079C3A25B5}"/>
              </a:ext>
            </a:extLst>
          </p:cNvPr>
          <p:cNvSpPr txBox="1">
            <a:spLocks noChangeArrowheads="1"/>
          </p:cNvSpPr>
          <p:nvPr/>
        </p:nvSpPr>
        <p:spPr bwMode="auto">
          <a:xfrm>
            <a:off x="3886199" y="1181100"/>
            <a:ext cx="7325139"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US" altLang="en-US" sz="2800" dirty="0" err="1">
                <a:solidFill>
                  <a:srgbClr val="000000"/>
                </a:solidFill>
                <a:latin typeface="Times New Roman" panose="02020603050405020304" pitchFamily="18" charset="0"/>
                <a:cs typeface="Times New Roman" panose="02020603050405020304" pitchFamily="18" charset="0"/>
              </a:rPr>
              <a:t>Gooc-ba-chốp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sinh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ngày</a:t>
            </a:r>
            <a:r>
              <a:rPr lang="en-US" altLang="en-US" sz="2800" dirty="0">
                <a:solidFill>
                  <a:srgbClr val="000000"/>
                </a:solidFill>
                <a:latin typeface="Times New Roman" panose="02020603050405020304" pitchFamily="18" charset="0"/>
                <a:cs typeface="Times New Roman" panose="02020603050405020304" pitchFamily="18" charset="0"/>
              </a:rPr>
              <a:t> 2/3/1931, </a:t>
            </a:r>
            <a:r>
              <a:rPr lang="en-US" altLang="en-US" sz="2800" dirty="0" err="1">
                <a:solidFill>
                  <a:srgbClr val="000000"/>
                </a:solidFill>
                <a:latin typeface="Times New Roman" panose="02020603050405020304" pitchFamily="18" charset="0"/>
                <a:cs typeface="Times New Roman" panose="02020603050405020304" pitchFamily="18" charset="0"/>
              </a:rPr>
              <a:t>từng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lãnh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đạo</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Liên</a:t>
            </a:r>
            <a:r>
              <a:rPr lang="en-US" altLang="en-US" sz="2800" dirty="0">
                <a:solidFill>
                  <a:srgbClr val="000000"/>
                </a:solidFill>
                <a:latin typeface="Times New Roman" panose="02020603050405020304" pitchFamily="18" charset="0"/>
                <a:cs typeface="Times New Roman" panose="02020603050405020304" pitchFamily="18" charset="0"/>
              </a:rPr>
              <a:t> bang </a:t>
            </a:r>
            <a:r>
              <a:rPr lang="en-US" altLang="en-US" sz="2800" dirty="0" err="1">
                <a:solidFill>
                  <a:srgbClr val="000000"/>
                </a:solidFill>
                <a:latin typeface="Times New Roman" panose="02020603050405020304" pitchFamily="18" charset="0"/>
                <a:cs typeface="Times New Roman" panose="02020603050405020304" pitchFamily="18" charset="0"/>
              </a:rPr>
              <a:t>Xô</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Viết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từ</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năm</a:t>
            </a:r>
            <a:r>
              <a:rPr lang="en-US" altLang="en-US" sz="2800" dirty="0">
                <a:solidFill>
                  <a:srgbClr val="000000"/>
                </a:solidFill>
                <a:latin typeface="Times New Roman" panose="02020603050405020304" pitchFamily="18" charset="0"/>
                <a:cs typeface="Times New Roman" panose="02020603050405020304" pitchFamily="18" charset="0"/>
              </a:rPr>
              <a:t> 1985 </a:t>
            </a:r>
            <a:r>
              <a:rPr lang="en-US" altLang="en-US" sz="2800" dirty="0" err="1">
                <a:solidFill>
                  <a:srgbClr val="000000"/>
                </a:solidFill>
                <a:latin typeface="Times New Roman" panose="02020603050405020304" pitchFamily="18" charset="0"/>
                <a:cs typeface="Times New Roman" panose="02020603050405020304" pitchFamily="18" charset="0"/>
              </a:rPr>
              <a:t>đến</a:t>
            </a:r>
            <a:r>
              <a:rPr lang="en-US" altLang="en-US" sz="2800" dirty="0">
                <a:solidFill>
                  <a:srgbClr val="000000"/>
                </a:solidFill>
                <a:latin typeface="Times New Roman" panose="02020603050405020304" pitchFamily="18" charset="0"/>
                <a:cs typeface="Times New Roman" panose="02020603050405020304" pitchFamily="18" charset="0"/>
              </a:rPr>
              <a:t> 1991. </a:t>
            </a:r>
            <a:r>
              <a:rPr lang="en-US" altLang="en-US" sz="2800" dirty="0" err="1">
                <a:solidFill>
                  <a:srgbClr val="000000"/>
                </a:solidFill>
                <a:latin typeface="Times New Roman" panose="02020603050405020304" pitchFamily="18" charset="0"/>
                <a:cs typeface="Times New Roman" panose="02020603050405020304" pitchFamily="18" charset="0"/>
              </a:rPr>
              <a:t>Những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nỗ</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lực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cải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cách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ông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giúp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chấm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dứt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chiến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tranh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lạnh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nhưng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cũng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góp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phần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thúc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quyền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uy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tối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cao</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Đảng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cộng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sản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giải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thể</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Liên</a:t>
            </a:r>
            <a:r>
              <a:rPr lang="en-US" altLang="en-US" sz="2800" dirty="0">
                <a:solidFill>
                  <a:srgbClr val="000000"/>
                </a:solidFill>
                <a:latin typeface="Times New Roman" panose="02020603050405020304" pitchFamily="18" charset="0"/>
                <a:cs typeface="Times New Roman" panose="02020603050405020304" pitchFamily="18" charset="0"/>
              </a:rPr>
              <a:t> bang </a:t>
            </a:r>
            <a:r>
              <a:rPr lang="en-US" altLang="en-US" sz="2800" dirty="0" err="1">
                <a:solidFill>
                  <a:srgbClr val="000000"/>
                </a:solidFill>
                <a:latin typeface="Times New Roman" panose="02020603050405020304" pitchFamily="18" charset="0"/>
                <a:cs typeface="Times New Roman" panose="02020603050405020304" pitchFamily="18" charset="0"/>
              </a:rPr>
              <a:t>Xô</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Viết</a:t>
            </a:r>
            <a:endParaRPr lang="en-US" altLang="en-US" sz="2800" dirty="0" smtClean="0">
              <a:solidFill>
                <a:srgbClr val="000000"/>
              </a:solidFill>
              <a:latin typeface="Times New Roman" panose="02020603050405020304" pitchFamily="18" charset="0"/>
              <a:cs typeface="Times New Roman" panose="02020603050405020304" pitchFamily="18" charset="0"/>
            </a:endParaRPr>
          </a:p>
          <a:p>
            <a:pPr eaLnBrk="1" hangingPunct="1">
              <a:spcBef>
                <a:spcPct val="50000"/>
              </a:spcBef>
            </a:pPr>
            <a:r>
              <a:rPr lang="vi-VN" sz="2800" dirty="0">
                <a:latin typeface="Times New Roman" pitchFamily="18" charset="0"/>
                <a:cs typeface="Times New Roman" pitchFamily="18" charset="0"/>
              </a:rPr>
              <a:t>Ông bị coi là kẻ tội đồ vì đã làm sụp đổ một siêu cường hùng mạnh trong hàng chục năm đứng vững, là nguyên nhân chính dẫn đến việc làm sụp đổ hệ </a:t>
            </a:r>
            <a:r>
              <a:rPr lang="vi-VN" sz="2800" dirty="0" smtClean="0">
                <a:latin typeface="Times New Roman" pitchFamily="18" charset="0"/>
                <a:cs typeface="Times New Roman" pitchFamily="18" charset="0"/>
              </a:rPr>
              <a:t>thống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hội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nghĩa</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Âu</a:t>
            </a:r>
            <a:r>
              <a:rPr lang="vi-VN" sz="2800" dirty="0" smtClean="0">
                <a:latin typeface="Times New Roman" pitchFamily="18" charset="0"/>
                <a:cs typeface="Times New Roman" pitchFamily="18" charset="0"/>
              </a:rPr>
              <a:t>và </a:t>
            </a:r>
            <a:r>
              <a:rPr lang="vi-VN" sz="2800" dirty="0">
                <a:latin typeface="Times New Roman" pitchFamily="18" charset="0"/>
                <a:cs typeface="Times New Roman" pitchFamily="18" charset="0"/>
              </a:rPr>
              <a:t>sự giải thể của khối quân sự </a:t>
            </a:r>
            <a:r>
              <a:rPr lang="en-US" sz="2800" dirty="0" err="1" smtClean="0">
                <a:latin typeface="Times New Roman" pitchFamily="18" charset="0"/>
                <a:cs typeface="Times New Roman" pitchFamily="18" charset="0"/>
              </a:rPr>
              <a:t>Vác-sa-va</a:t>
            </a:r>
            <a:r>
              <a:rPr lang="vi-VN" sz="2800" dirty="0">
                <a:latin typeface="Times New Roman" pitchFamily="18" charset="0"/>
                <a:cs typeface="Times New Roman" pitchFamily="18" charset="0"/>
              </a:rPr>
              <a:t> cùng </a:t>
            </a:r>
            <a:r>
              <a:rPr lang="vi-VN" sz="2800" dirty="0"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Hội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tế</a:t>
            </a:r>
            <a:r>
              <a:rPr lang="en-US"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SEV</a:t>
            </a:r>
            <a:r>
              <a:rPr lang="vi-VN" sz="2800" dirty="0" smtClean="0">
                <a:latin typeface="Times New Roman" pitchFamily="18" charset="0"/>
                <a:cs typeface="Times New Roman" pitchFamily="18" charset="0"/>
              </a:rPr>
              <a: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540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barn(inVertical)">
                                      <p:cBhvr>
                                        <p:cTn id="22" dur="5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xEl>
                                              <p:pRg st="1" end="1"/>
                                            </p:txEl>
                                          </p:spTgt>
                                        </p:tgtEl>
                                        <p:attrNameLst>
                                          <p:attrName>style.visibility</p:attrName>
                                        </p:attrNameLst>
                                      </p:cBhvr>
                                      <p:to>
                                        <p:strVal val="visible"/>
                                      </p:to>
                                    </p:set>
                                    <p:animEffect transition="in" filter="barn(inVertical)">
                                      <p:cBhvr>
                                        <p:cTn id="27"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 xmlns:a16="http://schemas.microsoft.com/office/drawing/2014/main" id="{83D858BA-A4F7-46DD-973D-0FE8E137C264}"/>
              </a:ext>
            </a:extLst>
          </p:cNvPr>
          <p:cNvGrpSpPr/>
          <p:nvPr/>
        </p:nvGrpSpPr>
        <p:grpSpPr>
          <a:xfrm>
            <a:off x="-12643" y="322"/>
            <a:ext cx="12204643" cy="6857678"/>
            <a:chOff x="0" y="322"/>
            <a:chExt cx="12204643" cy="6857678"/>
          </a:xfrm>
        </p:grpSpPr>
        <p:pic>
          <p:nvPicPr>
            <p:cNvPr id="6" name="图片 5">
              <a:extLst>
                <a:ext uri="{FF2B5EF4-FFF2-40B4-BE49-F238E27FC236}">
                  <a16:creationId xmlns="" xmlns:a16="http://schemas.microsoft.com/office/drawing/2014/main" id="{12934CC4-05F3-4EA8-985A-D34F192F92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019"/>
            <a:stretch/>
          </p:blipFill>
          <p:spPr>
            <a:xfrm>
              <a:off x="0" y="322"/>
              <a:ext cx="12192000" cy="6857678"/>
            </a:xfrm>
            <a:prstGeom prst="rect">
              <a:avLst/>
            </a:prstGeom>
          </p:spPr>
        </p:pic>
        <p:pic>
          <p:nvPicPr>
            <p:cNvPr id="12" name="图片 11">
              <a:extLst>
                <a:ext uri="{FF2B5EF4-FFF2-40B4-BE49-F238E27FC236}">
                  <a16:creationId xmlns="" xmlns:a16="http://schemas.microsoft.com/office/drawing/2014/main" id="{3F721C9C-9975-4A81-9108-5EDC6F24E1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3" y="1183949"/>
              <a:ext cx="12192000" cy="4963001"/>
            </a:xfrm>
            <a:prstGeom prst="rect">
              <a:avLst/>
            </a:prstGeom>
          </p:spPr>
        </p:pic>
        <p:pic>
          <p:nvPicPr>
            <p:cNvPr id="10" name="图片 9">
              <a:extLst>
                <a:ext uri="{FF2B5EF4-FFF2-40B4-BE49-F238E27FC236}">
                  <a16:creationId xmlns="" xmlns:a16="http://schemas.microsoft.com/office/drawing/2014/main" id="{CEC234ED-91B2-4991-B123-06FB322C9C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02128"/>
              <a:ext cx="7470913" cy="2494104"/>
            </a:xfrm>
            <a:prstGeom prst="rect">
              <a:avLst/>
            </a:prstGeom>
          </p:spPr>
        </p:pic>
      </p:grpSp>
      <p:grpSp>
        <p:nvGrpSpPr>
          <p:cNvPr id="5" name="组合 4">
            <a:extLst>
              <a:ext uri="{FF2B5EF4-FFF2-40B4-BE49-F238E27FC236}">
                <a16:creationId xmlns="" xmlns:a16="http://schemas.microsoft.com/office/drawing/2014/main" id="{7A8D2DF8-70D1-4841-B65C-13F51C36F3DA}"/>
              </a:ext>
            </a:extLst>
          </p:cNvPr>
          <p:cNvGrpSpPr/>
          <p:nvPr/>
        </p:nvGrpSpPr>
        <p:grpSpPr>
          <a:xfrm>
            <a:off x="90913" y="276705"/>
            <a:ext cx="11335184" cy="5834680"/>
            <a:chOff x="3327993" y="1770886"/>
            <a:chExt cx="8484243" cy="3716205"/>
          </a:xfrm>
          <a:solidFill>
            <a:schemeClr val="bg1">
              <a:lumMod val="95000"/>
            </a:schemeClr>
          </a:solidFill>
        </p:grpSpPr>
        <p:sp>
          <p:nvSpPr>
            <p:cNvPr id="4" name="矩形: 圆角 3">
              <a:extLst>
                <a:ext uri="{FF2B5EF4-FFF2-40B4-BE49-F238E27FC236}">
                  <a16:creationId xmlns="" xmlns:a16="http://schemas.microsoft.com/office/drawing/2014/main" id="{BE84C88C-B165-48F2-803B-579626BE0817}"/>
                </a:ext>
              </a:extLst>
            </p:cNvPr>
            <p:cNvSpPr/>
            <p:nvPr/>
          </p:nvSpPr>
          <p:spPr>
            <a:xfrm>
              <a:off x="3327993" y="1770886"/>
              <a:ext cx="8484243" cy="3716205"/>
            </a:xfrm>
            <a:prstGeom prst="roundRect">
              <a:avLst/>
            </a:prstGeom>
            <a:grpFill/>
            <a:ln w="25400">
              <a:solidFill>
                <a:srgbClr val="033B36"/>
              </a:solidFill>
            </a:ln>
            <a:effectLst>
              <a:outerShdw blurRad="203200" dist="38100" dir="2700000" algn="tl"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8" name="矩形: 圆角 27">
              <a:extLst>
                <a:ext uri="{FF2B5EF4-FFF2-40B4-BE49-F238E27FC236}">
                  <a16:creationId xmlns="" xmlns:a16="http://schemas.microsoft.com/office/drawing/2014/main" id="{5D1B6F0A-C83A-4ECD-B21D-39280FC3B65F}"/>
                </a:ext>
              </a:extLst>
            </p:cNvPr>
            <p:cNvSpPr/>
            <p:nvPr/>
          </p:nvSpPr>
          <p:spPr>
            <a:xfrm>
              <a:off x="3546928" y="1970090"/>
              <a:ext cx="8050905" cy="3281244"/>
            </a:xfrm>
            <a:prstGeom prst="roundRect">
              <a:avLst/>
            </a:prstGeom>
            <a:grpFill/>
            <a:ln w="25400">
              <a:solidFill>
                <a:srgbClr val="033B3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sp>
        <p:nvSpPr>
          <p:cNvPr id="23" name="Rectangle 22"/>
          <p:cNvSpPr/>
          <p:nvPr/>
        </p:nvSpPr>
        <p:spPr>
          <a:xfrm>
            <a:off x="603682" y="780592"/>
            <a:ext cx="10647414" cy="984885"/>
          </a:xfrm>
          <a:prstGeom prst="rect">
            <a:avLst/>
          </a:prstGeom>
        </p:spPr>
        <p:txBody>
          <a:bodyPr wrap="square">
            <a:spAutoFit/>
          </a:bodyPr>
          <a:lstStyle/>
          <a:p>
            <a:r>
              <a:rPr lang="en-US" altLang="zh-CN" sz="30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II. </a:t>
            </a:r>
            <a:r>
              <a:rPr lang="en-US" altLang="zh-CN" sz="28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Cuộc</a:t>
            </a:r>
            <a:r>
              <a:rPr lang="en-US" altLang="zh-CN"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khủng</a:t>
            </a:r>
            <a:r>
              <a:rPr lang="en-US" altLang="zh-CN"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hoảng</a:t>
            </a:r>
            <a:r>
              <a:rPr lang="en-US" altLang="zh-CN"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và</a:t>
            </a:r>
            <a:r>
              <a:rPr lang="en-US" altLang="zh-CN"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tan </a:t>
            </a:r>
            <a:r>
              <a:rPr lang="en-US" altLang="zh-CN" sz="28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rã</a:t>
            </a:r>
            <a:r>
              <a:rPr lang="en-US" altLang="zh-CN"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của</a:t>
            </a:r>
            <a:r>
              <a:rPr lang="en-US" altLang="zh-CN"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chế</a:t>
            </a:r>
            <a:r>
              <a:rPr lang="en-US" altLang="zh-CN"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độ</a:t>
            </a:r>
            <a:r>
              <a:rPr lang="en-US" altLang="zh-CN"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XHCN ở </a:t>
            </a:r>
            <a:r>
              <a:rPr lang="en-US" altLang="zh-CN" sz="28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các</a:t>
            </a:r>
            <a:r>
              <a:rPr lang="en-US" altLang="zh-CN"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nước</a:t>
            </a:r>
            <a:r>
              <a:rPr lang="en-US" altLang="zh-CN"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Đông</a:t>
            </a:r>
            <a:r>
              <a:rPr lang="en-US" altLang="zh-CN"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Âu</a:t>
            </a:r>
            <a:endParaRPr lang="zh-CN" altLang="en-US"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endParaRPr>
          </a:p>
        </p:txBody>
      </p:sp>
      <p:sp>
        <p:nvSpPr>
          <p:cNvPr id="37" name="Rounded Rectangular Callout 36"/>
          <p:cNvSpPr/>
          <p:nvPr/>
        </p:nvSpPr>
        <p:spPr>
          <a:xfrm>
            <a:off x="3643300" y="1765477"/>
            <a:ext cx="6564187" cy="3561897"/>
          </a:xfrm>
          <a:prstGeom prst="wedgeRoundRectCallout">
            <a:avLst>
              <a:gd name="adj1" fmla="val -74998"/>
              <a:gd name="adj2" fmla="val 288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nl-NL" sz="3600" i="1" dirty="0">
                <a:latin typeface="Times New Roman" panose="02020603050405020304" pitchFamily="18" charset="0"/>
                <a:cs typeface="Times New Roman" panose="02020603050405020304" pitchFamily="18" charset="0"/>
              </a:rPr>
              <a:t>Cuộc khủng hoảng của chế độ XHCN ở các nước Đông Âu </a:t>
            </a:r>
            <a:r>
              <a:rPr lang="nl-NL" sz="3600" i="1" dirty="0" smtClean="0">
                <a:latin typeface="Times New Roman" panose="02020603050405020304" pitchFamily="18" charset="0"/>
                <a:cs typeface="Times New Roman" panose="02020603050405020304" pitchFamily="18" charset="0"/>
              </a:rPr>
              <a:t> diễn ra như thế nào ?</a:t>
            </a:r>
          </a:p>
          <a:p>
            <a:pPr algn="ctr"/>
            <a:r>
              <a:rPr lang="nl-NL" sz="3600" i="1" dirty="0">
                <a:latin typeface="Times New Roman" panose="02020603050405020304" pitchFamily="18" charset="0"/>
                <a:cs typeface="Times New Roman" panose="02020603050405020304" pitchFamily="18" charset="0"/>
              </a:rPr>
              <a:t>Cuộc khủng hoảng đưa </a:t>
            </a:r>
            <a:r>
              <a:rPr lang="nl-NL" sz="3600" i="1" dirty="0">
                <a:latin typeface="Times New Roman" panose="02020603050405020304" pitchFamily="18" charset="0"/>
                <a:cs typeface="Times New Roman" panose="02020603050405020304" pitchFamily="18" charset="0"/>
              </a:rPr>
              <a:t>đến những </a:t>
            </a:r>
            <a:r>
              <a:rPr lang="nl-NL" sz="3600" i="1" dirty="0" smtClean="0">
                <a:latin typeface="Times New Roman" panose="02020603050405020304" pitchFamily="18" charset="0"/>
                <a:cs typeface="Times New Roman" panose="02020603050405020304" pitchFamily="18" charset="0"/>
              </a:rPr>
              <a:t>hậu quả gì</a:t>
            </a:r>
            <a:r>
              <a:rPr lang="nl-NL" sz="3600" i="1" dirty="0">
                <a:latin typeface="Times New Roman" panose="02020603050405020304" pitchFamily="18" charset="0"/>
                <a:cs typeface="Times New Roman" panose="02020603050405020304" pitchFamily="18" charset="0"/>
              </a:rPr>
              <a:t>?</a:t>
            </a:r>
            <a:r>
              <a:rPr lang="nl-NL"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pPr algn="ctr"/>
            <a:endParaRPr lang="en-US" sz="24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146345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0"/>
            <a:ext cx="11869738" cy="682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73" y="463826"/>
            <a:ext cx="1963738" cy="347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90500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7322" y="586409"/>
            <a:ext cx="11048217" cy="523220"/>
          </a:xfrm>
          <a:prstGeom prst="rect">
            <a:avLst/>
          </a:prstGeom>
          <a:noFill/>
        </p:spPr>
        <p:txBody>
          <a:bodyPr wrap="none" rtlCol="0">
            <a:spAutoFit/>
          </a:bodyPr>
          <a:lstStyle/>
          <a:p>
            <a:r>
              <a:rPr lang="pt-BR" sz="2800" b="1" dirty="0">
                <a:solidFill>
                  <a:srgbClr val="FF0000"/>
                </a:solidFill>
                <a:latin typeface="Times New Roman" pitchFamily="18" charset="0"/>
                <a:cs typeface="Times New Roman" pitchFamily="18" charset="0"/>
              </a:rPr>
              <a:t>2. Cuộc khủng hoảng và tan rã của chế độ XHCN ở các nước Đông Âu</a:t>
            </a:r>
            <a:r>
              <a:rPr lang="pt-BR" sz="2800" b="1"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95" y="2212535"/>
            <a:ext cx="19685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57765" y="1381539"/>
            <a:ext cx="8527774" cy="1661993"/>
          </a:xfrm>
          <a:prstGeom prst="rect">
            <a:avLst/>
          </a:prstGeom>
          <a:noFill/>
        </p:spPr>
        <p:txBody>
          <a:bodyPr wrap="square" rtlCol="0">
            <a:spAutoFit/>
          </a:bodyPr>
          <a:lstStyle/>
          <a:p>
            <a:r>
              <a:rPr lang="pt-BR" sz="2800" dirty="0">
                <a:latin typeface="Times New Roman" pitchFamily="18" charset="0"/>
                <a:cs typeface="Times New Roman" pitchFamily="18" charset="0"/>
              </a:rPr>
              <a:t>Từ cuối những năm 70 và đầu những năm 80 của thế kỷ XX, các nước Đông Âu đã lâm vào tình trạng khủng hoảng kinh tế và chính trị gay gắt. </a:t>
            </a:r>
            <a:endParaRPr lang="en-US" sz="2800" dirty="0">
              <a:latin typeface="Times New Roman" pitchFamily="18" charset="0"/>
              <a:cs typeface="Times New Roman" pitchFamily="18" charset="0"/>
            </a:endParaRPr>
          </a:p>
          <a:p>
            <a:endParaRPr lang="en-US" dirty="0"/>
          </a:p>
        </p:txBody>
      </p:sp>
      <p:sp>
        <p:nvSpPr>
          <p:cNvPr id="7" name="TextBox 6"/>
          <p:cNvSpPr txBox="1"/>
          <p:nvPr/>
        </p:nvSpPr>
        <p:spPr>
          <a:xfrm>
            <a:off x="581095" y="3140765"/>
            <a:ext cx="1762021" cy="646331"/>
          </a:xfrm>
          <a:prstGeom prst="rect">
            <a:avLst/>
          </a:prstGeom>
          <a:noFill/>
        </p:spPr>
        <p:txBody>
          <a:bodyPr wrap="none" rtlCol="0">
            <a:spAutoFit/>
          </a:bodyPr>
          <a:lstStyle/>
          <a:p>
            <a:r>
              <a:rPr lang="pt-BR" sz="3600" b="1" dirty="0">
                <a:latin typeface="Times New Roman" pitchFamily="18" charset="0"/>
                <a:cs typeface="Times New Roman" pitchFamily="18" charset="0"/>
              </a:rPr>
              <a:t>Hệ quả:</a:t>
            </a:r>
            <a:endParaRPr lang="en-US" sz="3600" dirty="0">
              <a:latin typeface="Times New Roman" pitchFamily="18" charset="0"/>
              <a:cs typeface="Times New Roman" pitchFamily="18" charset="0"/>
            </a:endParaRPr>
          </a:p>
        </p:txBody>
      </p:sp>
      <p:sp>
        <p:nvSpPr>
          <p:cNvPr id="8" name="TextBox 7"/>
          <p:cNvSpPr txBox="1"/>
          <p:nvPr/>
        </p:nvSpPr>
        <p:spPr>
          <a:xfrm>
            <a:off x="2549595" y="3538330"/>
            <a:ext cx="9357483" cy="2954655"/>
          </a:xfrm>
          <a:prstGeom prst="rect">
            <a:avLst/>
          </a:prstGeom>
          <a:noFill/>
        </p:spPr>
        <p:txBody>
          <a:bodyPr wrap="square" rtlCol="0">
            <a:spAutoFit/>
          </a:bodyPr>
          <a:lstStyle/>
          <a:p>
            <a:r>
              <a:rPr lang="pt-BR" sz="2800" dirty="0">
                <a:latin typeface="Times New Roman" pitchFamily="18" charset="0"/>
                <a:cs typeface="Times New Roman" pitchFamily="18" charset="0"/>
              </a:rPr>
              <a:t>- Sự sụp đổ của chế độ xã hội chủ nghĩa ở các nước Đông Âu và Liên Xô chấm dứt sự tồn tại của hệ thống xã hội chủ nghĩa .</a:t>
            </a:r>
            <a:endParaRPr lang="en-US" sz="2800" dirty="0">
              <a:latin typeface="Times New Roman" pitchFamily="18" charset="0"/>
              <a:cs typeface="Times New Roman" pitchFamily="18" charset="0"/>
            </a:endParaRPr>
          </a:p>
          <a:p>
            <a:r>
              <a:rPr lang="pt-BR" sz="2800" dirty="0">
                <a:latin typeface="Times New Roman" pitchFamily="18" charset="0"/>
                <a:cs typeface="Times New Roman" pitchFamily="18" charset="0"/>
              </a:rPr>
              <a:t>+ 28-6-1991, khối SEV ngừng hoạt động .</a:t>
            </a:r>
            <a:endParaRPr lang="en-US" sz="2800" dirty="0">
              <a:latin typeface="Times New Roman" pitchFamily="18" charset="0"/>
              <a:cs typeface="Times New Roman" pitchFamily="18" charset="0"/>
            </a:endParaRPr>
          </a:p>
          <a:p>
            <a:r>
              <a:rPr lang="pt-BR" sz="2800" dirty="0">
                <a:latin typeface="Times New Roman" pitchFamily="18" charset="0"/>
                <a:cs typeface="Times New Roman" pitchFamily="18" charset="0"/>
              </a:rPr>
              <a:t>+ 1-7-1991, tổ chức Hiệp ước Vacsava giải tán. </a:t>
            </a:r>
            <a:endParaRPr lang="en-US" sz="2800" dirty="0">
              <a:latin typeface="Times New Roman" pitchFamily="18" charset="0"/>
              <a:cs typeface="Times New Roman" pitchFamily="18" charset="0"/>
            </a:endParaRPr>
          </a:p>
          <a:p>
            <a:r>
              <a:rPr lang="pt-BR" sz="2800" dirty="0">
                <a:latin typeface="Times New Roman" pitchFamily="18" charset="0"/>
                <a:cs typeface="Times New Roman" pitchFamily="18" charset="0"/>
              </a:rPr>
              <a:t>- Đây là những tổn thất hết sức nặng nề đối với phong trào cách mạng thế giới và các lực lượng dân chủ, tiến bộ ở các nước.</a:t>
            </a:r>
            <a:endParaRPr lang="en-US" sz="2800" dirty="0">
              <a:latin typeface="Times New Roman" pitchFamily="18" charset="0"/>
              <a:cs typeface="Times New Roman" pitchFamily="18" charset="0"/>
            </a:endParaRPr>
          </a:p>
          <a:p>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49" y="1109629"/>
            <a:ext cx="1103312"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12092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052" y="347870"/>
            <a:ext cx="4810539" cy="633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740" y="381000"/>
            <a:ext cx="6544848" cy="629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00205" y="381000"/>
            <a:ext cx="5079917" cy="369332"/>
          </a:xfrm>
          <a:prstGeom prst="rect">
            <a:avLst/>
          </a:prstGeom>
          <a:solidFill>
            <a:schemeClr val="bg2">
              <a:lumMod val="90000"/>
            </a:schemeClr>
          </a:solidFill>
        </p:spPr>
        <p:txBody>
          <a:bodyPr wrap="none" rtlCol="0">
            <a:spAutoFit/>
          </a:bodyPr>
          <a:lstStyle/>
          <a:p>
            <a:r>
              <a:rPr lang="en-US" dirty="0" err="1" smtClean="0"/>
              <a:t>BẢN</a:t>
            </a:r>
            <a:r>
              <a:rPr lang="en-US" dirty="0" smtClean="0"/>
              <a:t> </a:t>
            </a:r>
            <a:r>
              <a:rPr lang="en-US" dirty="0" err="1" smtClean="0"/>
              <a:t>ĐỒ</a:t>
            </a:r>
            <a:r>
              <a:rPr lang="en-US" dirty="0" smtClean="0"/>
              <a:t> </a:t>
            </a:r>
            <a:r>
              <a:rPr lang="en-US" dirty="0" err="1" smtClean="0"/>
              <a:t>CHÍNH</a:t>
            </a:r>
            <a:r>
              <a:rPr lang="en-US" dirty="0" smtClean="0"/>
              <a:t> </a:t>
            </a:r>
            <a:r>
              <a:rPr lang="en-US" dirty="0" err="1" smtClean="0"/>
              <a:t>TRỊ</a:t>
            </a:r>
            <a:r>
              <a:rPr lang="en-US" dirty="0" smtClean="0"/>
              <a:t> </a:t>
            </a:r>
            <a:r>
              <a:rPr lang="en-US" dirty="0" err="1" smtClean="0"/>
              <a:t>THẾ</a:t>
            </a:r>
            <a:r>
              <a:rPr lang="en-US" dirty="0" smtClean="0"/>
              <a:t> </a:t>
            </a:r>
            <a:r>
              <a:rPr lang="en-US" dirty="0" err="1" smtClean="0"/>
              <a:t>GIỚI</a:t>
            </a:r>
            <a:r>
              <a:rPr lang="en-US" dirty="0" smtClean="0"/>
              <a:t> </a:t>
            </a:r>
            <a:r>
              <a:rPr lang="en-US" dirty="0" err="1" smtClean="0"/>
              <a:t>SAU</a:t>
            </a:r>
            <a:r>
              <a:rPr lang="en-US" dirty="0" smtClean="0"/>
              <a:t> </a:t>
            </a:r>
            <a:r>
              <a:rPr lang="en-US" dirty="0" err="1" smtClean="0"/>
              <a:t>NĂM</a:t>
            </a:r>
            <a:r>
              <a:rPr lang="en-US" dirty="0" smtClean="0"/>
              <a:t> 1991</a:t>
            </a:r>
            <a:endParaRPr lang="en-US" dirty="0"/>
          </a:p>
        </p:txBody>
      </p:sp>
    </p:spTree>
    <p:extLst>
      <p:ext uri="{BB962C8B-B14F-4D97-AF65-F5344CB8AC3E}">
        <p14:creationId xmlns:p14="http://schemas.microsoft.com/office/powerpoint/2010/main" val="257409301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8129" y="2551837"/>
            <a:ext cx="10775853" cy="661207"/>
          </a:xfrm>
          <a:prstGeom prst="rect">
            <a:avLst/>
          </a:prstGeom>
        </p:spPr>
        <p:txBody>
          <a:bodyPr wrap="square">
            <a:spAutoFit/>
          </a:bodyPr>
          <a:lstStyle/>
          <a:p>
            <a:pPr algn="just">
              <a:lnSpc>
                <a:spcPct val="150000"/>
              </a:lnSpc>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778229" y="0"/>
            <a:ext cx="11208361" cy="2677656"/>
          </a:xfrm>
          <a:prstGeom prst="rect">
            <a:avLst/>
          </a:prstGeom>
        </p:spPr>
        <p:txBody>
          <a:bodyPr wrap="square">
            <a:spAutoFit/>
          </a:bodyPr>
          <a:lstStyle/>
          <a:p>
            <a:r>
              <a:rPr lang="en-US" sz="2500" b="1" u="sng"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500" b="1" u="sng" dirty="0">
                <a:latin typeface="Times New Roman" panose="02020603050405020304" pitchFamily="18" charset="0"/>
                <a:ea typeface="Times New Roman" panose="02020603050405020304" pitchFamily="18" charset="0"/>
                <a:cs typeface="Times New Roman" panose="02020603050405020304" pitchFamily="18" charset="0"/>
              </a:rPr>
              <a:t> 1</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latin typeface="Times New Roman" pitchFamily="18" charset="0"/>
                <a:cs typeface="Times New Roman" pitchFamily="18" charset="0"/>
              </a:rPr>
              <a:t>Sự </a:t>
            </a:r>
            <a:r>
              <a:rPr lang="vi-VN" sz="2800" dirty="0">
                <a:latin typeface="Times New Roman" pitchFamily="18" charset="0"/>
                <a:cs typeface="Times New Roman" pitchFamily="18" charset="0"/>
              </a:rPr>
              <a:t>sụp đổ của chế độ xã hội chủ nghĩa ở các nước Đông Âu và Liên Xô </a:t>
            </a:r>
            <a:r>
              <a:rPr lang="vi-VN" sz="2800" dirty="0"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A. sự sụp đổ của chế độ XHCN.</a:t>
            </a:r>
          </a:p>
          <a:p>
            <a:r>
              <a:rPr lang="vi-VN" sz="2800" dirty="0">
                <a:latin typeface="Times New Roman" pitchFamily="18" charset="0"/>
                <a:cs typeface="Times New Roman" pitchFamily="18" charset="0"/>
              </a:rPr>
              <a:t>B. sự sụp đổ của mô hình XHCN chưa khoa học.</a:t>
            </a:r>
          </a:p>
          <a:p>
            <a:r>
              <a:rPr lang="vi-VN" sz="2800" dirty="0">
                <a:latin typeface="Times New Roman" pitchFamily="18" charset="0"/>
                <a:cs typeface="Times New Roman" pitchFamily="18" charset="0"/>
              </a:rPr>
              <a:t>C. sự sụp đổ của một đường lối sai lầm.</a:t>
            </a:r>
          </a:p>
          <a:p>
            <a:r>
              <a:rPr lang="vi-VN" sz="2800" dirty="0">
                <a:latin typeface="Times New Roman" pitchFamily="18" charset="0"/>
                <a:cs typeface="Times New Roman" pitchFamily="18" charset="0"/>
              </a:rPr>
              <a:t>D. sự sụp đổ của tư tưởng chủ quan, nóng vội.</a:t>
            </a:r>
          </a:p>
        </p:txBody>
      </p:sp>
      <p:sp>
        <p:nvSpPr>
          <p:cNvPr id="4" name="Rectangle 3">
            <a:extLst>
              <a:ext uri="{FF2B5EF4-FFF2-40B4-BE49-F238E27FC236}">
                <a16:creationId xmlns="" xmlns:a16="http://schemas.microsoft.com/office/drawing/2014/main" id="{85C842F8-E906-4A31-9A95-10146A5C2F44}"/>
              </a:ext>
            </a:extLst>
          </p:cNvPr>
          <p:cNvSpPr/>
          <p:nvPr/>
        </p:nvSpPr>
        <p:spPr>
          <a:xfrm>
            <a:off x="695816" y="3213044"/>
            <a:ext cx="11100478" cy="2246769"/>
          </a:xfrm>
          <a:prstGeom prst="rect">
            <a:avLst/>
          </a:prstGeom>
        </p:spPr>
        <p:txBody>
          <a:bodyPr wrap="square">
            <a:spAutoFit/>
          </a:bodyPr>
          <a:lstStyle/>
          <a:p>
            <a:r>
              <a:rPr lang="en-US" sz="2800" b="1" u="sng"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u="sng" dirty="0">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itchFamily="18" charset="0"/>
                <a:cs typeface="Times New Roman" pitchFamily="18" charset="0"/>
              </a:rPr>
              <a:t>Hội đồng Tương trợ Kinh tế (SEV) bị giải thể do nguyên nhân nào?</a:t>
            </a:r>
          </a:p>
          <a:p>
            <a:r>
              <a:rPr lang="vi-VN" sz="2800" dirty="0">
                <a:latin typeface="Times New Roman" pitchFamily="18" charset="0"/>
                <a:cs typeface="Times New Roman" pitchFamily="18" charset="0"/>
              </a:rPr>
              <a:t>A. Do "khép kín" cửa trong hoạt “ộng.</a:t>
            </a:r>
          </a:p>
          <a:p>
            <a:r>
              <a:rPr lang="vi-VN" sz="2800" dirty="0">
                <a:latin typeface="Times New Roman" pitchFamily="18" charset="0"/>
                <a:cs typeface="Times New Roman" pitchFamily="18" charset="0"/>
              </a:rPr>
              <a:t>B. ”o không đủ sức cạnh tranh với Mĩ và Tây Âu</a:t>
            </a:r>
          </a:p>
          <a:p>
            <a:r>
              <a:rPr lang="vi-VN" sz="2800" dirty="0">
                <a:latin typeface="Times New Roman" pitchFamily="18" charset="0"/>
                <a:cs typeface="Times New Roman" pitchFamily="18" charset="0"/>
              </a:rPr>
              <a:t>C. Do sự lạc hậu về phương thức sản xuất.</a:t>
            </a:r>
          </a:p>
          <a:p>
            <a:r>
              <a:rPr lang="vi-VN" sz="2800" dirty="0">
                <a:latin typeface="Times New Roman" pitchFamily="18" charset="0"/>
                <a:cs typeface="Times New Roman" pitchFamily="18" charset="0"/>
              </a:rPr>
              <a:t>D. Do sự sụp đổ của chủ nghĩa xã hội ở Liên Xô và Đông Âu.</a:t>
            </a:r>
          </a:p>
        </p:txBody>
      </p:sp>
      <p:sp>
        <p:nvSpPr>
          <p:cNvPr id="5" name="Oval 4"/>
          <p:cNvSpPr/>
          <p:nvPr/>
        </p:nvSpPr>
        <p:spPr>
          <a:xfrm>
            <a:off x="778229" y="1338828"/>
            <a:ext cx="357809"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32506" y="5002613"/>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98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578" y="0"/>
            <a:ext cx="10241280" cy="3416320"/>
          </a:xfrm>
          <a:prstGeom prst="rect">
            <a:avLst/>
          </a:prstGeom>
        </p:spPr>
        <p:txBody>
          <a:bodyPr wrap="square">
            <a:spAutoFit/>
          </a:bodyPr>
          <a:lstStyle/>
          <a:p>
            <a:pPr algn="just">
              <a:lnSpc>
                <a:spcPct val="150000"/>
              </a:lnSpc>
            </a:pPr>
            <a:r>
              <a:rPr lang="en-US" sz="2400" b="1" u="sng"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 3.</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khủng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hoảng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70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kỉ</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XX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Xô</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Kịp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 xmlns:a16="http://schemas.microsoft.com/office/drawing/2014/main" id="{FE6CF6D1-7F33-4E94-AB29-BBD0CE8AEDFC}"/>
              </a:ext>
            </a:extLst>
          </p:cNvPr>
          <p:cNvSpPr/>
          <p:nvPr/>
        </p:nvSpPr>
        <p:spPr>
          <a:xfrm>
            <a:off x="383789" y="3299201"/>
            <a:ext cx="9931791" cy="2862322"/>
          </a:xfrm>
          <a:prstGeom prst="rect">
            <a:avLst/>
          </a:prstGeom>
        </p:spPr>
        <p:txBody>
          <a:bodyPr wrap="square">
            <a:spAutoFit/>
          </a:bodyPr>
          <a:lstStyle/>
          <a:p>
            <a:pPr algn="just">
              <a:lnSpc>
                <a:spcPct val="150000"/>
              </a:lnSpc>
            </a:pPr>
            <a:r>
              <a:rPr lang="en-US" sz="2400" b="1" u="sng"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 4</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trợ</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(SEV)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 Do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khép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cửa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B. Do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Âu</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C. Do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D. Do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sụp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5541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
                                            <p:txEl>
                                              <p:pRg st="3" end="3"/>
                                            </p:txEl>
                                          </p:spTgt>
                                        </p:tgtEl>
                                        <p:attrNameLst>
                                          <p:attrName>style.color</p:attrName>
                                        </p:attrNameLst>
                                      </p:cBhvr>
                                      <p:to>
                                        <a:srgbClr val="FF0000"/>
                                      </p:to>
                                    </p:animClr>
                                    <p:animClr clrSpc="rgb" dir="cw">
                                      <p:cBhvr>
                                        <p:cTn id="7" dur="500" fill="hold"/>
                                        <p:tgtEl>
                                          <p:spTgt spid="2">
                                            <p:txEl>
                                              <p:pRg st="3" end="3"/>
                                            </p:txEl>
                                          </p:spTgt>
                                        </p:tgtEl>
                                        <p:attrNameLst>
                                          <p:attrName>fillcolor</p:attrName>
                                        </p:attrNameLst>
                                      </p:cBhvr>
                                      <p:to>
                                        <a:srgbClr val="FF0000"/>
                                      </p:to>
                                    </p:animClr>
                                    <p:set>
                                      <p:cBhvr>
                                        <p:cTn id="8" dur="500" fill="hold"/>
                                        <p:tgtEl>
                                          <p:spTgt spid="2">
                                            <p:txEl>
                                              <p:pRg st="3" end="3"/>
                                            </p:txEl>
                                          </p:spTgt>
                                        </p:tgtEl>
                                        <p:attrNameLst>
                                          <p:attrName>fill.type</p:attrName>
                                        </p:attrNameLst>
                                      </p:cBhvr>
                                      <p:to>
                                        <p:strVal val="solid"/>
                                      </p:to>
                                    </p:set>
                                    <p:set>
                                      <p:cBhvr>
                                        <p:cTn id="9" dur="500" fill="hold"/>
                                        <p:tgtEl>
                                          <p:spTgt spid="2">
                                            <p:txEl>
                                              <p:pRg st="3" end="3"/>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3">
                                            <p:txEl>
                                              <p:pRg st="4" end="4"/>
                                            </p:txEl>
                                          </p:spTgt>
                                        </p:tgtEl>
                                        <p:attrNameLst>
                                          <p:attrName>style.color</p:attrName>
                                        </p:attrNameLst>
                                      </p:cBhvr>
                                      <p:to>
                                        <a:srgbClr val="FF0000"/>
                                      </p:to>
                                    </p:animClr>
                                    <p:animClr clrSpc="rgb" dir="cw">
                                      <p:cBhvr>
                                        <p:cTn id="14" dur="500" fill="hold"/>
                                        <p:tgtEl>
                                          <p:spTgt spid="3">
                                            <p:txEl>
                                              <p:pRg st="4" end="4"/>
                                            </p:txEl>
                                          </p:spTgt>
                                        </p:tgtEl>
                                        <p:attrNameLst>
                                          <p:attrName>fillcolor</p:attrName>
                                        </p:attrNameLst>
                                      </p:cBhvr>
                                      <p:to>
                                        <a:srgbClr val="FF0000"/>
                                      </p:to>
                                    </p:animClr>
                                    <p:set>
                                      <p:cBhvr>
                                        <p:cTn id="15" dur="500" fill="hold"/>
                                        <p:tgtEl>
                                          <p:spTgt spid="3">
                                            <p:txEl>
                                              <p:pRg st="4" end="4"/>
                                            </p:txEl>
                                          </p:spTgt>
                                        </p:tgtEl>
                                        <p:attrNameLst>
                                          <p:attrName>fill.type</p:attrName>
                                        </p:attrNameLst>
                                      </p:cBhvr>
                                      <p:to>
                                        <p:strVal val="solid"/>
                                      </p:to>
                                    </p:set>
                                    <p:set>
                                      <p:cBhvr>
                                        <p:cTn id="16"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5143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descr="hoa"/>
          <p:cNvPicPr>
            <a:picLocks noChangeAspect="1" noChangeArrowheads="1"/>
          </p:cNvPicPr>
          <p:nvPr/>
        </p:nvPicPr>
        <p:blipFill>
          <a:blip r:embed="rId5">
            <a:extLst>
              <a:ext uri="{28A0092B-C50C-407E-A947-70E740481C1C}">
                <a14:useLocalDpi xmlns:a14="http://schemas.microsoft.com/office/drawing/2010/main" val="0"/>
              </a:ext>
            </a:extLst>
          </a:blip>
          <a:srcRect r="21883" b="-10345"/>
          <a:stretch>
            <a:fillRect/>
          </a:stretch>
        </p:blipFill>
        <p:spPr bwMode="auto">
          <a:xfrm>
            <a:off x="6650038" y="0"/>
            <a:ext cx="4017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descr="ho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0"/>
            <a:ext cx="2762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5" descr="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4638" y="6561139"/>
            <a:ext cx="5143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6" descr="h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91777" y="0"/>
            <a:ext cx="274616" cy="51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7" descr="hoa"/>
          <p:cNvPicPr>
            <a:picLocks noChangeAspect="1" noChangeArrowheads="1"/>
          </p:cNvPicPr>
          <p:nvPr/>
        </p:nvPicPr>
        <p:blipFill>
          <a:blip r:embed="rId5">
            <a:extLst>
              <a:ext uri="{28A0092B-C50C-407E-A947-70E740481C1C}">
                <a14:useLocalDpi xmlns:a14="http://schemas.microsoft.com/office/drawing/2010/main" val="0"/>
              </a:ext>
            </a:extLst>
          </a:blip>
          <a:srcRect r="22963"/>
          <a:stretch>
            <a:fillRect/>
          </a:stretch>
        </p:blipFill>
        <p:spPr bwMode="auto">
          <a:xfrm>
            <a:off x="6705600" y="6581776"/>
            <a:ext cx="3962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P82272.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10180638" y="6370638"/>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9577" name="Picture 9" descr="hoa"/>
          <p:cNvPicPr>
            <a:picLocks noChangeAspect="1" noChangeArrowheads="1"/>
          </p:cNvPicPr>
          <p:nvPr/>
        </p:nvPicPr>
        <p:blipFill>
          <a:blip r:embed="rId7">
            <a:extLst>
              <a:ext uri="{28A0092B-C50C-407E-A947-70E740481C1C}">
                <a14:useLocalDpi xmlns:a14="http://schemas.microsoft.com/office/drawing/2010/main" val="0"/>
              </a:ext>
            </a:extLst>
          </a:blip>
          <a:srcRect l="-10345" t="62964"/>
          <a:stretch>
            <a:fillRect/>
          </a:stretch>
        </p:blipFill>
        <p:spPr bwMode="auto">
          <a:xfrm>
            <a:off x="10363200" y="4953000"/>
            <a:ext cx="304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8" name="Picture 10" descr="hoa"/>
          <p:cNvPicPr>
            <a:picLocks noChangeAspect="1" noChangeArrowheads="1"/>
          </p:cNvPicPr>
          <p:nvPr/>
        </p:nvPicPr>
        <p:blipFill>
          <a:blip r:embed="rId7">
            <a:extLst>
              <a:ext uri="{28A0092B-C50C-407E-A947-70E740481C1C}">
                <a14:useLocalDpi xmlns:a14="http://schemas.microsoft.com/office/drawing/2010/main" val="0"/>
              </a:ext>
            </a:extLst>
          </a:blip>
          <a:srcRect t="67409"/>
          <a:stretch>
            <a:fillRect/>
          </a:stretch>
        </p:blipFill>
        <p:spPr bwMode="auto">
          <a:xfrm>
            <a:off x="1524001" y="5181600"/>
            <a:ext cx="2762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0" name="Rectangle 12"/>
          <p:cNvSpPr>
            <a:spLocks noChangeArrowheads="1"/>
          </p:cNvSpPr>
          <p:nvPr/>
        </p:nvSpPr>
        <p:spPr bwMode="auto">
          <a:xfrm>
            <a:off x="2057400" y="2667000"/>
            <a:ext cx="3352800" cy="762000"/>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FontTx/>
              <a:buChar char="-"/>
            </a:pPr>
            <a:endParaRPr lang="en-US" sz="2400">
              <a:solidFill>
                <a:srgbClr val="3415EB"/>
              </a:solidFill>
              <a:latin typeface="Calibri"/>
            </a:endParaRPr>
          </a:p>
        </p:txBody>
      </p:sp>
      <p:sp>
        <p:nvSpPr>
          <p:cNvPr id="14" name="AutoShape 1"/>
          <p:cNvSpPr>
            <a:spLocks noChangeArrowheads="1"/>
          </p:cNvSpPr>
          <p:nvPr/>
        </p:nvSpPr>
        <p:spPr bwMode="auto">
          <a:xfrm>
            <a:off x="2590800" y="457200"/>
            <a:ext cx="7239000" cy="1219200"/>
          </a:xfrm>
          <a:prstGeom prst="doubleWave">
            <a:avLst>
              <a:gd name="adj1" fmla="val 6481"/>
              <a:gd name="adj2" fmla="val 0"/>
            </a:avLst>
          </a:prstGeom>
          <a:gradFill rotWithShape="0">
            <a:gsLst>
              <a:gs pos="0">
                <a:srgbClr val="F9A3FB"/>
              </a:gs>
              <a:gs pos="50000">
                <a:srgbClr val="F4FDA1"/>
              </a:gs>
              <a:gs pos="100000">
                <a:srgbClr val="F9A3FB"/>
              </a:gs>
            </a:gsLst>
            <a:lin ang="8100000" scaled="1"/>
          </a:gradFill>
          <a:ln w="9360" cap="sq">
            <a:solidFill>
              <a:srgbClr val="F9A3FB"/>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lgn="ct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pPr>
            <a:r>
              <a:rPr lang="en-US" sz="36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15" name="TextBox 14">
            <a:extLst>
              <a:ext uri="{FF2B5EF4-FFF2-40B4-BE49-F238E27FC236}">
                <a16:creationId xmlns="" xmlns:a16="http://schemas.microsoft.com/office/drawing/2014/main" id="{31AFEAE8-0129-49B4-ACEC-553FBE336C0A}"/>
              </a:ext>
            </a:extLst>
          </p:cNvPr>
          <p:cNvSpPr txBox="1"/>
          <p:nvPr/>
        </p:nvSpPr>
        <p:spPr>
          <a:xfrm>
            <a:off x="1937274" y="1981230"/>
            <a:ext cx="8454501" cy="4389407"/>
          </a:xfrm>
          <a:prstGeom prst="rect">
            <a:avLst/>
          </a:prstGeom>
          <a:noFill/>
        </p:spPr>
        <p:txBody>
          <a:bodyPr wrap="square">
            <a:spAutoFit/>
          </a:bodyPr>
          <a:lstStyle/>
          <a:p>
            <a:pPr marL="0" marR="0">
              <a:lnSpc>
                <a:spcPct val="135000"/>
              </a:lnSpc>
              <a:spcBef>
                <a:spcPts val="0"/>
              </a:spcBef>
              <a:spcAft>
                <a:spcPts val="0"/>
              </a:spcAft>
              <a:tabLst>
                <a:tab pos="340360" algn="l"/>
              </a:tabLst>
            </a:pPr>
            <a:r>
              <a:rPr lang="vi-VN" sz="3000" b="1" dirty="0">
                <a:effectLst/>
                <a:latin typeface="Times New Roman" panose="02020603050405020304" pitchFamily="18" charset="0"/>
              </a:rPr>
              <a:t>+ Liên hệ những</a:t>
            </a:r>
            <a:r>
              <a:rPr lang="en-US" sz="3000" b="1" dirty="0">
                <a:effectLst/>
                <a:latin typeface="Times New Roman" panose="02020603050405020304" pitchFamily="18" charset="0"/>
              </a:rPr>
              <a:t> </a:t>
            </a:r>
            <a:r>
              <a:rPr lang="vi-VN" sz="3000" b="1" dirty="0">
                <a:effectLst/>
                <a:latin typeface="Times New Roman" panose="02020603050405020304" pitchFamily="18" charset="0"/>
              </a:rPr>
              <a:t>đóng góp của hệ thống XHCN đối với phong trào cách mạng thế giới nói chung và cách mạng Việt Nam nói riêng.</a:t>
            </a:r>
            <a:endParaRPr lang="en-US" sz="3000" b="1" dirty="0">
              <a:effectLst/>
              <a:latin typeface="Times New Roman" panose="02020603050405020304" pitchFamily="18" charset="0"/>
            </a:endParaRPr>
          </a:p>
          <a:p>
            <a:pPr marL="0" marR="0" algn="just">
              <a:lnSpc>
                <a:spcPct val="135000"/>
              </a:lnSpc>
              <a:spcBef>
                <a:spcPts val="0"/>
              </a:spcBef>
              <a:spcAft>
                <a:spcPts val="0"/>
              </a:spcAft>
              <a:tabLst>
                <a:tab pos="0" algn="l"/>
                <a:tab pos="76200" algn="l"/>
              </a:tabLst>
            </a:pPr>
            <a:r>
              <a:rPr lang="vi-VN" sz="3000" dirty="0">
                <a:effectLst/>
                <a:latin typeface="Times New Roman" panose="02020603050405020304" pitchFamily="18" charset="0"/>
                <a:ea typeface="Times New Roman" panose="02020603050405020304" pitchFamily="18" charset="0"/>
              </a:rPr>
              <a:t>	+ Học bài cũ, </a:t>
            </a:r>
            <a:r>
              <a:rPr lang="en-US" sz="3000" dirty="0" err="1">
                <a:latin typeface="Times New Roman" panose="02020603050405020304" pitchFamily="18" charset="0"/>
                <a:ea typeface="Times New Roman" panose="02020603050405020304" pitchFamily="18" charset="0"/>
              </a:rPr>
              <a:t>xem</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tiếp</a:t>
            </a:r>
            <a:r>
              <a:rPr lang="vi-VN" sz="3000" dirty="0">
                <a:effectLst/>
                <a:latin typeface="Times New Roman" panose="02020603050405020304" pitchFamily="18" charset="0"/>
                <a:ea typeface="Times New Roman" panose="02020603050405020304" pitchFamily="18" charset="0"/>
              </a:rPr>
              <a:t> </a:t>
            </a:r>
            <a:r>
              <a:rPr lang="en-US" sz="3000" b="1" dirty="0">
                <a:latin typeface="Times New Roman" panose="02020603050405020304" pitchFamily="18" charset="0"/>
                <a:ea typeface="Times New Roman" panose="02020603050405020304" pitchFamily="18" charset="0"/>
              </a:rPr>
              <a:t>B</a:t>
            </a:r>
            <a:r>
              <a:rPr lang="vi-VN" sz="3000" b="1" dirty="0">
                <a:effectLst/>
                <a:latin typeface="Times New Roman" panose="02020603050405020304" pitchFamily="18" charset="0"/>
                <a:ea typeface="Times New Roman" panose="02020603050405020304" pitchFamily="18" charset="0"/>
              </a:rPr>
              <a:t>ài 3</a:t>
            </a:r>
            <a:r>
              <a:rPr lang="vi-VN" sz="3000" dirty="0">
                <a:effectLst/>
                <a:latin typeface="Times New Roman" panose="02020603050405020304" pitchFamily="18" charset="0"/>
                <a:ea typeface="Times New Roman" panose="02020603050405020304" pitchFamily="18" charset="0"/>
              </a:rPr>
              <a:t>: Quá trình phát triển phong trào giải phóng dân tộc và sự tan rã của hệ thống thuộc địa</a:t>
            </a:r>
            <a:r>
              <a:rPr lang="en-US" sz="3000" dirty="0">
                <a:effectLst/>
                <a:latin typeface="Times New Roman" panose="02020603050405020304" pitchFamily="18" charset="0"/>
                <a:ea typeface="Times New Roman" panose="02020603050405020304" pitchFamily="18" charset="0"/>
              </a:rPr>
              <a:t>.</a:t>
            </a:r>
          </a:p>
          <a:p>
            <a:pPr marL="0" marR="0" algn="just">
              <a:lnSpc>
                <a:spcPct val="135000"/>
              </a:lnSpc>
              <a:spcBef>
                <a:spcPts val="0"/>
              </a:spcBef>
              <a:spcAft>
                <a:spcPts val="0"/>
              </a:spcAft>
              <a:tabLst>
                <a:tab pos="0" algn="l"/>
                <a:tab pos="76200" algn="l"/>
              </a:tabLst>
            </a:pPr>
            <a:r>
              <a:rPr lang="it-IT" sz="3000" dirty="0">
                <a:effectLst/>
                <a:latin typeface="Times New Roman" panose="02020603050405020304" pitchFamily="18" charset="0"/>
                <a:ea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endParaRPr>
          </a:p>
        </p:txBody>
      </p:sp>
    </p:spTree>
  </p:cSld>
  <p:clrMapOvr>
    <a:masterClrMapping/>
  </p:clrMapOvr>
  <p:transition spd="med">
    <p:diamond/>
  </p:transition>
  <p:timing>
    <p:tnLst>
      <p:par>
        <p:cTn id="1" dur="indefinite" restart="never" nodeType="tmRoot">
          <p:childTnLst>
            <p:audio>
              <p:cMediaNode showWhenStopped="0">
                <p:cTn id="2" fill="hold" display="0">
                  <p:stCondLst>
                    <p:cond delay="indefinite"/>
                  </p:stCondLst>
                  <p:endCondLst>
                    <p:cond evt="onPrev" delay="0">
                      <p:tgtEl>
                        <p:sldTgt/>
                      </p:tgtEl>
                    </p:cond>
                    <p:cond evt="onStopAudio" delay="0">
                      <p:tgtEl>
                        <p:sldTgt/>
                      </p:tgtEl>
                    </p:cond>
                  </p:endCondLst>
                </p:cTn>
                <p:tgtEl>
                  <p:spTgt spid="10957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inh nen">
            <a:extLst>
              <a:ext uri="{FF2B5EF4-FFF2-40B4-BE49-F238E27FC236}">
                <a16:creationId xmlns="" xmlns:a16="http://schemas.microsoft.com/office/drawing/2014/main" id="{E61E6EDF-EDD7-48D3-B6D7-6C5A0C0BA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1709929E-5DF8-44B1-927E-29F6AF1AE889}"/>
              </a:ext>
            </a:extLst>
          </p:cNvPr>
          <p:cNvSpPr txBox="1"/>
          <p:nvPr/>
        </p:nvSpPr>
        <p:spPr>
          <a:xfrm>
            <a:off x="6314320" y="5157788"/>
            <a:ext cx="4176712" cy="6477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GV: </a:t>
            </a:r>
            <a:r>
              <a:rPr lang="en-US" altLang="en-US" sz="3600" kern="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Ngô</a:t>
            </a:r>
            <a:r>
              <a:rPr lang="en-US" altLang="en-US" sz="3600" kern="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Phi </a:t>
            </a:r>
            <a:r>
              <a:rPr lang="en-US" altLang="en-US" sz="3600" kern="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Nga</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 xmlns:a16="http://schemas.microsoft.com/office/drawing/2014/main" id="{5C77F520-6A1A-459E-A058-039C0243A4E9}"/>
              </a:ext>
            </a:extLst>
          </p:cNvPr>
          <p:cNvSpPr txBox="1"/>
          <p:nvPr/>
        </p:nvSpPr>
        <p:spPr>
          <a:xfrm>
            <a:off x="75236" y="874455"/>
            <a:ext cx="11629747" cy="2554545"/>
          </a:xfrm>
          <a:prstGeom prst="rect">
            <a:avLst/>
          </a:prstGeom>
          <a:noFill/>
        </p:spPr>
        <p:txBody>
          <a:bodyPr wrap="square">
            <a:spAutoFit/>
          </a:bodyPr>
          <a:lstStyle/>
          <a:p>
            <a:pPr lvl="0" algn="ctr"/>
            <a:r>
              <a:rPr lang="en-US" sz="4000" b="1" u="sng" kern="10" dirty="0">
                <a:solidFill>
                  <a:srgbClr val="00206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ND 2- </a:t>
            </a:r>
            <a:r>
              <a:rPr lang="vi-VN" sz="4000" b="1" u="sng" kern="10" dirty="0">
                <a:solidFill>
                  <a:srgbClr val="00206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en-US" sz="4000" b="1" u="sng" kern="10" dirty="0">
                <a:solidFill>
                  <a:srgbClr val="00206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2</a:t>
            </a:r>
            <a:endParaRPr lang="vi-VN" sz="4000" b="1" u="sng" kern="10" dirty="0">
              <a:solidFill>
                <a:srgbClr val="00206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r>
              <a:rPr kumimoji="0" lang="nl-NL"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LIÊN </a:t>
            </a:r>
            <a:r>
              <a:rPr kumimoji="0" lang="nl-NL"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XÔ VÀ CÁC NƯỚC ĐÔNG ÂU TỪ GIỮA </a:t>
            </a:r>
            <a:r>
              <a:rPr kumimoji="0" lang="nl-NL"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NHỮNGNĂM </a:t>
            </a:r>
            <a:r>
              <a:rPr kumimoji="0" lang="nl-NL"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70 ĐẾN ĐẦU NHỮNG NĂM 90 CỦA THẾ KỈ XX</a:t>
            </a:r>
            <a:endParaRPr lang="en-US" sz="2400" dirty="0">
              <a:solidFill>
                <a:srgbClr val="FF0000"/>
              </a:solidFill>
            </a:endParaRPr>
          </a:p>
        </p:txBody>
      </p:sp>
    </p:spTree>
  </p:cSld>
  <p:clrMapOvr>
    <a:masterClrMapping/>
  </p:clrMapOvr>
  <p:transition spd="slow">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_text"/>
          <p:cNvSpPr txBox="1">
            <a:spLocks/>
          </p:cNvSpPr>
          <p:nvPr/>
        </p:nvSpPr>
        <p:spPr bwMode="gray">
          <a:xfrm>
            <a:off x="505788" y="4712164"/>
            <a:ext cx="10335591" cy="1425575"/>
          </a:xfrm>
          <a:prstGeom prst="rect">
            <a:avLst/>
          </a:prstGeom>
        </p:spPr>
        <p:txBody>
          <a:bodyPr lIns="0" tIns="0" rIns="0" bIns="0" anchor="ctr"/>
          <a:lstStyle/>
          <a:p>
            <a:pPr fontAlgn="auto">
              <a:lnSpc>
                <a:spcPct val="95000"/>
              </a:lnSpc>
              <a:spcBef>
                <a:spcPts val="0"/>
              </a:spcBef>
              <a:spcAft>
                <a:spcPts val="800"/>
              </a:spcAft>
              <a:defRPr/>
            </a:pPr>
            <a:r>
              <a:rPr lang="en-US" sz="3200" i="1" dirty="0" smtClean="0">
                <a:solidFill>
                  <a:schemeClr val="tx1">
                    <a:lumMod val="85000"/>
                    <a:lumOff val="15000"/>
                  </a:schemeClr>
                </a:solidFill>
                <a:latin typeface="Times New Roman" pitchFamily="18" charset="0"/>
                <a:cs typeface="Times New Roman" pitchFamily="18" charset="0"/>
              </a:rPr>
              <a:t>.- </a:t>
            </a:r>
            <a:r>
              <a:rPr lang="en-US" sz="3200" i="1" dirty="0" err="1" smtClean="0">
                <a:solidFill>
                  <a:schemeClr val="tx1">
                    <a:lumMod val="85000"/>
                    <a:lumOff val="15000"/>
                  </a:schemeClr>
                </a:solidFill>
                <a:latin typeface="Times New Roman" pitchFamily="18" charset="0"/>
                <a:cs typeface="Times New Roman" pitchFamily="18" charset="0"/>
              </a:rPr>
              <a:t>Nguyên</a:t>
            </a:r>
            <a:r>
              <a:rPr lang="en-US" sz="3200" i="1" dirty="0" smtClean="0">
                <a:solidFill>
                  <a:schemeClr val="tx1">
                    <a:lumMod val="85000"/>
                    <a:lumOff val="15000"/>
                  </a:schemeClr>
                </a:solidFill>
                <a:latin typeface="Times New Roman" pitchFamily="18" charset="0"/>
                <a:cs typeface="Times New Roman" pitchFamily="18" charset="0"/>
              </a:rPr>
              <a:t> </a:t>
            </a:r>
            <a:r>
              <a:rPr lang="en-US" sz="3200" i="1" dirty="0" err="1" smtClean="0">
                <a:solidFill>
                  <a:schemeClr val="tx1">
                    <a:lumMod val="85000"/>
                    <a:lumOff val="15000"/>
                  </a:schemeClr>
                </a:solidFill>
                <a:latin typeface="Times New Roman" pitchFamily="18" charset="0"/>
                <a:cs typeface="Times New Roman" pitchFamily="18" charset="0"/>
              </a:rPr>
              <a:t>nhân</a:t>
            </a:r>
            <a:endParaRPr lang="en-US" sz="3200" i="1" dirty="0" smtClean="0">
              <a:solidFill>
                <a:schemeClr val="tx1">
                  <a:lumMod val="85000"/>
                  <a:lumOff val="15000"/>
                </a:schemeClr>
              </a:solidFill>
              <a:latin typeface="Times New Roman" pitchFamily="18" charset="0"/>
              <a:cs typeface="Times New Roman" pitchFamily="18" charset="0"/>
            </a:endParaRPr>
          </a:p>
          <a:p>
            <a:pPr marL="457200" indent="-457200" fontAlgn="auto">
              <a:lnSpc>
                <a:spcPct val="95000"/>
              </a:lnSpc>
              <a:spcBef>
                <a:spcPts val="0"/>
              </a:spcBef>
              <a:spcAft>
                <a:spcPts val="800"/>
              </a:spcAft>
              <a:buFontTx/>
              <a:buChar char="-"/>
              <a:defRPr/>
            </a:pPr>
            <a:r>
              <a:rPr lang="en-US" sz="3200" i="1" noProof="1" smtClean="0">
                <a:solidFill>
                  <a:prstClr val="black"/>
                </a:solidFill>
                <a:latin typeface="Times New Roman" pitchFamily="18" charset="0"/>
                <a:cs typeface="Times New Roman" pitchFamily="18" charset="0"/>
              </a:rPr>
              <a:t>Quá </a:t>
            </a:r>
            <a:r>
              <a:rPr lang="en-US" sz="3200" i="1" noProof="1" smtClean="0">
                <a:solidFill>
                  <a:prstClr val="black"/>
                </a:solidFill>
                <a:latin typeface="Times New Roman" pitchFamily="18" charset="0"/>
                <a:cs typeface="Times New Roman" pitchFamily="18" charset="0"/>
              </a:rPr>
              <a:t>trình khủng hoảng và tan rã của </a:t>
            </a:r>
            <a:endParaRPr lang="en-US" sz="3200" i="1" noProof="1" smtClean="0">
              <a:solidFill>
                <a:prstClr val="black"/>
              </a:solidFill>
              <a:latin typeface="Times New Roman" pitchFamily="18" charset="0"/>
              <a:cs typeface="Times New Roman" pitchFamily="18" charset="0"/>
            </a:endParaRPr>
          </a:p>
          <a:p>
            <a:pPr fontAlgn="auto">
              <a:lnSpc>
                <a:spcPct val="95000"/>
              </a:lnSpc>
              <a:spcBef>
                <a:spcPts val="0"/>
              </a:spcBef>
              <a:spcAft>
                <a:spcPts val="800"/>
              </a:spcAft>
              <a:defRPr/>
            </a:pPr>
            <a:r>
              <a:rPr lang="en-US" sz="3200" i="1" noProof="1" smtClean="0">
                <a:solidFill>
                  <a:prstClr val="black"/>
                </a:solidFill>
                <a:latin typeface="Times New Roman" pitchFamily="18" charset="0"/>
                <a:cs typeface="Times New Roman" pitchFamily="18" charset="0"/>
              </a:rPr>
              <a:t>Liên </a:t>
            </a:r>
            <a:r>
              <a:rPr lang="en-US" sz="3200" i="1" noProof="1" smtClean="0">
                <a:solidFill>
                  <a:prstClr val="black"/>
                </a:solidFill>
                <a:latin typeface="Times New Roman" pitchFamily="18" charset="0"/>
                <a:cs typeface="Times New Roman" pitchFamily="18" charset="0"/>
              </a:rPr>
              <a:t>Bang </a:t>
            </a:r>
            <a:r>
              <a:rPr lang="en-US" sz="3200" i="1" noProof="1" smtClean="0">
                <a:solidFill>
                  <a:prstClr val="black"/>
                </a:solidFill>
                <a:latin typeface="Times New Roman" pitchFamily="18" charset="0"/>
                <a:cs typeface="Times New Roman" pitchFamily="18" charset="0"/>
              </a:rPr>
              <a:t>Xô </a:t>
            </a:r>
            <a:r>
              <a:rPr lang="en-US" sz="3200" i="1" noProof="1" smtClean="0">
                <a:solidFill>
                  <a:prstClr val="black"/>
                </a:solidFill>
                <a:latin typeface="Times New Roman" pitchFamily="18" charset="0"/>
                <a:cs typeface="Times New Roman" pitchFamily="18" charset="0"/>
              </a:rPr>
              <a:t>Viết</a:t>
            </a:r>
          </a:p>
        </p:txBody>
      </p:sp>
      <p:grpSp>
        <p:nvGrpSpPr>
          <p:cNvPr id="16387" name="Gruppieren 19"/>
          <p:cNvGrpSpPr>
            <a:grpSpLocks/>
          </p:cNvGrpSpPr>
          <p:nvPr/>
        </p:nvGrpSpPr>
        <p:grpSpPr bwMode="auto">
          <a:xfrm>
            <a:off x="7884903" y="1405007"/>
            <a:ext cx="3589867" cy="4133850"/>
            <a:chOff x="2932118" y="138113"/>
            <a:chExt cx="3273432" cy="6401712"/>
          </a:xfrm>
        </p:grpSpPr>
        <p:sp>
          <p:nvSpPr>
            <p:cNvPr id="8" name="Rectangle 6"/>
            <p:cNvSpPr>
              <a:spLocks noChangeArrowheads="1"/>
            </p:cNvSpPr>
            <p:nvPr/>
          </p:nvSpPr>
          <p:spPr bwMode="gray">
            <a:xfrm>
              <a:off x="2932118" y="477374"/>
              <a:ext cx="3273432" cy="5676480"/>
            </a:xfrm>
            <a:prstGeom prst="rect">
              <a:avLst/>
            </a:prstGeom>
            <a:gradFill flip="none" rotWithShape="1">
              <a:gsLst>
                <a:gs pos="0">
                  <a:srgbClr val="D7D7D7"/>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9" name="Rectangle 7"/>
            <p:cNvSpPr>
              <a:spLocks noChangeArrowheads="1"/>
            </p:cNvSpPr>
            <p:nvPr/>
          </p:nvSpPr>
          <p:spPr bwMode="gray">
            <a:xfrm>
              <a:off x="3127056" y="629796"/>
              <a:ext cx="2885485" cy="5524059"/>
            </a:xfrm>
            <a:prstGeom prst="rect">
              <a:avLst/>
            </a:prstGeom>
            <a:solidFill>
              <a:srgbClr val="AFAFAF"/>
            </a:soli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0" name="Rectangle 8"/>
            <p:cNvSpPr>
              <a:spLocks noChangeArrowheads="1"/>
            </p:cNvSpPr>
            <p:nvPr/>
          </p:nvSpPr>
          <p:spPr bwMode="gray">
            <a:xfrm>
              <a:off x="3165658" y="674047"/>
              <a:ext cx="2808281" cy="5479807"/>
            </a:xfrm>
            <a:prstGeom prst="rect">
              <a:avLst/>
            </a:prstGeom>
            <a:solidFill>
              <a:srgbClr val="FFFFFF"/>
            </a:soli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1" name="Rectangle 9"/>
            <p:cNvSpPr>
              <a:spLocks noChangeArrowheads="1"/>
            </p:cNvSpPr>
            <p:nvPr/>
          </p:nvSpPr>
          <p:spPr bwMode="gray">
            <a:xfrm>
              <a:off x="3231281" y="740425"/>
              <a:ext cx="2675104" cy="5413429"/>
            </a:xfrm>
            <a:prstGeom prst="rect">
              <a:avLst/>
            </a:prstGeom>
            <a:solidFill>
              <a:srgbClr val="969696"/>
            </a:soli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2" name="Rectangle 10"/>
            <p:cNvSpPr>
              <a:spLocks noChangeArrowheads="1"/>
            </p:cNvSpPr>
            <p:nvPr/>
          </p:nvSpPr>
          <p:spPr bwMode="gray">
            <a:xfrm>
              <a:off x="3300765" y="826469"/>
              <a:ext cx="2545789" cy="5329843"/>
            </a:xfrm>
            <a:prstGeom prst="rect">
              <a:avLst/>
            </a:prstGeom>
            <a:blipFill>
              <a:blip r:embed="rId3" cstate="print"/>
              <a:stretch>
                <a:fillRect/>
              </a:stretch>
            </a:blip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3" name="Freeform 11"/>
            <p:cNvSpPr>
              <a:spLocks/>
            </p:cNvSpPr>
            <p:nvPr/>
          </p:nvSpPr>
          <p:spPr bwMode="gray">
            <a:xfrm>
              <a:off x="4383545" y="3137379"/>
              <a:ext cx="214239" cy="63919"/>
            </a:xfrm>
            <a:custGeom>
              <a:avLst/>
              <a:gdLst/>
              <a:ahLst/>
              <a:cxnLst>
                <a:cxn ang="0">
                  <a:pos x="49" y="0"/>
                </a:cxn>
                <a:cxn ang="0">
                  <a:pos x="34" y="0"/>
                </a:cxn>
                <a:cxn ang="0">
                  <a:pos x="11" y="0"/>
                </a:cxn>
                <a:cxn ang="0">
                  <a:pos x="6" y="0"/>
                </a:cxn>
                <a:cxn ang="0">
                  <a:pos x="0" y="9"/>
                </a:cxn>
                <a:cxn ang="0">
                  <a:pos x="6" y="17"/>
                </a:cxn>
                <a:cxn ang="0">
                  <a:pos x="11" y="17"/>
                </a:cxn>
                <a:cxn ang="0">
                  <a:pos x="34" y="17"/>
                </a:cxn>
                <a:cxn ang="0">
                  <a:pos x="49" y="17"/>
                </a:cxn>
                <a:cxn ang="0">
                  <a:pos x="57" y="9"/>
                </a:cxn>
                <a:cxn ang="0">
                  <a:pos x="49" y="0"/>
                </a:cxn>
              </a:cxnLst>
              <a:rect l="0" t="0" r="r" b="b"/>
              <a:pathLst>
                <a:path w="57" h="17">
                  <a:moveTo>
                    <a:pt x="49" y="0"/>
                  </a:moveTo>
                  <a:cubicBezTo>
                    <a:pt x="34" y="0"/>
                    <a:pt x="34" y="0"/>
                    <a:pt x="34" y="0"/>
                  </a:cubicBezTo>
                  <a:cubicBezTo>
                    <a:pt x="11" y="0"/>
                    <a:pt x="11" y="0"/>
                    <a:pt x="11" y="0"/>
                  </a:cubicBezTo>
                  <a:cubicBezTo>
                    <a:pt x="6" y="0"/>
                    <a:pt x="6" y="0"/>
                    <a:pt x="6" y="0"/>
                  </a:cubicBezTo>
                  <a:cubicBezTo>
                    <a:pt x="1" y="0"/>
                    <a:pt x="0" y="4"/>
                    <a:pt x="0" y="9"/>
                  </a:cubicBezTo>
                  <a:cubicBezTo>
                    <a:pt x="0" y="13"/>
                    <a:pt x="1" y="17"/>
                    <a:pt x="6" y="17"/>
                  </a:cubicBezTo>
                  <a:cubicBezTo>
                    <a:pt x="11" y="17"/>
                    <a:pt x="11" y="17"/>
                    <a:pt x="11" y="17"/>
                  </a:cubicBezTo>
                  <a:cubicBezTo>
                    <a:pt x="34" y="17"/>
                    <a:pt x="34" y="17"/>
                    <a:pt x="34" y="17"/>
                  </a:cubicBezTo>
                  <a:cubicBezTo>
                    <a:pt x="49" y="17"/>
                    <a:pt x="49" y="17"/>
                    <a:pt x="49" y="17"/>
                  </a:cubicBezTo>
                  <a:cubicBezTo>
                    <a:pt x="54" y="17"/>
                    <a:pt x="57" y="13"/>
                    <a:pt x="57" y="9"/>
                  </a:cubicBezTo>
                  <a:cubicBezTo>
                    <a:pt x="57" y="4"/>
                    <a:pt x="54" y="0"/>
                    <a:pt x="49" y="0"/>
                  </a:cubicBezTo>
                  <a:close/>
                </a:path>
              </a:pathLst>
            </a:custGeom>
            <a:gradFill flip="none" rotWithShape="1">
              <a:gsLst>
                <a:gs pos="0">
                  <a:srgbClr val="AFAFAF"/>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4" name="Freeform 12"/>
            <p:cNvSpPr>
              <a:spLocks/>
            </p:cNvSpPr>
            <p:nvPr/>
          </p:nvSpPr>
          <p:spPr bwMode="gray">
            <a:xfrm>
              <a:off x="4605505" y="138113"/>
              <a:ext cx="1233328" cy="6401712"/>
            </a:xfrm>
            <a:custGeom>
              <a:avLst/>
              <a:gdLst>
                <a:gd name="connsiteX0" fmla="*/ 10000 w 10000"/>
                <a:gd name="connsiteY0" fmla="*/ 9097 h 9731"/>
                <a:gd name="connsiteX1" fmla="*/ 0 w 10000"/>
                <a:gd name="connsiteY1" fmla="*/ 9731 h 9731"/>
                <a:gd name="connsiteX2" fmla="*/ 0 w 10000"/>
                <a:gd name="connsiteY2" fmla="*/ 0 h 9731"/>
                <a:gd name="connsiteX3" fmla="*/ 10000 w 10000"/>
                <a:gd name="connsiteY3" fmla="*/ 941 h 9731"/>
                <a:gd name="connsiteX4" fmla="*/ 10000 w 10000"/>
                <a:gd name="connsiteY4" fmla="*/ 9097 h 9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731">
                  <a:moveTo>
                    <a:pt x="10000" y="9097"/>
                  </a:moveTo>
                  <a:lnTo>
                    <a:pt x="0" y="9731"/>
                  </a:lnTo>
                  <a:lnTo>
                    <a:pt x="0" y="0"/>
                  </a:lnTo>
                  <a:lnTo>
                    <a:pt x="10000" y="941"/>
                  </a:lnTo>
                  <a:lnTo>
                    <a:pt x="10000" y="9097"/>
                  </a:lnTo>
                  <a:close/>
                </a:path>
              </a:pathLst>
            </a:custGeom>
            <a:gradFill flip="none" rotWithShape="1">
              <a:gsLst>
                <a:gs pos="0">
                  <a:srgbClr val="D7D7D7"/>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5" name="Freeform 13"/>
            <p:cNvSpPr>
              <a:spLocks/>
            </p:cNvSpPr>
            <p:nvPr/>
          </p:nvSpPr>
          <p:spPr bwMode="gray">
            <a:xfrm>
              <a:off x="4499351" y="138113"/>
              <a:ext cx="106154" cy="6401712"/>
            </a:xfrm>
            <a:custGeom>
              <a:avLst/>
              <a:gdLst/>
              <a:ahLst/>
              <a:cxnLst>
                <a:cxn ang="0">
                  <a:pos x="0" y="4125"/>
                </a:cxn>
                <a:cxn ang="0">
                  <a:pos x="71" y="4144"/>
                </a:cxn>
                <a:cxn ang="0">
                  <a:pos x="71" y="0"/>
                </a:cxn>
                <a:cxn ang="0">
                  <a:pos x="0" y="21"/>
                </a:cxn>
                <a:cxn ang="0">
                  <a:pos x="0" y="4125"/>
                </a:cxn>
              </a:cxnLst>
              <a:rect l="0" t="0" r="r" b="b"/>
              <a:pathLst>
                <a:path w="71" h="4144">
                  <a:moveTo>
                    <a:pt x="0" y="4125"/>
                  </a:moveTo>
                  <a:lnTo>
                    <a:pt x="71" y="4144"/>
                  </a:lnTo>
                  <a:lnTo>
                    <a:pt x="71" y="0"/>
                  </a:lnTo>
                  <a:lnTo>
                    <a:pt x="0" y="21"/>
                  </a:lnTo>
                  <a:lnTo>
                    <a:pt x="0" y="4125"/>
                  </a:lnTo>
                  <a:close/>
                </a:path>
              </a:pathLst>
            </a:custGeom>
            <a:gradFill flip="none" rotWithShape="1">
              <a:gsLst>
                <a:gs pos="0">
                  <a:srgbClr val="D7D7D7"/>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6" name="Freeform 14"/>
            <p:cNvSpPr>
              <a:spLocks/>
            </p:cNvSpPr>
            <p:nvPr/>
          </p:nvSpPr>
          <p:spPr bwMode="gray">
            <a:xfrm>
              <a:off x="4707800" y="3075919"/>
              <a:ext cx="106154" cy="484307"/>
            </a:xfrm>
            <a:custGeom>
              <a:avLst/>
              <a:gdLst/>
              <a:ahLst/>
              <a:cxnLst>
                <a:cxn ang="0">
                  <a:pos x="68" y="297"/>
                </a:cxn>
                <a:cxn ang="0">
                  <a:pos x="0" y="305"/>
                </a:cxn>
                <a:cxn ang="0">
                  <a:pos x="0" y="0"/>
                </a:cxn>
                <a:cxn ang="0">
                  <a:pos x="68" y="7"/>
                </a:cxn>
                <a:cxn ang="0">
                  <a:pos x="68" y="297"/>
                </a:cxn>
              </a:cxnLst>
              <a:rect l="0" t="0" r="r" b="b"/>
              <a:pathLst>
                <a:path w="68" h="305">
                  <a:moveTo>
                    <a:pt x="68" y="297"/>
                  </a:moveTo>
                  <a:lnTo>
                    <a:pt x="0" y="305"/>
                  </a:lnTo>
                  <a:lnTo>
                    <a:pt x="0" y="0"/>
                  </a:lnTo>
                  <a:lnTo>
                    <a:pt x="68" y="7"/>
                  </a:lnTo>
                  <a:lnTo>
                    <a:pt x="68" y="297"/>
                  </a:lnTo>
                  <a:close/>
                </a:path>
              </a:pathLst>
            </a:custGeom>
            <a:gradFill flip="none" rotWithShape="1">
              <a:gsLst>
                <a:gs pos="0">
                  <a:srgbClr val="AFAFAF"/>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7" name="Freeform 15"/>
            <p:cNvSpPr>
              <a:spLocks/>
            </p:cNvSpPr>
            <p:nvPr/>
          </p:nvSpPr>
          <p:spPr bwMode="gray">
            <a:xfrm>
              <a:off x="4748332" y="3137379"/>
              <a:ext cx="123526" cy="63919"/>
            </a:xfrm>
            <a:custGeom>
              <a:avLst/>
              <a:gdLst/>
              <a:ahLst/>
              <a:cxnLst>
                <a:cxn ang="0">
                  <a:pos x="33" y="0"/>
                </a:cxn>
                <a:cxn ang="0">
                  <a:pos x="10" y="0"/>
                </a:cxn>
                <a:cxn ang="0">
                  <a:pos x="5" y="0"/>
                </a:cxn>
                <a:cxn ang="0">
                  <a:pos x="5" y="17"/>
                </a:cxn>
                <a:cxn ang="0">
                  <a:pos x="10" y="17"/>
                </a:cxn>
                <a:cxn ang="0">
                  <a:pos x="33" y="17"/>
                </a:cxn>
                <a:cxn ang="0">
                  <a:pos x="33" y="0"/>
                </a:cxn>
              </a:cxnLst>
              <a:rect l="0" t="0" r="r" b="b"/>
              <a:pathLst>
                <a:path w="33" h="17">
                  <a:moveTo>
                    <a:pt x="33" y="0"/>
                  </a:moveTo>
                  <a:cubicBezTo>
                    <a:pt x="10" y="0"/>
                    <a:pt x="10" y="0"/>
                    <a:pt x="10" y="0"/>
                  </a:cubicBezTo>
                  <a:cubicBezTo>
                    <a:pt x="5" y="0"/>
                    <a:pt x="5" y="0"/>
                    <a:pt x="5" y="0"/>
                  </a:cubicBezTo>
                  <a:cubicBezTo>
                    <a:pt x="0" y="0"/>
                    <a:pt x="0" y="17"/>
                    <a:pt x="5" y="17"/>
                  </a:cubicBezTo>
                  <a:cubicBezTo>
                    <a:pt x="10" y="17"/>
                    <a:pt x="10" y="17"/>
                    <a:pt x="10" y="17"/>
                  </a:cubicBezTo>
                  <a:cubicBezTo>
                    <a:pt x="33" y="17"/>
                    <a:pt x="33" y="17"/>
                    <a:pt x="33" y="17"/>
                  </a:cubicBezTo>
                  <a:lnTo>
                    <a:pt x="33" y="0"/>
                  </a:lnTo>
                  <a:close/>
                </a:path>
              </a:pathLst>
            </a:custGeom>
            <a:gradFill flip="none" rotWithShape="1">
              <a:gsLst>
                <a:gs pos="0">
                  <a:srgbClr val="AFAFAF"/>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8" name="Freeform 16"/>
            <p:cNvSpPr>
              <a:spLocks/>
            </p:cNvSpPr>
            <p:nvPr/>
          </p:nvSpPr>
          <p:spPr bwMode="gray">
            <a:xfrm>
              <a:off x="4812025" y="3137379"/>
              <a:ext cx="218100" cy="63919"/>
            </a:xfrm>
            <a:custGeom>
              <a:avLst/>
              <a:gdLst/>
              <a:ahLst/>
              <a:cxnLst>
                <a:cxn ang="0">
                  <a:pos x="49" y="0"/>
                </a:cxn>
                <a:cxn ang="0">
                  <a:pos x="35" y="0"/>
                </a:cxn>
                <a:cxn ang="0">
                  <a:pos x="12" y="0"/>
                </a:cxn>
                <a:cxn ang="0">
                  <a:pos x="6" y="0"/>
                </a:cxn>
                <a:cxn ang="0">
                  <a:pos x="0" y="9"/>
                </a:cxn>
                <a:cxn ang="0">
                  <a:pos x="6" y="17"/>
                </a:cxn>
                <a:cxn ang="0">
                  <a:pos x="12" y="17"/>
                </a:cxn>
                <a:cxn ang="0">
                  <a:pos x="35" y="17"/>
                </a:cxn>
                <a:cxn ang="0">
                  <a:pos x="49" y="17"/>
                </a:cxn>
                <a:cxn ang="0">
                  <a:pos x="58" y="9"/>
                </a:cxn>
                <a:cxn ang="0">
                  <a:pos x="49" y="0"/>
                </a:cxn>
              </a:cxnLst>
              <a:rect l="0" t="0" r="r" b="b"/>
              <a:pathLst>
                <a:path w="58" h="17">
                  <a:moveTo>
                    <a:pt x="49" y="0"/>
                  </a:moveTo>
                  <a:cubicBezTo>
                    <a:pt x="35" y="0"/>
                    <a:pt x="35" y="0"/>
                    <a:pt x="35" y="0"/>
                  </a:cubicBezTo>
                  <a:cubicBezTo>
                    <a:pt x="12" y="0"/>
                    <a:pt x="12" y="0"/>
                    <a:pt x="12" y="0"/>
                  </a:cubicBezTo>
                  <a:cubicBezTo>
                    <a:pt x="6" y="0"/>
                    <a:pt x="6" y="0"/>
                    <a:pt x="6" y="0"/>
                  </a:cubicBezTo>
                  <a:cubicBezTo>
                    <a:pt x="2" y="0"/>
                    <a:pt x="0" y="4"/>
                    <a:pt x="0" y="9"/>
                  </a:cubicBezTo>
                  <a:cubicBezTo>
                    <a:pt x="0" y="13"/>
                    <a:pt x="2" y="17"/>
                    <a:pt x="6" y="17"/>
                  </a:cubicBezTo>
                  <a:cubicBezTo>
                    <a:pt x="12" y="17"/>
                    <a:pt x="12" y="17"/>
                    <a:pt x="12" y="17"/>
                  </a:cubicBezTo>
                  <a:cubicBezTo>
                    <a:pt x="35" y="17"/>
                    <a:pt x="35" y="17"/>
                    <a:pt x="35" y="17"/>
                  </a:cubicBezTo>
                  <a:cubicBezTo>
                    <a:pt x="49" y="17"/>
                    <a:pt x="49" y="17"/>
                    <a:pt x="49" y="17"/>
                  </a:cubicBezTo>
                  <a:cubicBezTo>
                    <a:pt x="54" y="17"/>
                    <a:pt x="58" y="13"/>
                    <a:pt x="58" y="9"/>
                  </a:cubicBezTo>
                  <a:cubicBezTo>
                    <a:pt x="58" y="4"/>
                    <a:pt x="54" y="0"/>
                    <a:pt x="49" y="0"/>
                  </a:cubicBezTo>
                  <a:close/>
                </a:path>
              </a:pathLst>
            </a:custGeom>
            <a:gradFill flip="none" rotWithShape="1">
              <a:gsLst>
                <a:gs pos="0">
                  <a:srgbClr val="AFAFAF"/>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grpSp>
      <p:cxnSp>
        <p:nvCxnSpPr>
          <p:cNvPr id="19" name="Straight Connector 6"/>
          <p:cNvCxnSpPr/>
          <p:nvPr/>
        </p:nvCxnSpPr>
        <p:spPr>
          <a:xfrm flipV="1">
            <a:off x="595337" y="1798984"/>
            <a:ext cx="6133454" cy="288233"/>
          </a:xfrm>
          <a:prstGeom prst="line">
            <a:avLst/>
          </a:prstGeom>
          <a:noFill/>
          <a:ln w="28575" cap="flat" cmpd="sng" algn="ctr">
            <a:solidFill>
              <a:schemeClr val="tx1">
                <a:lumMod val="50000"/>
                <a:lumOff val="50000"/>
              </a:schemeClr>
            </a:solidFill>
            <a:prstDash val="sysDot"/>
          </a:ln>
          <a:effectLst/>
        </p:spPr>
      </p:cxnSp>
      <p:cxnSp>
        <p:nvCxnSpPr>
          <p:cNvPr id="20" name="Straight Connector 7"/>
          <p:cNvCxnSpPr/>
          <p:nvPr/>
        </p:nvCxnSpPr>
        <p:spPr>
          <a:xfrm>
            <a:off x="595337" y="2087217"/>
            <a:ext cx="0" cy="1547812"/>
          </a:xfrm>
          <a:prstGeom prst="line">
            <a:avLst/>
          </a:prstGeom>
          <a:noFill/>
          <a:ln w="28575" cap="flat" cmpd="sng" algn="ctr">
            <a:solidFill>
              <a:schemeClr val="tx1">
                <a:lumMod val="50000"/>
                <a:lumOff val="50000"/>
              </a:schemeClr>
            </a:solidFill>
            <a:prstDash val="sysDot"/>
          </a:ln>
          <a:effectLst/>
        </p:spPr>
      </p:cxnSp>
      <p:sp>
        <p:nvSpPr>
          <p:cNvPr id="25" name="Hộp_Văn_Bản 24"/>
          <p:cNvSpPr txBox="1"/>
          <p:nvPr/>
        </p:nvSpPr>
        <p:spPr>
          <a:xfrm>
            <a:off x="437320" y="116918"/>
            <a:ext cx="11420061" cy="1384995"/>
          </a:xfrm>
          <a:prstGeom prst="rect">
            <a:avLst/>
          </a:prstGeom>
          <a:noFill/>
        </p:spPr>
        <p:txBody>
          <a:bodyPr wrap="square">
            <a:spAutoFit/>
          </a:bodyPr>
          <a:lstStyle/>
          <a:p>
            <a:pPr lvl="0" algn="ctr"/>
            <a:r>
              <a:rPr lang="en-US" sz="2800" b="1" u="sng" kern="10" dirty="0">
                <a:solidFill>
                  <a:srgbClr val="00206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ND 2- </a:t>
            </a:r>
            <a:r>
              <a:rPr lang="vi-VN" sz="2800" b="1" u="sng" kern="10" dirty="0">
                <a:solidFill>
                  <a:srgbClr val="00206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en-US" sz="2800" b="1" u="sng" kern="10" dirty="0">
                <a:solidFill>
                  <a:srgbClr val="00206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2</a:t>
            </a:r>
            <a:endParaRPr lang="vi-VN" sz="2800" b="1" u="sng" kern="10" dirty="0">
              <a:solidFill>
                <a:srgbClr val="00206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r>
              <a:rPr lang="nl-NL"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LIÊN XÔ VÀ CÁC NƯỚC ĐÔNG ÂU TỪ GIỮA NHỮNGNĂM 70 ĐẾN ĐẦU NHỮNG NĂM 90 CỦA THẾ KỈ XX</a:t>
            </a:r>
            <a:endParaRPr lang="en-US" sz="1600" dirty="0">
              <a:solidFill>
                <a:srgbClr val="FF0000"/>
              </a:solidFill>
            </a:endParaRPr>
          </a:p>
        </p:txBody>
      </p:sp>
      <p:sp>
        <p:nvSpPr>
          <p:cNvPr id="21" name="_text"/>
          <p:cNvSpPr txBox="1">
            <a:spLocks/>
          </p:cNvSpPr>
          <p:nvPr/>
        </p:nvSpPr>
        <p:spPr bwMode="gray">
          <a:xfrm>
            <a:off x="678807" y="1405007"/>
            <a:ext cx="6362055" cy="603250"/>
          </a:xfrm>
          <a:prstGeom prst="rect">
            <a:avLst/>
          </a:prstGeom>
        </p:spPr>
        <p:txBody>
          <a:bodyPr lIns="0" tIns="0" rIns="0" bIns="0" anchor="ctr"/>
          <a:lstStyle/>
          <a:p>
            <a:pPr fontAlgn="auto">
              <a:lnSpc>
                <a:spcPct val="95000"/>
              </a:lnSpc>
              <a:spcBef>
                <a:spcPts val="0"/>
              </a:spcBef>
              <a:spcAft>
                <a:spcPts val="800"/>
              </a:spcAft>
              <a:defRPr/>
            </a:pPr>
            <a:r>
              <a:rPr lang="en-US" sz="2400" i="1" noProof="1">
                <a:solidFill>
                  <a:prstClr val="black"/>
                </a:solidFill>
                <a:latin typeface="Times New Roman" pitchFamily="18" charset="0"/>
                <a:ea typeface="+mn-ea"/>
                <a:cs typeface="Times New Roman" pitchFamily="18" charset="0"/>
              </a:rPr>
              <a:t>"Lời giới thiệu</a:t>
            </a:r>
            <a:r>
              <a:rPr lang="en-US" sz="2400" i="1" noProof="1" smtClean="0">
                <a:solidFill>
                  <a:prstClr val="black"/>
                </a:solidFill>
                <a:latin typeface="Times New Roman" pitchFamily="18" charset="0"/>
                <a:ea typeface="+mn-ea"/>
                <a:cs typeface="Times New Roman" pitchFamily="18" charset="0"/>
              </a:rPr>
              <a:t>...“ SGK trang 9</a:t>
            </a:r>
            <a:endParaRPr lang="en-US" sz="2400" i="1" noProof="1">
              <a:solidFill>
                <a:prstClr val="black"/>
              </a:solidFill>
              <a:latin typeface="Times New Roman" pitchFamily="18" charset="0"/>
              <a:ea typeface="+mn-ea"/>
              <a:cs typeface="Times New Roman" pitchFamily="18" charset="0"/>
            </a:endParaRPr>
          </a:p>
        </p:txBody>
      </p:sp>
      <p:sp>
        <p:nvSpPr>
          <p:cNvPr id="2" name="TextBox 1"/>
          <p:cNvSpPr txBox="1"/>
          <p:nvPr/>
        </p:nvSpPr>
        <p:spPr>
          <a:xfrm>
            <a:off x="983974" y="2454965"/>
            <a:ext cx="6864700" cy="2215991"/>
          </a:xfrm>
          <a:prstGeom prst="rect">
            <a:avLst/>
          </a:prstGeom>
          <a:noFill/>
        </p:spPr>
        <p:txBody>
          <a:bodyPr wrap="none" rtlCol="0">
            <a:spAutoFit/>
          </a:bodyPr>
          <a:lstStyle/>
          <a:p>
            <a:pPr marL="857250" indent="-857250">
              <a:buAutoNum type="romanUcPeriod"/>
            </a:pPr>
            <a:r>
              <a:rPr lang="en-US" altLang="zh-CN" sz="4000" b="1" dirty="0" err="1" smtClean="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SỰ</a:t>
            </a:r>
            <a:r>
              <a:rPr lang="en-US" altLang="zh-CN" sz="4000" b="1" dirty="0" smtClean="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KHỦNG</a:t>
            </a:r>
            <a:r>
              <a:rPr lang="en-US" altLang="zh-CN" sz="40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HOẢNG</a:t>
            </a:r>
            <a:r>
              <a:rPr lang="en-US" altLang="zh-CN" sz="40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VÀ</a:t>
            </a:r>
            <a:r>
              <a:rPr lang="en-US" altLang="zh-CN" sz="40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p>
          <a:p>
            <a:r>
              <a:rPr lang="en-US" altLang="zh-CN" sz="4000" b="1" dirty="0" smtClean="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TAN </a:t>
            </a:r>
            <a:r>
              <a:rPr lang="en-US" altLang="zh-CN" sz="40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RÃ</a:t>
            </a:r>
            <a:r>
              <a:rPr lang="en-US" altLang="zh-CN" sz="40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CỦA</a:t>
            </a:r>
            <a:r>
              <a:rPr lang="en-US" altLang="zh-CN" sz="40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LIÊN</a:t>
            </a:r>
            <a:r>
              <a:rPr lang="en-US" altLang="zh-CN" sz="40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BANG </a:t>
            </a:r>
            <a:endParaRPr lang="en-US" altLang="zh-CN" sz="4000" b="1" dirty="0" smtClean="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endParaRPr>
          </a:p>
          <a:p>
            <a:r>
              <a:rPr lang="en-US" altLang="zh-CN" sz="4000" b="1" dirty="0" err="1" smtClean="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XÔ</a:t>
            </a:r>
            <a:r>
              <a:rPr lang="en-US" altLang="zh-CN" sz="4000" b="1" dirty="0" smtClean="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VIẾT</a:t>
            </a:r>
            <a:endParaRPr lang="zh-CN" altLang="en-US" sz="40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17118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arn(inVertical)">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a:extLst>
              <a:ext uri="{FF2B5EF4-FFF2-40B4-BE49-F238E27FC236}">
                <a16:creationId xmlns="" xmlns:a16="http://schemas.microsoft.com/office/drawing/2014/main" id="{7A8D2DF8-70D1-4841-B65C-13F51C36F3DA}"/>
              </a:ext>
            </a:extLst>
          </p:cNvPr>
          <p:cNvGrpSpPr/>
          <p:nvPr/>
        </p:nvGrpSpPr>
        <p:grpSpPr>
          <a:xfrm>
            <a:off x="428408" y="759426"/>
            <a:ext cx="11335184" cy="5834680"/>
            <a:chOff x="3327993" y="1770886"/>
            <a:chExt cx="8484243" cy="3716205"/>
          </a:xfrm>
          <a:solidFill>
            <a:schemeClr val="bg1">
              <a:lumMod val="95000"/>
            </a:schemeClr>
          </a:solidFill>
        </p:grpSpPr>
        <p:sp>
          <p:nvSpPr>
            <p:cNvPr id="5" name="矩形: 圆角 3">
              <a:extLst>
                <a:ext uri="{FF2B5EF4-FFF2-40B4-BE49-F238E27FC236}">
                  <a16:creationId xmlns="" xmlns:a16="http://schemas.microsoft.com/office/drawing/2014/main" id="{BE84C88C-B165-48F2-803B-579626BE0817}"/>
                </a:ext>
              </a:extLst>
            </p:cNvPr>
            <p:cNvSpPr/>
            <p:nvPr/>
          </p:nvSpPr>
          <p:spPr>
            <a:xfrm>
              <a:off x="3327993" y="1770886"/>
              <a:ext cx="8484243" cy="3716205"/>
            </a:xfrm>
            <a:prstGeom prst="roundRect">
              <a:avLst/>
            </a:prstGeom>
            <a:grpFill/>
            <a:ln w="25400">
              <a:solidFill>
                <a:srgbClr val="033B36"/>
              </a:solidFill>
            </a:ln>
            <a:effectLst>
              <a:outerShdw blurRad="203200" dist="38100" dir="2700000" algn="tl"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矩形: 圆角 27">
              <a:extLst>
                <a:ext uri="{FF2B5EF4-FFF2-40B4-BE49-F238E27FC236}">
                  <a16:creationId xmlns="" xmlns:a16="http://schemas.microsoft.com/office/drawing/2014/main" id="{5D1B6F0A-C83A-4ECD-B21D-39280FC3B65F}"/>
                </a:ext>
              </a:extLst>
            </p:cNvPr>
            <p:cNvSpPr/>
            <p:nvPr/>
          </p:nvSpPr>
          <p:spPr>
            <a:xfrm>
              <a:off x="3546928" y="1970090"/>
              <a:ext cx="8050905" cy="3281244"/>
            </a:xfrm>
            <a:prstGeom prst="roundRect">
              <a:avLst/>
            </a:prstGeom>
            <a:grpFill/>
            <a:ln w="25400">
              <a:solidFill>
                <a:srgbClr val="033B3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sp>
        <p:nvSpPr>
          <p:cNvPr id="7" name="Rectangle 6"/>
          <p:cNvSpPr/>
          <p:nvPr/>
        </p:nvSpPr>
        <p:spPr>
          <a:xfrm>
            <a:off x="65941" y="53034"/>
            <a:ext cx="8026797" cy="461665"/>
          </a:xfrm>
          <a:prstGeom prst="rect">
            <a:avLst/>
          </a:prstGeom>
        </p:spPr>
        <p:txBody>
          <a:bodyPr wrap="square">
            <a:spAutoFit/>
          </a:bodyPr>
          <a:lstStyle/>
          <a:p>
            <a:r>
              <a:rPr lang="en-US" altLang="zh-CN" sz="24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I. </a:t>
            </a:r>
            <a:r>
              <a:rPr lang="en-US" altLang="zh-CN" sz="24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Sự</a:t>
            </a:r>
            <a:r>
              <a:rPr lang="en-US" altLang="zh-CN" sz="24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khủng</a:t>
            </a:r>
            <a:r>
              <a:rPr lang="en-US" altLang="zh-CN" sz="24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hoảng</a:t>
            </a:r>
            <a:r>
              <a:rPr lang="en-US" altLang="zh-CN" sz="24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và</a:t>
            </a:r>
            <a:r>
              <a:rPr lang="en-US" altLang="zh-CN" sz="24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tan </a:t>
            </a:r>
            <a:r>
              <a:rPr lang="en-US" altLang="zh-CN" sz="24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rã</a:t>
            </a:r>
            <a:r>
              <a:rPr lang="en-US" altLang="zh-CN" sz="24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của</a:t>
            </a:r>
            <a:r>
              <a:rPr lang="en-US" altLang="zh-CN" sz="24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Liên</a:t>
            </a:r>
            <a:r>
              <a:rPr lang="en-US" altLang="zh-CN" sz="24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Bang </a:t>
            </a:r>
            <a:r>
              <a:rPr lang="en-US" altLang="zh-CN" sz="24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Xô</a:t>
            </a:r>
            <a:r>
              <a:rPr lang="en-US" altLang="zh-CN" sz="24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Viết</a:t>
            </a:r>
            <a:endParaRPr lang="zh-CN" altLang="en-US" sz="24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endParaRPr>
          </a:p>
        </p:txBody>
      </p:sp>
      <p:sp>
        <p:nvSpPr>
          <p:cNvPr id="9" name="Rounded Rectangular Callout 8"/>
          <p:cNvSpPr/>
          <p:nvPr/>
        </p:nvSpPr>
        <p:spPr>
          <a:xfrm>
            <a:off x="7108542" y="1346125"/>
            <a:ext cx="4530179" cy="1684505"/>
          </a:xfrm>
          <a:prstGeom prst="wedgeRoundRectCallout">
            <a:avLst>
              <a:gd name="adj1" fmla="val -50674"/>
              <a:gd name="adj2" fmla="val 72363"/>
              <a:gd name="adj3" fmla="val 16667"/>
            </a:avLst>
          </a:prstGeom>
          <a:solidFill>
            <a:sysClr val="window" lastClr="FFFFFF"/>
          </a:solidFill>
          <a:ln w="25400" cap="flat" cmpd="sng" algn="ctr">
            <a:solidFill>
              <a:srgbClr val="9BBB59"/>
            </a:solidFill>
            <a:prstDash val="solid"/>
          </a:ln>
          <a:effectLst/>
        </p:spPr>
        <p:txBody>
          <a:bodyPr rtlCol="0" anchor="ctr"/>
          <a:lstStyle/>
          <a:p>
            <a:pPr algn="ctr"/>
            <a:r>
              <a:rPr lang="en-GB" sz="2400" i="1" dirty="0" err="1" smtClean="0">
                <a:solidFill>
                  <a:schemeClr val="accent1"/>
                </a:solidFill>
                <a:latin typeface="Times New Roman" panose="02020603050405020304" pitchFamily="18" charset="0"/>
                <a:cs typeface="Times New Roman" panose="02020603050405020304" pitchFamily="18" charset="0"/>
              </a:rPr>
              <a:t>Tình</a:t>
            </a:r>
            <a:r>
              <a:rPr lang="en-GB" sz="2400" i="1" dirty="0" smtClean="0">
                <a:solidFill>
                  <a:schemeClr val="accent1"/>
                </a:solidFill>
                <a:latin typeface="Times New Roman" panose="02020603050405020304" pitchFamily="18" charset="0"/>
                <a:cs typeface="Times New Roman" panose="02020603050405020304" pitchFamily="18" charset="0"/>
              </a:rPr>
              <a:t> </a:t>
            </a:r>
            <a:r>
              <a:rPr lang="en-GB" sz="2400" i="1" dirty="0" err="1" smtClean="0">
                <a:solidFill>
                  <a:schemeClr val="accent1"/>
                </a:solidFill>
                <a:latin typeface="Times New Roman" panose="02020603050405020304" pitchFamily="18" charset="0"/>
                <a:cs typeface="Times New Roman" panose="02020603050405020304" pitchFamily="18" charset="0"/>
              </a:rPr>
              <a:t>hình</a:t>
            </a:r>
            <a:r>
              <a:rPr lang="en-GB" sz="2400" i="1" dirty="0" smtClean="0">
                <a:solidFill>
                  <a:schemeClr val="accent1"/>
                </a:solidFill>
                <a:latin typeface="Times New Roman" panose="02020603050405020304" pitchFamily="18" charset="0"/>
                <a:cs typeface="Times New Roman" panose="02020603050405020304" pitchFamily="18" charset="0"/>
              </a:rPr>
              <a:t>  </a:t>
            </a:r>
            <a:r>
              <a:rPr lang="en-GB" sz="2400" i="1" dirty="0" err="1">
                <a:solidFill>
                  <a:schemeClr val="accent1"/>
                </a:solidFill>
                <a:latin typeface="Times New Roman" panose="02020603050405020304" pitchFamily="18" charset="0"/>
                <a:cs typeface="Times New Roman" panose="02020603050405020304" pitchFamily="18" charset="0"/>
              </a:rPr>
              <a:t>Liên</a:t>
            </a:r>
            <a:r>
              <a:rPr lang="en-GB" sz="2400" i="1" dirty="0">
                <a:solidFill>
                  <a:schemeClr val="accent1"/>
                </a:solidFill>
                <a:latin typeface="Times New Roman" panose="02020603050405020304" pitchFamily="18" charset="0"/>
                <a:cs typeface="Times New Roman" panose="02020603050405020304" pitchFamily="18" charset="0"/>
              </a:rPr>
              <a:t> </a:t>
            </a:r>
            <a:r>
              <a:rPr lang="en-GB" sz="2400" i="1" dirty="0" smtClean="0">
                <a:solidFill>
                  <a:schemeClr val="accent1"/>
                </a:solidFill>
                <a:latin typeface="Times New Roman" panose="02020603050405020304" pitchFamily="18" charset="0"/>
                <a:cs typeface="Times New Roman" panose="02020603050405020304" pitchFamily="18" charset="0"/>
              </a:rPr>
              <a:t>bang </a:t>
            </a:r>
            <a:r>
              <a:rPr lang="en-GB" sz="2400" i="1" dirty="0" err="1" smtClean="0">
                <a:solidFill>
                  <a:schemeClr val="accent1"/>
                </a:solidFill>
                <a:latin typeface="Times New Roman" panose="02020603050405020304" pitchFamily="18" charset="0"/>
                <a:cs typeface="Times New Roman" panose="02020603050405020304" pitchFamily="18" charset="0"/>
              </a:rPr>
              <a:t>Xô</a:t>
            </a:r>
            <a:r>
              <a:rPr lang="en-GB" sz="2400" i="1" dirty="0" smtClean="0">
                <a:solidFill>
                  <a:schemeClr val="accent1"/>
                </a:solidFill>
                <a:latin typeface="Times New Roman" panose="02020603050405020304" pitchFamily="18" charset="0"/>
                <a:cs typeface="Times New Roman" panose="02020603050405020304" pitchFamily="18" charset="0"/>
              </a:rPr>
              <a:t> </a:t>
            </a:r>
            <a:r>
              <a:rPr lang="en-GB" sz="2400" i="1" dirty="0" err="1" smtClean="0">
                <a:solidFill>
                  <a:schemeClr val="accent1"/>
                </a:solidFill>
                <a:latin typeface="Times New Roman" panose="02020603050405020304" pitchFamily="18" charset="0"/>
                <a:cs typeface="Times New Roman" panose="02020603050405020304" pitchFamily="18" charset="0"/>
              </a:rPr>
              <a:t>Viết</a:t>
            </a:r>
            <a:r>
              <a:rPr lang="en-GB" sz="2400" i="1" dirty="0" smtClean="0">
                <a:solidFill>
                  <a:schemeClr val="accent1"/>
                </a:solidFill>
                <a:latin typeface="Times New Roman" panose="02020603050405020304" pitchFamily="18" charset="0"/>
                <a:cs typeface="Times New Roman" panose="02020603050405020304" pitchFamily="18" charset="0"/>
              </a:rPr>
              <a:t>  </a:t>
            </a:r>
            <a:r>
              <a:rPr lang="en-GB" sz="2400" i="1" dirty="0" err="1" smtClean="0">
                <a:solidFill>
                  <a:schemeClr val="accent1"/>
                </a:solidFill>
                <a:latin typeface="Times New Roman" panose="02020603050405020304" pitchFamily="18" charset="0"/>
                <a:cs typeface="Times New Roman" panose="02020603050405020304" pitchFamily="18" charset="0"/>
              </a:rPr>
              <a:t>như</a:t>
            </a:r>
            <a:r>
              <a:rPr lang="en-GB" sz="2400" i="1" dirty="0" smtClean="0">
                <a:solidFill>
                  <a:schemeClr val="accent1"/>
                </a:solidFill>
                <a:latin typeface="Times New Roman" panose="02020603050405020304" pitchFamily="18" charset="0"/>
                <a:cs typeface="Times New Roman" panose="02020603050405020304" pitchFamily="18" charset="0"/>
              </a:rPr>
              <a:t>  </a:t>
            </a:r>
            <a:r>
              <a:rPr lang="en-GB" sz="2400" i="1" dirty="0" err="1" smtClean="0">
                <a:solidFill>
                  <a:schemeClr val="accent1"/>
                </a:solidFill>
                <a:latin typeface="Times New Roman" panose="02020603050405020304" pitchFamily="18" charset="0"/>
                <a:cs typeface="Times New Roman" panose="02020603050405020304" pitchFamily="18" charset="0"/>
              </a:rPr>
              <a:t>thế</a:t>
            </a:r>
            <a:r>
              <a:rPr lang="en-GB" sz="2400" i="1" dirty="0" smtClean="0">
                <a:solidFill>
                  <a:schemeClr val="accent1"/>
                </a:solidFill>
                <a:latin typeface="Times New Roman" panose="02020603050405020304" pitchFamily="18" charset="0"/>
                <a:cs typeface="Times New Roman" panose="02020603050405020304" pitchFamily="18" charset="0"/>
              </a:rPr>
              <a:t> </a:t>
            </a:r>
            <a:r>
              <a:rPr lang="en-GB" sz="2400" i="1" dirty="0" err="1" smtClean="0">
                <a:solidFill>
                  <a:schemeClr val="accent1"/>
                </a:solidFill>
                <a:latin typeface="Times New Roman" panose="02020603050405020304" pitchFamily="18" charset="0"/>
                <a:cs typeface="Times New Roman" panose="02020603050405020304" pitchFamily="18" charset="0"/>
              </a:rPr>
              <a:t>nào</a:t>
            </a:r>
            <a:r>
              <a:rPr lang="en-GB" sz="2400" i="1" dirty="0" smtClean="0">
                <a:solidFill>
                  <a:schemeClr val="accent1"/>
                </a:solidFill>
                <a:latin typeface="Times New Roman" panose="02020603050405020304" pitchFamily="18" charset="0"/>
                <a:cs typeface="Times New Roman" panose="02020603050405020304" pitchFamily="18" charset="0"/>
              </a:rPr>
              <a:t> </a:t>
            </a:r>
            <a:r>
              <a:rPr lang="en-GB" sz="2400" i="1" dirty="0" err="1" smtClean="0">
                <a:solidFill>
                  <a:schemeClr val="accent1"/>
                </a:solidFill>
                <a:latin typeface="Times New Roman" panose="02020603050405020304" pitchFamily="18" charset="0"/>
                <a:cs typeface="Times New Roman" panose="02020603050405020304" pitchFamily="18" charset="0"/>
              </a:rPr>
              <a:t>trong</a:t>
            </a:r>
            <a:r>
              <a:rPr lang="en-GB" sz="2400" i="1" dirty="0" smtClean="0">
                <a:solidFill>
                  <a:schemeClr val="accent1"/>
                </a:solidFill>
                <a:latin typeface="Times New Roman" panose="02020603050405020304" pitchFamily="18" charset="0"/>
                <a:cs typeface="Times New Roman" panose="02020603050405020304" pitchFamily="18" charset="0"/>
              </a:rPr>
              <a:t> </a:t>
            </a:r>
            <a:r>
              <a:rPr lang="en-GB" sz="2400" i="1" dirty="0" err="1" smtClean="0">
                <a:solidFill>
                  <a:schemeClr val="accent1"/>
                </a:solidFill>
                <a:latin typeface="Times New Roman" panose="02020603050405020304" pitchFamily="18" charset="0"/>
                <a:cs typeface="Times New Roman" panose="02020603050405020304" pitchFamily="18" charset="0"/>
              </a:rPr>
              <a:t>thời</a:t>
            </a:r>
            <a:r>
              <a:rPr lang="en-GB" sz="2400" i="1" dirty="0" smtClean="0">
                <a:solidFill>
                  <a:schemeClr val="accent1"/>
                </a:solidFill>
                <a:latin typeface="Times New Roman" panose="02020603050405020304" pitchFamily="18" charset="0"/>
                <a:cs typeface="Times New Roman" panose="02020603050405020304" pitchFamily="18" charset="0"/>
              </a:rPr>
              <a:t> </a:t>
            </a:r>
            <a:r>
              <a:rPr lang="en-GB" sz="2400" i="1" dirty="0" err="1" smtClean="0">
                <a:solidFill>
                  <a:schemeClr val="accent1"/>
                </a:solidFill>
                <a:latin typeface="Times New Roman" panose="02020603050405020304" pitchFamily="18" charset="0"/>
                <a:cs typeface="Times New Roman" panose="02020603050405020304" pitchFamily="18" charset="0"/>
              </a:rPr>
              <a:t>gian</a:t>
            </a:r>
            <a:r>
              <a:rPr lang="en-GB" sz="2400" i="1" dirty="0" smtClean="0">
                <a:solidFill>
                  <a:schemeClr val="accent1"/>
                </a:solidFill>
                <a:latin typeface="Times New Roman" panose="02020603050405020304" pitchFamily="18" charset="0"/>
                <a:cs typeface="Times New Roman" panose="02020603050405020304" pitchFamily="18" charset="0"/>
              </a:rPr>
              <a:t> 1985-1991 </a:t>
            </a:r>
            <a:r>
              <a:rPr lang="en-US" sz="2400" i="1" dirty="0" smtClean="0">
                <a:solidFill>
                  <a:schemeClr val="accent1"/>
                </a:solidFill>
                <a:latin typeface="Times New Roman" panose="02020603050405020304" pitchFamily="18" charset="0"/>
                <a:cs typeface="Times New Roman" panose="02020603050405020304" pitchFamily="18" charset="0"/>
              </a:rPr>
              <a:t>?</a:t>
            </a:r>
            <a:endParaRPr lang="en-US" sz="2400" dirty="0">
              <a:solidFill>
                <a:schemeClr val="accent1"/>
              </a:solidFill>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4F81BD">
                  <a:lumMod val="75000"/>
                </a:srgbClr>
              </a:solidFill>
              <a:effectLst/>
              <a:uLnTx/>
              <a:uFillTx/>
              <a:latin typeface="Times New Roman" pitchFamily="18" charset="0"/>
              <a:cs typeface="Times New Roman" pitchFamily="18" charset="0"/>
            </a:endParaRPr>
          </a:p>
        </p:txBody>
      </p:sp>
      <p:sp>
        <p:nvSpPr>
          <p:cNvPr id="10" name="Rounded Rectangular Callout 9"/>
          <p:cNvSpPr/>
          <p:nvPr/>
        </p:nvSpPr>
        <p:spPr>
          <a:xfrm flipV="1">
            <a:off x="7152211" y="4210923"/>
            <a:ext cx="2734493" cy="1887651"/>
          </a:xfrm>
          <a:prstGeom prst="wedgeRoundRectCallout">
            <a:avLst>
              <a:gd name="adj1" fmla="val -49404"/>
              <a:gd name="adj2" fmla="val 71267"/>
              <a:gd name="adj3" fmla="val 16667"/>
            </a:avLst>
          </a:prstGeom>
          <a:solidFill>
            <a:sysClr val="window" lastClr="FFFFFF"/>
          </a:solidFill>
          <a:ln w="25400" cap="flat" cmpd="sng" algn="ctr">
            <a:solidFill>
              <a:srgbClr val="9BBB59"/>
            </a:solidFill>
            <a:prstDash val="solid"/>
          </a:ln>
          <a:effectLst/>
        </p:spPr>
        <p:txBody>
          <a:bodyPr vert="horz" rtlCol="0" anchor="ctr" anchorCtr="1">
            <a:scene3d>
              <a:camera prst="orthographicFront">
                <a:rot lat="10799999" lon="11099993" rev="10799999"/>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Những</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n</a:t>
            </a:r>
            <a:r>
              <a:rPr kumimoji="0" lang="en-US" sz="2400" b="0" i="1" u="none" strike="noStrike" kern="0" cap="none" spc="0" normalizeH="0" baseline="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guyên</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nhân</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cơ</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bản</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nhất</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đến</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sự</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sụp</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đổ</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của</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Liên</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bang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Xô</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Viết</a:t>
            </a:r>
            <a:r>
              <a:rPr kumimoji="0" lang="en-US" sz="2400" b="0" i="1" u="none" strike="noStrike" kern="0" cap="none" spc="0" normalizeH="0" noProof="0" dirty="0" smtClean="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rPr>
              <a:t> ?</a:t>
            </a:r>
            <a:endParaRPr kumimoji="0" lang="en-US" sz="2400" b="0" i="1" u="none" strike="noStrike" kern="0" cap="none" spc="0" normalizeH="0" baseline="0" noProof="0" dirty="0">
              <a:ln>
                <a:noFill/>
              </a:ln>
              <a:solidFill>
                <a:srgbClr val="4F81BD">
                  <a:lumMod val="75000"/>
                </a:srgbClr>
              </a:solidFill>
              <a:effectLst>
                <a:reflection endPos="0" dist="50800" dir="5400000" sy="-100000" algn="bl" rotWithShape="0"/>
              </a:effectLst>
              <a:uLnTx/>
              <a:uFillTx/>
              <a:latin typeface="Times New Roman" pitchFamily="18" charset="0"/>
              <a:cs typeface="Times New Roman" pitchFamily="18" charset="0"/>
            </a:endParaRPr>
          </a:p>
        </p:txBody>
      </p:sp>
      <p:sp>
        <p:nvSpPr>
          <p:cNvPr id="11" name="Rounded Rectangular Callout 10"/>
          <p:cNvSpPr/>
          <p:nvPr/>
        </p:nvSpPr>
        <p:spPr>
          <a:xfrm rot="20890560" flipH="1" flipV="1">
            <a:off x="2193747" y="3236138"/>
            <a:ext cx="3842872" cy="1788034"/>
          </a:xfrm>
          <a:prstGeom prst="wedgeRoundRectCallout">
            <a:avLst>
              <a:gd name="adj1" fmla="val -49404"/>
              <a:gd name="adj2" fmla="val 71267"/>
              <a:gd name="adj3" fmla="val 16667"/>
            </a:avLst>
          </a:prstGeom>
          <a:solidFill>
            <a:sysClr val="window" lastClr="FFFFFF"/>
          </a:solidFill>
          <a:ln w="25400" cap="flat" cmpd="sng" algn="ctr">
            <a:solidFill>
              <a:srgbClr val="9BBB59"/>
            </a:solidFill>
            <a:prstDash val="solid"/>
          </a:ln>
          <a:effectLst/>
        </p:spPr>
        <p:txBody>
          <a:bodyPr rtlCol="0" anchor="ctr">
            <a:scene3d>
              <a:camera prst="orthographicFront">
                <a:rot lat="0" lon="0" rev="10800000"/>
              </a:camera>
              <a:lightRig rig="threePt" dir="t"/>
            </a:scene3d>
          </a:bodyPr>
          <a:lstStyle/>
          <a:p>
            <a:pPr algn="ctr"/>
            <a:r>
              <a:rPr kumimoji="0" lang="en-US" sz="2400" b="0" i="1" u="none" strike="noStrike" kern="0" cap="none" spc="0" normalizeH="0" baseline="0" noProof="0" dirty="0" err="1" smtClean="0">
                <a:ln>
                  <a:noFill/>
                </a:ln>
                <a:solidFill>
                  <a:srgbClr val="4F81BD">
                    <a:lumMod val="75000"/>
                  </a:srgbClr>
                </a:solidFill>
                <a:effectLst/>
                <a:uLnTx/>
                <a:uFillTx/>
                <a:latin typeface="Times New Roman" pitchFamily="18" charset="0"/>
                <a:cs typeface="Times New Roman" pitchFamily="18" charset="0"/>
              </a:rPr>
              <a:t>Nguyên</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nhân</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chủ</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quan</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và</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khách</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quan</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dẫn</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đến</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cuộc</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khủng</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hoảng</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ở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Liên</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bang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Xô</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a:t>
            </a:r>
            <a:r>
              <a:rPr kumimoji="0" lang="en-US" sz="2400" b="0" i="1" u="none" strike="noStrike" kern="0" cap="none" spc="0" normalizeH="0" noProof="0" dirty="0" err="1" smtClean="0">
                <a:ln>
                  <a:noFill/>
                </a:ln>
                <a:solidFill>
                  <a:srgbClr val="4F81BD">
                    <a:lumMod val="75000"/>
                  </a:srgbClr>
                </a:solidFill>
                <a:effectLst/>
                <a:uLnTx/>
                <a:uFillTx/>
                <a:latin typeface="Times New Roman" pitchFamily="18" charset="0"/>
                <a:cs typeface="Times New Roman" pitchFamily="18" charset="0"/>
              </a:rPr>
              <a:t>Viết</a:t>
            </a:r>
            <a:r>
              <a:rPr kumimoji="0" lang="en-US" sz="2400" b="0" i="1" u="none" strike="noStrike" kern="0" cap="none" spc="0" normalizeH="0" noProof="0" dirty="0" smtClean="0">
                <a:ln>
                  <a:noFill/>
                </a:ln>
                <a:solidFill>
                  <a:srgbClr val="4F81BD">
                    <a:lumMod val="75000"/>
                  </a:srgbClr>
                </a:solidFill>
                <a:effectLst/>
                <a:uLnTx/>
                <a:uFillTx/>
                <a:latin typeface="Times New Roman" pitchFamily="18" charset="0"/>
                <a:cs typeface="Times New Roman" pitchFamily="18" charset="0"/>
              </a:rPr>
              <a:t> ?   </a:t>
            </a:r>
            <a:endParaRPr kumimoji="0" lang="en-US" sz="2400" b="0" i="1" u="none" strike="noStrike" kern="0" cap="none" spc="0" normalizeH="0" baseline="0" noProof="0" dirty="0">
              <a:ln>
                <a:noFill/>
              </a:ln>
              <a:solidFill>
                <a:srgbClr val="4F81BD">
                  <a:lumMod val="75000"/>
                </a:srgbClr>
              </a:solidFill>
              <a:effectLst/>
              <a:uLnTx/>
              <a:uFillTx/>
              <a:latin typeface="Times New Roman" pitchFamily="18" charset="0"/>
              <a:cs typeface="Times New Roman" pitchFamily="18" charset="0"/>
            </a:endParaRPr>
          </a:p>
        </p:txBody>
      </p:sp>
      <p:sp>
        <p:nvSpPr>
          <p:cNvPr id="13" name="TextBox 12"/>
          <p:cNvSpPr txBox="1"/>
          <p:nvPr/>
        </p:nvSpPr>
        <p:spPr>
          <a:xfrm>
            <a:off x="1044467" y="1598551"/>
            <a:ext cx="5616628" cy="830997"/>
          </a:xfrm>
          <a:prstGeom prst="rect">
            <a:avLst/>
          </a:prstGeom>
          <a:noFill/>
        </p:spPr>
        <p:txBody>
          <a:bodyPr wrap="square" rtlCol="0">
            <a:spAutoFit/>
          </a:bodyPr>
          <a:lstStyle/>
          <a:p>
            <a:pPr algn="just"/>
            <a:r>
              <a:rPr lang="en-US" sz="2400" dirty="0" err="1">
                <a:solidFill>
                  <a:srgbClr val="4F81BD">
                    <a:lumMod val="75000"/>
                  </a:srgbClr>
                </a:solidFill>
                <a:latin typeface="Times New Roman" pitchFamily="18" charset="0"/>
                <a:cs typeface="Times New Roman" pitchFamily="18" charset="0"/>
              </a:rPr>
              <a:t>Em</a:t>
            </a:r>
            <a:r>
              <a:rPr lang="en-US" sz="2400" dirty="0">
                <a:solidFill>
                  <a:srgbClr val="4F81BD">
                    <a:lumMod val="75000"/>
                  </a:srgbClr>
                </a:solidFill>
                <a:latin typeface="Times New Roman" pitchFamily="18" charset="0"/>
                <a:cs typeface="Times New Roman" pitchFamily="18" charset="0"/>
              </a:rPr>
              <a:t> </a:t>
            </a:r>
            <a:r>
              <a:rPr lang="en-US" sz="2400" dirty="0" err="1">
                <a:solidFill>
                  <a:srgbClr val="4F81BD">
                    <a:lumMod val="75000"/>
                  </a:srgbClr>
                </a:solidFill>
                <a:latin typeface="Times New Roman" pitchFamily="18" charset="0"/>
                <a:cs typeface="Times New Roman" pitchFamily="18" charset="0"/>
              </a:rPr>
              <a:t>hãy</a:t>
            </a:r>
            <a:r>
              <a:rPr lang="en-US" sz="2400" dirty="0">
                <a:solidFill>
                  <a:srgbClr val="4F81BD">
                    <a:lumMod val="75000"/>
                  </a:srgbClr>
                </a:solidFill>
                <a:latin typeface="Times New Roman" pitchFamily="18" charset="0"/>
                <a:cs typeface="Times New Roman" pitchFamily="18" charset="0"/>
              </a:rPr>
              <a:t> </a:t>
            </a:r>
            <a:r>
              <a:rPr lang="en-US" sz="2400" dirty="0" err="1">
                <a:solidFill>
                  <a:srgbClr val="4F81BD">
                    <a:lumMod val="75000"/>
                  </a:srgbClr>
                </a:solidFill>
                <a:latin typeface="Times New Roman" pitchFamily="18" charset="0"/>
                <a:cs typeface="Times New Roman" pitchFamily="18" charset="0"/>
              </a:rPr>
              <a:t>tìm</a:t>
            </a:r>
            <a:r>
              <a:rPr lang="en-US" sz="2400" dirty="0">
                <a:solidFill>
                  <a:srgbClr val="4F81BD">
                    <a:lumMod val="75000"/>
                  </a:srgbClr>
                </a:solidFill>
                <a:latin typeface="Times New Roman" pitchFamily="18" charset="0"/>
                <a:cs typeface="Times New Roman" pitchFamily="18" charset="0"/>
              </a:rPr>
              <a:t> </a:t>
            </a:r>
            <a:r>
              <a:rPr lang="en-US" sz="2400" dirty="0" err="1">
                <a:solidFill>
                  <a:srgbClr val="4F81BD">
                    <a:lumMod val="75000"/>
                  </a:srgbClr>
                </a:solidFill>
                <a:latin typeface="Times New Roman" pitchFamily="18" charset="0"/>
                <a:cs typeface="Times New Roman" pitchFamily="18" charset="0"/>
              </a:rPr>
              <a:t>hiểu</a:t>
            </a:r>
            <a:r>
              <a:rPr lang="en-US" sz="2400" dirty="0">
                <a:solidFill>
                  <a:srgbClr val="4F81BD">
                    <a:lumMod val="75000"/>
                  </a:srgbClr>
                </a:solidFill>
                <a:latin typeface="Times New Roman" pitchFamily="18" charset="0"/>
                <a:cs typeface="Times New Roman" pitchFamily="18" charset="0"/>
              </a:rPr>
              <a:t>, </a:t>
            </a:r>
            <a:r>
              <a:rPr lang="en-US" sz="2400" dirty="0" err="1">
                <a:solidFill>
                  <a:srgbClr val="4F81BD">
                    <a:lumMod val="75000"/>
                  </a:srgbClr>
                </a:solidFill>
                <a:latin typeface="Times New Roman" pitchFamily="18" charset="0"/>
                <a:cs typeface="Times New Roman" pitchFamily="18" charset="0"/>
              </a:rPr>
              <a:t>thảo</a:t>
            </a:r>
            <a:r>
              <a:rPr lang="en-US" sz="2400" dirty="0">
                <a:solidFill>
                  <a:srgbClr val="4F81BD">
                    <a:lumMod val="75000"/>
                  </a:srgbClr>
                </a:solidFill>
                <a:latin typeface="Times New Roman" pitchFamily="18" charset="0"/>
                <a:cs typeface="Times New Roman" pitchFamily="18" charset="0"/>
              </a:rPr>
              <a:t> </a:t>
            </a:r>
            <a:r>
              <a:rPr lang="en-US" sz="2400" dirty="0" err="1">
                <a:solidFill>
                  <a:srgbClr val="4F81BD">
                    <a:lumMod val="75000"/>
                  </a:srgbClr>
                </a:solidFill>
                <a:latin typeface="Times New Roman" pitchFamily="18" charset="0"/>
                <a:cs typeface="Times New Roman" pitchFamily="18" charset="0"/>
              </a:rPr>
              <a:t>luận</a:t>
            </a:r>
            <a:r>
              <a:rPr lang="en-US" sz="2400" dirty="0">
                <a:solidFill>
                  <a:srgbClr val="4F81BD">
                    <a:lumMod val="75000"/>
                  </a:srgbClr>
                </a:solidFill>
                <a:latin typeface="Times New Roman" pitchFamily="18" charset="0"/>
                <a:cs typeface="Times New Roman" pitchFamily="18" charset="0"/>
              </a:rPr>
              <a:t> </a:t>
            </a:r>
          </a:p>
          <a:p>
            <a:pPr algn="just"/>
            <a:r>
              <a:rPr lang="en-US" sz="2400" dirty="0" err="1">
                <a:solidFill>
                  <a:srgbClr val="4F81BD">
                    <a:lumMod val="75000"/>
                  </a:srgbClr>
                </a:solidFill>
                <a:latin typeface="Times New Roman" pitchFamily="18" charset="0"/>
                <a:cs typeface="Times New Roman" pitchFamily="18" charset="0"/>
              </a:rPr>
              <a:t>các</a:t>
            </a:r>
            <a:r>
              <a:rPr lang="en-US" sz="2400" dirty="0">
                <a:solidFill>
                  <a:srgbClr val="4F81BD">
                    <a:lumMod val="75000"/>
                  </a:srgbClr>
                </a:solidFill>
                <a:latin typeface="Times New Roman" pitchFamily="18" charset="0"/>
                <a:cs typeface="Times New Roman" pitchFamily="18" charset="0"/>
              </a:rPr>
              <a:t> </a:t>
            </a:r>
            <a:r>
              <a:rPr lang="en-US" sz="2400" dirty="0" err="1">
                <a:solidFill>
                  <a:srgbClr val="4F81BD">
                    <a:lumMod val="75000"/>
                  </a:srgbClr>
                </a:solidFill>
                <a:latin typeface="Times New Roman" pitchFamily="18" charset="0"/>
                <a:cs typeface="Times New Roman" pitchFamily="18" charset="0"/>
              </a:rPr>
              <a:t>câu</a:t>
            </a:r>
            <a:r>
              <a:rPr lang="en-US" sz="2400" dirty="0">
                <a:solidFill>
                  <a:srgbClr val="4F81BD">
                    <a:lumMod val="75000"/>
                  </a:srgbClr>
                </a:solidFill>
                <a:latin typeface="Times New Roman" pitchFamily="18" charset="0"/>
                <a:cs typeface="Times New Roman" pitchFamily="18" charset="0"/>
              </a:rPr>
              <a:t> </a:t>
            </a:r>
            <a:r>
              <a:rPr lang="en-US" sz="2400" dirty="0" err="1">
                <a:solidFill>
                  <a:srgbClr val="4F81BD">
                    <a:lumMod val="75000"/>
                  </a:srgbClr>
                </a:solidFill>
                <a:latin typeface="Times New Roman" pitchFamily="18" charset="0"/>
                <a:cs typeface="Times New Roman" pitchFamily="18" charset="0"/>
              </a:rPr>
              <a:t>hỏi</a:t>
            </a:r>
            <a:r>
              <a:rPr lang="en-US" sz="2400" dirty="0">
                <a:solidFill>
                  <a:srgbClr val="4F81BD">
                    <a:lumMod val="75000"/>
                  </a:srgbClr>
                </a:solidFill>
                <a:latin typeface="Times New Roman" pitchFamily="18" charset="0"/>
                <a:cs typeface="Times New Roman" pitchFamily="18" charset="0"/>
              </a:rPr>
              <a:t> </a:t>
            </a:r>
            <a:r>
              <a:rPr lang="en-US" sz="2400" dirty="0" err="1">
                <a:solidFill>
                  <a:srgbClr val="4F81BD">
                    <a:lumMod val="75000"/>
                  </a:srgbClr>
                </a:solidFill>
                <a:latin typeface="Times New Roman" pitchFamily="18" charset="0"/>
                <a:cs typeface="Times New Roman" pitchFamily="18" charset="0"/>
              </a:rPr>
              <a:t>sau</a:t>
            </a:r>
            <a:r>
              <a:rPr lang="en-US" sz="2400" dirty="0">
                <a:solidFill>
                  <a:srgbClr val="4F81BD">
                    <a:lumMod val="75000"/>
                  </a:srgbClr>
                </a:solidFill>
                <a:latin typeface="Times New Roman" pitchFamily="18" charset="0"/>
                <a:cs typeface="Times New Roman" pitchFamily="18" charset="0"/>
              </a:rPr>
              <a:t>?</a:t>
            </a:r>
          </a:p>
        </p:txBody>
      </p:sp>
    </p:spTree>
    <p:extLst>
      <p:ext uri="{BB962C8B-B14F-4D97-AF65-F5344CB8AC3E}">
        <p14:creationId xmlns:p14="http://schemas.microsoft.com/office/powerpoint/2010/main" val="279911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par>
                                <p:cTn id="13" presetID="4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anim calcmode="lin" valueType="num">
                                      <p:cBhvr>
                                        <p:cTn id="16" dur="2000" fill="hold"/>
                                        <p:tgtEl>
                                          <p:spTgt spid="10"/>
                                        </p:tgtEl>
                                        <p:attrNameLst>
                                          <p:attrName>ppt_w</p:attrName>
                                        </p:attrNameLst>
                                      </p:cBhvr>
                                      <p:tavLst>
                                        <p:tav tm="0" fmla="#ppt_w*sin(2.5*pi*$)">
                                          <p:val>
                                            <p:fltVal val="0"/>
                                          </p:val>
                                        </p:tav>
                                        <p:tav tm="100000">
                                          <p:val>
                                            <p:fltVal val="1"/>
                                          </p:val>
                                        </p:tav>
                                      </p:tavLst>
                                    </p:anim>
                                    <p:anim calcmode="lin" valueType="num">
                                      <p:cBhvr>
                                        <p:cTn id="17" dur="2000" fill="hold"/>
                                        <p:tgtEl>
                                          <p:spTgt spid="10"/>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anim calcmode="lin" valueType="num">
                                      <p:cBhvr>
                                        <p:cTn id="21" dur="2000" fill="hold"/>
                                        <p:tgtEl>
                                          <p:spTgt spid="9"/>
                                        </p:tgtEl>
                                        <p:attrNameLst>
                                          <p:attrName>ppt_w</p:attrName>
                                        </p:attrNameLst>
                                      </p:cBhvr>
                                      <p:tavLst>
                                        <p:tav tm="0" fmla="#ppt_w*sin(2.5*pi*$)">
                                          <p:val>
                                            <p:fltVal val="0"/>
                                          </p:val>
                                        </p:tav>
                                        <p:tav tm="100000">
                                          <p:val>
                                            <p:fltVal val="1"/>
                                          </p:val>
                                        </p:tav>
                                      </p:tavLst>
                                    </p:anim>
                                    <p:anim calcmode="lin" valueType="num">
                                      <p:cBhvr>
                                        <p:cTn id="22"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9" y="123160"/>
            <a:ext cx="11608905" cy="461665"/>
          </a:xfrm>
          <a:prstGeom prst="rect">
            <a:avLst/>
          </a:prstGeom>
          <a:noFill/>
        </p:spPr>
        <p:txBody>
          <a:bodyPr wrap="square" rtlCol="0">
            <a:spAutoFit/>
          </a:bodyPr>
          <a:lstStyle/>
          <a:p>
            <a:pPr algn="ctr"/>
            <a:r>
              <a:rPr lang="en-US" sz="2400" b="1" i="1" kern="0" dirty="0" err="1" smtClean="0">
                <a:solidFill>
                  <a:srgbClr val="4F81BD">
                    <a:lumMod val="75000"/>
                  </a:srgbClr>
                </a:solidFill>
                <a:latin typeface="Times New Roman" pitchFamily="18" charset="0"/>
                <a:cs typeface="Times New Roman" pitchFamily="18" charset="0"/>
              </a:rPr>
              <a:t>Những</a:t>
            </a:r>
            <a:r>
              <a:rPr lang="en-US" sz="2400" b="1" i="1" kern="0" dirty="0" smtClean="0">
                <a:solidFill>
                  <a:srgbClr val="4F81BD">
                    <a:lumMod val="75000"/>
                  </a:srgbClr>
                </a:solidFill>
                <a:latin typeface="Times New Roman" pitchFamily="18" charset="0"/>
                <a:cs typeface="Times New Roman" pitchFamily="18" charset="0"/>
              </a:rPr>
              <a:t> </a:t>
            </a:r>
            <a:r>
              <a:rPr lang="en-US" sz="2400" b="1" i="1" kern="0" dirty="0" err="1" smtClean="0">
                <a:solidFill>
                  <a:srgbClr val="4F81BD">
                    <a:lumMod val="75000"/>
                  </a:srgbClr>
                </a:solidFill>
                <a:latin typeface="Times New Roman" pitchFamily="18" charset="0"/>
                <a:cs typeface="Times New Roman" pitchFamily="18" charset="0"/>
              </a:rPr>
              <a:t>nguyên</a:t>
            </a:r>
            <a:r>
              <a:rPr lang="en-US" sz="2400" b="1" i="1" kern="0" dirty="0" smtClean="0">
                <a:solidFill>
                  <a:srgbClr val="4F81BD">
                    <a:lumMod val="75000"/>
                  </a:srgbClr>
                </a:solidFill>
                <a:latin typeface="Times New Roman" pitchFamily="18" charset="0"/>
                <a:cs typeface="Times New Roman" pitchFamily="18" charset="0"/>
              </a:rPr>
              <a:t> </a:t>
            </a:r>
            <a:r>
              <a:rPr lang="en-US" sz="2400" b="1" i="1" kern="0" dirty="0" err="1">
                <a:solidFill>
                  <a:srgbClr val="4F81BD">
                    <a:lumMod val="75000"/>
                  </a:srgbClr>
                </a:solidFill>
                <a:latin typeface="Times New Roman" pitchFamily="18" charset="0"/>
                <a:cs typeface="Times New Roman" pitchFamily="18" charset="0"/>
              </a:rPr>
              <a:t>nhân</a:t>
            </a:r>
            <a:r>
              <a:rPr lang="en-US" sz="2400" b="1" i="1" kern="0" dirty="0">
                <a:solidFill>
                  <a:srgbClr val="4F81BD">
                    <a:lumMod val="75000"/>
                  </a:srgbClr>
                </a:solidFill>
                <a:latin typeface="Times New Roman" pitchFamily="18" charset="0"/>
                <a:cs typeface="Times New Roman" pitchFamily="18" charset="0"/>
              </a:rPr>
              <a:t> </a:t>
            </a:r>
            <a:r>
              <a:rPr lang="en-US" sz="2400" b="1" i="1" kern="0" dirty="0" smtClean="0">
                <a:solidFill>
                  <a:srgbClr val="4F81BD">
                    <a:lumMod val="75000"/>
                  </a:srgbClr>
                </a:solidFill>
                <a:latin typeface="Times New Roman" pitchFamily="18" charset="0"/>
                <a:cs typeface="Times New Roman" pitchFamily="18" charset="0"/>
              </a:rPr>
              <a:t> </a:t>
            </a:r>
            <a:r>
              <a:rPr lang="en-US" sz="2400" b="1" i="1" kern="0" dirty="0" err="1" smtClean="0">
                <a:solidFill>
                  <a:srgbClr val="4F81BD">
                    <a:lumMod val="75000"/>
                  </a:srgbClr>
                </a:solidFill>
                <a:latin typeface="Times New Roman" pitchFamily="18" charset="0"/>
                <a:cs typeface="Times New Roman" pitchFamily="18" charset="0"/>
              </a:rPr>
              <a:t>nào</a:t>
            </a:r>
            <a:r>
              <a:rPr lang="en-US" sz="2400" b="1" i="1" kern="0" dirty="0" smtClean="0">
                <a:solidFill>
                  <a:srgbClr val="4F81BD">
                    <a:lumMod val="75000"/>
                  </a:srgbClr>
                </a:solidFill>
                <a:latin typeface="Times New Roman" pitchFamily="18" charset="0"/>
                <a:cs typeface="Times New Roman" pitchFamily="18" charset="0"/>
              </a:rPr>
              <a:t> </a:t>
            </a:r>
            <a:r>
              <a:rPr lang="en-US" sz="2400" b="1" i="1" kern="0" dirty="0" err="1" smtClean="0">
                <a:solidFill>
                  <a:srgbClr val="4F81BD">
                    <a:lumMod val="75000"/>
                  </a:srgbClr>
                </a:solidFill>
                <a:latin typeface="Times New Roman" pitchFamily="18" charset="0"/>
                <a:cs typeface="Times New Roman" pitchFamily="18" charset="0"/>
              </a:rPr>
              <a:t>dẫn</a:t>
            </a:r>
            <a:r>
              <a:rPr lang="en-US" sz="2400" b="1" i="1" kern="0" dirty="0" smtClean="0">
                <a:solidFill>
                  <a:srgbClr val="4F81BD">
                    <a:lumMod val="75000"/>
                  </a:srgbClr>
                </a:solidFill>
                <a:latin typeface="Times New Roman" pitchFamily="18" charset="0"/>
                <a:cs typeface="Times New Roman" pitchFamily="18" charset="0"/>
              </a:rPr>
              <a:t> </a:t>
            </a:r>
            <a:r>
              <a:rPr lang="en-US" sz="2400" b="1" i="1" kern="0" dirty="0" err="1">
                <a:solidFill>
                  <a:srgbClr val="4F81BD">
                    <a:lumMod val="75000"/>
                  </a:srgbClr>
                </a:solidFill>
                <a:latin typeface="Times New Roman" pitchFamily="18" charset="0"/>
                <a:cs typeface="Times New Roman" pitchFamily="18" charset="0"/>
              </a:rPr>
              <a:t>đến</a:t>
            </a:r>
            <a:r>
              <a:rPr lang="en-US" sz="2400" b="1" i="1" kern="0" dirty="0">
                <a:solidFill>
                  <a:srgbClr val="4F81BD">
                    <a:lumMod val="75000"/>
                  </a:srgbClr>
                </a:solidFill>
                <a:latin typeface="Times New Roman" pitchFamily="18" charset="0"/>
                <a:cs typeface="Times New Roman" pitchFamily="18" charset="0"/>
              </a:rPr>
              <a:t> </a:t>
            </a:r>
            <a:r>
              <a:rPr lang="en-US" sz="2400" b="1" i="1" kern="0" dirty="0" err="1">
                <a:solidFill>
                  <a:srgbClr val="4F81BD">
                    <a:lumMod val="75000"/>
                  </a:srgbClr>
                </a:solidFill>
                <a:latin typeface="Times New Roman" pitchFamily="18" charset="0"/>
                <a:cs typeface="Times New Roman" pitchFamily="18" charset="0"/>
              </a:rPr>
              <a:t>cuộc</a:t>
            </a:r>
            <a:r>
              <a:rPr lang="en-US" sz="2400" b="1" i="1" kern="0" dirty="0">
                <a:solidFill>
                  <a:srgbClr val="4F81BD">
                    <a:lumMod val="75000"/>
                  </a:srgbClr>
                </a:solidFill>
                <a:latin typeface="Times New Roman" pitchFamily="18" charset="0"/>
                <a:cs typeface="Times New Roman" pitchFamily="18" charset="0"/>
              </a:rPr>
              <a:t> </a:t>
            </a:r>
            <a:r>
              <a:rPr lang="en-US" sz="2400" b="1" i="1" kern="0" dirty="0" err="1">
                <a:solidFill>
                  <a:srgbClr val="4F81BD">
                    <a:lumMod val="75000"/>
                  </a:srgbClr>
                </a:solidFill>
                <a:latin typeface="Times New Roman" pitchFamily="18" charset="0"/>
                <a:cs typeface="Times New Roman" pitchFamily="18" charset="0"/>
              </a:rPr>
              <a:t>khủng</a:t>
            </a:r>
            <a:r>
              <a:rPr lang="en-US" sz="2400" b="1" i="1" kern="0" dirty="0">
                <a:solidFill>
                  <a:srgbClr val="4F81BD">
                    <a:lumMod val="75000"/>
                  </a:srgbClr>
                </a:solidFill>
                <a:latin typeface="Times New Roman" pitchFamily="18" charset="0"/>
                <a:cs typeface="Times New Roman" pitchFamily="18" charset="0"/>
              </a:rPr>
              <a:t> </a:t>
            </a:r>
            <a:r>
              <a:rPr lang="en-US" sz="2400" b="1" i="1" kern="0" dirty="0" err="1">
                <a:solidFill>
                  <a:srgbClr val="4F81BD">
                    <a:lumMod val="75000"/>
                  </a:srgbClr>
                </a:solidFill>
                <a:latin typeface="Times New Roman" pitchFamily="18" charset="0"/>
                <a:cs typeface="Times New Roman" pitchFamily="18" charset="0"/>
              </a:rPr>
              <a:t>hoảng</a:t>
            </a:r>
            <a:r>
              <a:rPr lang="en-US" sz="2400" b="1" i="1" kern="0" dirty="0">
                <a:solidFill>
                  <a:srgbClr val="4F81BD">
                    <a:lumMod val="75000"/>
                  </a:srgbClr>
                </a:solidFill>
                <a:latin typeface="Times New Roman" pitchFamily="18" charset="0"/>
                <a:cs typeface="Times New Roman" pitchFamily="18" charset="0"/>
              </a:rPr>
              <a:t> ở </a:t>
            </a:r>
            <a:r>
              <a:rPr lang="en-US" sz="2400" b="1" i="1" kern="0" dirty="0" err="1">
                <a:solidFill>
                  <a:srgbClr val="4F81BD">
                    <a:lumMod val="75000"/>
                  </a:srgbClr>
                </a:solidFill>
                <a:latin typeface="Times New Roman" pitchFamily="18" charset="0"/>
                <a:cs typeface="Times New Roman" pitchFamily="18" charset="0"/>
              </a:rPr>
              <a:t>Liên</a:t>
            </a:r>
            <a:r>
              <a:rPr lang="en-US" sz="2400" b="1" i="1" kern="0" dirty="0">
                <a:solidFill>
                  <a:srgbClr val="4F81BD">
                    <a:lumMod val="75000"/>
                  </a:srgbClr>
                </a:solidFill>
                <a:latin typeface="Times New Roman" pitchFamily="18" charset="0"/>
                <a:cs typeface="Times New Roman" pitchFamily="18" charset="0"/>
              </a:rPr>
              <a:t> bang </a:t>
            </a:r>
            <a:r>
              <a:rPr lang="en-US" sz="2400" b="1" i="1" kern="0" dirty="0" err="1">
                <a:solidFill>
                  <a:srgbClr val="4F81BD">
                    <a:lumMod val="75000"/>
                  </a:srgbClr>
                </a:solidFill>
                <a:latin typeface="Times New Roman" pitchFamily="18" charset="0"/>
                <a:cs typeface="Times New Roman" pitchFamily="18" charset="0"/>
              </a:rPr>
              <a:t>Xô</a:t>
            </a:r>
            <a:r>
              <a:rPr lang="en-US" sz="2400" b="1" i="1" kern="0" dirty="0">
                <a:solidFill>
                  <a:srgbClr val="4F81BD">
                    <a:lumMod val="75000"/>
                  </a:srgbClr>
                </a:solidFill>
                <a:latin typeface="Times New Roman" pitchFamily="18" charset="0"/>
                <a:cs typeface="Times New Roman" pitchFamily="18" charset="0"/>
              </a:rPr>
              <a:t> </a:t>
            </a:r>
            <a:r>
              <a:rPr lang="en-US" sz="2400" b="1" i="1" kern="0" dirty="0" err="1">
                <a:solidFill>
                  <a:srgbClr val="4F81BD">
                    <a:lumMod val="75000"/>
                  </a:srgbClr>
                </a:solidFill>
                <a:latin typeface="Times New Roman" pitchFamily="18" charset="0"/>
                <a:cs typeface="Times New Roman" pitchFamily="18" charset="0"/>
              </a:rPr>
              <a:t>Viết</a:t>
            </a:r>
            <a:r>
              <a:rPr lang="en-US" sz="2400" b="1" i="1" kern="0" dirty="0">
                <a:solidFill>
                  <a:srgbClr val="4F81BD">
                    <a:lumMod val="75000"/>
                  </a:srgbClr>
                </a:solidFill>
                <a:latin typeface="Times New Roman" pitchFamily="18" charset="0"/>
                <a:cs typeface="Times New Roman" pitchFamily="18" charset="0"/>
              </a:rPr>
              <a:t> ?   </a:t>
            </a:r>
          </a:p>
        </p:txBody>
      </p:sp>
      <p:sp>
        <p:nvSpPr>
          <p:cNvPr id="5" name="TextBox 4"/>
          <p:cNvSpPr txBox="1"/>
          <p:nvPr/>
        </p:nvSpPr>
        <p:spPr>
          <a:xfrm>
            <a:off x="228599" y="954157"/>
            <a:ext cx="11519452" cy="1200329"/>
          </a:xfrm>
          <a:prstGeom prst="rect">
            <a:avLst/>
          </a:prstGeom>
          <a:noFill/>
        </p:spPr>
        <p:txBody>
          <a:bodyPr wrap="square" rtlCol="0">
            <a:spAutoFit/>
          </a:bodyPr>
          <a:lstStyle/>
          <a:p>
            <a:pPr marL="285750" indent="-285750">
              <a:buFontTx/>
              <a:buChar char="-"/>
              <a:defRPr/>
            </a:pP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7/10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khẩu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mỏ</a:t>
            </a:r>
            <a:r>
              <a:rPr lang="en-US" sz="2400" dirty="0">
                <a:latin typeface="Times New Roman" pitchFamily="18" charset="0"/>
                <a:cs typeface="Times New Roman" pitchFamily="18" charset="0"/>
              </a:rPr>
              <a:t> Arab (OPEC),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Canada,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ủng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a:t>
            </a:r>
            <a:r>
              <a:rPr lang="en-US" sz="2400" dirty="0">
                <a:latin typeface="Times New Roman" pitchFamily="18" charset="0"/>
                <a:cs typeface="Times New Roman" pitchFamily="18" charset="0"/>
              </a:rPr>
              <a:t> Israel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Ai </a:t>
            </a:r>
            <a:r>
              <a:rPr lang="en-US" sz="2400" dirty="0" err="1">
                <a:latin typeface="Times New Roman" pitchFamily="18" charset="0"/>
                <a:cs typeface="Times New Roman" pitchFamily="18" charset="0"/>
              </a:rPr>
              <a:t>Cập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Syria.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69" y="2126974"/>
            <a:ext cx="11265382" cy="468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80626" y="604704"/>
            <a:ext cx="3574761" cy="461665"/>
          </a:xfrm>
          <a:prstGeom prst="rect">
            <a:avLst/>
          </a:prstGeom>
          <a:noFill/>
        </p:spPr>
        <p:txBody>
          <a:bodyPr wrap="none" rtlCol="0">
            <a:spAutoFit/>
          </a:bodyPr>
          <a:lstStyle/>
          <a:p>
            <a:r>
              <a:rPr lang="en-US" sz="2400" b="1" dirty="0" err="1" smtClean="0">
                <a:solidFill>
                  <a:srgbClr val="0000FF"/>
                </a:solidFill>
              </a:rPr>
              <a:t>Nguyên</a:t>
            </a:r>
            <a:r>
              <a:rPr lang="en-US" sz="2400" b="1" dirty="0" smtClean="0">
                <a:solidFill>
                  <a:srgbClr val="0000FF"/>
                </a:solidFill>
              </a:rPr>
              <a:t> </a:t>
            </a:r>
            <a:r>
              <a:rPr lang="en-US" sz="2400" b="1" dirty="0" err="1" smtClean="0">
                <a:solidFill>
                  <a:srgbClr val="0000FF"/>
                </a:solidFill>
              </a:rPr>
              <a:t>nhân</a:t>
            </a:r>
            <a:r>
              <a:rPr lang="en-US" sz="2400" b="1" dirty="0" smtClean="0">
                <a:solidFill>
                  <a:srgbClr val="0000FF"/>
                </a:solidFill>
              </a:rPr>
              <a:t> </a:t>
            </a:r>
            <a:r>
              <a:rPr lang="en-US" sz="2400" b="1" dirty="0" err="1" smtClean="0">
                <a:solidFill>
                  <a:srgbClr val="0000FF"/>
                </a:solidFill>
              </a:rPr>
              <a:t>khách</a:t>
            </a:r>
            <a:r>
              <a:rPr lang="en-US" sz="2400" b="1" dirty="0" smtClean="0">
                <a:solidFill>
                  <a:srgbClr val="0000FF"/>
                </a:solidFill>
              </a:rPr>
              <a:t> </a:t>
            </a:r>
            <a:r>
              <a:rPr lang="en-US" sz="2400" b="1" dirty="0" err="1" smtClean="0">
                <a:solidFill>
                  <a:srgbClr val="0000FF"/>
                </a:solidFill>
              </a:rPr>
              <a:t>quan</a:t>
            </a:r>
            <a:r>
              <a:rPr lang="en-US" sz="2400" b="1" dirty="0" smtClean="0">
                <a:solidFill>
                  <a:srgbClr val="0000FF"/>
                </a:solidFill>
              </a:rPr>
              <a:t> </a:t>
            </a:r>
            <a:r>
              <a:rPr lang="en-US" sz="2400" b="1" dirty="0" smtClean="0">
                <a:solidFill>
                  <a:srgbClr val="0000FF"/>
                </a:solidFill>
              </a:rPr>
              <a:t>:</a:t>
            </a:r>
            <a:endParaRPr lang="en-US" sz="2400" b="1" dirty="0">
              <a:solidFill>
                <a:srgbClr val="0000FF"/>
              </a:solidFill>
            </a:endParaRPr>
          </a:p>
        </p:txBody>
      </p:sp>
      <p:sp>
        <p:nvSpPr>
          <p:cNvPr id="2" name="TextBox 1"/>
          <p:cNvSpPr txBox="1"/>
          <p:nvPr/>
        </p:nvSpPr>
        <p:spPr>
          <a:xfrm>
            <a:off x="4363278" y="644461"/>
            <a:ext cx="3583032" cy="461665"/>
          </a:xfrm>
          <a:prstGeom prst="rect">
            <a:avLst/>
          </a:prstGeom>
          <a:noFill/>
        </p:spPr>
        <p:txBody>
          <a:bodyPr wrap="none" rtlCol="0">
            <a:spAutoFit/>
          </a:bodyPr>
          <a:lstStyle/>
          <a:p>
            <a:r>
              <a:rPr lang="en-US" sz="2400" b="1" dirty="0" err="1">
                <a:solidFill>
                  <a:srgbClr val="0000FF"/>
                </a:solidFill>
              </a:rPr>
              <a:t>Khủng</a:t>
            </a:r>
            <a:r>
              <a:rPr lang="en-US" sz="2400" b="1" dirty="0">
                <a:solidFill>
                  <a:srgbClr val="0000FF"/>
                </a:solidFill>
              </a:rPr>
              <a:t> </a:t>
            </a:r>
            <a:r>
              <a:rPr lang="en-US" sz="2400" b="1" dirty="0" err="1">
                <a:solidFill>
                  <a:srgbClr val="0000FF"/>
                </a:solidFill>
              </a:rPr>
              <a:t>hoảng</a:t>
            </a:r>
            <a:r>
              <a:rPr lang="en-US" sz="2400" b="1" dirty="0">
                <a:solidFill>
                  <a:srgbClr val="0000FF"/>
                </a:solidFill>
              </a:rPr>
              <a:t> </a:t>
            </a:r>
            <a:r>
              <a:rPr lang="en-US" sz="2400" b="1" dirty="0" err="1">
                <a:solidFill>
                  <a:srgbClr val="0000FF"/>
                </a:solidFill>
              </a:rPr>
              <a:t>dầu</a:t>
            </a:r>
            <a:r>
              <a:rPr lang="en-US" sz="2400" b="1" dirty="0">
                <a:solidFill>
                  <a:srgbClr val="0000FF"/>
                </a:solidFill>
              </a:rPr>
              <a:t> </a:t>
            </a:r>
            <a:r>
              <a:rPr lang="en-US" sz="2400" b="1" dirty="0" err="1">
                <a:solidFill>
                  <a:srgbClr val="0000FF"/>
                </a:solidFill>
              </a:rPr>
              <a:t>mỏ</a:t>
            </a:r>
            <a:r>
              <a:rPr lang="en-US" sz="2400" b="1" dirty="0">
                <a:solidFill>
                  <a:srgbClr val="0000FF"/>
                </a:solidFill>
              </a:rPr>
              <a:t> 1973</a:t>
            </a:r>
            <a:endParaRPr lang="en-US" sz="2400" dirty="0"/>
          </a:p>
        </p:txBody>
      </p:sp>
    </p:spTree>
    <p:extLst>
      <p:ext uri="{BB962C8B-B14F-4D97-AF65-F5344CB8AC3E}">
        <p14:creationId xmlns:p14="http://schemas.microsoft.com/office/powerpoint/2010/main" val="132916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3" y="248478"/>
            <a:ext cx="11986591" cy="6520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934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2" y="516835"/>
            <a:ext cx="10883346" cy="6278642"/>
          </a:xfrm>
          <a:prstGeom prst="rect">
            <a:avLst/>
          </a:prstGeom>
          <a:noFill/>
        </p:spPr>
        <p:txBody>
          <a:bodyPr wrap="square" rtlCol="0">
            <a:spAutoFit/>
          </a:bodyPr>
          <a:lstStyle/>
          <a:p>
            <a:pPr marL="285750" indent="-285750">
              <a:buFontTx/>
              <a:buChar char="-"/>
              <a:defRPr/>
            </a:pP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khai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đẩy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mạnh</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Liên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Xô</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nhanh</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chóng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Xô</a:t>
            </a:r>
            <a:r>
              <a:rPr lang="en-US" sz="2400" dirty="0" smtClean="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1973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1979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dầu</a:t>
            </a:r>
            <a:r>
              <a:rPr lang="en-US" sz="2400" dirty="0">
                <a:latin typeface="Times New Roman" pitchFamily="18" charset="0"/>
                <a:cs typeface="Times New Roman" pitchFamily="18" charset="0"/>
              </a:rPr>
              <a:t>. </a:t>
            </a:r>
          </a:p>
          <a:p>
            <a:pPr marL="285750" indent="-285750">
              <a:buFontTx/>
              <a:buChar char="-"/>
              <a:defRPr/>
            </a:pPr>
            <a:r>
              <a:rPr lang="en-US" sz="2400" dirty="0" err="1">
                <a:latin typeface="Times New Roman" pitchFamily="18" charset="0"/>
                <a:cs typeface="Times New Roman" pitchFamily="18" charset="0"/>
              </a:rPr>
              <a:t>Tuy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Ô </a:t>
            </a:r>
            <a:r>
              <a:rPr lang="en-US" sz="2400" dirty="0" err="1">
                <a:latin typeface="Times New Roman" pitchFamily="18" charset="0"/>
                <a:cs typeface="Times New Roman" pitchFamily="18" charset="0"/>
              </a:rPr>
              <a:t>tô</a:t>
            </a:r>
            <a:r>
              <a:rPr lang="en-US" sz="2400" dirty="0">
                <a:latin typeface="Times New Roman" pitchFamily="18" charset="0"/>
                <a:cs typeface="Times New Roman" pitchFamily="18" charset="0"/>
              </a:rPr>
              <a:t> do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lĩnh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a:t>
            </a:r>
          </a:p>
          <a:p>
            <a:pPr marL="285750" indent="-285750">
              <a:buFontTx/>
              <a:buChar char="-"/>
              <a:defRPr/>
            </a:pPr>
            <a:r>
              <a:rPr lang="en-US" sz="2400" dirty="0" err="1" smtClean="0">
                <a:latin typeface="Times New Roman" pitchFamily="18" charset="0"/>
                <a:cs typeface="Times New Roman" pitchFamily="18" charset="0"/>
              </a:rPr>
              <a:t>Mỹ</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thác</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thuộc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mỏ</a:t>
            </a:r>
            <a:r>
              <a:rPr lang="en-US" sz="2400" dirty="0" smtClean="0">
                <a:latin typeface="Times New Roman" pitchFamily="18" charset="0"/>
                <a:cs typeface="Times New Roman" pitchFamily="18" charset="0"/>
              </a:rPr>
              <a:t>…</a:t>
            </a:r>
          </a:p>
          <a:p>
            <a:pPr marL="285750" indent="-285750">
              <a:buFontTx/>
              <a:buChar char="-"/>
              <a:defRPr/>
            </a:pPr>
            <a:r>
              <a:rPr lang="en-US" sz="2400" dirty="0" err="1" smtClean="0">
                <a:latin typeface="Times New Roman" pitchFamily="18" charset="0"/>
                <a:cs typeface="Times New Roman" pitchFamily="18" charset="0"/>
              </a:rPr>
              <a:t>Nhưng</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niên</a:t>
            </a:r>
            <a:r>
              <a:rPr lang="en-US" sz="2400" dirty="0">
                <a:latin typeface="Times New Roman" pitchFamily="18" charset="0"/>
                <a:cs typeface="Times New Roman" pitchFamily="18" charset="0"/>
              </a:rPr>
              <a:t> 1980, </a:t>
            </a:r>
            <a:r>
              <a:rPr lang="en-US" sz="2400" dirty="0" err="1" smtClean="0">
                <a:latin typeface="Times New Roman" pitchFamily="18" charset="0"/>
                <a:cs typeface="Times New Roman" pitchFamily="18" charset="0"/>
              </a:rPr>
              <a:t>giá</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dầu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giảm</a:t>
            </a:r>
            <a:r>
              <a:rPr lang="en-US" sz="2400" dirty="0">
                <a:latin typeface="Times New Roman" pitchFamily="18" charset="0"/>
                <a:cs typeface="Times New Roman" pitchFamily="18" charset="0"/>
              </a:rPr>
              <a:t> do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mức</a:t>
            </a:r>
            <a:r>
              <a:rPr lang="en-US" sz="2400" dirty="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marL="285750" indent="-285750">
              <a:buFontTx/>
              <a:buChar char="-"/>
              <a:defRPr/>
            </a:pP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a:t>
            </a:r>
            <a:r>
              <a:rPr lang="en-US" sz="2400" dirty="0" err="1" smtClean="0">
                <a:latin typeface="Times New Roman" pitchFamily="18" charset="0"/>
                <a:cs typeface="Times New Roman" pitchFamily="18" charset="0"/>
              </a:rPr>
              <a:t>ăm</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1986,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20 </a:t>
            </a:r>
            <a:r>
              <a:rPr lang="en-US" sz="2400" dirty="0" err="1">
                <a:latin typeface="Times New Roman" pitchFamily="18" charset="0"/>
                <a:cs typeface="Times New Roman" pitchFamily="18" charset="0"/>
              </a:rPr>
              <a:t>tỷ</a:t>
            </a:r>
            <a:r>
              <a:rPr lang="en-US" sz="2400" dirty="0">
                <a:latin typeface="Times New Roman" pitchFamily="18" charset="0"/>
                <a:cs typeface="Times New Roman" pitchFamily="18" charset="0"/>
              </a:rPr>
              <a:t> USD (</a:t>
            </a:r>
            <a:r>
              <a:rPr lang="en-US" sz="2400" dirty="0" err="1">
                <a:latin typeface="Times New Roman" pitchFamily="18" charset="0"/>
                <a:cs typeface="Times New Roman" pitchFamily="18" charset="0"/>
              </a:rPr>
              <a:t>xấp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xỉ</a:t>
            </a:r>
            <a:r>
              <a:rPr lang="en-US" sz="2400" dirty="0">
                <a:latin typeface="Times New Roman" pitchFamily="18" charset="0"/>
                <a:cs typeface="Times New Roman" pitchFamily="18" charset="0"/>
              </a:rPr>
              <a:t> 7,5%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dẫn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thâm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sách</a:t>
            </a:r>
            <a:r>
              <a:rPr lang="en-US" sz="2400" dirty="0" smtClean="0">
                <a:latin typeface="Times New Roman" pitchFamily="18" charset="0"/>
                <a:cs typeface="Times New Roman" pitchFamily="18" charset="0"/>
              </a:rPr>
              <a:t>.</a:t>
            </a:r>
          </a:p>
          <a:p>
            <a:pPr>
              <a:defRPr/>
            </a:pPr>
            <a:r>
              <a:rPr lang="en-US" sz="2400"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marL="285750" indent="-285750">
              <a:buFontTx/>
              <a:buChar char="-"/>
              <a:defRPr/>
            </a:pPr>
            <a:r>
              <a:rPr lang="en-US" sz="2400" dirty="0" err="1" smtClean="0">
                <a:latin typeface="Times New Roman" pitchFamily="18" charset="0"/>
                <a:cs typeface="Times New Roman" pitchFamily="18" charset="0"/>
              </a:rPr>
              <a:t>Kinh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Liên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Xô</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rơi</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thoái</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1986, </a:t>
            </a:r>
            <a:r>
              <a:rPr lang="en-US" sz="2400" dirty="0" err="1">
                <a:latin typeface="Times New Roman" pitchFamily="18" charset="0"/>
                <a:cs typeface="Times New Roman" pitchFamily="18" charset="0"/>
              </a:rPr>
              <a:t>nợ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30 </a:t>
            </a:r>
            <a:r>
              <a:rPr lang="en-US" sz="2400" dirty="0" err="1">
                <a:latin typeface="Times New Roman" pitchFamily="18" charset="0"/>
                <a:cs typeface="Times New Roman" pitchFamily="18" charset="0"/>
              </a:rPr>
              <a:t>tỷ</a:t>
            </a:r>
            <a:r>
              <a:rPr lang="en-US" sz="2400" dirty="0">
                <a:latin typeface="Times New Roman" pitchFamily="18" charset="0"/>
                <a:cs typeface="Times New Roman" pitchFamily="18" charset="0"/>
              </a:rPr>
              <a:t> USD;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1989, con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50 </a:t>
            </a:r>
            <a:r>
              <a:rPr lang="en-US" sz="2400" dirty="0" err="1">
                <a:latin typeface="Times New Roman" pitchFamily="18" charset="0"/>
                <a:cs typeface="Times New Roman" pitchFamily="18" charset="0"/>
              </a:rPr>
              <a:t>tỷ</a:t>
            </a:r>
            <a:r>
              <a:rPr lang="en-US" sz="2400" dirty="0">
                <a:latin typeface="Times New Roman" pitchFamily="18" charset="0"/>
                <a:cs typeface="Times New Roman" pitchFamily="18" charset="0"/>
              </a:rPr>
              <a:t> USD. </a:t>
            </a:r>
          </a:p>
          <a:p>
            <a:endParaRPr lang="en-US" dirty="0"/>
          </a:p>
        </p:txBody>
      </p:sp>
    </p:spTree>
    <p:extLst>
      <p:ext uri="{BB962C8B-B14F-4D97-AF65-F5344CB8AC3E}">
        <p14:creationId xmlns:p14="http://schemas.microsoft.com/office/powerpoint/2010/main" val="142416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2000"/>
                                        <p:tgtEl>
                                          <p:spTgt spid="4">
                                            <p:txEl>
                                              <p:pRg st="3" end="3"/>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circle(in)">
                                      <p:cBhvr>
                                        <p:cTn id="25" dur="20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circle(in)">
                                      <p:cBhvr>
                                        <p:cTn id="30" dur="20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circle(in)">
                                      <p:cBhvr>
                                        <p:cTn id="35"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8973" y="139148"/>
            <a:ext cx="11537680" cy="3416320"/>
          </a:xfrm>
          <a:prstGeom prst="rect">
            <a:avLst/>
          </a:prstGeom>
          <a:noFill/>
        </p:spPr>
        <p:txBody>
          <a:bodyPr wrap="square" rtlCol="0">
            <a:spAutoFit/>
          </a:bodyPr>
          <a:lstStyle/>
          <a:p>
            <a:r>
              <a:rPr lang="en-US" sz="3600" b="1" dirty="0">
                <a:solidFill>
                  <a:srgbClr val="0000FF"/>
                </a:solidFill>
                <a:latin typeface="Times New Roman" panose="02020603050405020304" pitchFamily="18" charset="0"/>
                <a:ea typeface="Times New Roman" panose="02020603050405020304" pitchFamily="18" charset="0"/>
              </a:rPr>
              <a:t>+ </a:t>
            </a:r>
            <a:r>
              <a:rPr lang="en-US" sz="3600" b="1" dirty="0" err="1">
                <a:solidFill>
                  <a:srgbClr val="0000FF"/>
                </a:solidFill>
                <a:latin typeface="Times New Roman" panose="02020603050405020304" pitchFamily="18" charset="0"/>
                <a:ea typeface="Times New Roman" panose="02020603050405020304" pitchFamily="18" charset="0"/>
              </a:rPr>
              <a:t>Nguyên</a:t>
            </a:r>
            <a:r>
              <a:rPr lang="en-US" sz="3600" b="1" dirty="0">
                <a:solidFill>
                  <a:srgbClr val="0000FF"/>
                </a:solidFill>
                <a:latin typeface="Times New Roman" panose="02020603050405020304" pitchFamily="18" charset="0"/>
                <a:ea typeface="Times New Roman" panose="02020603050405020304" pitchFamily="18" charset="0"/>
              </a:rPr>
              <a:t> </a:t>
            </a:r>
            <a:r>
              <a:rPr lang="en-US" sz="3600" b="1" dirty="0" err="1">
                <a:solidFill>
                  <a:srgbClr val="0000FF"/>
                </a:solidFill>
                <a:latin typeface="Times New Roman" panose="02020603050405020304" pitchFamily="18" charset="0"/>
                <a:ea typeface="Times New Roman" panose="02020603050405020304" pitchFamily="18" charset="0"/>
              </a:rPr>
              <a:t>nhân</a:t>
            </a:r>
            <a:r>
              <a:rPr lang="en-US" sz="3600" b="1" dirty="0">
                <a:solidFill>
                  <a:srgbClr val="0000FF"/>
                </a:solidFill>
                <a:latin typeface="Times New Roman" panose="02020603050405020304" pitchFamily="18" charset="0"/>
                <a:ea typeface="Times New Roman" panose="02020603050405020304" pitchFamily="18" charset="0"/>
              </a:rPr>
              <a:t> </a:t>
            </a:r>
            <a:r>
              <a:rPr lang="en-US" sz="3600" b="1" dirty="0" err="1">
                <a:solidFill>
                  <a:srgbClr val="0000FF"/>
                </a:solidFill>
                <a:latin typeface="Times New Roman" panose="02020603050405020304" pitchFamily="18" charset="0"/>
                <a:ea typeface="Times New Roman" panose="02020603050405020304" pitchFamily="18" charset="0"/>
              </a:rPr>
              <a:t>chủ</a:t>
            </a:r>
            <a:r>
              <a:rPr lang="en-US" sz="3600" b="1" dirty="0">
                <a:solidFill>
                  <a:srgbClr val="0000FF"/>
                </a:solidFill>
                <a:latin typeface="Times New Roman" panose="02020603050405020304" pitchFamily="18" charset="0"/>
                <a:ea typeface="Times New Roman" panose="02020603050405020304" pitchFamily="18" charset="0"/>
              </a:rPr>
              <a:t> </a:t>
            </a:r>
            <a:r>
              <a:rPr lang="en-US" sz="3600" b="1" dirty="0" err="1">
                <a:solidFill>
                  <a:srgbClr val="0000FF"/>
                </a:solidFill>
                <a:latin typeface="Times New Roman" panose="02020603050405020304" pitchFamily="18" charset="0"/>
                <a:ea typeface="Times New Roman" panose="02020603050405020304" pitchFamily="18" charset="0"/>
              </a:rPr>
              <a:t>quan</a:t>
            </a:r>
            <a:r>
              <a:rPr lang="en-US" sz="3600" b="1" dirty="0" smtClean="0">
                <a:solidFill>
                  <a:srgbClr val="0000FF"/>
                </a:solidFill>
                <a:latin typeface="Times New Roman" panose="02020603050405020304" pitchFamily="18" charset="0"/>
                <a:ea typeface="Times New Roman" panose="02020603050405020304" pitchFamily="18" charset="0"/>
              </a:rPr>
              <a:t>: ( </a:t>
            </a:r>
            <a:r>
              <a:rPr lang="en-US" sz="3600" b="1" dirty="0" err="1" smtClean="0">
                <a:solidFill>
                  <a:srgbClr val="0000FF"/>
                </a:solidFill>
                <a:latin typeface="Times New Roman" panose="02020603050405020304" pitchFamily="18" charset="0"/>
                <a:ea typeface="Times New Roman" panose="02020603050405020304" pitchFamily="18" charset="0"/>
              </a:rPr>
              <a:t>SGK</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smtClean="0">
                <a:solidFill>
                  <a:srgbClr val="0000FF"/>
                </a:solidFill>
                <a:latin typeface="Times New Roman" panose="02020603050405020304" pitchFamily="18" charset="0"/>
                <a:ea typeface="Times New Roman" panose="02020603050405020304" pitchFamily="18" charset="0"/>
              </a:rPr>
              <a:t>đoạn</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smtClean="0">
                <a:solidFill>
                  <a:srgbClr val="0000FF"/>
                </a:solidFill>
                <a:latin typeface="Times New Roman" panose="02020603050405020304" pitchFamily="18" charset="0"/>
                <a:ea typeface="Times New Roman" panose="02020603050405020304" pitchFamily="18" charset="0"/>
              </a:rPr>
              <a:t>cuối</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a:solidFill>
                  <a:srgbClr val="0000FF"/>
                </a:solidFill>
                <a:latin typeface="Times New Roman" panose="02020603050405020304" pitchFamily="18" charset="0"/>
                <a:ea typeface="Times New Roman" panose="02020603050405020304" pitchFamily="18" charset="0"/>
              </a:rPr>
              <a:t>trang</a:t>
            </a:r>
            <a:r>
              <a:rPr lang="en-US" sz="3600" b="1" dirty="0">
                <a:solidFill>
                  <a:srgbClr val="0000FF"/>
                </a:solidFill>
                <a:latin typeface="Times New Roman" panose="02020603050405020304" pitchFamily="18" charset="0"/>
                <a:ea typeface="Times New Roman" panose="02020603050405020304" pitchFamily="18" charset="0"/>
              </a:rPr>
              <a:t> 9 </a:t>
            </a:r>
            <a:r>
              <a:rPr lang="en-US" sz="3600" b="1" dirty="0" err="1">
                <a:solidFill>
                  <a:srgbClr val="0000FF"/>
                </a:solidFill>
                <a:latin typeface="Times New Roman" panose="02020603050405020304" pitchFamily="18" charset="0"/>
                <a:ea typeface="Times New Roman" panose="02020603050405020304" pitchFamily="18" charset="0"/>
              </a:rPr>
              <a:t>và</a:t>
            </a:r>
            <a:r>
              <a:rPr lang="en-US" sz="3600" b="1" dirty="0">
                <a:solidFill>
                  <a:srgbClr val="0000FF"/>
                </a:solidFill>
                <a:latin typeface="Times New Roman" panose="02020603050405020304" pitchFamily="18" charset="0"/>
                <a:ea typeface="Times New Roman" panose="02020603050405020304" pitchFamily="18" charset="0"/>
              </a:rPr>
              <a:t> </a:t>
            </a:r>
            <a:r>
              <a:rPr lang="en-US" sz="3600" b="1" dirty="0" err="1">
                <a:solidFill>
                  <a:srgbClr val="0000FF"/>
                </a:solidFill>
                <a:latin typeface="Times New Roman" panose="02020603050405020304" pitchFamily="18" charset="0"/>
                <a:ea typeface="Times New Roman" panose="02020603050405020304" pitchFamily="18" charset="0"/>
              </a:rPr>
              <a:t>đoạn</a:t>
            </a:r>
            <a:r>
              <a:rPr lang="en-US" sz="3600" b="1" dirty="0">
                <a:solidFill>
                  <a:srgbClr val="0000FF"/>
                </a:solidFill>
                <a:latin typeface="Times New Roman" panose="02020603050405020304" pitchFamily="18" charset="0"/>
                <a:ea typeface="Times New Roman" panose="02020603050405020304" pitchFamily="18" charset="0"/>
              </a:rPr>
              <a:t> </a:t>
            </a:r>
            <a:r>
              <a:rPr lang="en-US" sz="3600" b="1" dirty="0" err="1">
                <a:solidFill>
                  <a:srgbClr val="0000FF"/>
                </a:solidFill>
                <a:latin typeface="Times New Roman" panose="02020603050405020304" pitchFamily="18" charset="0"/>
                <a:ea typeface="Times New Roman" panose="02020603050405020304" pitchFamily="18" charset="0"/>
              </a:rPr>
              <a:t>đầu</a:t>
            </a:r>
            <a:r>
              <a:rPr lang="en-US" sz="3600" b="1" dirty="0">
                <a:solidFill>
                  <a:srgbClr val="0000FF"/>
                </a:solidFill>
                <a:latin typeface="Times New Roman" panose="02020603050405020304" pitchFamily="18" charset="0"/>
                <a:ea typeface="Times New Roman" panose="02020603050405020304" pitchFamily="18" charset="0"/>
              </a:rPr>
              <a:t> </a:t>
            </a:r>
            <a:r>
              <a:rPr lang="en-US" sz="3600" b="1" dirty="0" err="1">
                <a:solidFill>
                  <a:srgbClr val="0000FF"/>
                </a:solidFill>
                <a:latin typeface="Times New Roman" panose="02020603050405020304" pitchFamily="18" charset="0"/>
                <a:ea typeface="Times New Roman" panose="02020603050405020304" pitchFamily="18" charset="0"/>
              </a:rPr>
              <a:t>trang</a:t>
            </a:r>
            <a:r>
              <a:rPr lang="en-US" sz="3600" b="1" dirty="0">
                <a:solidFill>
                  <a:srgbClr val="0000FF"/>
                </a:solidFill>
                <a:latin typeface="Times New Roman" panose="02020603050405020304" pitchFamily="18" charset="0"/>
                <a:ea typeface="Times New Roman" panose="02020603050405020304" pitchFamily="18" charset="0"/>
              </a:rPr>
              <a:t> </a:t>
            </a:r>
            <a:r>
              <a:rPr lang="en-US" sz="3600" b="1" dirty="0" smtClean="0">
                <a:solidFill>
                  <a:srgbClr val="0000FF"/>
                </a:solidFill>
                <a:latin typeface="Times New Roman" panose="02020603050405020304" pitchFamily="18" charset="0"/>
                <a:ea typeface="Times New Roman" panose="02020603050405020304" pitchFamily="18" charset="0"/>
              </a:rPr>
              <a:t>10)</a:t>
            </a:r>
            <a:endParaRPr lang="en-US" sz="3600" b="1" dirty="0" smtClean="0">
              <a:solidFill>
                <a:srgbClr val="0000FF"/>
              </a:solidFill>
              <a:latin typeface="Times New Roman" panose="02020603050405020304" pitchFamily="18" charset="0"/>
              <a:ea typeface="Times New Roman" panose="02020603050405020304" pitchFamily="18" charset="0"/>
            </a:endParaRPr>
          </a:p>
          <a:p>
            <a:r>
              <a:rPr lang="en-US" sz="3600" dirty="0" smtClean="0">
                <a:latin typeface="Times New Roman" panose="02020603050405020304" pitchFamily="18" charset="0"/>
                <a:ea typeface="Times New Roman" panose="02020603050405020304" pitchFamily="18" charset="0"/>
              </a:rPr>
              <a:t> </a:t>
            </a:r>
            <a:r>
              <a:rPr lang="en-US" sz="3600" b="1" dirty="0" smtClean="0">
                <a:solidFill>
                  <a:srgbClr val="0000FF"/>
                </a:solidFill>
                <a:latin typeface="Times New Roman" panose="02020603050405020304" pitchFamily="18" charset="0"/>
                <a:ea typeface="Times New Roman" panose="02020603050405020304" pitchFamily="18" charset="0"/>
              </a:rPr>
              <a:t>Ban </a:t>
            </a:r>
            <a:r>
              <a:rPr lang="en-US" sz="3600" b="1" dirty="0" err="1" smtClean="0">
                <a:solidFill>
                  <a:srgbClr val="0000FF"/>
                </a:solidFill>
                <a:latin typeface="Times New Roman" panose="02020603050405020304" pitchFamily="18" charset="0"/>
                <a:ea typeface="Times New Roman" panose="02020603050405020304" pitchFamily="18" charset="0"/>
              </a:rPr>
              <a:t>lãnh</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smtClean="0">
                <a:solidFill>
                  <a:srgbClr val="0000FF"/>
                </a:solidFill>
                <a:latin typeface="Times New Roman" panose="02020603050405020304" pitchFamily="18" charset="0"/>
                <a:ea typeface="Times New Roman" panose="02020603050405020304" pitchFamily="18" charset="0"/>
              </a:rPr>
              <a:t>đạo</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smtClean="0">
                <a:solidFill>
                  <a:srgbClr val="0000FF"/>
                </a:solidFill>
                <a:latin typeface="Times New Roman" panose="02020603050405020304" pitchFamily="18" charset="0"/>
                <a:ea typeface="Times New Roman" panose="02020603050405020304" pitchFamily="18" charset="0"/>
              </a:rPr>
              <a:t>Liên</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smtClean="0">
                <a:solidFill>
                  <a:srgbClr val="0000FF"/>
                </a:solidFill>
                <a:latin typeface="Times New Roman" panose="02020603050405020304" pitchFamily="18" charset="0"/>
                <a:ea typeface="Times New Roman" panose="02020603050405020304" pitchFamily="18" charset="0"/>
              </a:rPr>
              <a:t>Xô</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không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tiến</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hành</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các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cải</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cách</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cần</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thiết</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về</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kinh</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tế</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và</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xã</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hội</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không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khắc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phục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những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khuyết</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điểm</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trước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đây</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làm</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trở</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ngại</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sự</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phát</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triển</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của</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đất</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nước</a:t>
            </a:r>
            <a:r>
              <a:rPr lang="en-US" sz="3600" dirty="0" smtClean="0">
                <a:latin typeface="Times New Roman" panose="02020603050405020304" pitchFamily="18" charset="0"/>
                <a:ea typeface="Times New Roman" panose="02020603050405020304" pitchFamily="18" charset="0"/>
              </a:rPr>
              <a:t>.</a:t>
            </a:r>
            <a:r>
              <a:rPr lang="en-US" sz="3600" dirty="0">
                <a:latin typeface="Times New Roman" panose="02020603050405020304" pitchFamily="18" charset="0"/>
                <a:ea typeface="Times New Roman" panose="02020603050405020304" pitchFamily="18" charset="0"/>
                <a:sym typeface="Wingdings"/>
              </a:rPr>
              <a:t> </a:t>
            </a:r>
            <a:endParaRPr lang="en-US" sz="3600" dirty="0" smtClean="0">
              <a:solidFill>
                <a:srgbClr val="000000"/>
              </a:solidFill>
              <a:latin typeface="Times New Roman" panose="02020603050405020304" pitchFamily="18" charset="0"/>
              <a:ea typeface="Times New Roman" panose="02020603050405020304" pitchFamily="18" charset="0"/>
              <a:sym typeface="Wingdings"/>
            </a:endParaRPr>
          </a:p>
          <a:p>
            <a:r>
              <a:rPr lang="en-US" sz="3600" dirty="0" smtClean="0">
                <a:solidFill>
                  <a:srgbClr val="000000"/>
                </a:solidFill>
                <a:latin typeface="Times New Roman" panose="02020603050405020304" pitchFamily="18" charset="0"/>
                <a:ea typeface="Times New Roman" panose="02020603050405020304" pitchFamily="18" charset="0"/>
                <a:sym typeface="Wingdings"/>
              </a:rPr>
              <a:t></a:t>
            </a:r>
            <a:r>
              <a:rPr lang="en-US" sz="3600" b="1" dirty="0" err="1">
                <a:solidFill>
                  <a:srgbClr val="0000FF"/>
                </a:solidFill>
                <a:latin typeface="Times New Roman" panose="02020603050405020304" pitchFamily="18" charset="0"/>
                <a:ea typeface="Times New Roman" panose="02020603050405020304" pitchFamily="18" charset="0"/>
                <a:sym typeface="Wingdings"/>
              </a:rPr>
              <a:t>Hậu</a:t>
            </a:r>
            <a:r>
              <a:rPr lang="en-US" sz="3600" b="1" dirty="0">
                <a:solidFill>
                  <a:srgbClr val="0000FF"/>
                </a:solidFill>
                <a:latin typeface="Times New Roman" panose="02020603050405020304" pitchFamily="18" charset="0"/>
                <a:ea typeface="Times New Roman" panose="02020603050405020304" pitchFamily="18" charset="0"/>
                <a:sym typeface="Wingdings"/>
              </a:rPr>
              <a:t> </a:t>
            </a:r>
            <a:r>
              <a:rPr lang="en-US" sz="3600" b="1" dirty="0" err="1">
                <a:solidFill>
                  <a:srgbClr val="0000FF"/>
                </a:solidFill>
                <a:latin typeface="Times New Roman" panose="02020603050405020304" pitchFamily="18" charset="0"/>
                <a:ea typeface="Times New Roman" panose="02020603050405020304" pitchFamily="18" charset="0"/>
                <a:sym typeface="Wingdings"/>
              </a:rPr>
              <a:t>quả</a:t>
            </a:r>
            <a:r>
              <a:rPr lang="en-US" sz="3600" b="1" dirty="0">
                <a:solidFill>
                  <a:srgbClr val="0000FF"/>
                </a:solidFill>
                <a:latin typeface="Times New Roman" panose="02020603050405020304" pitchFamily="18" charset="0"/>
                <a:ea typeface="Times New Roman" panose="02020603050405020304" pitchFamily="18" charset="0"/>
                <a:sym typeface="Wingdings"/>
              </a:rPr>
              <a:t>: </a:t>
            </a:r>
            <a:r>
              <a:rPr lang="en-US" sz="3600" b="1" dirty="0" err="1" smtClean="0">
                <a:solidFill>
                  <a:srgbClr val="0000FF"/>
                </a:solidFill>
                <a:latin typeface="Times New Roman" panose="02020603050405020304" pitchFamily="18" charset="0"/>
                <a:ea typeface="Times New Roman" panose="02020603050405020304" pitchFamily="18" charset="0"/>
              </a:rPr>
              <a:t>Đất</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smtClean="0">
                <a:solidFill>
                  <a:srgbClr val="0000FF"/>
                </a:solidFill>
                <a:latin typeface="Times New Roman" panose="02020603050405020304" pitchFamily="18" charset="0"/>
                <a:ea typeface="Times New Roman" panose="02020603050405020304" pitchFamily="18" charset="0"/>
              </a:rPr>
              <a:t>nước</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smtClean="0">
                <a:solidFill>
                  <a:srgbClr val="0000FF"/>
                </a:solidFill>
                <a:latin typeface="Times New Roman" panose="02020603050405020304" pitchFamily="18" charset="0"/>
                <a:ea typeface="Times New Roman" panose="02020603050405020304" pitchFamily="18" charset="0"/>
              </a:rPr>
              <a:t>lâm</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smtClean="0">
                <a:solidFill>
                  <a:srgbClr val="0000FF"/>
                </a:solidFill>
                <a:latin typeface="Times New Roman" panose="02020603050405020304" pitchFamily="18" charset="0"/>
                <a:ea typeface="Times New Roman" panose="02020603050405020304" pitchFamily="18" charset="0"/>
              </a:rPr>
              <a:t>vào</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smtClean="0">
                <a:solidFill>
                  <a:srgbClr val="0000FF"/>
                </a:solidFill>
                <a:latin typeface="Times New Roman" panose="02020603050405020304" pitchFamily="18" charset="0"/>
                <a:ea typeface="Times New Roman" panose="02020603050405020304" pitchFamily="18" charset="0"/>
              </a:rPr>
              <a:t>khủng</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smtClean="0">
                <a:solidFill>
                  <a:srgbClr val="0000FF"/>
                </a:solidFill>
                <a:latin typeface="Times New Roman" panose="02020603050405020304" pitchFamily="18" charset="0"/>
                <a:ea typeface="Times New Roman" panose="02020603050405020304" pitchFamily="18" charset="0"/>
              </a:rPr>
              <a:t>hoảng</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smtClean="0">
                <a:solidFill>
                  <a:srgbClr val="0000FF"/>
                </a:solidFill>
                <a:latin typeface="Times New Roman" panose="02020603050405020304" pitchFamily="18" charset="0"/>
                <a:ea typeface="Times New Roman" panose="02020603050405020304" pitchFamily="18" charset="0"/>
              </a:rPr>
              <a:t>toàn</a:t>
            </a:r>
            <a:r>
              <a:rPr lang="en-US" sz="3600" b="1" dirty="0" smtClean="0">
                <a:solidFill>
                  <a:srgbClr val="0000FF"/>
                </a:solidFill>
                <a:latin typeface="Times New Roman" panose="02020603050405020304" pitchFamily="18" charset="0"/>
                <a:ea typeface="Times New Roman" panose="02020603050405020304" pitchFamily="18" charset="0"/>
              </a:rPr>
              <a:t> </a:t>
            </a:r>
            <a:r>
              <a:rPr lang="en-US" sz="3600" b="1" dirty="0" err="1" smtClean="0">
                <a:solidFill>
                  <a:srgbClr val="0000FF"/>
                </a:solidFill>
                <a:latin typeface="Times New Roman" panose="02020603050405020304" pitchFamily="18" charset="0"/>
                <a:ea typeface="Times New Roman" panose="02020603050405020304" pitchFamily="18" charset="0"/>
              </a:rPr>
              <a:t>diện</a:t>
            </a:r>
            <a:endParaRPr lang="en-US" sz="3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282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owerpoint.vn Templat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985CB0"/>
      </a:accent4>
      <a:accent5>
        <a:srgbClr val="C65885"/>
      </a:accent5>
      <a:accent6>
        <a:srgbClr val="00AF92"/>
      </a:accent6>
      <a:hlink>
        <a:srgbClr val="FCC79F"/>
      </a:hlink>
      <a:folHlink>
        <a:srgbClr val="869FB7"/>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TotalTime>
  <Words>1578</Words>
  <Application>Microsoft Office PowerPoint</Application>
  <PresentationFormat>Custom</PresentationFormat>
  <Paragraphs>104</Paragraphs>
  <Slides>26</Slides>
  <Notes>4</Notes>
  <HiddenSlides>0</HiddenSlides>
  <MMClips>1</MMClips>
  <ScaleCrop>false</ScaleCrop>
  <HeadingPairs>
    <vt:vector size="4" baseType="variant">
      <vt:variant>
        <vt:lpstr>Theme</vt:lpstr>
      </vt:variant>
      <vt:variant>
        <vt:i4>6</vt:i4>
      </vt:variant>
      <vt:variant>
        <vt:lpstr>Slide Titles</vt:lpstr>
      </vt:variant>
      <vt:variant>
        <vt:i4>26</vt:i4>
      </vt:variant>
    </vt:vector>
  </HeadingPairs>
  <TitlesOfParts>
    <vt:vector size="32" baseType="lpstr">
      <vt:lpstr>Office Theme</vt:lpstr>
      <vt:lpstr>Office 主题​​</vt:lpstr>
      <vt:lpstr>Powerpoint.vn Template</vt:lpstr>
      <vt:lpstr>1_Office Theme</vt:lpstr>
      <vt:lpstr>1_Default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nguyên nhân cơ bản nhất đến sự sụp đổ của Liên bang Xô Viết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LIÊN XÔ VÀ CÁC NƯỚC ĐÔNG ÂU TỪ GIỮA NHỮNG NĂM 70 ĐẾN ĐẦU NHỮNG NĂM 90 CỦA THẾ KỈ XX</dc:title>
  <dc:creator>Doan Trang</dc:creator>
  <cp:lastModifiedBy>Admin</cp:lastModifiedBy>
  <cp:revision>76</cp:revision>
  <dcterms:created xsi:type="dcterms:W3CDTF">2021-08-19T12:50:19Z</dcterms:created>
  <dcterms:modified xsi:type="dcterms:W3CDTF">2022-09-21T15:31:32Z</dcterms:modified>
</cp:coreProperties>
</file>