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2"/>
  </p:notesMasterIdLst>
  <p:sldIdLst>
    <p:sldId id="297" r:id="rId2"/>
    <p:sldId id="271" r:id="rId3"/>
    <p:sldId id="269" r:id="rId4"/>
    <p:sldId id="302" r:id="rId5"/>
    <p:sldId id="299" r:id="rId6"/>
    <p:sldId id="300" r:id="rId7"/>
    <p:sldId id="303" r:id="rId8"/>
    <p:sldId id="307" r:id="rId9"/>
    <p:sldId id="306" r:id="rId10"/>
    <p:sldId id="276" r:id="rId11"/>
    <p:sldId id="309" r:id="rId12"/>
    <p:sldId id="312" r:id="rId13"/>
    <p:sldId id="311" r:id="rId14"/>
    <p:sldId id="322" r:id="rId15"/>
    <p:sldId id="314" r:id="rId16"/>
    <p:sldId id="315" r:id="rId17"/>
    <p:sldId id="320" r:id="rId18"/>
    <p:sldId id="319" r:id="rId19"/>
    <p:sldId id="321" r:id="rId20"/>
    <p:sldId id="327" r:id="rId21"/>
    <p:sldId id="323" r:id="rId22"/>
    <p:sldId id="330" r:id="rId23"/>
    <p:sldId id="324" r:id="rId24"/>
    <p:sldId id="326" r:id="rId25"/>
    <p:sldId id="332" r:id="rId26"/>
    <p:sldId id="328" r:id="rId27"/>
    <p:sldId id="337" r:id="rId28"/>
    <p:sldId id="333" r:id="rId29"/>
    <p:sldId id="335" r:id="rId30"/>
    <p:sldId id="277" r:id="rId31"/>
    <p:sldId id="361" r:id="rId32"/>
    <p:sldId id="362" r:id="rId33"/>
    <p:sldId id="281" r:id="rId34"/>
    <p:sldId id="341" r:id="rId35"/>
    <p:sldId id="360" r:id="rId36"/>
    <p:sldId id="340" r:id="rId37"/>
    <p:sldId id="339" r:id="rId38"/>
    <p:sldId id="345" r:id="rId39"/>
    <p:sldId id="346" r:id="rId40"/>
    <p:sldId id="350" r:id="rId41"/>
    <p:sldId id="352" r:id="rId42"/>
    <p:sldId id="353" r:id="rId43"/>
    <p:sldId id="347" r:id="rId44"/>
    <p:sldId id="355" r:id="rId45"/>
    <p:sldId id="357" r:id="rId46"/>
    <p:sldId id="351" r:id="rId47"/>
    <p:sldId id="358" r:id="rId48"/>
    <p:sldId id="359" r:id="rId49"/>
    <p:sldId id="293" r:id="rId50"/>
    <p:sldId id="282" r:id="rId51"/>
    <p:sldId id="294" r:id="rId52"/>
    <p:sldId id="295" r:id="rId53"/>
    <p:sldId id="291" r:id="rId54"/>
    <p:sldId id="287" r:id="rId55"/>
    <p:sldId id="288" r:id="rId56"/>
    <p:sldId id="289" r:id="rId57"/>
    <p:sldId id="290" r:id="rId58"/>
    <p:sldId id="263" r:id="rId59"/>
    <p:sldId id="342" r:id="rId60"/>
    <p:sldId id="270" r:id="rId61"/>
  </p:sldIdLst>
  <p:sldSz cx="18288000" cy="10287000"/>
  <p:notesSz cx="6858000" cy="9144000"/>
  <p:embeddedFontLst>
    <p:embeddedFont>
      <p:font typeface="Calibri" pitchFamily="34" charset="0"/>
      <p:regular r:id="rId63"/>
      <p:bold r:id="rId64"/>
      <p:italic r:id="rId65"/>
      <p:boldItalic r:id="rId66"/>
    </p:embeddedFont>
    <p:embeddedFont>
      <p:font typeface="Open Sans" charset="0"/>
      <p:regular r:id="rId67"/>
      <p:bold r:id="rId68"/>
      <p:italic r:id="rId69"/>
      <p:boldItalic r:id="rId70"/>
    </p:embeddedFont>
    <p:embeddedFont>
      <p:font typeface="#9Slide03 IcielPanton Black" charset="0"/>
      <p:bold r:id="rId71"/>
    </p:embeddedFont>
    <p:embeddedFont>
      <p:font typeface="Bitter" charset="0"/>
      <p:italic r:id="rId72"/>
      <p:boldItalic r:id="rId73"/>
    </p:embeddedFont>
    <p:embeddedFont>
      <p:font typeface="#9Slide03 FS Neusa Bold" charset="0"/>
      <p:bold r:id="rId74"/>
    </p:embeddedFont>
    <p:embeddedFont>
      <p:font typeface="Microsoft YaHei" pitchFamily="34" charset="-122"/>
      <p:regular r:id="rId75"/>
      <p:bold r:id="rId76"/>
    </p:embeddedFont>
    <p:embeddedFont>
      <p:font typeface="#9Slide03 Cabin Condensed Bold" charset="0"/>
      <p:bold r:id="rId77"/>
    </p:embeddedFont>
    <p:embeddedFont>
      <p:font typeface=".VnTime" pitchFamily="34" charset="0"/>
      <p:regular r:id="rId78"/>
      <p:bold r:id="rId79"/>
      <p:italic r:id="rId80"/>
      <p:bold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5B75F"/>
    <a:srgbClr val="F077AE"/>
    <a:srgbClr val="F9522B"/>
    <a:srgbClr val="455B9E"/>
    <a:srgbClr val="FA6742"/>
    <a:srgbClr val="FADA58"/>
    <a:srgbClr val="F7A055"/>
    <a:srgbClr val="FAF5F2"/>
    <a:srgbClr val="F3BE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6" d="100"/>
          <a:sy n="56" d="100"/>
        </p:scale>
        <p:origin x="-1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C8027B-2683-4061-A143-0DD6C70C5ACB}"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705E0-A17F-4E01-BD52-2D45C6680C67}" type="slidenum">
              <a:rPr lang="en-US" smtClean="0"/>
              <a:t>‹#›</a:t>
            </a:fld>
            <a:endParaRPr lang="en-US"/>
          </a:p>
        </p:txBody>
      </p:sp>
    </p:spTree>
    <p:extLst>
      <p:ext uri="{BB962C8B-B14F-4D97-AF65-F5344CB8AC3E}">
        <p14:creationId xmlns:p14="http://schemas.microsoft.com/office/powerpoint/2010/main" val="4193885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đường</a:t>
            </a:r>
            <a:r>
              <a:rPr lang="en-US" baseline="0" dirty="0" smtClean="0"/>
              <a:t> </a:t>
            </a:r>
            <a:r>
              <a:rPr lang="en-US" baseline="0" dirty="0" err="1" smtClean="0"/>
              <a:t>thẳng</a:t>
            </a:r>
            <a:r>
              <a:rPr lang="en-US" baseline="0" dirty="0" smtClean="0"/>
              <a:t> </a:t>
            </a:r>
            <a:r>
              <a:rPr lang="en-US" baseline="0" dirty="0" err="1" smtClean="0"/>
              <a:t>đen</a:t>
            </a:r>
            <a:r>
              <a:rPr lang="en-US" baseline="0" dirty="0" smtClean="0"/>
              <a:t> </a:t>
            </a:r>
            <a:r>
              <a:rPr lang="en-US" baseline="0" dirty="0" err="1" smtClean="0"/>
              <a:t>của</a:t>
            </a:r>
            <a:r>
              <a:rPr lang="en-US" baseline="0" dirty="0" smtClean="0"/>
              <a:t> </a:t>
            </a:r>
            <a:r>
              <a:rPr lang="en-US" baseline="0" dirty="0" err="1" smtClean="0"/>
              <a:t>mỗi</a:t>
            </a:r>
            <a:r>
              <a:rPr lang="en-US" baseline="0" dirty="0" smtClean="0"/>
              <a:t> </a:t>
            </a:r>
            <a:r>
              <a:rPr lang="en-US" baseline="0" dirty="0" err="1" smtClean="0"/>
              <a:t>châu</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sẽ</a:t>
            </a:r>
            <a:r>
              <a:rPr lang="en-US" baseline="0" dirty="0" smtClean="0"/>
              <a:t> </a:t>
            </a:r>
            <a:r>
              <a:rPr lang="en-US" baseline="0" dirty="0" err="1" smtClean="0"/>
              <a:t>hiện</a:t>
            </a:r>
            <a:r>
              <a:rPr lang="en-US" baseline="0" dirty="0" smtClean="0"/>
              <a:t> </a:t>
            </a:r>
            <a:r>
              <a:rPr lang="en-US" baseline="0" dirty="0" err="1" smtClean="0"/>
              <a:t>ra</a:t>
            </a:r>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Times New Roman" pitchFamily="18"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Times New Roman" pitchFamily="18"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Times New Roman" pitchFamily="18"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Times New Roman" pitchFamily="18"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Times New Roman" pitchFamily="18"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Times New Roman" pitchFamily="18"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Times New Roman" pitchFamily="18"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Times New Roman" pitchFamily="18"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Times New Roman" pitchFamily="18" charset="0"/>
                <a:ea typeface="Microsoft YaHei" pitchFamily="34" charset="-122"/>
              </a:defRPr>
            </a:lvl9pPr>
          </a:lstStyle>
          <a:p>
            <a:fld id="{5322D382-46C3-49A0-9CA2-20C0B4D8EA4F}" type="slidenum">
              <a:rPr lang="en-US" altLang="en-US" smtClean="0">
                <a:solidFill>
                  <a:srgbClr val="000000"/>
                </a:solidFill>
              </a:rPr>
              <a:pPr/>
              <a:t>15</a:t>
            </a:fld>
            <a:endParaRPr lang="en-US" altLang="en-US" smtClean="0">
              <a:solidFill>
                <a:srgbClr val="000000"/>
              </a:solidFill>
            </a:endParaRPr>
          </a:p>
        </p:txBody>
      </p:sp>
      <p:sp>
        <p:nvSpPr>
          <p:cNvPr id="4403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44036"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itchFamily="18" charset="0"/>
              <a:buNone/>
            </a:pPr>
            <a:endParaRPr lang="vi-V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rtl="0">
              <a:lnSpc>
                <a:spcPct val="140000"/>
              </a:lnSpc>
              <a:spcBef>
                <a:spcPts val="0"/>
              </a:spcBef>
              <a:spcAft>
                <a:spcPts val="0"/>
              </a:spcAft>
              <a:buNone/>
            </a:pPr>
            <a:r>
              <a:rPr lang="en-US" sz="1200" b="0" i="0" u="none" strike="noStrike" cap="none" dirty="0" err="1" smtClean="0">
                <a:solidFill>
                  <a:srgbClr val="000000"/>
                </a:solidFill>
                <a:latin typeface="Arial" panose="020B0604020202020204"/>
                <a:ea typeface="Arial" panose="020B0604020202020204"/>
                <a:cs typeface="Arial" panose="020B0604020202020204"/>
                <a:sym typeface="Arial" panose="020B0604020202020204"/>
              </a:rPr>
              <a:t>Giống</a:t>
            </a:r>
            <a:r>
              <a:rPr lang="en-US" sz="1200" b="0" i="0" u="none" strike="noStrike" cap="none" dirty="0" smtClean="0">
                <a:solidFill>
                  <a:srgbClr val="000000"/>
                </a:solidFill>
                <a:latin typeface="Arial" panose="020B0604020202020204"/>
                <a:ea typeface="Arial" panose="020B0604020202020204"/>
                <a:cs typeface="Arial" panose="020B0604020202020204"/>
                <a:sym typeface="Arial" panose="020B0604020202020204"/>
              </a:rPr>
              <a:t>:</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đều</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là</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những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phát</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kiến</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địa</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lí</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quan</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trọng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đều</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thể</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hiện</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khát</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vọng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khám</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phá</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thế</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giới</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của</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các</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nhà</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hàng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hải</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đều</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được</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khám</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phá</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bằng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đường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biển</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p>
          <a:p>
            <a:pPr marL="0" marR="0" lvl="0" indent="0" algn="just" rtl="0">
              <a:lnSpc>
                <a:spcPct val="140000"/>
              </a:lnSpc>
              <a:spcBef>
                <a:spcPts val="0"/>
              </a:spcBef>
              <a:spcAft>
                <a:spcPts val="0"/>
              </a:spcAft>
              <a:buNone/>
            </a:pP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Khác</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Người</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BDN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đi</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về</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hướng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đông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TBN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đi</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về</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hướng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tây</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Người</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BĐN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đem</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về</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nhiều</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vàng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bajcm</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hương</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liệu</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gia</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vị</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hơn</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a:t>
            </a:r>
            <a:r>
              <a:rPr lang="en-US" sz="1200" b="0" i="0" u="none" strike="noStrike" cap="none" baseline="0" dirty="0" err="1" smtClean="0">
                <a:solidFill>
                  <a:srgbClr val="000000"/>
                </a:solidFill>
                <a:latin typeface="Arial" panose="020B0604020202020204"/>
                <a:ea typeface="Arial" panose="020B0604020202020204"/>
                <a:cs typeface="Arial" panose="020B0604020202020204"/>
                <a:sym typeface="Arial" panose="020B0604020202020204"/>
              </a:rPr>
              <a:t>người</a:t>
            </a:r>
            <a:r>
              <a:rPr lang="en-US" sz="1200" b="0" i="0" u="none" strike="noStrike" cap="none" baseline="0" dirty="0" smtClean="0">
                <a:solidFill>
                  <a:srgbClr val="000000"/>
                </a:solidFill>
                <a:latin typeface="Arial" panose="020B0604020202020204"/>
                <a:ea typeface="Arial" panose="020B0604020202020204"/>
                <a:cs typeface="Arial" panose="020B0604020202020204"/>
                <a:sym typeface="Arial" panose="020B0604020202020204"/>
              </a:rPr>
              <a:t> TBN</a:t>
            </a:r>
          </a:p>
          <a:p>
            <a:pPr marL="0" marR="0" lvl="0" indent="0" algn="just" rtl="0">
              <a:lnSpc>
                <a:spcPct val="140000"/>
              </a:lnSpc>
              <a:spcBef>
                <a:spcPts val="0"/>
              </a:spcBef>
              <a:spcAft>
                <a:spcPts val="0"/>
              </a:spcAft>
              <a:buNone/>
            </a:pPr>
            <a:r>
              <a:rPr lang="vi-VN" sz="1200" b="0" i="0" u="none" strike="noStrike" cap="none" dirty="0" smtClean="0">
                <a:solidFill>
                  <a:srgbClr val="000000"/>
                </a:solidFill>
                <a:latin typeface="Arial" panose="020B0604020202020204"/>
                <a:ea typeface="Arial" panose="020B0604020202020204"/>
                <a:cs typeface="Arial" panose="020B0604020202020204"/>
                <a:sym typeface="Arial" panose="020B0604020202020204"/>
              </a:rPr>
              <a:t>Sự kết nối đường biển giữa châu Á và châu Âu, giữa châu Âu và châu Mỹ liên quan cụ thể đến cuộc phát kiến địa lí của Ma-gien-lăng và Va-xcô đơ Ga-ma.</a:t>
            </a:r>
          </a:p>
          <a:p>
            <a:pPr marL="0" marR="0" lvl="0" indent="0" algn="just" rtl="0">
              <a:lnSpc>
                <a:spcPct val="140000"/>
              </a:lnSpc>
              <a:spcBef>
                <a:spcPts val="0"/>
              </a:spcBef>
              <a:spcAft>
                <a:spcPts val="0"/>
              </a:spcAft>
              <a:buNone/>
            </a:pPr>
            <a:r>
              <a:rPr lang="vi-VN" sz="1200" b="0" i="0" u="none" strike="noStrike" cap="none" dirty="0" smtClean="0">
                <a:solidFill>
                  <a:srgbClr val="000000"/>
                </a:solidFill>
                <a:latin typeface="Arial" panose="020B0604020202020204"/>
                <a:ea typeface="Arial" panose="020B0604020202020204"/>
                <a:cs typeface="Arial" panose="020B0604020202020204"/>
                <a:sym typeface="Arial" panose="020B0604020202020204"/>
              </a:rPr>
              <a:t>Chuyến đi kết nối tất cả các lục địa với nhau chính là chuyến đi của Ma-gien-lan.</a:t>
            </a:r>
            <a:endParaRPr lang="vi-VN" dirty="0" smtClean="0"/>
          </a:p>
          <a:p>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0" i="0" u="none" strike="noStrike" cap="none" dirty="0" err="1" smtClean="0">
                <a:solidFill>
                  <a:srgbClr val="804E1C"/>
                </a:solidFill>
                <a:latin typeface="Open Sans" panose="020B0606030504020204"/>
                <a:ea typeface="Open Sans" panose="020B0606030504020204"/>
                <a:cs typeface="Open Sans" panose="020B0606030504020204"/>
                <a:sym typeface="Open Sans" panose="020B0606030504020204"/>
              </a:rPr>
              <a:t>Luyện</a:t>
            </a:r>
            <a:r>
              <a:rPr lang="en-US" sz="1200" b="0" i="0" u="none" strike="noStrike" cap="none" baseline="0" dirty="0" smtClean="0">
                <a:solidFill>
                  <a:srgbClr val="804E1C"/>
                </a:solidFill>
                <a:latin typeface="Open Sans" panose="020B0606030504020204"/>
                <a:ea typeface="Open Sans" panose="020B0606030504020204"/>
                <a:cs typeface="Open Sans" panose="020B0606030504020204"/>
                <a:sym typeface="Open Sans" panose="020B0606030504020204"/>
              </a:rPr>
              <a:t> </a:t>
            </a:r>
            <a:r>
              <a:rPr lang="en-US" sz="1200" b="0" i="0" u="none" strike="noStrike" cap="none" baseline="0" dirty="0" err="1" smtClean="0">
                <a:solidFill>
                  <a:srgbClr val="804E1C"/>
                </a:solidFill>
                <a:latin typeface="Open Sans" panose="020B0606030504020204"/>
                <a:ea typeface="Open Sans" panose="020B0606030504020204"/>
                <a:cs typeface="Open Sans" panose="020B0606030504020204"/>
                <a:sym typeface="Open Sans" panose="020B0606030504020204"/>
              </a:rPr>
              <a:t>tập</a:t>
            </a:r>
            <a:endParaRPr lang="en-US" sz="1200" b="0" i="0" u="none" strike="noStrike" cap="none" baseline="0" dirty="0" smtClean="0">
              <a:solidFill>
                <a:srgbClr val="804E1C"/>
              </a:solidFill>
              <a:latin typeface="Open Sans" panose="020B0606030504020204"/>
              <a:ea typeface="Open Sans" panose="020B0606030504020204"/>
              <a:cs typeface="Open Sans" panose="020B0606030504020204"/>
              <a:sym typeface="Open Sans" panose="020B0606030504020204"/>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b="0" i="0" u="none" strike="noStrike" cap="none" baseline="0" dirty="0" err="1" smtClean="0">
                <a:solidFill>
                  <a:srgbClr val="804E1C"/>
                </a:solidFill>
                <a:latin typeface="Open Sans" panose="020B0606030504020204"/>
                <a:ea typeface="Open Sans" panose="020B0606030504020204"/>
                <a:cs typeface="Open Sans" panose="020B0606030504020204"/>
                <a:sym typeface="Open Sans" panose="020B0606030504020204"/>
              </a:rPr>
              <a:t>Luật</a:t>
            </a:r>
            <a:r>
              <a:rPr lang="en-US" sz="1200" b="0" i="0" u="none" strike="noStrike" cap="none" baseline="0" dirty="0" smtClean="0">
                <a:solidFill>
                  <a:srgbClr val="804E1C"/>
                </a:solidFill>
                <a:latin typeface="Open Sans" panose="020B0606030504020204"/>
                <a:ea typeface="Open Sans" panose="020B0606030504020204"/>
                <a:cs typeface="Open Sans" panose="020B0606030504020204"/>
                <a:sym typeface="Open Sans" panose="020B0606030504020204"/>
              </a:rPr>
              <a:t> </a:t>
            </a:r>
            <a:r>
              <a:rPr lang="en-US" sz="1200" b="0" i="0" u="none" strike="noStrike" cap="none" baseline="0" dirty="0" err="1" smtClean="0">
                <a:solidFill>
                  <a:srgbClr val="804E1C"/>
                </a:solidFill>
                <a:latin typeface="Open Sans" panose="020B0606030504020204"/>
                <a:ea typeface="Open Sans" panose="020B0606030504020204"/>
                <a:cs typeface="Open Sans" panose="020B0606030504020204"/>
                <a:sym typeface="Open Sans" panose="020B0606030504020204"/>
              </a:rPr>
              <a:t>chơi</a:t>
            </a:r>
            <a:r>
              <a:rPr lang="en-US" sz="1200" b="0" i="0" u="none" strike="noStrike" cap="none" baseline="0" dirty="0" smtClean="0">
                <a:solidFill>
                  <a:srgbClr val="804E1C"/>
                </a:solidFill>
                <a:latin typeface="Open Sans" panose="020B0606030504020204"/>
                <a:ea typeface="Open Sans" panose="020B0606030504020204"/>
                <a:cs typeface="Open Sans" panose="020B0606030504020204"/>
                <a:sym typeface="Open Sans" panose="020B0606030504020204"/>
              </a:rPr>
              <a:t>: </a:t>
            </a:r>
            <a:r>
              <a:rPr lang="vi-VN" sz="1200" b="0" i="0" u="none" strike="noStrike" cap="none" dirty="0" smtClean="0">
                <a:solidFill>
                  <a:srgbClr val="804E1C"/>
                </a:solidFill>
                <a:latin typeface="Open Sans" panose="020B0606030504020204"/>
                <a:ea typeface="Open Sans" panose="020B0606030504020204"/>
                <a:cs typeface="Open Sans" panose="020B0606030504020204"/>
                <a:sym typeface="Open Sans" panose="020B0606030504020204"/>
              </a:rPr>
              <a:t>Trong khoảng thời gian 1 phút, dựa vào những dữ  kiện để tìm ra được manh mối. Nếu không tìm được manh mối, bạn sẽ thua và điểm thuộc về đội khác. </a:t>
            </a:r>
            <a:endParaRPr lang="vi-VN" dirty="0" smtClean="0"/>
          </a:p>
          <a:p>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nhấn</a:t>
            </a:r>
            <a:r>
              <a:rPr lang="en-US" baseline="0" dirty="0" smtClean="0"/>
              <a:t> </a:t>
            </a:r>
            <a:r>
              <a:rPr lang="en-US" baseline="0" dirty="0" err="1" smtClean="0"/>
              <a:t>vào</a:t>
            </a:r>
            <a:r>
              <a:rPr lang="en-US" baseline="0" dirty="0" smtClean="0"/>
              <a:t> con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slide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gợi</a:t>
            </a:r>
            <a:r>
              <a:rPr lang="en-US" baseline="0" dirty="0" smtClean="0"/>
              <a:t> ý</a:t>
            </a:r>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54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nhấn</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vuông</a:t>
            </a:r>
            <a:r>
              <a:rPr lang="en-US" baseline="0" dirty="0" smtClean="0"/>
              <a:t> </a:t>
            </a:r>
            <a:r>
              <a:rPr lang="en-US" baseline="0" dirty="0" err="1" smtClean="0"/>
              <a:t>bên</a:t>
            </a:r>
            <a:r>
              <a:rPr lang="en-US" baseline="0" dirty="0" smtClean="0"/>
              <a:t> </a:t>
            </a:r>
            <a:r>
              <a:rPr lang="en-US" baseline="0" dirty="0" err="1" smtClean="0"/>
              <a:t>dưới</a:t>
            </a:r>
            <a:r>
              <a:rPr lang="en-US" baseline="0" dirty="0" smtClean="0"/>
              <a:t> </a:t>
            </a:r>
            <a:r>
              <a:rPr lang="en-US" baseline="0" dirty="0" err="1" smtClean="0"/>
              <a:t>để</a:t>
            </a:r>
            <a:r>
              <a:rPr lang="en-US" baseline="0" dirty="0" smtClean="0"/>
              <a:t> di </a:t>
            </a:r>
            <a:r>
              <a:rPr lang="en-US" baseline="0" dirty="0" err="1" smtClean="0"/>
              <a:t>chuyển</a:t>
            </a:r>
            <a:r>
              <a:rPr lang="en-US" baseline="0" dirty="0" smtClean="0"/>
              <a:t> </a:t>
            </a:r>
            <a:r>
              <a:rPr lang="en-US" baseline="0" dirty="0" err="1" smtClean="0"/>
              <a:t>về</a:t>
            </a:r>
            <a:r>
              <a:rPr lang="en-US" baseline="0" dirty="0" smtClean="0"/>
              <a:t> slide </a:t>
            </a:r>
            <a:r>
              <a:rPr lang="en-US" baseline="0" dirty="0" err="1" smtClean="0"/>
              <a:t>cũ</a:t>
            </a:r>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55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nhấn</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vuông</a:t>
            </a:r>
            <a:r>
              <a:rPr lang="en-US" baseline="0" dirty="0" smtClean="0"/>
              <a:t> </a:t>
            </a:r>
            <a:r>
              <a:rPr lang="en-US" baseline="0" dirty="0" err="1" smtClean="0"/>
              <a:t>bên</a:t>
            </a:r>
            <a:r>
              <a:rPr lang="en-US" baseline="0" dirty="0" smtClean="0"/>
              <a:t> </a:t>
            </a:r>
            <a:r>
              <a:rPr lang="en-US" baseline="0" dirty="0" err="1" smtClean="0"/>
              <a:t>dưới</a:t>
            </a:r>
            <a:r>
              <a:rPr lang="en-US" baseline="0" dirty="0" smtClean="0"/>
              <a:t> </a:t>
            </a:r>
            <a:r>
              <a:rPr lang="en-US" baseline="0" dirty="0" err="1" smtClean="0"/>
              <a:t>để</a:t>
            </a:r>
            <a:r>
              <a:rPr lang="en-US" baseline="0" dirty="0" smtClean="0"/>
              <a:t> di </a:t>
            </a:r>
            <a:r>
              <a:rPr lang="en-US" baseline="0" dirty="0" err="1" smtClean="0"/>
              <a:t>chuyển</a:t>
            </a:r>
            <a:r>
              <a:rPr lang="en-US" baseline="0" dirty="0" smtClean="0"/>
              <a:t> </a:t>
            </a:r>
            <a:r>
              <a:rPr lang="en-US" baseline="0" dirty="0" err="1" smtClean="0"/>
              <a:t>về</a:t>
            </a:r>
            <a:r>
              <a:rPr lang="en-US" baseline="0" dirty="0" smtClean="0"/>
              <a:t> slide </a:t>
            </a:r>
            <a:r>
              <a:rPr lang="en-US" baseline="0" dirty="0" err="1" smtClean="0"/>
              <a:t>cũ</a:t>
            </a:r>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56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nhấn</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vuông</a:t>
            </a:r>
            <a:r>
              <a:rPr lang="en-US" baseline="0" dirty="0" smtClean="0"/>
              <a:t> </a:t>
            </a:r>
            <a:r>
              <a:rPr lang="en-US" baseline="0" dirty="0" err="1" smtClean="0"/>
              <a:t>bên</a:t>
            </a:r>
            <a:r>
              <a:rPr lang="en-US" baseline="0" dirty="0" smtClean="0"/>
              <a:t> </a:t>
            </a:r>
            <a:r>
              <a:rPr lang="en-US" baseline="0" dirty="0" err="1" smtClean="0"/>
              <a:t>dưới</a:t>
            </a:r>
            <a:r>
              <a:rPr lang="en-US" baseline="0" dirty="0" smtClean="0"/>
              <a:t> </a:t>
            </a:r>
            <a:r>
              <a:rPr lang="en-US" baseline="0" dirty="0" err="1" smtClean="0"/>
              <a:t>để</a:t>
            </a:r>
            <a:r>
              <a:rPr lang="en-US" baseline="0" dirty="0" smtClean="0"/>
              <a:t> di </a:t>
            </a:r>
            <a:r>
              <a:rPr lang="en-US" baseline="0" dirty="0" err="1" smtClean="0"/>
              <a:t>chuyển</a:t>
            </a:r>
            <a:r>
              <a:rPr lang="en-US" baseline="0" dirty="0" smtClean="0"/>
              <a:t> </a:t>
            </a:r>
            <a:r>
              <a:rPr lang="en-US" baseline="0" dirty="0" err="1" smtClean="0"/>
              <a:t>về</a:t>
            </a:r>
            <a:r>
              <a:rPr lang="en-US" baseline="0" dirty="0" smtClean="0"/>
              <a:t> slide </a:t>
            </a:r>
            <a:r>
              <a:rPr lang="en-US" baseline="0" dirty="0" err="1" smtClean="0"/>
              <a:t>cũ</a:t>
            </a:r>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57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58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6.png"/><Relationship Id="rId4"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54.xml"/><Relationship Id="rId11" Type="http://schemas.openxmlformats.org/officeDocument/2006/relationships/image" Target="../media/image94.png"/><Relationship Id="rId5" Type="http://schemas.openxmlformats.org/officeDocument/2006/relationships/image" Target="../media/image91.png"/><Relationship Id="rId10" Type="http://schemas.openxmlformats.org/officeDocument/2006/relationships/slide" Target="slide56.xml"/><Relationship Id="rId4" Type="http://schemas.openxmlformats.org/officeDocument/2006/relationships/slide" Target="slide55.xml"/><Relationship Id="rId9" Type="http://schemas.openxmlformats.org/officeDocument/2006/relationships/image" Target="../media/image93.png"/></Relationships>
</file>

<file path=ppt/slides/_rels/slide5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image" Target="../media/image9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54.xml"/><Relationship Id="rId5" Type="http://schemas.openxmlformats.org/officeDocument/2006/relationships/image" Target="../media/image95.png"/><Relationship Id="rId4" Type="http://schemas.openxmlformats.org/officeDocument/2006/relationships/notesSlide" Target="../notesSlides/notesSlide6.xml"/></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image" Target="../media/image9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54.xml"/><Relationship Id="rId5" Type="http://schemas.openxmlformats.org/officeDocument/2006/relationships/image" Target="../media/image95.png"/><Relationship Id="rId4" Type="http://schemas.openxmlformats.org/officeDocument/2006/relationships/notesSlide" Target="../notesSlides/notesSlide7.xml"/></Relationships>
</file>

<file path=ppt/slides/_rels/slide5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7.xml"/><Relationship Id="rId7" Type="http://schemas.openxmlformats.org/officeDocument/2006/relationships/image" Target="../media/image9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54.xml"/><Relationship Id="rId5" Type="http://schemas.openxmlformats.org/officeDocument/2006/relationships/image" Target="../media/image95.png"/><Relationship Id="rId4" Type="http://schemas.openxmlformats.org/officeDocument/2006/relationships/notesSlide" Target="../notesSlides/notesSlide8.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08120">
            <a:off x="7166846" y="8224999"/>
            <a:ext cx="1709327" cy="1709327"/>
          </a:xfrm>
          <a:prstGeom prst="rect">
            <a:avLst/>
          </a:prstGeom>
        </p:spPr>
      </p:pic>
      <p:pic>
        <p:nvPicPr>
          <p:cNvPr id="3" name="Picture 3"/>
          <p:cNvPicPr>
            <a:picLocks noChangeAspect="1"/>
          </p:cNvPicPr>
          <p:nvPr/>
        </p:nvPicPr>
        <p:blipFill>
          <a:blip r:embed="rId4">
            <a:alphaModFix amt="17000"/>
          </a:blip>
          <a:srcRect r="69107"/>
          <a:stretch>
            <a:fillRect/>
          </a:stretch>
        </p:blipFill>
        <p:spPr>
          <a:xfrm rot="-10800000">
            <a:off x="5132342" y="3459783"/>
            <a:ext cx="3847964" cy="6451827"/>
          </a:xfrm>
          <a:prstGeom prst="rect">
            <a:avLst/>
          </a:prstGeom>
        </p:spPr>
      </p:pic>
      <p:pic>
        <p:nvPicPr>
          <p:cNvPr id="4" name="Picture 4"/>
          <p:cNvPicPr>
            <a:picLocks noChangeAspect="1"/>
          </p:cNvPicPr>
          <p:nvPr/>
        </p:nvPicPr>
        <p:blipFill>
          <a:blip r:embed="rId4">
            <a:alphaModFix amt="17000"/>
          </a:blip>
          <a:srcRect r="67054"/>
          <a:stretch>
            <a:fillRect/>
          </a:stretch>
        </p:blipFill>
        <p:spPr>
          <a:xfrm>
            <a:off x="1028700" y="3416250"/>
            <a:ext cx="4103642" cy="543384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2544950" y="3705539"/>
            <a:ext cx="4886152" cy="606696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08120">
            <a:off x="15607258" y="-720093"/>
            <a:ext cx="3309826" cy="3309826"/>
          </a:xfrm>
          <a:prstGeom prst="rect">
            <a:avLst/>
          </a:prstGeom>
        </p:spPr>
      </p:pic>
      <p:grpSp>
        <p:nvGrpSpPr>
          <p:cNvPr id="7" name="Group 7"/>
          <p:cNvGrpSpPr>
            <a:grpSpLocks noChangeAspect="1"/>
          </p:cNvGrpSpPr>
          <p:nvPr/>
        </p:nvGrpSpPr>
        <p:grpSpPr>
          <a:xfrm rot="-8291411">
            <a:off x="11398930" y="500456"/>
            <a:ext cx="8498901" cy="4477339"/>
            <a:chOff x="0" y="0"/>
            <a:chExt cx="1610360" cy="848360"/>
          </a:xfrm>
        </p:grpSpPr>
        <p:sp>
          <p:nvSpPr>
            <p:cNvPr id="8" name="Freeform 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A6742"/>
            </a:solidFill>
          </p:spPr>
        </p:sp>
      </p:grpSp>
      <p:grpSp>
        <p:nvGrpSpPr>
          <p:cNvPr id="9" name="Group 9"/>
          <p:cNvGrpSpPr>
            <a:grpSpLocks noChangeAspect="1"/>
          </p:cNvGrpSpPr>
          <p:nvPr/>
        </p:nvGrpSpPr>
        <p:grpSpPr>
          <a:xfrm>
            <a:off x="10680288" y="1787027"/>
            <a:ext cx="5702712" cy="8499974"/>
            <a:chOff x="0" y="0"/>
            <a:chExt cx="2620010" cy="4324503"/>
          </a:xfrm>
        </p:grpSpPr>
        <p:sp>
          <p:nvSpPr>
            <p:cNvPr id="10" name="Freeform 10"/>
            <p:cNvSpPr/>
            <p:nvPr/>
          </p:nvSpPr>
          <p:spPr>
            <a:xfrm>
              <a:off x="53340" y="25400"/>
              <a:ext cx="2513330" cy="4299103"/>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2" name="Freeform 12"/>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id="13" name="Freeform 13"/>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id="14" name="Freeform 14"/>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id="15" name="Freeform 15"/>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id="16" name="Freeform 16"/>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id="17" name="Freeform 17"/>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id="18" name="Freeform 18"/>
            <p:cNvSpPr/>
            <p:nvPr/>
          </p:nvSpPr>
          <p:spPr>
            <a:xfrm>
              <a:off x="27940" y="0"/>
              <a:ext cx="2564130" cy="4324503"/>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id="28" name="Group 28"/>
          <p:cNvGrpSpPr>
            <a:grpSpLocks noChangeAspect="1"/>
          </p:cNvGrpSpPr>
          <p:nvPr/>
        </p:nvGrpSpPr>
        <p:grpSpPr>
          <a:xfrm rot="5394513">
            <a:off x="6390719" y="3451133"/>
            <a:ext cx="1331211" cy="1331211"/>
            <a:chOff x="0" y="0"/>
            <a:chExt cx="14400530" cy="14400530"/>
          </a:xfrm>
        </p:grpSpPr>
        <p:sp>
          <p:nvSpPr>
            <p:cNvPr id="29" name="Freeform 29"/>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A6742"/>
            </a:solidFill>
          </p:spPr>
        </p:sp>
      </p:grpSp>
      <p:grpSp>
        <p:nvGrpSpPr>
          <p:cNvPr id="31" name="Group 31"/>
          <p:cNvGrpSpPr>
            <a:grpSpLocks noChangeAspect="1"/>
          </p:cNvGrpSpPr>
          <p:nvPr/>
        </p:nvGrpSpPr>
        <p:grpSpPr>
          <a:xfrm rot="-8291411">
            <a:off x="-1349054" y="8503691"/>
            <a:ext cx="4389174" cy="2312278"/>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A6742"/>
            </a:solidFill>
          </p:spPr>
        </p:sp>
      </p:grpSp>
      <p:sp>
        <p:nvSpPr>
          <p:cNvPr id="37" name="TextBox 23"/>
          <p:cNvSpPr txBox="1"/>
          <p:nvPr/>
        </p:nvSpPr>
        <p:spPr>
          <a:xfrm>
            <a:off x="2723785" y="5346046"/>
            <a:ext cx="4557506" cy="3231654"/>
          </a:xfrm>
          <a:prstGeom prst="rect">
            <a:avLst/>
          </a:prstGeom>
        </p:spPr>
        <p:txBody>
          <a:bodyPr wrap="square" lIns="0" tIns="0" rIns="0" bIns="0" rtlCol="0" anchor="t">
            <a:spAutoFit/>
          </a:bodyPr>
          <a:lstStyle/>
          <a:p>
            <a:pPr algn="just">
              <a:lnSpc>
                <a:spcPts val="8400"/>
              </a:lnSpc>
              <a:spcBef>
                <a:spcPct val="0"/>
              </a:spcBef>
            </a:pPr>
            <a:r>
              <a:rPr lang="en-US" sz="5000" dirty="0" smtClean="0">
                <a:solidFill>
                  <a:schemeClr val="tx1">
                    <a:lumMod val="85000"/>
                    <a:lumOff val="15000"/>
                  </a:schemeClr>
                </a:solidFill>
                <a:latin typeface="#9Slide03 FS Neusa Bold" panose="00000800000000000000" pitchFamily="2" charset="0"/>
              </a:rPr>
              <a:t>THAM GIA TIẾT HỌC LỊCH SỬ VÀ ĐỊA LÍ, PHÂN MÔN LỊCH SỬ</a:t>
            </a:r>
            <a:endParaRPr lang="en-US" sz="5000" dirty="0">
              <a:solidFill>
                <a:schemeClr val="tx1">
                  <a:lumMod val="85000"/>
                  <a:lumOff val="15000"/>
                </a:schemeClr>
              </a:solidFill>
              <a:latin typeface="#9Slide03 FS Neusa Bold" panose="00000800000000000000" pitchFamily="2" charset="0"/>
            </a:endParaRPr>
          </a:p>
        </p:txBody>
      </p:sp>
      <p:pic>
        <p:nvPicPr>
          <p:cNvPr id="39" name="Picture 38"/>
          <p:cNvPicPr>
            <a:picLocks noChangeAspect="1"/>
          </p:cNvPicPr>
          <p:nvPr/>
        </p:nvPicPr>
        <p:blipFill rotWithShape="1">
          <a:blip r:embed="rId8"/>
          <a:srcRect l="28917" t="17708" r="51171" b="21875"/>
          <a:stretch>
            <a:fillRect/>
          </a:stretch>
        </p:blipFill>
        <p:spPr>
          <a:xfrm>
            <a:off x="11043430" y="2034768"/>
            <a:ext cx="4958570" cy="8061732"/>
          </a:xfrm>
          <a:prstGeom prst="roundRect">
            <a:avLst>
              <a:gd name="adj" fmla="val 10641"/>
            </a:avLst>
          </a:prstGeom>
        </p:spPr>
      </p:pic>
      <p:sp>
        <p:nvSpPr>
          <p:cNvPr id="11" name="TextBox 10"/>
          <p:cNvSpPr txBox="1"/>
          <p:nvPr/>
        </p:nvSpPr>
        <p:spPr>
          <a:xfrm>
            <a:off x="1028700" y="586709"/>
            <a:ext cx="7661312" cy="2862322"/>
          </a:xfrm>
          <a:prstGeom prst="rect">
            <a:avLst/>
          </a:prstGeom>
          <a:noFill/>
        </p:spPr>
        <p:txBody>
          <a:bodyPr wrap="square" rtlCol="0">
            <a:spAutoFit/>
          </a:bodyPr>
          <a:lstStyle/>
          <a:p>
            <a:r>
              <a:rPr lang="en-US" sz="6000" b="1" dirty="0" err="1" smtClean="0">
                <a:solidFill>
                  <a:srgbClr val="FF0000"/>
                </a:solidFill>
                <a:latin typeface="Times New Roman" pitchFamily="18" charset="0"/>
                <a:cs typeface="Times New Roman" pitchFamily="18" charset="0"/>
              </a:rPr>
              <a:t>NHIỆT</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LIỆT</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CHÀO</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ĐÓN</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CÁC</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EM</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HỌC</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SINH</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LỚP</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7A4</a:t>
            </a:r>
            <a:endParaRPr lang="en-US" sz="6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4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anim calcmode="lin" valueType="num">
                                      <p:cBhvr>
                                        <p:cTn id="46" dur="1000" fill="hold"/>
                                        <p:tgtEl>
                                          <p:spTgt spid="28"/>
                                        </p:tgtEl>
                                        <p:attrNameLst>
                                          <p:attrName>ppt_x</p:attrName>
                                        </p:attrNameLst>
                                      </p:cBhvr>
                                      <p:tavLst>
                                        <p:tav tm="0">
                                          <p:val>
                                            <p:strVal val="#ppt_x"/>
                                          </p:val>
                                        </p:tav>
                                        <p:tav tm="100000">
                                          <p:val>
                                            <p:strVal val="#ppt_x"/>
                                          </p:val>
                                        </p:tav>
                                      </p:tavLst>
                                    </p:anim>
                                    <p:anim calcmode="lin" valueType="num">
                                      <p:cBhvr>
                                        <p:cTn id="47" dur="1000" fill="hold"/>
                                        <p:tgtEl>
                                          <p:spTgt spid="28"/>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6742"/>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157798"/>
            <a:ext cx="16230600" cy="4906585"/>
            <a:chOff x="0" y="0"/>
            <a:chExt cx="4020099" cy="1215294"/>
          </a:xfrm>
        </p:grpSpPr>
        <p:sp>
          <p:nvSpPr>
            <p:cNvPr id="3" name="Freeform 3"/>
            <p:cNvSpPr/>
            <p:nvPr/>
          </p:nvSpPr>
          <p:spPr>
            <a:xfrm>
              <a:off x="0" y="0"/>
              <a:ext cx="4020099" cy="1215294"/>
            </a:xfrm>
            <a:custGeom>
              <a:avLst/>
              <a:gdLst/>
              <a:ahLst/>
              <a:cxnLst/>
              <a:rect l="l" t="t" r="r" b="b"/>
              <a:pathLst>
                <a:path w="4020099" h="1215294">
                  <a:moveTo>
                    <a:pt x="11925" y="0"/>
                  </a:moveTo>
                  <a:lnTo>
                    <a:pt x="4008174" y="0"/>
                  </a:lnTo>
                  <a:cubicBezTo>
                    <a:pt x="4014760" y="0"/>
                    <a:pt x="4020099" y="5339"/>
                    <a:pt x="4020099" y="11925"/>
                  </a:cubicBezTo>
                  <a:lnTo>
                    <a:pt x="4020099" y="1203370"/>
                  </a:lnTo>
                  <a:cubicBezTo>
                    <a:pt x="4020099" y="1209956"/>
                    <a:pt x="4014760" y="1215294"/>
                    <a:pt x="4008174" y="1215294"/>
                  </a:cubicBezTo>
                  <a:lnTo>
                    <a:pt x="11925" y="1215294"/>
                  </a:lnTo>
                  <a:cubicBezTo>
                    <a:pt x="5339" y="1215294"/>
                    <a:pt x="0" y="1209956"/>
                    <a:pt x="0" y="1203370"/>
                  </a:cubicBezTo>
                  <a:lnTo>
                    <a:pt x="0" y="11925"/>
                  </a:lnTo>
                  <a:cubicBezTo>
                    <a:pt x="0" y="5339"/>
                    <a:pt x="5339" y="0"/>
                    <a:pt x="11925"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655"/>
                </a:lnSpc>
              </a:pPr>
              <a:endParaRPr/>
            </a:p>
          </p:txBody>
        </p:sp>
      </p:grpSp>
      <p:sp>
        <p:nvSpPr>
          <p:cNvPr id="10" name="Google Shape;98;p1"/>
          <p:cNvSpPr txBox="1"/>
          <p:nvPr/>
        </p:nvSpPr>
        <p:spPr>
          <a:xfrm>
            <a:off x="1113187" y="5406772"/>
            <a:ext cx="16061626" cy="3462486"/>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GB" sz="7500" b="1" dirty="0" err="1" smtClean="0">
                <a:solidFill>
                  <a:srgbClr val="F9522B"/>
                </a:solidFill>
                <a:latin typeface="#9Slide03 FS Neusa Bold" panose="00000800000000000000" pitchFamily="2" charset="0"/>
                <a:ea typeface="Bitter" panose="020B0604020202090204"/>
                <a:cs typeface="Bitter" panose="020B0604020202090204"/>
                <a:sym typeface="Bitter" panose="020B0604020202090204"/>
              </a:rPr>
              <a:t>Chủ</a:t>
            </a:r>
            <a:r>
              <a:rPr lang="en-GB" sz="7500" b="1" dirty="0" smtClean="0">
                <a:solidFill>
                  <a:srgbClr val="F9522B"/>
                </a:solidFill>
                <a:latin typeface="#9Slide03 FS Neusa Bold" panose="00000800000000000000" pitchFamily="2" charset="0"/>
                <a:ea typeface="Bitter" panose="020B0604020202090204"/>
                <a:cs typeface="Bitter" panose="020B0604020202090204"/>
                <a:sym typeface="Bitter" panose="020B0604020202090204"/>
              </a:rPr>
              <a:t> </a:t>
            </a:r>
            <a:r>
              <a:rPr lang="en-GB" sz="7500" b="1" dirty="0" err="1" smtClean="0">
                <a:solidFill>
                  <a:srgbClr val="F9522B"/>
                </a:solidFill>
                <a:latin typeface="#9Slide03 FS Neusa Bold" panose="00000800000000000000" pitchFamily="2" charset="0"/>
                <a:ea typeface="Bitter" panose="020B0604020202090204"/>
                <a:cs typeface="Bitter" panose="020B0604020202090204"/>
                <a:sym typeface="Bitter" panose="020B0604020202090204"/>
              </a:rPr>
              <a:t>đề</a:t>
            </a:r>
            <a:r>
              <a:rPr lang="en-GB" sz="7500" b="1" dirty="0" smtClean="0">
                <a:solidFill>
                  <a:srgbClr val="F9522B"/>
                </a:solidFill>
                <a:latin typeface="#9Slide03 FS Neusa Bold" panose="00000800000000000000" pitchFamily="2" charset="0"/>
                <a:ea typeface="Bitter" panose="020B0604020202090204"/>
                <a:cs typeface="Bitter" panose="020B0604020202090204"/>
                <a:sym typeface="Bitter" panose="020B0604020202090204"/>
              </a:rPr>
              <a:t> </a:t>
            </a:r>
            <a:r>
              <a:rPr lang="en-GB" sz="7500" b="1" dirty="0" err="1" smtClean="0">
                <a:solidFill>
                  <a:srgbClr val="F9522B"/>
                </a:solidFill>
                <a:latin typeface="#9Slide03 FS Neusa Bold" panose="00000800000000000000" pitchFamily="2" charset="0"/>
                <a:ea typeface="Bitter" panose="020B0604020202090204"/>
                <a:cs typeface="Bitter" panose="020B0604020202090204"/>
                <a:sym typeface="Bitter" panose="020B0604020202090204"/>
              </a:rPr>
              <a:t>chung</a:t>
            </a:r>
            <a:endParaRPr lang="en-GB" sz="7500" b="1" i="0" u="none" strike="noStrike" cap="none" dirty="0" smtClean="0">
              <a:solidFill>
                <a:srgbClr val="F9522B"/>
              </a:solidFill>
              <a:latin typeface="#9Slide03 FS Neusa Bold" panose="00000800000000000000" pitchFamily="2" charset="0"/>
              <a:ea typeface="Bitter" panose="020B0604020202090204"/>
              <a:cs typeface="Bitter" panose="020B0604020202090204"/>
              <a:sym typeface="Bitter" panose="020B0604020202090204"/>
            </a:endParaRPr>
          </a:p>
          <a:p>
            <a:pPr marL="0" marR="0" lvl="0" indent="0" algn="ctr" rtl="0">
              <a:lnSpc>
                <a:spcPct val="150000"/>
              </a:lnSpc>
              <a:spcBef>
                <a:spcPts val="0"/>
              </a:spcBef>
              <a:spcAft>
                <a:spcPts val="0"/>
              </a:spcAft>
              <a:buNone/>
            </a:pPr>
            <a:r>
              <a:rPr lang="en-GB" sz="7000" b="1" i="0" u="none" strike="noStrike" cap="none" dirty="0" smtClean="0">
                <a:solidFill>
                  <a:srgbClr val="F9522B"/>
                </a:solidFill>
                <a:latin typeface="Times New Roman" pitchFamily="18" charset="0"/>
                <a:ea typeface="Bitter" panose="020B0604020202090204"/>
                <a:cs typeface="Times New Roman" pitchFamily="18" charset="0"/>
                <a:sym typeface="Bitter" panose="020B0604020202090204"/>
              </a:rPr>
              <a:t>CÁC </a:t>
            </a:r>
            <a:r>
              <a:rPr lang="en-GB" sz="7000" b="1" i="0" u="none" strike="noStrike" cap="none" dirty="0" err="1">
                <a:solidFill>
                  <a:srgbClr val="F9522B"/>
                </a:solidFill>
                <a:latin typeface="Times New Roman" pitchFamily="18" charset="0"/>
                <a:ea typeface="Bitter" panose="020B0604020202090204"/>
                <a:cs typeface="Times New Roman" pitchFamily="18" charset="0"/>
                <a:sym typeface="Bitter" panose="020B0604020202090204"/>
              </a:rPr>
              <a:t>CUỘC</a:t>
            </a:r>
            <a:r>
              <a:rPr lang="en-GB" sz="7000" b="1" i="0" u="none" strike="noStrike" cap="none" dirty="0">
                <a:solidFill>
                  <a:srgbClr val="F9522B"/>
                </a:solidFill>
                <a:latin typeface="Times New Roman" pitchFamily="18" charset="0"/>
                <a:ea typeface="Bitter" panose="020B0604020202090204"/>
                <a:cs typeface="Times New Roman" pitchFamily="18" charset="0"/>
                <a:sym typeface="Bitter" panose="020B0604020202090204"/>
              </a:rPr>
              <a:t> </a:t>
            </a:r>
            <a:r>
              <a:rPr lang="en-GB" sz="7000" b="1" dirty="0" err="1" smtClean="0">
                <a:solidFill>
                  <a:srgbClr val="F9522B"/>
                </a:solidFill>
                <a:latin typeface="Times New Roman" pitchFamily="18" charset="0"/>
                <a:ea typeface="Bitter" panose="020B0604020202090204"/>
                <a:cs typeface="Times New Roman" pitchFamily="18" charset="0"/>
                <a:sym typeface="Bitter" panose="020B0604020202090204"/>
              </a:rPr>
              <a:t>ĐẠI</a:t>
            </a:r>
            <a:r>
              <a:rPr lang="en-GB" sz="7000" b="1" dirty="0" smtClean="0">
                <a:solidFill>
                  <a:srgbClr val="F9522B"/>
                </a:solidFill>
                <a:latin typeface="Times New Roman" pitchFamily="18" charset="0"/>
                <a:ea typeface="Bitter" panose="020B0604020202090204"/>
                <a:cs typeface="Times New Roman" pitchFamily="18" charset="0"/>
                <a:sym typeface="Bitter" panose="020B0604020202090204"/>
              </a:rPr>
              <a:t> </a:t>
            </a:r>
            <a:r>
              <a:rPr lang="en-GB" sz="7000" b="1" i="0" u="none" strike="noStrike" cap="none" dirty="0" err="1" smtClean="0">
                <a:solidFill>
                  <a:srgbClr val="F9522B"/>
                </a:solidFill>
                <a:latin typeface="Times New Roman" pitchFamily="18" charset="0"/>
                <a:ea typeface="Bitter" panose="020B0604020202090204"/>
                <a:cs typeface="Times New Roman" pitchFamily="18" charset="0"/>
                <a:sym typeface="Bitter" panose="020B0604020202090204"/>
              </a:rPr>
              <a:t>PHÁT</a:t>
            </a:r>
            <a:r>
              <a:rPr lang="en-GB" sz="7000" b="1" i="0" u="none" strike="noStrike" cap="none" dirty="0" smtClean="0">
                <a:solidFill>
                  <a:srgbClr val="F9522B"/>
                </a:solidFill>
                <a:latin typeface="Times New Roman" pitchFamily="18" charset="0"/>
                <a:ea typeface="Bitter" panose="020B0604020202090204"/>
                <a:cs typeface="Times New Roman" pitchFamily="18" charset="0"/>
                <a:sym typeface="Bitter" panose="020B0604020202090204"/>
              </a:rPr>
              <a:t> </a:t>
            </a:r>
            <a:r>
              <a:rPr lang="en-GB" sz="7000" b="1" i="0" u="none" strike="noStrike" cap="none" dirty="0" err="1" smtClean="0">
                <a:solidFill>
                  <a:srgbClr val="F9522B"/>
                </a:solidFill>
                <a:latin typeface="Times New Roman" pitchFamily="18" charset="0"/>
                <a:ea typeface="Bitter" panose="020B0604020202090204"/>
                <a:cs typeface="Times New Roman" pitchFamily="18" charset="0"/>
                <a:sym typeface="Bitter" panose="020B0604020202090204"/>
              </a:rPr>
              <a:t>KIẾN</a:t>
            </a:r>
            <a:r>
              <a:rPr lang="en-GB" sz="7000" b="1" i="0" u="none" strike="noStrike" cap="none" dirty="0" smtClean="0">
                <a:solidFill>
                  <a:srgbClr val="F9522B"/>
                </a:solidFill>
                <a:latin typeface="Times New Roman" pitchFamily="18" charset="0"/>
                <a:ea typeface="Bitter" panose="020B0604020202090204"/>
                <a:cs typeface="Times New Roman" pitchFamily="18" charset="0"/>
                <a:sym typeface="Bitter" panose="020B0604020202090204"/>
              </a:rPr>
              <a:t> </a:t>
            </a:r>
            <a:r>
              <a:rPr lang="en-GB" sz="7000" b="1" i="0" u="none" strike="noStrike" cap="none" dirty="0">
                <a:solidFill>
                  <a:srgbClr val="F9522B"/>
                </a:solidFill>
                <a:latin typeface="Times New Roman" pitchFamily="18" charset="0"/>
                <a:ea typeface="Bitter" panose="020B0604020202090204"/>
                <a:cs typeface="Times New Roman" pitchFamily="18" charset="0"/>
                <a:sym typeface="Bitter" panose="020B0604020202090204"/>
              </a:rPr>
              <a:t>ĐỊA </a:t>
            </a:r>
            <a:r>
              <a:rPr lang="en-GB" sz="7000" b="1" i="0" u="none" strike="noStrike" cap="none" dirty="0" err="1" smtClean="0">
                <a:solidFill>
                  <a:srgbClr val="F9522B"/>
                </a:solidFill>
                <a:latin typeface="Times New Roman" pitchFamily="18" charset="0"/>
                <a:ea typeface="Bitter" panose="020B0604020202090204"/>
                <a:cs typeface="Times New Roman" pitchFamily="18" charset="0"/>
                <a:sym typeface="Bitter" panose="020B0604020202090204"/>
              </a:rPr>
              <a:t>LÍ</a:t>
            </a:r>
            <a:r>
              <a:rPr lang="en-GB" sz="7000" b="1" i="0" u="none" strike="noStrike" cap="none" dirty="0" smtClean="0">
                <a:solidFill>
                  <a:srgbClr val="F9522B"/>
                </a:solidFill>
                <a:latin typeface="Times New Roman" pitchFamily="18" charset="0"/>
                <a:ea typeface="Bitter" panose="020B0604020202090204"/>
                <a:cs typeface="Times New Roman" pitchFamily="18" charset="0"/>
                <a:sym typeface="Bitter" panose="020B0604020202090204"/>
              </a:rPr>
              <a:t>   </a:t>
            </a:r>
            <a:endParaRPr sz="7000" dirty="0">
              <a:solidFill>
                <a:srgbClr val="F9522B"/>
              </a:solidFill>
              <a:latin typeface="Times New Roman" pitchFamily="18" charset="0"/>
              <a:cs typeface="Times New Roman" pitchFamily="18" charset="0"/>
            </a:endParaRPr>
          </a:p>
        </p:txBody>
      </p:sp>
      <p:grpSp>
        <p:nvGrpSpPr>
          <p:cNvPr id="11" name="Google Shape;84;p1"/>
          <p:cNvGrpSpPr/>
          <p:nvPr/>
        </p:nvGrpSpPr>
        <p:grpSpPr>
          <a:xfrm>
            <a:off x="381000" y="568790"/>
            <a:ext cx="17297400" cy="7289800"/>
            <a:chOff x="0" y="1712750"/>
            <a:chExt cx="18083080" cy="9719733"/>
          </a:xfrm>
        </p:grpSpPr>
        <p:pic>
          <p:nvPicPr>
            <p:cNvPr id="12" name="Google Shape;85;p1"/>
            <p:cNvPicPr preferRelativeResize="0"/>
            <p:nvPr/>
          </p:nvPicPr>
          <p:blipFill rotWithShape="1">
            <a:blip r:embed="rId2"/>
            <a:srcRect/>
            <a:stretch>
              <a:fillRect/>
            </a:stretch>
          </p:blipFill>
          <p:spPr>
            <a:xfrm rot="-7614029">
              <a:off x="3845250" y="1253792"/>
              <a:ext cx="8873731" cy="11483652"/>
            </a:xfrm>
            <a:prstGeom prst="rect">
              <a:avLst/>
            </a:prstGeom>
            <a:noFill/>
            <a:ln>
              <a:noFill/>
            </a:ln>
          </p:spPr>
        </p:pic>
        <p:pic>
          <p:nvPicPr>
            <p:cNvPr id="13" name="Google Shape;86;p1"/>
            <p:cNvPicPr preferRelativeResize="0"/>
            <p:nvPr/>
          </p:nvPicPr>
          <p:blipFill rotWithShape="1">
            <a:blip r:embed="rId3"/>
            <a:srcRect/>
            <a:stretch>
              <a:fillRect/>
            </a:stretch>
          </p:blipFill>
          <p:spPr>
            <a:xfrm>
              <a:off x="0" y="5756187"/>
              <a:ext cx="18083080" cy="1627477"/>
            </a:xfrm>
            <a:prstGeom prst="rect">
              <a:avLst/>
            </a:prstGeom>
            <a:noFill/>
            <a:ln>
              <a:noFill/>
            </a:ln>
          </p:spPr>
        </p:pic>
        <p:pic>
          <p:nvPicPr>
            <p:cNvPr id="14" name="Google Shape;87;p1"/>
            <p:cNvPicPr preferRelativeResize="0"/>
            <p:nvPr/>
          </p:nvPicPr>
          <p:blipFill rotWithShape="1">
            <a:blip r:embed="rId4"/>
            <a:srcRect t="41105" r="45452"/>
            <a:stretch>
              <a:fillRect/>
            </a:stretch>
          </p:blipFill>
          <p:spPr>
            <a:xfrm>
              <a:off x="606471" y="1930729"/>
              <a:ext cx="7934081" cy="5064889"/>
            </a:xfrm>
            <a:prstGeom prst="rect">
              <a:avLst/>
            </a:prstGeom>
            <a:noFill/>
            <a:ln>
              <a:noFill/>
            </a:ln>
          </p:spPr>
        </p:pic>
        <p:pic>
          <p:nvPicPr>
            <p:cNvPr id="15" name="Google Shape;88;p1"/>
            <p:cNvPicPr preferRelativeResize="0"/>
            <p:nvPr/>
          </p:nvPicPr>
          <p:blipFill rotWithShape="1">
            <a:blip r:embed="rId5"/>
            <a:srcRect/>
            <a:stretch>
              <a:fillRect/>
            </a:stretch>
          </p:blipFill>
          <p:spPr>
            <a:xfrm>
              <a:off x="8282115" y="1848694"/>
              <a:ext cx="5976486" cy="5012778"/>
            </a:xfrm>
            <a:prstGeom prst="rect">
              <a:avLst/>
            </a:prstGeom>
            <a:noFill/>
            <a:ln>
              <a:noFill/>
            </a:ln>
          </p:spPr>
        </p:pic>
        <p:pic>
          <p:nvPicPr>
            <p:cNvPr id="16" name="Google Shape;89;p1"/>
            <p:cNvPicPr preferRelativeResize="0"/>
            <p:nvPr/>
          </p:nvPicPr>
          <p:blipFill rotWithShape="1">
            <a:blip r:embed="rId6"/>
            <a:srcRect/>
            <a:stretch>
              <a:fillRect/>
            </a:stretch>
          </p:blipFill>
          <p:spPr>
            <a:xfrm>
              <a:off x="13972012" y="2205566"/>
              <a:ext cx="3812023" cy="4655906"/>
            </a:xfrm>
            <a:prstGeom prst="rect">
              <a:avLst/>
            </a:prstGeom>
            <a:noFill/>
            <a:ln>
              <a:noFill/>
            </a:ln>
          </p:spPr>
        </p:pic>
        <p:pic>
          <p:nvPicPr>
            <p:cNvPr id="17" name="Google Shape;90;p1"/>
            <p:cNvPicPr preferRelativeResize="0"/>
            <p:nvPr/>
          </p:nvPicPr>
          <p:blipFill rotWithShape="1">
            <a:blip r:embed="rId7"/>
            <a:srcRect/>
            <a:stretch>
              <a:fillRect/>
            </a:stretch>
          </p:blipFill>
          <p:spPr>
            <a:xfrm>
              <a:off x="10678963" y="4755641"/>
              <a:ext cx="1937618" cy="2886582"/>
            </a:xfrm>
            <a:prstGeom prst="rect">
              <a:avLst/>
            </a:prstGeom>
            <a:noFill/>
            <a:ln>
              <a:noFill/>
            </a:ln>
          </p:spPr>
        </p:pic>
        <p:pic>
          <p:nvPicPr>
            <p:cNvPr id="18" name="Google Shape;91;p1"/>
            <p:cNvPicPr preferRelativeResize="0"/>
            <p:nvPr/>
          </p:nvPicPr>
          <p:blipFill rotWithShape="1">
            <a:blip r:embed="rId8"/>
            <a:srcRect/>
            <a:stretch>
              <a:fillRect/>
            </a:stretch>
          </p:blipFill>
          <p:spPr>
            <a:xfrm>
              <a:off x="5392353" y="5940373"/>
              <a:ext cx="632424" cy="1443291"/>
            </a:xfrm>
            <a:prstGeom prst="rect">
              <a:avLst/>
            </a:prstGeom>
            <a:noFill/>
            <a:ln>
              <a:noFill/>
            </a:ln>
          </p:spPr>
        </p:pic>
        <p:pic>
          <p:nvPicPr>
            <p:cNvPr id="19" name="Google Shape;92;p1"/>
            <p:cNvPicPr preferRelativeResize="0"/>
            <p:nvPr/>
          </p:nvPicPr>
          <p:blipFill rotWithShape="1">
            <a:blip r:embed="rId9"/>
            <a:srcRect/>
            <a:stretch>
              <a:fillRect/>
            </a:stretch>
          </p:blipFill>
          <p:spPr>
            <a:xfrm>
              <a:off x="6118833" y="6157503"/>
              <a:ext cx="809266" cy="1226161"/>
            </a:xfrm>
            <a:prstGeom prst="rect">
              <a:avLst/>
            </a:prstGeom>
            <a:noFill/>
            <a:ln>
              <a:noFill/>
            </a:ln>
          </p:spPr>
        </p:pic>
        <p:pic>
          <p:nvPicPr>
            <p:cNvPr id="20" name="Google Shape;93;p1"/>
            <p:cNvPicPr preferRelativeResize="0"/>
            <p:nvPr/>
          </p:nvPicPr>
          <p:blipFill rotWithShape="1">
            <a:blip r:embed="rId10"/>
            <a:srcRect/>
            <a:stretch>
              <a:fillRect/>
            </a:stretch>
          </p:blipFill>
          <p:spPr>
            <a:xfrm>
              <a:off x="13815830" y="6104114"/>
              <a:ext cx="874764" cy="1086051"/>
            </a:xfrm>
            <a:prstGeom prst="rect">
              <a:avLst/>
            </a:prstGeom>
            <a:noFill/>
            <a:ln>
              <a:noFill/>
            </a:ln>
          </p:spPr>
        </p:pic>
        <p:pic>
          <p:nvPicPr>
            <p:cNvPr id="21" name="Google Shape;94;p1"/>
            <p:cNvPicPr preferRelativeResize="0"/>
            <p:nvPr/>
          </p:nvPicPr>
          <p:blipFill rotWithShape="1">
            <a:blip r:embed="rId11"/>
            <a:srcRect/>
            <a:stretch>
              <a:fillRect/>
            </a:stretch>
          </p:blipFill>
          <p:spPr>
            <a:xfrm>
              <a:off x="5211034" y="1712750"/>
              <a:ext cx="2277419" cy="1039072"/>
            </a:xfrm>
            <a:prstGeom prst="rect">
              <a:avLst/>
            </a:prstGeom>
            <a:noFill/>
            <a:ln>
              <a:noFill/>
            </a:ln>
          </p:spPr>
        </p:pic>
      </p:grpSp>
      <p:sp>
        <p:nvSpPr>
          <p:cNvPr id="22" name="Google Shape;98;p1"/>
          <p:cNvSpPr txBox="1"/>
          <p:nvPr/>
        </p:nvSpPr>
        <p:spPr>
          <a:xfrm>
            <a:off x="1113187" y="9220277"/>
            <a:ext cx="16061626" cy="1038746"/>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GB" sz="4500" b="1" dirty="0">
                <a:solidFill>
                  <a:schemeClr val="bg1"/>
                </a:solidFill>
                <a:latin typeface="#9Slide03 FS Neusa Bold" panose="00000800000000000000" pitchFamily="2" charset="0"/>
                <a:ea typeface="Bitter" panose="020B0604020202090204"/>
                <a:cs typeface="Bitter" panose="020B0604020202090204"/>
                <a:sym typeface="Bitter" panose="020B0604020202090204"/>
              </a:rPr>
              <a:t>2</a:t>
            </a:r>
            <a:r>
              <a:rPr lang="en-GB" sz="4500" b="1" i="0" u="none" strike="noStrike" cap="none" dirty="0" smtClean="0">
                <a:solidFill>
                  <a:schemeClr val="bg1"/>
                </a:solidFill>
                <a:latin typeface="#9Slide03 FS Neusa Bold" panose="00000800000000000000" pitchFamily="2" charset="0"/>
                <a:ea typeface="Bitter" panose="020B0604020202090204"/>
                <a:cs typeface="Bitter" panose="020B0604020202090204"/>
                <a:sym typeface="Bitter" panose="020B0604020202090204"/>
              </a:rPr>
              <a:t> tiết</a:t>
            </a:r>
            <a:endParaRPr sz="4500" dirty="0">
              <a:solidFill>
                <a:schemeClr val="bg1"/>
              </a:solidFill>
              <a:latin typeface="#9Slide03 FS Neusa Bold" panose="00000800000000000000"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36881" y="1335438"/>
            <a:ext cx="5312609" cy="840675"/>
            <a:chOff x="0" y="0"/>
            <a:chExt cx="1029734" cy="162947"/>
          </a:xfrm>
        </p:grpSpPr>
        <p:sp>
          <p:nvSpPr>
            <p:cNvPr id="3" name="Freeform 3"/>
            <p:cNvSpPr/>
            <p:nvPr/>
          </p:nvSpPr>
          <p:spPr>
            <a:xfrm>
              <a:off x="0" y="0"/>
              <a:ext cx="1029734" cy="162947"/>
            </a:xfrm>
            <a:custGeom>
              <a:avLst/>
              <a:gdLst/>
              <a:ahLst/>
              <a:cxnLst/>
              <a:rect l="l" t="t" r="r" b="b"/>
              <a:pathLst>
                <a:path w="1029734" h="162947">
                  <a:moveTo>
                    <a:pt x="0" y="0"/>
                  </a:moveTo>
                  <a:lnTo>
                    <a:pt x="1029734" y="0"/>
                  </a:lnTo>
                  <a:lnTo>
                    <a:pt x="1029734" y="162947"/>
                  </a:lnTo>
                  <a:lnTo>
                    <a:pt x="0" y="162947"/>
                  </a:lnTo>
                  <a:close/>
                </a:path>
              </a:pathLst>
            </a:custGeom>
            <a:solidFill>
              <a:srgbClr val="FA674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5" name="Group 5"/>
          <p:cNvGrpSpPr/>
          <p:nvPr/>
        </p:nvGrpSpPr>
        <p:grpSpPr>
          <a:xfrm>
            <a:off x="-961628" y="1335438"/>
            <a:ext cx="5312609" cy="840675"/>
            <a:chOff x="0" y="0"/>
            <a:chExt cx="1029734" cy="162947"/>
          </a:xfrm>
        </p:grpSpPr>
        <p:sp>
          <p:nvSpPr>
            <p:cNvPr id="6" name="Freeform 6"/>
            <p:cNvSpPr/>
            <p:nvPr/>
          </p:nvSpPr>
          <p:spPr>
            <a:xfrm>
              <a:off x="0" y="0"/>
              <a:ext cx="1029734" cy="162947"/>
            </a:xfrm>
            <a:custGeom>
              <a:avLst/>
              <a:gdLst/>
              <a:ahLst/>
              <a:cxnLst/>
              <a:rect l="l" t="t" r="r" b="b"/>
              <a:pathLst>
                <a:path w="1029734" h="162947">
                  <a:moveTo>
                    <a:pt x="0" y="0"/>
                  </a:moveTo>
                  <a:lnTo>
                    <a:pt x="1029734" y="0"/>
                  </a:lnTo>
                  <a:lnTo>
                    <a:pt x="1029734" y="162947"/>
                  </a:lnTo>
                  <a:lnTo>
                    <a:pt x="0" y="162947"/>
                  </a:lnTo>
                  <a:close/>
                </a:path>
              </a:pathLst>
            </a:custGeom>
            <a:solidFill>
              <a:srgbClr val="F3BE66"/>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8" name="Group 8"/>
          <p:cNvGrpSpPr>
            <a:grpSpLocks noChangeAspect="1"/>
          </p:cNvGrpSpPr>
          <p:nvPr/>
        </p:nvGrpSpPr>
        <p:grpSpPr>
          <a:xfrm>
            <a:off x="3303511" y="3891505"/>
            <a:ext cx="1437995" cy="1080000"/>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3BE66"/>
            </a:solidFill>
          </p:spPr>
        </p:sp>
      </p:grpSp>
      <p:grpSp>
        <p:nvGrpSpPr>
          <p:cNvPr id="12" name="Group 12"/>
          <p:cNvGrpSpPr>
            <a:grpSpLocks noChangeAspect="1"/>
          </p:cNvGrpSpPr>
          <p:nvPr/>
        </p:nvGrpSpPr>
        <p:grpSpPr>
          <a:xfrm>
            <a:off x="7886700" y="3822170"/>
            <a:ext cx="1485900" cy="1080000"/>
            <a:chOff x="0" y="0"/>
            <a:chExt cx="6362700" cy="6575666"/>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A6742"/>
            </a:solidFill>
          </p:spPr>
        </p:sp>
      </p:grpSp>
      <p:sp>
        <p:nvSpPr>
          <p:cNvPr id="20" name="TextBox 20"/>
          <p:cNvSpPr txBox="1"/>
          <p:nvPr/>
        </p:nvSpPr>
        <p:spPr>
          <a:xfrm>
            <a:off x="4741506" y="1138873"/>
            <a:ext cx="8804988" cy="1362489"/>
          </a:xfrm>
          <a:prstGeom prst="rect">
            <a:avLst/>
          </a:prstGeom>
        </p:spPr>
        <p:txBody>
          <a:bodyPr lIns="0" tIns="0" rIns="0" bIns="0" rtlCol="0" anchor="t">
            <a:spAutoFit/>
          </a:bodyPr>
          <a:lstStyle/>
          <a:p>
            <a:pPr algn="ctr">
              <a:lnSpc>
                <a:spcPts val="11440"/>
              </a:lnSpc>
            </a:pPr>
            <a:r>
              <a:rPr lang="en-US" sz="7500" dirty="0" smtClean="0">
                <a:solidFill>
                  <a:schemeClr val="tx1">
                    <a:lumMod val="85000"/>
                    <a:lumOff val="15000"/>
                  </a:schemeClr>
                </a:solidFill>
                <a:latin typeface="#9Slide03 Cabin Condensed Bold" panose="00000806000000000000" pitchFamily="2" charset="0"/>
              </a:rPr>
              <a:t>NỘI DUNG BÀI HỌC</a:t>
            </a:r>
            <a:endParaRPr lang="en-US" sz="7500" dirty="0">
              <a:solidFill>
                <a:schemeClr val="tx1">
                  <a:lumMod val="85000"/>
                  <a:lumOff val="15000"/>
                </a:schemeClr>
              </a:solidFill>
              <a:latin typeface="#9Slide03 Cabin Condensed Bold" panose="00000806000000000000" pitchFamily="2" charset="0"/>
            </a:endParaRPr>
          </a:p>
        </p:txBody>
      </p:sp>
      <p:sp>
        <p:nvSpPr>
          <p:cNvPr id="22" name="TextBox 22"/>
          <p:cNvSpPr txBox="1"/>
          <p:nvPr/>
        </p:nvSpPr>
        <p:spPr>
          <a:xfrm>
            <a:off x="2133600" y="5287529"/>
            <a:ext cx="3291200" cy="3877985"/>
          </a:xfrm>
          <a:prstGeom prst="rect">
            <a:avLst/>
          </a:prstGeom>
        </p:spPr>
        <p:txBody>
          <a:bodyPr wrap="square" lIns="0" tIns="0" rIns="0" bIns="0" rtlCol="0" anchor="t">
            <a:spAutoFit/>
          </a:bodyPr>
          <a:lstStyle/>
          <a:p>
            <a:pPr lvl="0" algn="just">
              <a:lnSpc>
                <a:spcPct val="140000"/>
              </a:lnSpc>
            </a:pP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Nguyên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nhân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và</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điều</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kiện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của</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các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cuộc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đại</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phát</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kiến</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địa</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lí</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endParaRPr lang="en-US" sz="4500" dirty="0">
              <a:solidFill>
                <a:schemeClr val="tx1">
                  <a:lumMod val="85000"/>
                  <a:lumOff val="15000"/>
                </a:schemeClr>
              </a:solidFill>
              <a:latin typeface="#9Slide03 FS Neusa Bold" panose="00000800000000000000" pitchFamily="2" charset="0"/>
            </a:endParaRPr>
          </a:p>
        </p:txBody>
      </p:sp>
      <p:sp>
        <p:nvSpPr>
          <p:cNvPr id="28" name="TextBox 20"/>
          <p:cNvSpPr txBox="1"/>
          <p:nvPr/>
        </p:nvSpPr>
        <p:spPr>
          <a:xfrm>
            <a:off x="3491136" y="3736427"/>
            <a:ext cx="980310" cy="1295996"/>
          </a:xfrm>
          <a:prstGeom prst="rect">
            <a:avLst/>
          </a:prstGeom>
        </p:spPr>
        <p:txBody>
          <a:bodyPr wrap="square" lIns="0" tIns="0" rIns="0" bIns="0" rtlCol="0" anchor="t">
            <a:spAutoFit/>
          </a:bodyPr>
          <a:lstStyle/>
          <a:p>
            <a:pPr algn="ctr">
              <a:lnSpc>
                <a:spcPts val="11440"/>
              </a:lnSpc>
            </a:pPr>
            <a:r>
              <a:rPr lang="en-US" sz="6000" dirty="0" smtClean="0">
                <a:solidFill>
                  <a:schemeClr val="bg1"/>
                </a:solidFill>
                <a:latin typeface="#9Slide03 Cabin Condensed Bold" panose="00000806000000000000" pitchFamily="2" charset="0"/>
              </a:rPr>
              <a:t>1</a:t>
            </a:r>
            <a:endParaRPr lang="en-US" sz="6000" dirty="0">
              <a:solidFill>
                <a:schemeClr val="bg1"/>
              </a:solidFill>
              <a:latin typeface="#9Slide03 Cabin Condensed Bold" panose="00000806000000000000" pitchFamily="2" charset="0"/>
            </a:endParaRPr>
          </a:p>
        </p:txBody>
      </p:sp>
      <p:sp>
        <p:nvSpPr>
          <p:cNvPr id="29" name="TextBox 20"/>
          <p:cNvSpPr txBox="1"/>
          <p:nvPr/>
        </p:nvSpPr>
        <p:spPr>
          <a:xfrm>
            <a:off x="8163690" y="3700442"/>
            <a:ext cx="980310" cy="1295996"/>
          </a:xfrm>
          <a:prstGeom prst="rect">
            <a:avLst/>
          </a:prstGeom>
        </p:spPr>
        <p:txBody>
          <a:bodyPr wrap="square" lIns="0" tIns="0" rIns="0" bIns="0" rtlCol="0" anchor="t">
            <a:spAutoFit/>
          </a:bodyPr>
          <a:lstStyle/>
          <a:p>
            <a:pPr algn="ctr">
              <a:lnSpc>
                <a:spcPts val="11440"/>
              </a:lnSpc>
            </a:pPr>
            <a:r>
              <a:rPr lang="en-US" sz="6000" dirty="0" smtClean="0">
                <a:solidFill>
                  <a:schemeClr val="bg1"/>
                </a:solidFill>
                <a:latin typeface="#9Slide03 Cabin Condensed Bold" panose="00000806000000000000" pitchFamily="2" charset="0"/>
              </a:rPr>
              <a:t>2</a:t>
            </a:r>
            <a:endParaRPr lang="en-US" sz="6000" dirty="0">
              <a:solidFill>
                <a:schemeClr val="bg1"/>
              </a:solidFill>
              <a:latin typeface="#9Slide03 Cabin Condensed Bold" panose="00000806000000000000" pitchFamily="2" charset="0"/>
            </a:endParaRPr>
          </a:p>
        </p:txBody>
      </p:sp>
      <p:sp>
        <p:nvSpPr>
          <p:cNvPr id="31" name="TextBox 22"/>
          <p:cNvSpPr txBox="1"/>
          <p:nvPr/>
        </p:nvSpPr>
        <p:spPr>
          <a:xfrm>
            <a:off x="7315200" y="5528830"/>
            <a:ext cx="2971801" cy="2908489"/>
          </a:xfrm>
          <a:prstGeom prst="rect">
            <a:avLst/>
          </a:prstGeom>
        </p:spPr>
        <p:txBody>
          <a:bodyPr wrap="square" lIns="0" tIns="0" rIns="0" bIns="0" rtlCol="0" anchor="t">
            <a:spAutoFit/>
          </a:bodyPr>
          <a:lstStyle/>
          <a:p>
            <a:pPr lvl="0" algn="just">
              <a:lnSpc>
                <a:spcPct val="140000"/>
              </a:lnSpc>
            </a:pP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Một</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số</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cuộc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đại</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phát</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kiến</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địa</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lí</a:t>
            </a:r>
            <a:endParaRPr lang="en-US" sz="4500" dirty="0">
              <a:solidFill>
                <a:schemeClr val="tx1">
                  <a:lumMod val="85000"/>
                  <a:lumOff val="15000"/>
                </a:schemeClr>
              </a:solidFill>
              <a:latin typeface="#9Slide03 FS Neusa Bold" panose="00000800000000000000" pitchFamily="2" charset="0"/>
            </a:endParaRPr>
          </a:p>
        </p:txBody>
      </p:sp>
      <p:grpSp>
        <p:nvGrpSpPr>
          <p:cNvPr id="17" name="Group 12"/>
          <p:cNvGrpSpPr>
            <a:grpSpLocks noChangeAspect="1"/>
          </p:cNvGrpSpPr>
          <p:nvPr/>
        </p:nvGrpSpPr>
        <p:grpSpPr>
          <a:xfrm>
            <a:off x="12954000" y="3700442"/>
            <a:ext cx="1485900" cy="1080000"/>
            <a:chOff x="0" y="0"/>
            <a:chExt cx="6362700" cy="6575666"/>
          </a:xfrm>
          <a:solidFill>
            <a:srgbClr val="55B75F"/>
          </a:solidFill>
        </p:grpSpPr>
        <p:sp>
          <p:nvSpPr>
            <p:cNvPr id="18"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p:spPr>
        </p:sp>
      </p:grpSp>
      <p:sp>
        <p:nvSpPr>
          <p:cNvPr id="19" name="TextBox 20"/>
          <p:cNvSpPr txBox="1"/>
          <p:nvPr/>
        </p:nvSpPr>
        <p:spPr>
          <a:xfrm>
            <a:off x="13206796" y="3605133"/>
            <a:ext cx="980310" cy="1295996"/>
          </a:xfrm>
          <a:prstGeom prst="rect">
            <a:avLst/>
          </a:prstGeom>
        </p:spPr>
        <p:txBody>
          <a:bodyPr wrap="square" lIns="0" tIns="0" rIns="0" bIns="0" rtlCol="0" anchor="t">
            <a:spAutoFit/>
          </a:bodyPr>
          <a:lstStyle/>
          <a:p>
            <a:pPr algn="ctr">
              <a:lnSpc>
                <a:spcPts val="11440"/>
              </a:lnSpc>
            </a:pPr>
            <a:r>
              <a:rPr lang="en-US" sz="6000" dirty="0">
                <a:solidFill>
                  <a:schemeClr val="bg1"/>
                </a:solidFill>
                <a:latin typeface="#9Slide03 Cabin Condensed Bold" panose="00000806000000000000" pitchFamily="2" charset="0"/>
              </a:rPr>
              <a:t>3</a:t>
            </a:r>
          </a:p>
        </p:txBody>
      </p:sp>
      <p:sp>
        <p:nvSpPr>
          <p:cNvPr id="21" name="TextBox 22"/>
          <p:cNvSpPr txBox="1"/>
          <p:nvPr/>
        </p:nvSpPr>
        <p:spPr>
          <a:xfrm>
            <a:off x="12499036" y="5287530"/>
            <a:ext cx="2875689" cy="2908489"/>
          </a:xfrm>
          <a:prstGeom prst="rect">
            <a:avLst/>
          </a:prstGeom>
        </p:spPr>
        <p:txBody>
          <a:bodyPr wrap="square" lIns="0" tIns="0" rIns="0" bIns="0" rtlCol="0" anchor="t">
            <a:spAutoFit/>
          </a:bodyPr>
          <a:lstStyle/>
          <a:p>
            <a:pPr lvl="0" algn="just">
              <a:lnSpc>
                <a:spcPct val="140000"/>
              </a:lnSpc>
            </a:pP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Tác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động</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của</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các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cuộc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đại</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phát</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kiến</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địa</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lí</a:t>
            </a:r>
            <a:endParaRPr lang="en-US" sz="4500" dirty="0">
              <a:solidFill>
                <a:schemeClr val="tx1">
                  <a:lumMod val="85000"/>
                  <a:lumOff val="15000"/>
                </a:schemeClr>
              </a:solidFill>
              <a:latin typeface="#9Slide03 FS Neusa Bold" panose="00000800000000000000" pitchFamily="2" charset="0"/>
            </a:endParaRPr>
          </a:p>
        </p:txBody>
      </p:sp>
    </p:spTree>
    <p:extLst>
      <p:ext uri="{BB962C8B-B14F-4D97-AF65-F5344CB8AC3E}">
        <p14:creationId xmlns:p14="http://schemas.microsoft.com/office/powerpoint/2010/main" val="2326385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125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125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125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125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125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1250"/>
                                        <p:tgtEl>
                                          <p:spTgt spid="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1250"/>
                                        <p:tgtEl>
                                          <p:spTgt spid="2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1250"/>
                                        <p:tgtEl>
                                          <p:spTgt spid="31"/>
                                        </p:tgtEl>
                                      </p:cBhvr>
                                    </p:animEffect>
                                  </p:childTnLst>
                                </p:cTn>
                              </p:par>
                            </p:childTnLst>
                          </p:cTn>
                        </p:par>
                        <p:par>
                          <p:cTn id="32" fill="hold">
                            <p:stCondLst>
                              <p:cond delay="1250"/>
                            </p:stCondLst>
                            <p:childTnLst>
                              <p:par>
                                <p:cTn id="33" presetID="27" presetClass="emph" presetSubtype="0" repeatCount="indefinite" fill="remove" grpId="0" nodeType="afterEffect">
                                  <p:stCondLst>
                                    <p:cond delay="0"/>
                                  </p:stCondLst>
                                  <p:childTnLst>
                                    <p:animClr clrSpc="rgb" dir="cw">
                                      <p:cBhvr override="childStyle">
                                        <p:cTn id="34" dur="500" autoRev="1" fill="remove"/>
                                        <p:tgtEl>
                                          <p:spTgt spid="22"/>
                                        </p:tgtEl>
                                        <p:attrNameLst>
                                          <p:attrName>style.color</p:attrName>
                                        </p:attrNameLst>
                                      </p:cBhvr>
                                      <p:to>
                                        <a:schemeClr val="bg1"/>
                                      </p:to>
                                    </p:animClr>
                                    <p:animClr clrSpc="rgb" dir="cw">
                                      <p:cBhvr>
                                        <p:cTn id="35" dur="500" autoRev="1" fill="remove"/>
                                        <p:tgtEl>
                                          <p:spTgt spid="22"/>
                                        </p:tgtEl>
                                        <p:attrNameLst>
                                          <p:attrName>fillcolor</p:attrName>
                                        </p:attrNameLst>
                                      </p:cBhvr>
                                      <p:to>
                                        <a:schemeClr val="bg1"/>
                                      </p:to>
                                    </p:animClr>
                                    <p:set>
                                      <p:cBhvr>
                                        <p:cTn id="36" dur="500" autoRev="1" fill="remove"/>
                                        <p:tgtEl>
                                          <p:spTgt spid="22"/>
                                        </p:tgtEl>
                                        <p:attrNameLst>
                                          <p:attrName>fill.type</p:attrName>
                                        </p:attrNameLst>
                                      </p:cBhvr>
                                      <p:to>
                                        <p:strVal val="solid"/>
                                      </p:to>
                                    </p:set>
                                    <p:set>
                                      <p:cBhvr>
                                        <p:cTn id="37" dur="500" autoRev="1" fill="remove"/>
                                        <p:tgtEl>
                                          <p:spTgt spid="22"/>
                                        </p:tgtEl>
                                        <p:attrNameLst>
                                          <p:attrName>fill.on</p:attrName>
                                        </p:attrNameLst>
                                      </p:cBhvr>
                                      <p:to>
                                        <p:strVal val="true"/>
                                      </p:to>
                                    </p:set>
                                  </p:childTnLst>
                                </p:cTn>
                              </p:par>
                              <p:par>
                                <p:cTn id="38" presetID="14"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1250"/>
                                        <p:tgtEl>
                                          <p:spTgt spid="1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1250"/>
                                        <p:tgtEl>
                                          <p:spTgt spid="1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randombar(horizontal)">
                                      <p:cBhvr>
                                        <p:cTn id="46"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2" grpId="1"/>
      <p:bldP spid="28" grpId="0"/>
      <p:bldP spid="29" grpId="0"/>
      <p:bldP spid="31" grpId="0"/>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61628" y="1335438"/>
            <a:ext cx="5312609" cy="840675"/>
            <a:chOff x="0" y="0"/>
            <a:chExt cx="1029734" cy="162947"/>
          </a:xfrm>
        </p:grpSpPr>
        <p:sp>
          <p:nvSpPr>
            <p:cNvPr id="6" name="Freeform 6"/>
            <p:cNvSpPr/>
            <p:nvPr/>
          </p:nvSpPr>
          <p:spPr>
            <a:xfrm>
              <a:off x="0" y="0"/>
              <a:ext cx="1029734" cy="162947"/>
            </a:xfrm>
            <a:custGeom>
              <a:avLst/>
              <a:gdLst/>
              <a:ahLst/>
              <a:cxnLst/>
              <a:rect l="l" t="t" r="r" b="b"/>
              <a:pathLst>
                <a:path w="1029734" h="162947">
                  <a:moveTo>
                    <a:pt x="0" y="0"/>
                  </a:moveTo>
                  <a:lnTo>
                    <a:pt x="1029734" y="0"/>
                  </a:lnTo>
                  <a:lnTo>
                    <a:pt x="1029734" y="162947"/>
                  </a:lnTo>
                  <a:lnTo>
                    <a:pt x="0" y="162947"/>
                  </a:lnTo>
                  <a:close/>
                </a:path>
              </a:pathLst>
            </a:custGeom>
            <a:solidFill>
              <a:srgbClr val="F3BE66"/>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8" name="Group 8"/>
          <p:cNvGrpSpPr>
            <a:grpSpLocks noChangeAspect="1"/>
          </p:cNvGrpSpPr>
          <p:nvPr/>
        </p:nvGrpSpPr>
        <p:grpSpPr>
          <a:xfrm>
            <a:off x="3303511" y="3891505"/>
            <a:ext cx="1437995" cy="1080000"/>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3BE66"/>
            </a:solidFill>
          </p:spPr>
        </p:sp>
      </p:grpSp>
      <p:sp>
        <p:nvSpPr>
          <p:cNvPr id="20" name="TextBox 20"/>
          <p:cNvSpPr txBox="1"/>
          <p:nvPr/>
        </p:nvSpPr>
        <p:spPr>
          <a:xfrm>
            <a:off x="4741506" y="1138873"/>
            <a:ext cx="8804988" cy="1362489"/>
          </a:xfrm>
          <a:prstGeom prst="rect">
            <a:avLst/>
          </a:prstGeom>
        </p:spPr>
        <p:txBody>
          <a:bodyPr lIns="0" tIns="0" rIns="0" bIns="0" rtlCol="0" anchor="t">
            <a:spAutoFit/>
          </a:bodyPr>
          <a:lstStyle/>
          <a:p>
            <a:pPr algn="ctr">
              <a:lnSpc>
                <a:spcPts val="11440"/>
              </a:lnSpc>
            </a:pPr>
            <a:r>
              <a:rPr lang="en-US" sz="7500" dirty="0" smtClean="0">
                <a:solidFill>
                  <a:schemeClr val="tx1">
                    <a:lumMod val="85000"/>
                    <a:lumOff val="15000"/>
                  </a:schemeClr>
                </a:solidFill>
                <a:latin typeface="#9Slide03 Cabin Condensed Bold" panose="00000806000000000000" pitchFamily="2" charset="0"/>
              </a:rPr>
              <a:t>NỘI DUNG BÀI HỌC</a:t>
            </a:r>
            <a:endParaRPr lang="en-US" sz="7500" dirty="0">
              <a:solidFill>
                <a:schemeClr val="tx1">
                  <a:lumMod val="85000"/>
                  <a:lumOff val="15000"/>
                </a:schemeClr>
              </a:solidFill>
              <a:latin typeface="#9Slide03 Cabin Condensed Bold" panose="00000806000000000000" pitchFamily="2" charset="0"/>
            </a:endParaRPr>
          </a:p>
        </p:txBody>
      </p:sp>
      <p:sp>
        <p:nvSpPr>
          <p:cNvPr id="22" name="TextBox 22"/>
          <p:cNvSpPr txBox="1"/>
          <p:nvPr/>
        </p:nvSpPr>
        <p:spPr>
          <a:xfrm>
            <a:off x="5105400" y="3829657"/>
            <a:ext cx="12115800" cy="969496"/>
          </a:xfrm>
          <a:prstGeom prst="rect">
            <a:avLst/>
          </a:prstGeom>
          <a:solidFill>
            <a:srgbClr val="FFC000"/>
          </a:solidFill>
        </p:spPr>
        <p:txBody>
          <a:bodyPr wrap="square" lIns="0" tIns="0" rIns="0" bIns="0" rtlCol="0" anchor="t">
            <a:spAutoFit/>
          </a:bodyPr>
          <a:lstStyle/>
          <a:p>
            <a:pPr lvl="0" algn="just">
              <a:lnSpc>
                <a:spcPct val="140000"/>
              </a:lnSpc>
            </a:pP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Nguyên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nhân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và</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điều</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kiện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của</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các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cuộc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đại</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phát</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kiến</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địa</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lí</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endParaRPr lang="en-US" sz="4500" dirty="0">
              <a:solidFill>
                <a:schemeClr val="tx1">
                  <a:lumMod val="85000"/>
                  <a:lumOff val="15000"/>
                </a:schemeClr>
              </a:solidFill>
              <a:latin typeface="#9Slide03 FS Neusa Bold" panose="00000800000000000000" pitchFamily="2" charset="0"/>
            </a:endParaRPr>
          </a:p>
        </p:txBody>
      </p:sp>
      <p:sp>
        <p:nvSpPr>
          <p:cNvPr id="28" name="TextBox 20"/>
          <p:cNvSpPr txBox="1"/>
          <p:nvPr/>
        </p:nvSpPr>
        <p:spPr>
          <a:xfrm>
            <a:off x="3491136" y="3736427"/>
            <a:ext cx="980310" cy="1295996"/>
          </a:xfrm>
          <a:prstGeom prst="rect">
            <a:avLst/>
          </a:prstGeom>
        </p:spPr>
        <p:txBody>
          <a:bodyPr wrap="square" lIns="0" tIns="0" rIns="0" bIns="0" rtlCol="0" anchor="t">
            <a:spAutoFit/>
          </a:bodyPr>
          <a:lstStyle/>
          <a:p>
            <a:pPr algn="ctr">
              <a:lnSpc>
                <a:spcPts val="11440"/>
              </a:lnSpc>
            </a:pPr>
            <a:r>
              <a:rPr lang="en-US" sz="6000" dirty="0" smtClean="0">
                <a:latin typeface="#9Slide03 Cabin Condensed Bold" panose="00000806000000000000" pitchFamily="2" charset="0"/>
              </a:rPr>
              <a:t>1</a:t>
            </a:r>
            <a:endParaRPr lang="en-US" sz="6000" dirty="0">
              <a:latin typeface="#9Slide03 Cabin Condensed Bold" panose="00000806000000000000" pitchFamily="2" charset="0"/>
            </a:endParaRPr>
          </a:p>
        </p:txBody>
      </p:sp>
    </p:spTree>
    <p:extLst>
      <p:ext uri="{BB962C8B-B14F-4D97-AF65-F5344CB8AC3E}">
        <p14:creationId xmlns:p14="http://schemas.microsoft.com/office/powerpoint/2010/main" val="38339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125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125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125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1250"/>
                                        <p:tgtEl>
                                          <p:spTgt spid="2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1250"/>
                                        <p:tgtEl>
                                          <p:spTgt spid="28"/>
                                        </p:tgtEl>
                                      </p:cBhvr>
                                    </p:animEffect>
                                  </p:childTnLst>
                                </p:cTn>
                              </p:par>
                            </p:childTnLst>
                          </p:cTn>
                        </p:par>
                        <p:par>
                          <p:cTn id="20" fill="hold">
                            <p:stCondLst>
                              <p:cond delay="1250"/>
                            </p:stCondLst>
                            <p:childTnLst>
                              <p:par>
                                <p:cTn id="21" presetID="27" presetClass="emph" presetSubtype="0" repeatCount="indefinite" fill="remove" grpId="0" nodeType="afterEffect">
                                  <p:stCondLst>
                                    <p:cond delay="0"/>
                                  </p:stCondLst>
                                  <p:childTnLst>
                                    <p:animClr clrSpc="rgb" dir="cw">
                                      <p:cBhvr override="childStyle">
                                        <p:cTn id="22" dur="500" autoRev="1" fill="remove"/>
                                        <p:tgtEl>
                                          <p:spTgt spid="22"/>
                                        </p:tgtEl>
                                        <p:attrNameLst>
                                          <p:attrName>style.color</p:attrName>
                                        </p:attrNameLst>
                                      </p:cBhvr>
                                      <p:to>
                                        <a:schemeClr val="bg1"/>
                                      </p:to>
                                    </p:animClr>
                                    <p:animClr clrSpc="rgb" dir="cw">
                                      <p:cBhvr>
                                        <p:cTn id="23" dur="500" autoRev="1" fill="remove"/>
                                        <p:tgtEl>
                                          <p:spTgt spid="22"/>
                                        </p:tgtEl>
                                        <p:attrNameLst>
                                          <p:attrName>fillcolor</p:attrName>
                                        </p:attrNameLst>
                                      </p:cBhvr>
                                      <p:to>
                                        <a:schemeClr val="bg1"/>
                                      </p:to>
                                    </p:animClr>
                                    <p:set>
                                      <p:cBhvr>
                                        <p:cTn id="24" dur="500" autoRev="1" fill="remove"/>
                                        <p:tgtEl>
                                          <p:spTgt spid="22"/>
                                        </p:tgtEl>
                                        <p:attrNameLst>
                                          <p:attrName>fill.type</p:attrName>
                                        </p:attrNameLst>
                                      </p:cBhvr>
                                      <p:to>
                                        <p:strVal val="solid"/>
                                      </p:to>
                                    </p:set>
                                    <p:set>
                                      <p:cBhvr>
                                        <p:cTn id="25" dur="500" autoRev="1" fill="remove"/>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2" grpId="1"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hỗ dành sẵn cho Nội dung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8777" y="4819651"/>
            <a:ext cx="10280650" cy="4702970"/>
          </a:xfrm>
        </p:spPr>
      </p:pic>
      <p:sp>
        <p:nvSpPr>
          <p:cNvPr id="5" name="Bong bóng Lời nói: Hình bầu dục 4">
            <a:extLst>
              <a:ext uri="{FF2B5EF4-FFF2-40B4-BE49-F238E27FC236}"/>
            </a:extLst>
          </p:cNvPr>
          <p:cNvSpPr/>
          <p:nvPr/>
        </p:nvSpPr>
        <p:spPr>
          <a:xfrm>
            <a:off x="7696200" y="723900"/>
            <a:ext cx="9906000" cy="4645820"/>
          </a:xfrm>
          <a:prstGeom prst="wedgeEllipseCallout">
            <a:avLst>
              <a:gd name="adj1" fmla="val -65821"/>
              <a:gd name="adj2" fmla="val 44577"/>
            </a:avLst>
          </a:prstGeom>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anchor="ctr"/>
          <a:lstStyle/>
          <a:p>
            <a:pPr algn="ctr">
              <a:buClr>
                <a:srgbClr val="000000"/>
              </a:buClr>
              <a:buSzPct val="100000"/>
              <a:buFont typeface="Times New Roman" panose="02020603050405020304" pitchFamily="18" charset="0"/>
              <a:buNone/>
              <a:defRPr/>
            </a:pPr>
            <a:r>
              <a:rPr lang="vi-VN" sz="4300" dirty="0"/>
              <a:t>Tại sao </a:t>
            </a:r>
            <a:r>
              <a:rPr lang="en-US" sz="4300" dirty="0" err="1" smtClean="0"/>
              <a:t>đến</a:t>
            </a:r>
            <a:r>
              <a:rPr lang="en-US" sz="4300" dirty="0" smtClean="0"/>
              <a:t> </a:t>
            </a:r>
            <a:r>
              <a:rPr lang="vi-VN" sz="4300" dirty="0" smtClean="0"/>
              <a:t> </a:t>
            </a:r>
            <a:r>
              <a:rPr lang="vi-VN" sz="4300" dirty="0"/>
              <a:t>TK XV </a:t>
            </a:r>
            <a:r>
              <a:rPr lang="en-US" sz="4300" dirty="0" err="1" smtClean="0"/>
              <a:t>việc</a:t>
            </a:r>
            <a:r>
              <a:rPr lang="en-US" sz="4300" dirty="0" smtClean="0"/>
              <a:t> </a:t>
            </a:r>
            <a:r>
              <a:rPr lang="en-US" sz="4300" dirty="0" err="1" smtClean="0"/>
              <a:t>tìm</a:t>
            </a:r>
            <a:r>
              <a:rPr lang="en-US" sz="4300" dirty="0" smtClean="0"/>
              <a:t> </a:t>
            </a:r>
            <a:r>
              <a:rPr lang="vi-VN" sz="4300" dirty="0" smtClean="0"/>
              <a:t>đường </a:t>
            </a:r>
            <a:r>
              <a:rPr lang="en-US" sz="4300" dirty="0" smtClean="0"/>
              <a:t> </a:t>
            </a:r>
            <a:r>
              <a:rPr lang="en-US" sz="4300" dirty="0" err="1" smtClean="0"/>
              <a:t>biển</a:t>
            </a:r>
            <a:r>
              <a:rPr lang="en-US" sz="4300" dirty="0" smtClean="0"/>
              <a:t> </a:t>
            </a:r>
            <a:r>
              <a:rPr lang="vi-VN" sz="4300" dirty="0" smtClean="0"/>
              <a:t>sang </a:t>
            </a:r>
            <a:r>
              <a:rPr lang="vi-VN" sz="4300" dirty="0"/>
              <a:t>phương </a:t>
            </a:r>
            <a:r>
              <a:rPr lang="vi-VN" sz="4300" dirty="0" smtClean="0"/>
              <a:t>Đông</a:t>
            </a:r>
            <a:r>
              <a:rPr lang="en-US" sz="4300" dirty="0" smtClean="0"/>
              <a:t> </a:t>
            </a:r>
            <a:r>
              <a:rPr lang="en-US" sz="4300" dirty="0" err="1" smtClean="0"/>
              <a:t>của</a:t>
            </a:r>
            <a:r>
              <a:rPr lang="en-US" sz="4300" dirty="0" smtClean="0"/>
              <a:t> </a:t>
            </a:r>
            <a:r>
              <a:rPr lang="en-US" sz="4300" dirty="0" err="1" smtClean="0"/>
              <a:t>người</a:t>
            </a:r>
            <a:r>
              <a:rPr lang="en-US" sz="4300" dirty="0" smtClean="0"/>
              <a:t> </a:t>
            </a:r>
            <a:r>
              <a:rPr lang="en-US" sz="4300" dirty="0" err="1" smtClean="0"/>
              <a:t>Tây</a:t>
            </a:r>
            <a:r>
              <a:rPr lang="en-US" sz="4300" dirty="0" smtClean="0"/>
              <a:t> </a:t>
            </a:r>
            <a:r>
              <a:rPr lang="en-US" sz="4300" dirty="0" err="1" smtClean="0"/>
              <a:t>Âu</a:t>
            </a:r>
            <a:r>
              <a:rPr lang="en-US" sz="4300" dirty="0" smtClean="0"/>
              <a:t> </a:t>
            </a:r>
            <a:r>
              <a:rPr lang="en-US" sz="4300" dirty="0" err="1" smtClean="0"/>
              <a:t>được</a:t>
            </a:r>
            <a:r>
              <a:rPr lang="en-US" sz="4300" dirty="0" smtClean="0"/>
              <a:t> </a:t>
            </a:r>
            <a:r>
              <a:rPr lang="en-US" sz="4300" dirty="0" err="1" smtClean="0"/>
              <a:t>đặt</a:t>
            </a:r>
            <a:r>
              <a:rPr lang="en-US" sz="4300" dirty="0" smtClean="0"/>
              <a:t> </a:t>
            </a:r>
            <a:r>
              <a:rPr lang="en-US" sz="4300" dirty="0" err="1" smtClean="0"/>
              <a:t>ra</a:t>
            </a:r>
            <a:r>
              <a:rPr lang="en-US" sz="4300" dirty="0" smtClean="0"/>
              <a:t> </a:t>
            </a:r>
            <a:r>
              <a:rPr lang="en-US" sz="4300" dirty="0" err="1" smtClean="0"/>
              <a:t>bức</a:t>
            </a:r>
            <a:r>
              <a:rPr lang="en-US" sz="4300" dirty="0" smtClean="0"/>
              <a:t> </a:t>
            </a:r>
            <a:r>
              <a:rPr lang="en-US" sz="4300" dirty="0" err="1" smtClean="0"/>
              <a:t>thiết</a:t>
            </a:r>
            <a:r>
              <a:rPr lang="en-US" sz="4300" dirty="0" smtClean="0"/>
              <a:t> </a:t>
            </a:r>
            <a:r>
              <a:rPr lang="vi-VN" sz="4300" dirty="0" smtClean="0"/>
              <a:t>? </a:t>
            </a:r>
            <a:endParaRPr lang="vi-VN" sz="4300" dirty="0"/>
          </a:p>
        </p:txBody>
      </p:sp>
      <p:sp>
        <p:nvSpPr>
          <p:cNvPr id="2" name="Right Arrow 1"/>
          <p:cNvSpPr/>
          <p:nvPr/>
        </p:nvSpPr>
        <p:spPr>
          <a:xfrm>
            <a:off x="1524000" y="723900"/>
            <a:ext cx="5181600" cy="289560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latin typeface="Times New Roman" pitchFamily="18" charset="0"/>
                <a:cs typeface="Times New Roman" pitchFamily="18" charset="0"/>
              </a:rPr>
              <a:t>Thảo</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luận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nhóm</a:t>
            </a:r>
            <a:r>
              <a:rPr lang="en-US" sz="5400" dirty="0" smtClean="0">
                <a:latin typeface="Times New Roman" pitchFamily="18" charset="0"/>
                <a:cs typeface="Times New Roman" pitchFamily="18" charset="0"/>
              </a:rPr>
              <a:t> (2 P)</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113752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714982"/>
            <a:ext cx="3889979" cy="886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6133646" y="2095500"/>
            <a:ext cx="2553154" cy="122676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133646" y="3322260"/>
            <a:ext cx="1867354" cy="243084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72000" y="2799040"/>
            <a:ext cx="1561646" cy="1046440"/>
          </a:xfrm>
          <a:prstGeom prst="rect">
            <a:avLst/>
          </a:prstGeom>
          <a:noFill/>
        </p:spPr>
        <p:txBody>
          <a:bodyPr wrap="none" rtlCol="0">
            <a:spAutoFit/>
          </a:bodyPr>
          <a:lstStyle/>
          <a:p>
            <a:r>
              <a:rPr lang="en-US" dirty="0" smtClean="0"/>
              <a:t> </a:t>
            </a:r>
            <a:r>
              <a:rPr lang="en-US" sz="4400" dirty="0" err="1" smtClean="0"/>
              <a:t>Gợi</a:t>
            </a:r>
            <a:r>
              <a:rPr lang="en-US" sz="4400" dirty="0" smtClean="0"/>
              <a:t> ý </a:t>
            </a:r>
          </a:p>
          <a:p>
            <a:endParaRPr lang="en-US" dirty="0"/>
          </a:p>
        </p:txBody>
      </p:sp>
      <p:sp>
        <p:nvSpPr>
          <p:cNvPr id="11" name="Oval 10"/>
          <p:cNvSpPr/>
          <p:nvPr/>
        </p:nvSpPr>
        <p:spPr>
          <a:xfrm>
            <a:off x="9144000" y="482600"/>
            <a:ext cx="73152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972800" y="1125835"/>
            <a:ext cx="4128053" cy="923330"/>
          </a:xfrm>
          <a:prstGeom prst="rect">
            <a:avLst/>
          </a:prstGeom>
          <a:noFill/>
        </p:spPr>
        <p:txBody>
          <a:bodyPr wrap="none" rtlCol="0">
            <a:spAutoFit/>
          </a:bodyPr>
          <a:lstStyle/>
          <a:p>
            <a:r>
              <a:rPr lang="en-US" sz="5400" b="1" dirty="0" err="1" smtClean="0">
                <a:solidFill>
                  <a:schemeClr val="bg1"/>
                </a:solidFill>
                <a:latin typeface="Times New Roman" pitchFamily="18" charset="0"/>
                <a:cs typeface="Times New Roman" pitchFamily="18" charset="0"/>
              </a:rPr>
              <a:t>Nguyên</a:t>
            </a:r>
            <a:r>
              <a:rPr lang="en-US" sz="5400" b="1" dirty="0" smtClean="0">
                <a:solidFill>
                  <a:schemeClr val="bg1"/>
                </a:solidFill>
                <a:latin typeface="Times New Roman" pitchFamily="18" charset="0"/>
                <a:cs typeface="Times New Roman" pitchFamily="18" charset="0"/>
              </a:rPr>
              <a:t> </a:t>
            </a:r>
            <a:r>
              <a:rPr lang="en-US" sz="5400" b="1" dirty="0" err="1" smtClean="0">
                <a:solidFill>
                  <a:schemeClr val="bg1"/>
                </a:solidFill>
                <a:latin typeface="Times New Roman" pitchFamily="18" charset="0"/>
                <a:cs typeface="Times New Roman" pitchFamily="18" charset="0"/>
              </a:rPr>
              <a:t>nhân</a:t>
            </a:r>
            <a:endParaRPr lang="en-US" sz="5400" b="1" dirty="0">
              <a:solidFill>
                <a:schemeClr val="bg1"/>
              </a:solidFill>
              <a:latin typeface="Times New Roman" pitchFamily="18" charset="0"/>
              <a:cs typeface="Times New Roman" pitchFamily="18"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0" y="4819372"/>
            <a:ext cx="7340600" cy="2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0450195" y="5476101"/>
            <a:ext cx="3012363" cy="923330"/>
          </a:xfrm>
          <a:prstGeom prst="rect">
            <a:avLst/>
          </a:prstGeom>
        </p:spPr>
        <p:txBody>
          <a:bodyPr wrap="none">
            <a:spAutoFit/>
          </a:bodyPr>
          <a:lstStyle/>
          <a:p>
            <a:r>
              <a:rPr lang="en-US" sz="5400" b="1" dirty="0" err="1">
                <a:solidFill>
                  <a:schemeClr val="bg1"/>
                </a:solidFill>
                <a:latin typeface="Times New Roman" pitchFamily="18" charset="0"/>
                <a:cs typeface="Times New Roman" pitchFamily="18" charset="0"/>
              </a:rPr>
              <a:t>Điều</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kiện</a:t>
            </a:r>
            <a:endParaRPr lang="en-US" sz="5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4432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barn(inVertical)">
                                      <p:cBhvr>
                                        <p:cTn id="21" dur="500"/>
                                        <p:tgtEl>
                                          <p:spTgt spid="92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914400" y="416720"/>
            <a:ext cx="16459200" cy="1714500"/>
          </a:xfrm>
        </p:spPr>
        <p:txBody>
          <a:bodyPr>
            <a:normAutofit/>
          </a:bodyPr>
          <a:lstStyle/>
          <a:p>
            <a:pPr>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defRPr/>
            </a:pPr>
            <a:r>
              <a:rPr lang="en-US" sz="7100" dirty="0" err="1">
                <a:solidFill>
                  <a:srgbClr val="0000FF"/>
                </a:solidFill>
                <a:effectLst>
                  <a:outerShdw blurRad="38100" dist="38100" dir="2700000" algn="tl">
                    <a:srgbClr val="C0C0C0"/>
                  </a:outerShdw>
                </a:effectLst>
                <a:latin typeface="Arial" charset="0"/>
              </a:rPr>
              <a:t>Nguyên</a:t>
            </a:r>
            <a:r>
              <a:rPr lang="en-US" sz="7100" dirty="0">
                <a:solidFill>
                  <a:srgbClr val="0000FF"/>
                </a:solidFill>
                <a:effectLst>
                  <a:outerShdw blurRad="38100" dist="38100" dir="2700000" algn="tl">
                    <a:srgbClr val="C0C0C0"/>
                  </a:outerShdw>
                </a:effectLst>
                <a:latin typeface="Arial" charset="0"/>
              </a:rPr>
              <a:t> </a:t>
            </a:r>
            <a:r>
              <a:rPr lang="en-US" sz="7100" dirty="0" err="1" smtClean="0">
                <a:solidFill>
                  <a:srgbClr val="0000FF"/>
                </a:solidFill>
                <a:effectLst>
                  <a:outerShdw blurRad="38100" dist="38100" dir="2700000" algn="tl">
                    <a:srgbClr val="C0C0C0"/>
                  </a:outerShdw>
                </a:effectLst>
                <a:latin typeface="Arial" charset="0"/>
              </a:rPr>
              <a:t>nhân</a:t>
            </a:r>
            <a:endParaRPr lang="en-US" sz="7100" dirty="0">
              <a:solidFill>
                <a:srgbClr val="0000FF"/>
              </a:solidFill>
              <a:effectLst>
                <a:outerShdw blurRad="38100" dist="38100" dir="2700000" algn="tl">
                  <a:srgbClr val="C0C0C0"/>
                </a:outerShdw>
              </a:effectLst>
              <a:latin typeface="Arial" charset="0"/>
            </a:endParaRPr>
          </a:p>
        </p:txBody>
      </p:sp>
      <p:sp>
        <p:nvSpPr>
          <p:cNvPr id="7170" name="AutoShape 2"/>
          <p:cNvSpPr>
            <a:spLocks noChangeArrowheads="1"/>
          </p:cNvSpPr>
          <p:nvPr/>
        </p:nvSpPr>
        <p:spPr bwMode="auto">
          <a:xfrm>
            <a:off x="5181600" y="2400300"/>
            <a:ext cx="8686800" cy="2286000"/>
          </a:xfrm>
          <a:prstGeom prst="roundRect">
            <a:avLst>
              <a:gd name="adj" fmla="val 16667"/>
            </a:avLst>
          </a:prstGeom>
          <a:solidFill>
            <a:srgbClr val="FFD05B"/>
          </a:solidFill>
          <a:ln w="12600" cap="sq">
            <a:solidFill>
              <a:srgbClr val="000000"/>
            </a:solidFill>
            <a:miter lim="800000"/>
            <a:headEnd/>
            <a:tailEnd/>
          </a:ln>
        </p:spPr>
        <p:txBody>
          <a:bodyPr wrap="none" lIns="160713" tIns="83571" rIns="160713" bIns="83571" anchor="ctr"/>
          <a:lstStyle/>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endParaRPr lang="en-US" altLang="en-US" sz="6400" b="1">
              <a:solidFill>
                <a:srgbClr val="CC3300"/>
              </a:solidFill>
              <a:latin typeface="Arial" charset="0"/>
            </a:endParaRPr>
          </a:p>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endParaRPr lang="en-US" altLang="en-US" sz="6400" b="1">
              <a:solidFill>
                <a:srgbClr val="CC3300"/>
              </a:solidFill>
              <a:latin typeface="Arial" charset="0"/>
            </a:endParaRPr>
          </a:p>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r>
              <a:rPr lang="en-US" altLang="en-US" sz="6400" b="1">
                <a:solidFill>
                  <a:srgbClr val="CC3300"/>
                </a:solidFill>
                <a:latin typeface="Arial" charset="0"/>
              </a:rPr>
              <a:t>Phát triển</a:t>
            </a:r>
            <a:r>
              <a:rPr lang="en-US" altLang="en-US" sz="6400" b="1">
                <a:solidFill>
                  <a:srgbClr val="000000"/>
                </a:solidFill>
                <a:latin typeface="Arial" charset="0"/>
              </a:rPr>
              <a:t> </a:t>
            </a:r>
            <a:r>
              <a:rPr lang="en-US" altLang="en-US" sz="6400" b="1">
                <a:solidFill>
                  <a:srgbClr val="CC3300"/>
                </a:solidFill>
                <a:latin typeface="Arial" charset="0"/>
              </a:rPr>
              <a:t>sản xuất</a:t>
            </a:r>
          </a:p>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endParaRPr lang="en-US" altLang="en-US" sz="6400">
              <a:solidFill>
                <a:srgbClr val="000000"/>
              </a:solidFill>
              <a:latin typeface=".VnTime" pitchFamily="34" charset="0"/>
            </a:endParaRPr>
          </a:p>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endParaRPr lang="en-US" altLang="en-US" sz="6400">
              <a:solidFill>
                <a:srgbClr val="000000"/>
              </a:solidFill>
              <a:latin typeface=".VnTime" pitchFamily="34" charset="0"/>
            </a:endParaRPr>
          </a:p>
        </p:txBody>
      </p:sp>
      <p:sp>
        <p:nvSpPr>
          <p:cNvPr id="7171" name="AutoShape 3"/>
          <p:cNvSpPr>
            <a:spLocks noChangeArrowheads="1"/>
          </p:cNvSpPr>
          <p:nvPr/>
        </p:nvSpPr>
        <p:spPr bwMode="auto">
          <a:xfrm>
            <a:off x="457200" y="6371167"/>
            <a:ext cx="6048376" cy="2286000"/>
          </a:xfrm>
          <a:prstGeom prst="roundRect">
            <a:avLst>
              <a:gd name="adj" fmla="val 16667"/>
            </a:avLst>
          </a:prstGeom>
          <a:solidFill>
            <a:srgbClr val="FFD05B"/>
          </a:solidFill>
          <a:ln w="12600" cap="sq">
            <a:solidFill>
              <a:srgbClr val="000000"/>
            </a:solidFill>
            <a:miter lim="800000"/>
            <a:headEnd/>
            <a:tailEnd/>
          </a:ln>
        </p:spPr>
        <p:txBody>
          <a:bodyPr wrap="none" lIns="160713" tIns="83571" rIns="160713" bIns="83571" anchor="ctr"/>
          <a:lstStyle/>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endParaRPr lang="en-US" altLang="en-US" sz="6400" b="1" dirty="0">
              <a:solidFill>
                <a:srgbClr val="0000FF"/>
              </a:solidFill>
              <a:latin typeface=".VnTime" pitchFamily="34" charset="0"/>
            </a:endParaRPr>
          </a:p>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r>
              <a:rPr lang="en-US" altLang="en-US" sz="6400" b="1" dirty="0" err="1">
                <a:solidFill>
                  <a:srgbClr val="0000FF"/>
                </a:solidFill>
                <a:latin typeface="Arial" charset="0"/>
              </a:rPr>
              <a:t>Nguyên</a:t>
            </a:r>
            <a:r>
              <a:rPr lang="en-US" altLang="en-US" sz="6400" b="1" dirty="0">
                <a:solidFill>
                  <a:srgbClr val="0000FF"/>
                </a:solidFill>
                <a:latin typeface="Arial" charset="0"/>
              </a:rPr>
              <a:t> </a:t>
            </a:r>
            <a:r>
              <a:rPr lang="en-US" altLang="en-US" sz="6400" b="1" dirty="0" err="1">
                <a:solidFill>
                  <a:srgbClr val="0000FF"/>
                </a:solidFill>
                <a:latin typeface="Arial" charset="0"/>
              </a:rPr>
              <a:t>liệu</a:t>
            </a:r>
            <a:endParaRPr lang="en-US" altLang="en-US" sz="6400" b="1" dirty="0">
              <a:solidFill>
                <a:srgbClr val="0000FF"/>
              </a:solidFill>
              <a:latin typeface="Arial" charset="0"/>
            </a:endParaRPr>
          </a:p>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endParaRPr lang="en-US" altLang="en-US" sz="6400" b="1" dirty="0">
              <a:solidFill>
                <a:srgbClr val="0000FF"/>
              </a:solidFill>
              <a:latin typeface="Arial" charset="0"/>
            </a:endParaRPr>
          </a:p>
        </p:txBody>
      </p:sp>
      <p:sp>
        <p:nvSpPr>
          <p:cNvPr id="7172" name="AutoShape 4"/>
          <p:cNvSpPr>
            <a:spLocks noChangeArrowheads="1"/>
          </p:cNvSpPr>
          <p:nvPr/>
        </p:nvSpPr>
        <p:spPr bwMode="auto">
          <a:xfrm>
            <a:off x="6705600" y="6450807"/>
            <a:ext cx="4876800" cy="2286000"/>
          </a:xfrm>
          <a:prstGeom prst="roundRect">
            <a:avLst>
              <a:gd name="adj" fmla="val 16667"/>
            </a:avLst>
          </a:prstGeom>
          <a:solidFill>
            <a:srgbClr val="FFD05B"/>
          </a:solidFill>
          <a:ln w="12600" cap="sq">
            <a:solidFill>
              <a:srgbClr val="000000"/>
            </a:solidFill>
            <a:miter lim="800000"/>
            <a:headEnd/>
            <a:tailEnd/>
          </a:ln>
        </p:spPr>
        <p:txBody>
          <a:bodyPr wrap="none" lIns="160713" tIns="83571" rIns="160713" bIns="83571" anchor="ctr"/>
          <a:lstStyle/>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r>
              <a:rPr lang="en-US" altLang="en-US" sz="7100" b="1">
                <a:solidFill>
                  <a:srgbClr val="0000FF"/>
                </a:solidFill>
                <a:latin typeface="Arial" charset="0"/>
              </a:rPr>
              <a:t>Vốn</a:t>
            </a:r>
          </a:p>
        </p:txBody>
      </p:sp>
      <p:sp>
        <p:nvSpPr>
          <p:cNvPr id="7173" name="AutoShape 5"/>
          <p:cNvSpPr>
            <a:spLocks noChangeArrowheads="1"/>
          </p:cNvSpPr>
          <p:nvPr/>
        </p:nvSpPr>
        <p:spPr bwMode="auto">
          <a:xfrm>
            <a:off x="12801600" y="6400800"/>
            <a:ext cx="4876800" cy="2286000"/>
          </a:xfrm>
          <a:prstGeom prst="roundRect">
            <a:avLst>
              <a:gd name="adj" fmla="val 16667"/>
            </a:avLst>
          </a:prstGeom>
          <a:solidFill>
            <a:srgbClr val="FFD05B"/>
          </a:solidFill>
          <a:ln w="12600" cap="sq">
            <a:solidFill>
              <a:srgbClr val="000000"/>
            </a:solidFill>
            <a:miter lim="800000"/>
            <a:headEnd/>
            <a:tailEnd/>
          </a:ln>
        </p:spPr>
        <p:txBody>
          <a:bodyPr wrap="none" lIns="160713" tIns="83571" rIns="160713" bIns="83571" anchor="ctr"/>
          <a:lstStyle/>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endParaRPr lang="en-US" altLang="en-US" sz="6400" b="1">
              <a:solidFill>
                <a:srgbClr val="0000FF"/>
              </a:solidFill>
              <a:latin typeface=".VnTime" pitchFamily="34" charset="0"/>
            </a:endParaRPr>
          </a:p>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r>
              <a:rPr lang="en-US" altLang="en-US" sz="6400" b="1">
                <a:solidFill>
                  <a:srgbClr val="0000FF"/>
                </a:solidFill>
                <a:latin typeface="Arial" charset="0"/>
              </a:rPr>
              <a:t>Thị trường</a:t>
            </a:r>
          </a:p>
          <a:p>
            <a:pPr algn="ctr">
              <a:buSzPct val="100000"/>
              <a:tabLst>
                <a:tab pos="0" algn="l"/>
                <a:tab pos="799413" algn="l"/>
                <a:tab pos="1601662" algn="l"/>
                <a:tab pos="2403909" algn="l"/>
                <a:tab pos="3206158" algn="l"/>
                <a:tab pos="4008405" algn="l"/>
                <a:tab pos="4810654" algn="l"/>
                <a:tab pos="5612902" algn="l"/>
                <a:tab pos="6415150" algn="l"/>
                <a:tab pos="7217398" algn="l"/>
                <a:tab pos="8019647" algn="l"/>
                <a:tab pos="8821894" algn="l"/>
                <a:tab pos="9624143" algn="l"/>
                <a:tab pos="10426390" algn="l"/>
                <a:tab pos="11228639" algn="l"/>
                <a:tab pos="12030886" algn="l"/>
                <a:tab pos="12833135" algn="l"/>
                <a:tab pos="13635382" algn="l"/>
                <a:tab pos="14437631" algn="l"/>
                <a:tab pos="15239878" algn="l"/>
                <a:tab pos="16042127" algn="l"/>
              </a:tabLst>
            </a:pPr>
            <a:endParaRPr lang="en-US" altLang="en-US" sz="6400" b="1">
              <a:solidFill>
                <a:srgbClr val="0000FF"/>
              </a:solidFill>
              <a:latin typeface="Arial" charset="0"/>
            </a:endParaRPr>
          </a:p>
        </p:txBody>
      </p:sp>
      <p:sp>
        <p:nvSpPr>
          <p:cNvPr id="7174" name="Freeform 6"/>
          <p:cNvSpPr>
            <a:spLocks/>
          </p:cNvSpPr>
          <p:nvPr/>
        </p:nvSpPr>
        <p:spPr bwMode="auto">
          <a:xfrm>
            <a:off x="8991600" y="4686300"/>
            <a:ext cx="3176" cy="1714500"/>
          </a:xfrm>
          <a:custGeom>
            <a:avLst/>
            <a:gdLst>
              <a:gd name="T0" fmla="*/ 0 w 6"/>
              <a:gd name="T1" fmla="*/ 0 h 3176"/>
              <a:gd name="T2" fmla="*/ 2147483647 w 6"/>
              <a:gd name="T3" fmla="*/ 2147483647 h 3176"/>
              <a:gd name="T4" fmla="*/ 0 60000 65536"/>
              <a:gd name="T5" fmla="*/ 0 60000 65536"/>
              <a:gd name="T6" fmla="*/ 0 w 6"/>
              <a:gd name="T7" fmla="*/ 0 h 3176"/>
              <a:gd name="T8" fmla="*/ 6 w 6"/>
              <a:gd name="T9" fmla="*/ 3176 h 3176"/>
            </a:gdLst>
            <a:ahLst/>
            <a:cxnLst>
              <a:cxn ang="T4">
                <a:pos x="T0" y="T1"/>
              </a:cxn>
              <a:cxn ang="T5">
                <a:pos x="T2" y="T3"/>
              </a:cxn>
            </a:cxnLst>
            <a:rect l="T6" t="T7" r="T8" b="T9"/>
            <a:pathLst>
              <a:path w="6" h="3176">
                <a:moveTo>
                  <a:pt x="0" y="0"/>
                </a:moveTo>
                <a:lnTo>
                  <a:pt x="5" y="3175"/>
                </a:lnTo>
              </a:path>
            </a:pathLst>
          </a:custGeom>
          <a:noFill/>
          <a:ln w="76320" cap="sq">
            <a:solidFill>
              <a:srgbClr val="000000"/>
            </a:solidFill>
            <a:miter lim="800000"/>
            <a:headEnd/>
            <a:tailEnd type="triangle" w="sm" len="sm"/>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en-US"/>
          </a:p>
        </p:txBody>
      </p:sp>
      <p:sp>
        <p:nvSpPr>
          <p:cNvPr id="7175" name="Freeform 7"/>
          <p:cNvSpPr>
            <a:spLocks/>
          </p:cNvSpPr>
          <p:nvPr/>
        </p:nvSpPr>
        <p:spPr bwMode="auto">
          <a:xfrm>
            <a:off x="3806827" y="4686300"/>
            <a:ext cx="3816350" cy="1600200"/>
          </a:xfrm>
          <a:custGeom>
            <a:avLst/>
            <a:gdLst>
              <a:gd name="T0" fmla="*/ 2147483647 w 5302"/>
              <a:gd name="T1" fmla="*/ 0 h 2965"/>
              <a:gd name="T2" fmla="*/ 0 w 5302"/>
              <a:gd name="T3" fmla="*/ 2147483647 h 2965"/>
              <a:gd name="T4" fmla="*/ 0 60000 65536"/>
              <a:gd name="T5" fmla="*/ 0 60000 65536"/>
              <a:gd name="T6" fmla="*/ 0 w 5302"/>
              <a:gd name="T7" fmla="*/ 0 h 2965"/>
              <a:gd name="T8" fmla="*/ 5302 w 5302"/>
              <a:gd name="T9" fmla="*/ 2965 h 2965"/>
            </a:gdLst>
            <a:ahLst/>
            <a:cxnLst>
              <a:cxn ang="T4">
                <a:pos x="T0" y="T1"/>
              </a:cxn>
              <a:cxn ang="T5">
                <a:pos x="T2" y="T3"/>
              </a:cxn>
            </a:cxnLst>
            <a:rect l="T6" t="T7" r="T8" b="T9"/>
            <a:pathLst>
              <a:path w="5302" h="2965">
                <a:moveTo>
                  <a:pt x="5301" y="0"/>
                </a:moveTo>
                <a:lnTo>
                  <a:pt x="0" y="2964"/>
                </a:lnTo>
              </a:path>
            </a:pathLst>
          </a:custGeom>
          <a:noFill/>
          <a:ln w="76320" cap="sq">
            <a:solidFill>
              <a:srgbClr val="000000"/>
            </a:solidFill>
            <a:miter lim="800000"/>
            <a:headEnd/>
            <a:tailEnd type="triangle" w="sm" len="sm"/>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en-US"/>
          </a:p>
        </p:txBody>
      </p:sp>
      <p:sp>
        <p:nvSpPr>
          <p:cNvPr id="7176" name="Freeform 8"/>
          <p:cNvSpPr>
            <a:spLocks/>
          </p:cNvSpPr>
          <p:nvPr/>
        </p:nvSpPr>
        <p:spPr bwMode="auto">
          <a:xfrm>
            <a:off x="10210800" y="4686300"/>
            <a:ext cx="5029200" cy="1714500"/>
          </a:xfrm>
          <a:custGeom>
            <a:avLst/>
            <a:gdLst>
              <a:gd name="T0" fmla="*/ 0 w 6986"/>
              <a:gd name="T1" fmla="*/ 0 h 3176"/>
              <a:gd name="T2" fmla="*/ 2147483647 w 6986"/>
              <a:gd name="T3" fmla="*/ 2147483647 h 3176"/>
              <a:gd name="T4" fmla="*/ 0 60000 65536"/>
              <a:gd name="T5" fmla="*/ 0 60000 65536"/>
              <a:gd name="T6" fmla="*/ 0 w 6986"/>
              <a:gd name="T7" fmla="*/ 0 h 3176"/>
              <a:gd name="T8" fmla="*/ 6986 w 6986"/>
              <a:gd name="T9" fmla="*/ 3176 h 3176"/>
            </a:gdLst>
            <a:ahLst/>
            <a:cxnLst>
              <a:cxn ang="T4">
                <a:pos x="T0" y="T1"/>
              </a:cxn>
              <a:cxn ang="T5">
                <a:pos x="T2" y="T3"/>
              </a:cxn>
            </a:cxnLst>
            <a:rect l="T6" t="T7" r="T8" b="T9"/>
            <a:pathLst>
              <a:path w="6986" h="3176">
                <a:moveTo>
                  <a:pt x="0" y="0"/>
                </a:moveTo>
                <a:lnTo>
                  <a:pt x="6985" y="3175"/>
                </a:lnTo>
              </a:path>
            </a:pathLst>
          </a:custGeom>
          <a:noFill/>
          <a:ln w="76320" cap="sq">
            <a:solidFill>
              <a:srgbClr val="000000"/>
            </a:solidFill>
            <a:miter lim="800000"/>
            <a:headEnd/>
            <a:tailEnd type="triangle" w="sm" len="sm"/>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en-US"/>
          </a:p>
        </p:txBody>
      </p:sp>
      <p:sp>
        <p:nvSpPr>
          <p:cNvPr id="4106" name="Text Box 9"/>
          <p:cNvSpPr txBox="1">
            <a:spLocks noChangeArrowheads="1"/>
          </p:cNvSpPr>
          <p:nvPr/>
        </p:nvSpPr>
        <p:spPr bwMode="auto">
          <a:xfrm>
            <a:off x="2286000" y="6400800"/>
            <a:ext cx="2133600" cy="233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63284" tIns="81642" rIns="163284" bIns="81642" anchor="ctr"/>
          <a:lstStyle/>
          <a:p>
            <a:pPr>
              <a:buClr>
                <a:srgbClr val="000000"/>
              </a:buClr>
              <a:buSzPct val="100000"/>
              <a:buFont typeface="Times New Roman" pitchFamily="18" charset="0"/>
              <a:buNone/>
            </a:pPr>
            <a:endParaRPr lang="vi-VN" altLang="en-US"/>
          </a:p>
        </p:txBody>
      </p:sp>
    </p:spTree>
    <p:extLst>
      <p:ext uri="{BB962C8B-B14F-4D97-AF65-F5344CB8AC3E}">
        <p14:creationId xmlns:p14="http://schemas.microsoft.com/office/powerpoint/2010/main" val="85713395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withEffect">
                                  <p:stCondLst>
                                    <p:cond delay="0"/>
                                  </p:stCondLst>
                                  <p:childTnLst>
                                    <p:set>
                                      <p:cBhvr additive="repl">
                                        <p:cTn id="6" dur="1" fill="hold">
                                          <p:stCondLst>
                                            <p:cond delay="0"/>
                                          </p:stCondLst>
                                        </p:cTn>
                                        <p:tgtEl>
                                          <p:spTgt spid="7169"/>
                                        </p:tgtEl>
                                        <p:attrNameLst>
                                          <p:attrName>style.visibility</p:attrName>
                                        </p:attrNameLst>
                                      </p:cBhvr>
                                      <p:to>
                                        <p:strVal val="visible"/>
                                      </p:to>
                                    </p:set>
                                    <p:animEffect transition="in" filter="strips(downRight)">
                                      <p:cBhvr additive="repl">
                                        <p:cTn id="7" dur="500"/>
                                        <p:tgtEl>
                                          <p:spTgt spid="71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fill="hold" nodeType="clickEffect">
                                  <p:stCondLst>
                                    <p:cond delay="0"/>
                                  </p:stCondLst>
                                  <p:childTnLst>
                                    <p:set>
                                      <p:cBhvr additive="repl">
                                        <p:cTn id="11" dur="1" fill="hold">
                                          <p:stCondLst>
                                            <p:cond delay="0"/>
                                          </p:stCondLst>
                                        </p:cTn>
                                        <p:tgtEl>
                                          <p:spTgt spid="7170"/>
                                        </p:tgtEl>
                                        <p:attrNameLst>
                                          <p:attrName>style.visibility</p:attrName>
                                        </p:attrNameLst>
                                      </p:cBhvr>
                                      <p:to>
                                        <p:strVal val="visible"/>
                                      </p:to>
                                    </p:set>
                                    <p:animEffect transition="in" filter="wedge">
                                      <p:cBhvr additive="repl">
                                        <p:cTn id="12" dur="2000"/>
                                        <p:tgtEl>
                                          <p:spTgt spid="71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7172"/>
                                        </p:tgtEl>
                                        <p:attrNameLst>
                                          <p:attrName>style.visibility</p:attrName>
                                        </p:attrNameLst>
                                      </p:cBhvr>
                                      <p:to>
                                        <p:strVal val="visible"/>
                                      </p:to>
                                    </p:set>
                                    <p:animEffect transition="in" filter="checkerboard(across)">
                                      <p:cBhvr additive="repl">
                                        <p:cTn id="17" dur="500"/>
                                        <p:tgtEl>
                                          <p:spTgt spid="7172"/>
                                        </p:tgtEl>
                                      </p:cBhvr>
                                    </p:animEffect>
                                  </p:childTnLst>
                                </p:cTn>
                              </p:par>
                              <p:par>
                                <p:cTn id="18" presetID="5" presetClass="entr" presetSubtype="10" fill="hold" grpId="0" nodeType="withEffect">
                                  <p:stCondLst>
                                    <p:cond delay="0"/>
                                  </p:stCondLst>
                                  <p:childTnLst>
                                    <p:set>
                                      <p:cBhvr additive="repl">
                                        <p:cTn id="19" dur="1" fill="hold">
                                          <p:stCondLst>
                                            <p:cond delay="0"/>
                                          </p:stCondLst>
                                        </p:cTn>
                                        <p:tgtEl>
                                          <p:spTgt spid="7175"/>
                                        </p:tgtEl>
                                        <p:attrNameLst>
                                          <p:attrName>style.visibility</p:attrName>
                                        </p:attrNameLst>
                                      </p:cBhvr>
                                      <p:to>
                                        <p:strVal val="visible"/>
                                      </p:to>
                                    </p:set>
                                    <p:animEffect transition="in" filter="checkerboard(across)">
                                      <p:cBhvr additive="repl">
                                        <p:cTn id="20" dur="500"/>
                                        <p:tgtEl>
                                          <p:spTgt spid="717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additive="repl">
                                        <p:cTn id="24" dur="1" fill="hold">
                                          <p:stCondLst>
                                            <p:cond delay="0"/>
                                          </p:stCondLst>
                                        </p:cTn>
                                        <p:tgtEl>
                                          <p:spTgt spid="7171"/>
                                        </p:tgtEl>
                                        <p:attrNameLst>
                                          <p:attrName>style.visibility</p:attrName>
                                        </p:attrNameLst>
                                      </p:cBhvr>
                                      <p:to>
                                        <p:strVal val="visible"/>
                                      </p:to>
                                    </p:set>
                                    <p:animEffect transition="in" filter="checkerboard(across)">
                                      <p:cBhvr additive="repl">
                                        <p:cTn id="25" dur="500"/>
                                        <p:tgtEl>
                                          <p:spTgt spid="7171"/>
                                        </p:tgtEl>
                                      </p:cBhvr>
                                    </p:animEffect>
                                  </p:childTnLst>
                                </p:cTn>
                              </p:par>
                              <p:par>
                                <p:cTn id="26" presetID="5" presetClass="entr" presetSubtype="10" fill="hold" grpId="0" nodeType="withEffect">
                                  <p:stCondLst>
                                    <p:cond delay="0"/>
                                  </p:stCondLst>
                                  <p:childTnLst>
                                    <p:set>
                                      <p:cBhvr additive="repl">
                                        <p:cTn id="27" dur="1" fill="hold">
                                          <p:stCondLst>
                                            <p:cond delay="0"/>
                                          </p:stCondLst>
                                        </p:cTn>
                                        <p:tgtEl>
                                          <p:spTgt spid="7174"/>
                                        </p:tgtEl>
                                        <p:attrNameLst>
                                          <p:attrName>style.visibility</p:attrName>
                                        </p:attrNameLst>
                                      </p:cBhvr>
                                      <p:to>
                                        <p:strVal val="visible"/>
                                      </p:to>
                                    </p:set>
                                    <p:animEffect transition="in" filter="checkerboard(across)">
                                      <p:cBhvr additive="repl">
                                        <p:cTn id="28" dur="500"/>
                                        <p:tgtEl>
                                          <p:spTgt spid="717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additive="repl">
                                        <p:cTn id="32" dur="1" fill="hold">
                                          <p:stCondLst>
                                            <p:cond delay="0"/>
                                          </p:stCondLst>
                                        </p:cTn>
                                        <p:tgtEl>
                                          <p:spTgt spid="7173"/>
                                        </p:tgtEl>
                                        <p:attrNameLst>
                                          <p:attrName>style.visibility</p:attrName>
                                        </p:attrNameLst>
                                      </p:cBhvr>
                                      <p:to>
                                        <p:strVal val="visible"/>
                                      </p:to>
                                    </p:set>
                                    <p:animEffect transition="in" filter="checkerboard(across)">
                                      <p:cBhvr additive="repl">
                                        <p:cTn id="33" dur="500"/>
                                        <p:tgtEl>
                                          <p:spTgt spid="7173"/>
                                        </p:tgtEl>
                                      </p:cBhvr>
                                    </p:animEffect>
                                  </p:childTnLst>
                                </p:cTn>
                              </p:par>
                              <p:par>
                                <p:cTn id="34" presetID="5" presetClass="entr" presetSubtype="10" fill="hold" grpId="0" nodeType="withEffect">
                                  <p:stCondLst>
                                    <p:cond delay="0"/>
                                  </p:stCondLst>
                                  <p:childTnLst>
                                    <p:set>
                                      <p:cBhvr additive="repl">
                                        <p:cTn id="35" dur="1" fill="hold">
                                          <p:stCondLst>
                                            <p:cond delay="0"/>
                                          </p:stCondLst>
                                        </p:cTn>
                                        <p:tgtEl>
                                          <p:spTgt spid="7176"/>
                                        </p:tgtEl>
                                        <p:attrNameLst>
                                          <p:attrName>style.visibility</p:attrName>
                                        </p:attrNameLst>
                                      </p:cBhvr>
                                      <p:to>
                                        <p:strVal val="visible"/>
                                      </p:to>
                                    </p:set>
                                    <p:animEffect transition="in" filter="checkerboard(across)">
                                      <p:cBhvr additive="repl">
                                        <p:cTn id="36"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P spid="717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233"/>
            <a:ext cx="4943475"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43300"/>
            <a:ext cx="44862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90500"/>
            <a:ext cx="64770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400" y="4381500"/>
            <a:ext cx="650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77812" y="1409700"/>
            <a:ext cx="4548188"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5257800" y="2133600"/>
            <a:ext cx="2438400" cy="8763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57800" y="4533900"/>
            <a:ext cx="1981200"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476875" y="4076700"/>
            <a:ext cx="7248525"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93089" y="8826268"/>
            <a:ext cx="4859022" cy="923330"/>
          </a:xfrm>
          <a:prstGeom prst="rect">
            <a:avLst/>
          </a:prstGeom>
          <a:noFill/>
        </p:spPr>
        <p:txBody>
          <a:bodyPr wrap="none" rtlCol="0">
            <a:spAutoFit/>
          </a:bodyPr>
          <a:lstStyle/>
          <a:p>
            <a:r>
              <a:rPr lang="en-US" sz="5400" dirty="0" err="1" smtClean="0">
                <a:latin typeface="Times New Roman" pitchFamily="18" charset="0"/>
                <a:cs typeface="Times New Roman" pitchFamily="18" charset="0"/>
              </a:rPr>
              <a:t>NGUYÊN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LIỆU</a:t>
            </a:r>
            <a:endParaRPr lang="en-US" sz="5400" dirty="0">
              <a:latin typeface="Times New Roman" pitchFamily="18" charset="0"/>
              <a:cs typeface="Times New Roman" pitchFamily="18" charset="0"/>
            </a:endParaRPr>
          </a:p>
        </p:txBody>
      </p:sp>
      <p:sp>
        <p:nvSpPr>
          <p:cNvPr id="12" name="TextBox 11"/>
          <p:cNvSpPr txBox="1"/>
          <p:nvPr/>
        </p:nvSpPr>
        <p:spPr>
          <a:xfrm>
            <a:off x="8001266" y="7989957"/>
            <a:ext cx="3376245" cy="707886"/>
          </a:xfrm>
          <a:prstGeom prst="rect">
            <a:avLst/>
          </a:prstGeom>
          <a:noFill/>
        </p:spPr>
        <p:txBody>
          <a:bodyPr wrap="none" rtlCol="0">
            <a:spAutoFit/>
          </a:bodyPr>
          <a:lstStyle/>
          <a:p>
            <a:r>
              <a:rPr lang="en-US" sz="4000" dirty="0" err="1" smtClean="0">
                <a:solidFill>
                  <a:srgbClr val="FF0000"/>
                </a:solidFill>
                <a:latin typeface="Times New Roman" pitchFamily="18" charset="0"/>
                <a:cs typeface="Times New Roman" pitchFamily="18" charset="0"/>
              </a:rPr>
              <a:t>Quặng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kim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loại</a:t>
            </a:r>
            <a:endParaRPr lang="en-US" sz="4000" dirty="0">
              <a:solidFill>
                <a:srgbClr val="FF0000"/>
              </a:solidFill>
              <a:latin typeface="Times New Roman" pitchFamily="18" charset="0"/>
              <a:cs typeface="Times New Roman" pitchFamily="18" charset="0"/>
            </a:endParaRPr>
          </a:p>
        </p:txBody>
      </p:sp>
      <p:sp>
        <p:nvSpPr>
          <p:cNvPr id="18" name="TextBox 17"/>
          <p:cNvSpPr txBox="1"/>
          <p:nvPr/>
        </p:nvSpPr>
        <p:spPr>
          <a:xfrm>
            <a:off x="14450911" y="190500"/>
            <a:ext cx="3361818" cy="707886"/>
          </a:xfrm>
          <a:prstGeom prst="rect">
            <a:avLst/>
          </a:prstGeom>
          <a:noFill/>
        </p:spPr>
        <p:txBody>
          <a:bodyPr wrap="none" rtlCol="0">
            <a:spAutoFit/>
          </a:bodyPr>
          <a:lstStyle/>
          <a:p>
            <a:r>
              <a:rPr lang="en-US" sz="4000" dirty="0" err="1" smtClean="0">
                <a:solidFill>
                  <a:srgbClr val="FF0000"/>
                </a:solidFill>
                <a:latin typeface="Times New Roman" pitchFamily="18" charset="0"/>
                <a:cs typeface="Times New Roman" pitchFamily="18" charset="0"/>
              </a:rPr>
              <a:t>Sợi</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từ</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lông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cừu</a:t>
            </a:r>
            <a:endParaRPr lang="en-US" sz="4000" dirty="0">
              <a:solidFill>
                <a:srgbClr val="FF0000"/>
              </a:solidFill>
              <a:latin typeface="Times New Roman" pitchFamily="18" charset="0"/>
              <a:cs typeface="Times New Roman" pitchFamily="18" charset="0"/>
            </a:endParaRPr>
          </a:p>
        </p:txBody>
      </p:sp>
      <p:sp>
        <p:nvSpPr>
          <p:cNvPr id="19" name="TextBox 18"/>
          <p:cNvSpPr txBox="1"/>
          <p:nvPr/>
        </p:nvSpPr>
        <p:spPr>
          <a:xfrm>
            <a:off x="14349311" y="7434471"/>
            <a:ext cx="4017446" cy="707886"/>
          </a:xfrm>
          <a:prstGeom prst="rect">
            <a:avLst/>
          </a:prstGeom>
          <a:noFill/>
        </p:spPr>
        <p:txBody>
          <a:bodyPr wrap="none" rtlCol="0">
            <a:spAutoFit/>
          </a:bodyPr>
          <a:lstStyle/>
          <a:p>
            <a:r>
              <a:rPr lang="en-US" sz="4000" dirty="0" smtClean="0">
                <a:solidFill>
                  <a:srgbClr val="FF0000"/>
                </a:solidFill>
                <a:latin typeface="Times New Roman" pitchFamily="18" charset="0"/>
                <a:cs typeface="Times New Roman" pitchFamily="18" charset="0"/>
              </a:rPr>
              <a:t>Cao </a:t>
            </a:r>
            <a:r>
              <a:rPr lang="en-US" sz="4000" dirty="0" err="1" smtClean="0">
                <a:solidFill>
                  <a:srgbClr val="FF0000"/>
                </a:solidFill>
                <a:latin typeface="Times New Roman" pitchFamily="18" charset="0"/>
                <a:cs typeface="Times New Roman" pitchFamily="18" charset="0"/>
              </a:rPr>
              <a:t>su</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thiên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nhiên</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407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barn(inVertical)">
                                      <p:cBhvr>
                                        <p:cTn id="15" dur="500"/>
                                        <p:tgtEl>
                                          <p:spTgt spid="614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6150"/>
                                        </p:tgtEl>
                                        <p:attrNameLst>
                                          <p:attrName>style.visibility</p:attrName>
                                        </p:attrNameLst>
                                      </p:cBhvr>
                                      <p:to>
                                        <p:strVal val="visible"/>
                                      </p:to>
                                    </p:set>
                                    <p:animEffect transition="in" filter="barn(inVertical)">
                                      <p:cBhvr>
                                        <p:cTn id="26" dur="500"/>
                                        <p:tgtEl>
                                          <p:spTgt spid="615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nodeType="withEffect">
                                  <p:stCondLst>
                                    <p:cond delay="0"/>
                                  </p:stCondLst>
                                  <p:childTnLst>
                                    <p:set>
                                      <p:cBhvr>
                                        <p:cTn id="36" dur="1" fill="hold">
                                          <p:stCondLst>
                                            <p:cond delay="0"/>
                                          </p:stCondLst>
                                        </p:cTn>
                                        <p:tgtEl>
                                          <p:spTgt spid="6149"/>
                                        </p:tgtEl>
                                        <p:attrNameLst>
                                          <p:attrName>style.visibility</p:attrName>
                                        </p:attrNameLst>
                                      </p:cBhvr>
                                      <p:to>
                                        <p:strVal val="visible"/>
                                      </p:to>
                                    </p:set>
                                    <p:animEffect transition="in" filter="barn(inVertical)">
                                      <p:cBhvr>
                                        <p:cTn id="37" dur="500"/>
                                        <p:tgtEl>
                                          <p:spTgt spid="614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233"/>
            <a:ext cx="4943475"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43300"/>
            <a:ext cx="44862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5257800" y="2133600"/>
            <a:ext cx="2438400" cy="8763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57800" y="4533900"/>
            <a:ext cx="1981200"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476875" y="4076700"/>
            <a:ext cx="7248525"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93089" y="8826268"/>
            <a:ext cx="8270534" cy="923330"/>
          </a:xfrm>
          <a:prstGeom prst="rect">
            <a:avLst/>
          </a:prstGeom>
          <a:noFill/>
        </p:spPr>
        <p:txBody>
          <a:bodyPr wrap="none" rtlCol="0">
            <a:spAutoFit/>
          </a:bodyPr>
          <a:lstStyle/>
          <a:p>
            <a:r>
              <a:rPr lang="en-US" sz="5400" dirty="0">
                <a:latin typeface="Times New Roman" pitchFamily="18" charset="0"/>
                <a:cs typeface="Times New Roman" pitchFamily="18" charset="0"/>
              </a:rPr>
              <a:t> </a:t>
            </a:r>
            <a:r>
              <a:rPr lang="en-US" sz="5400" dirty="0" err="1" smtClean="0">
                <a:latin typeface="Times New Roman" pitchFamily="18" charset="0"/>
                <a:cs typeface="Times New Roman" pitchFamily="18" charset="0"/>
              </a:rPr>
              <a:t>Vốn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để</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sản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xuất</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kinh</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doanh</a:t>
            </a:r>
            <a:endParaRPr lang="en-US" sz="5400" dirty="0">
              <a:latin typeface="Times New Roman" pitchFamily="18" charset="0"/>
              <a:cs typeface="Times New Roman" pitchFamily="18" charset="0"/>
            </a:endParaRPr>
          </a:p>
        </p:txBody>
      </p:sp>
      <p:sp>
        <p:nvSpPr>
          <p:cNvPr id="12" name="TextBox 11"/>
          <p:cNvSpPr txBox="1"/>
          <p:nvPr/>
        </p:nvSpPr>
        <p:spPr>
          <a:xfrm>
            <a:off x="8001266" y="7989957"/>
            <a:ext cx="4229043" cy="707886"/>
          </a:xfrm>
          <a:prstGeom prst="rect">
            <a:avLst/>
          </a:prstGeom>
          <a:noFill/>
        </p:spPr>
        <p:txBody>
          <a:bodyPr wrap="none" rtlCol="0">
            <a:spAutoFit/>
          </a:bodyPr>
          <a:lstStyle/>
          <a:p>
            <a:r>
              <a:rPr lang="en-US" sz="4000" dirty="0" err="1" smtClean="0">
                <a:solidFill>
                  <a:srgbClr val="FF0000"/>
                </a:solidFill>
                <a:latin typeface="Times New Roman" pitchFamily="18" charset="0"/>
                <a:cs typeface="Times New Roman" pitchFamily="18" charset="0"/>
              </a:rPr>
              <a:t>Vàng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bạc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châu</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báu</a:t>
            </a:r>
            <a:endParaRPr lang="en-US" sz="4000"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3266" y="544443"/>
            <a:ext cx="4182533" cy="328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3596" y="-680279"/>
            <a:ext cx="4819604" cy="6504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2172350" y="2489660"/>
            <a:ext cx="1224951" cy="707886"/>
          </a:xfrm>
          <a:prstGeom prst="rect">
            <a:avLst/>
          </a:prstGeom>
          <a:noFill/>
        </p:spPr>
        <p:txBody>
          <a:bodyPr wrap="none" rtlCol="0">
            <a:spAutoFit/>
          </a:bodyPr>
          <a:lstStyle/>
          <a:p>
            <a:r>
              <a:rPr lang="en-US" sz="4000" dirty="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Tiền</a:t>
            </a:r>
            <a:endParaRPr lang="en-US" sz="4000" dirty="0">
              <a:solidFill>
                <a:srgbClr val="FF0000"/>
              </a:solidFill>
              <a:latin typeface="Times New Roman" pitchFamily="18" charset="0"/>
              <a:cs typeface="Times New Roman" pitchFamily="18" charset="0"/>
            </a:endParaRPr>
          </a:p>
        </p:txBody>
      </p: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20800" y="3543300"/>
            <a:ext cx="3748623" cy="453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4614862"/>
            <a:ext cx="57150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03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233"/>
            <a:ext cx="4943475"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43300"/>
            <a:ext cx="44862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5257800" y="2133600"/>
            <a:ext cx="2438400" cy="8763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57800" y="4533900"/>
            <a:ext cx="1981200"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19675" y="8910108"/>
            <a:ext cx="11716669" cy="923330"/>
          </a:xfrm>
          <a:prstGeom prst="rect">
            <a:avLst/>
          </a:prstGeom>
          <a:noFill/>
        </p:spPr>
        <p:txBody>
          <a:bodyPr wrap="none" rtlCol="0">
            <a:spAutoFit/>
          </a:bodyPr>
          <a:lstStyle/>
          <a:p>
            <a:r>
              <a:rPr lang="en-US" sz="5400" dirty="0" err="1" smtClean="0">
                <a:latin typeface="Times New Roman" pitchFamily="18" charset="0"/>
                <a:cs typeface="Times New Roman" pitchFamily="18" charset="0"/>
              </a:rPr>
              <a:t>Thị</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trường</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để</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mua</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bán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trao</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đổi</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hàng</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hoá</a:t>
            </a:r>
            <a:endParaRPr lang="en-US" sz="54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266" y="190500"/>
            <a:ext cx="876273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623858"/>
            <a:ext cx="10345069"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03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208" y="342900"/>
            <a:ext cx="10115550" cy="929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342900"/>
            <a:ext cx="7010400" cy="1051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45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8405" y="-1942095"/>
            <a:ext cx="14171191" cy="14171191"/>
          </a:xfrm>
          <a:prstGeom prst="rect">
            <a:avLst/>
          </a:prstGeom>
        </p:spPr>
      </p:pic>
      <p:grpSp>
        <p:nvGrpSpPr>
          <p:cNvPr id="6" name="Group 6"/>
          <p:cNvGrpSpPr/>
          <p:nvPr/>
        </p:nvGrpSpPr>
        <p:grpSpPr>
          <a:xfrm rot="5400000">
            <a:off x="17018513" y="7104069"/>
            <a:ext cx="3448931" cy="3295054"/>
            <a:chOff x="0" y="0"/>
            <a:chExt cx="1094257" cy="1106170"/>
          </a:xfrm>
          <a:solidFill>
            <a:srgbClr val="FA6742"/>
          </a:solidFill>
        </p:grpSpPr>
        <p:sp>
          <p:nvSpPr>
            <p:cNvPr id="7" name="Freeform 7"/>
            <p:cNvSpPr/>
            <p:nvPr/>
          </p:nvSpPr>
          <p:spPr>
            <a:xfrm>
              <a:off x="0" y="0"/>
              <a:ext cx="1095527" cy="1107440"/>
            </a:xfrm>
            <a:custGeom>
              <a:avLst/>
              <a:gdLst/>
              <a:ahLst/>
              <a:cxnLst/>
              <a:rect l="l" t="t" r="r" b="b"/>
              <a:pathLst>
                <a:path w="1095527" h="1107440">
                  <a:moveTo>
                    <a:pt x="1094257" y="0"/>
                  </a:moveTo>
                  <a:lnTo>
                    <a:pt x="553720" y="0"/>
                  </a:lnTo>
                  <a:cubicBezTo>
                    <a:pt x="247650" y="0"/>
                    <a:pt x="0" y="247650"/>
                    <a:pt x="0" y="553720"/>
                  </a:cubicBezTo>
                  <a:cubicBezTo>
                    <a:pt x="0" y="859790"/>
                    <a:pt x="247650" y="1107440"/>
                    <a:pt x="553720" y="1107440"/>
                  </a:cubicBezTo>
                  <a:lnTo>
                    <a:pt x="1095527" y="1107440"/>
                  </a:lnTo>
                  <a:lnTo>
                    <a:pt x="1095527" y="0"/>
                  </a:lnTo>
                  <a:close/>
                </a:path>
              </a:pathLst>
            </a:custGeom>
            <a:grpFill/>
          </p:spPr>
        </p:sp>
      </p:grpSp>
      <p:grpSp>
        <p:nvGrpSpPr>
          <p:cNvPr id="8" name="Group 8"/>
          <p:cNvGrpSpPr/>
          <p:nvPr/>
        </p:nvGrpSpPr>
        <p:grpSpPr>
          <a:xfrm rot="-5400000">
            <a:off x="-2122608" y="-77062"/>
            <a:ext cx="3448931" cy="3295054"/>
            <a:chOff x="0" y="0"/>
            <a:chExt cx="1094257" cy="1106170"/>
          </a:xfrm>
          <a:solidFill>
            <a:srgbClr val="F3BE66"/>
          </a:solidFill>
        </p:grpSpPr>
        <p:sp>
          <p:nvSpPr>
            <p:cNvPr id="9" name="Freeform 9"/>
            <p:cNvSpPr/>
            <p:nvPr/>
          </p:nvSpPr>
          <p:spPr>
            <a:xfrm>
              <a:off x="0" y="0"/>
              <a:ext cx="1095527" cy="1107440"/>
            </a:xfrm>
            <a:custGeom>
              <a:avLst/>
              <a:gdLst/>
              <a:ahLst/>
              <a:cxnLst/>
              <a:rect l="l" t="t" r="r" b="b"/>
              <a:pathLst>
                <a:path w="1095527" h="1107440">
                  <a:moveTo>
                    <a:pt x="1094257" y="0"/>
                  </a:moveTo>
                  <a:lnTo>
                    <a:pt x="553720" y="0"/>
                  </a:lnTo>
                  <a:cubicBezTo>
                    <a:pt x="247650" y="0"/>
                    <a:pt x="0" y="247650"/>
                    <a:pt x="0" y="553720"/>
                  </a:cubicBezTo>
                  <a:cubicBezTo>
                    <a:pt x="0" y="859790"/>
                    <a:pt x="247650" y="1107440"/>
                    <a:pt x="553720" y="1107440"/>
                  </a:cubicBezTo>
                  <a:lnTo>
                    <a:pt x="1095527" y="1107440"/>
                  </a:lnTo>
                  <a:lnTo>
                    <a:pt x="1095527" y="0"/>
                  </a:lnTo>
                  <a:close/>
                </a:path>
              </a:pathLst>
            </a:custGeom>
            <a:grpFill/>
          </p:spPr>
        </p:sp>
      </p:grpSp>
      <p:grpSp>
        <p:nvGrpSpPr>
          <p:cNvPr id="10" name="Group 10"/>
          <p:cNvGrpSpPr/>
          <p:nvPr/>
        </p:nvGrpSpPr>
        <p:grpSpPr>
          <a:xfrm>
            <a:off x="8258620" y="1184403"/>
            <a:ext cx="1770761" cy="1314812"/>
            <a:chOff x="0" y="0"/>
            <a:chExt cx="2361014" cy="1753083"/>
          </a:xfrm>
        </p:grpSpPr>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20768" y="0"/>
              <a:ext cx="919477" cy="919477"/>
            </a:xfrm>
            <a:prstGeom prst="rect">
              <a:avLst/>
            </a:prstGeom>
          </p:spPr>
        </p:pic>
        <p:grpSp>
          <p:nvGrpSpPr>
            <p:cNvPr id="12" name="Group 12"/>
            <p:cNvGrpSpPr>
              <a:grpSpLocks noChangeAspect="1"/>
            </p:cNvGrpSpPr>
            <p:nvPr/>
          </p:nvGrpSpPr>
          <p:grpSpPr>
            <a:xfrm rot="-10800000">
              <a:off x="0" y="509268"/>
              <a:ext cx="2361014" cy="1243815"/>
              <a:chOff x="0" y="0"/>
              <a:chExt cx="1610360" cy="848360"/>
            </a:xfrm>
          </p:grpSpPr>
          <p:sp>
            <p:nvSpPr>
              <p:cNvPr id="13" name="Freeform 1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A6742"/>
              </a:solidFill>
            </p:spPr>
          </p:sp>
        </p:grpSp>
      </p:grpSp>
      <p:sp>
        <p:nvSpPr>
          <p:cNvPr id="14" name="TextBox 14"/>
          <p:cNvSpPr txBox="1"/>
          <p:nvPr/>
        </p:nvSpPr>
        <p:spPr>
          <a:xfrm>
            <a:off x="3906087" y="5000509"/>
            <a:ext cx="10475826" cy="1320874"/>
          </a:xfrm>
          <a:prstGeom prst="rect">
            <a:avLst/>
          </a:prstGeom>
        </p:spPr>
        <p:txBody>
          <a:bodyPr lIns="0" tIns="0" rIns="0" bIns="0" rtlCol="0" anchor="t">
            <a:spAutoFit/>
          </a:bodyPr>
          <a:lstStyle/>
          <a:p>
            <a:pPr algn="ctr">
              <a:lnSpc>
                <a:spcPts val="9755"/>
              </a:lnSpc>
            </a:pPr>
            <a:r>
              <a:rPr lang="en-US" sz="11000" dirty="0" smtClean="0">
                <a:solidFill>
                  <a:schemeClr val="tx1">
                    <a:lumMod val="85000"/>
                    <a:lumOff val="15000"/>
                  </a:schemeClr>
                </a:solidFill>
                <a:latin typeface="#9Slide03 IcielPanton Black" panose="00000A00000000000000" pitchFamily="2" charset="0"/>
              </a:rPr>
              <a:t>KHỞI ĐỘNG</a:t>
            </a:r>
            <a:endParaRPr lang="en-US" sz="11000" dirty="0">
              <a:solidFill>
                <a:schemeClr val="tx1">
                  <a:lumMod val="85000"/>
                  <a:lumOff val="15000"/>
                </a:schemeClr>
              </a:solidFill>
              <a:latin typeface="#9Slide03 IcielPanton Black" panose="00000A00000000000000"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par>
                          <p:cTn id="29" fill="hold">
                            <p:stCondLst>
                              <p:cond delay="1000"/>
                            </p:stCondLst>
                            <p:childTnLst>
                              <p:par>
                                <p:cTn id="30" presetID="38" presetClass="entr" presetSubtype="0" accel="50000" fill="hold" grpId="0" nodeType="afterEffect">
                                  <p:stCondLst>
                                    <p:cond delay="0"/>
                                  </p:stCondLst>
                                  <p:iterate type="lt">
                                    <p:tmPct val="50000"/>
                                  </p:iterate>
                                  <p:childTnLst>
                                    <p:set>
                                      <p:cBhvr>
                                        <p:cTn id="31" dur="1" fill="hold">
                                          <p:stCondLst>
                                            <p:cond delay="0"/>
                                          </p:stCondLst>
                                        </p:cTn>
                                        <p:tgtEl>
                                          <p:spTgt spid="14"/>
                                        </p:tgtEl>
                                        <p:attrNameLst>
                                          <p:attrName>style.visibility</p:attrName>
                                        </p:attrNameLst>
                                      </p:cBhvr>
                                      <p:to>
                                        <p:strVal val="visible"/>
                                      </p:to>
                                    </p:set>
                                    <p:set>
                                      <p:cBhvr>
                                        <p:cTn id="32" dur="227" fill="hold">
                                          <p:stCondLst>
                                            <p:cond delay="0"/>
                                          </p:stCondLst>
                                        </p:cTn>
                                        <p:tgtEl>
                                          <p:spTgt spid="14"/>
                                        </p:tgtEl>
                                        <p:attrNameLst>
                                          <p:attrName>style.rotation</p:attrName>
                                        </p:attrNameLst>
                                      </p:cBhvr>
                                      <p:to>
                                        <p:strVal val="-45.0"/>
                                      </p:to>
                                    </p:set>
                                    <p:anim calcmode="lin" valueType="num">
                                      <p:cBhvr>
                                        <p:cTn id="33" dur="227" fill="hold">
                                          <p:stCondLst>
                                            <p:cond delay="227"/>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34" dur="227"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35" dur="78" decel="50000" autoRev="1" fill="hold">
                                          <p:stCondLst>
                                            <p:cond delay="227"/>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36" dur="68" fill="hold">
                                          <p:stCondLst>
                                            <p:cond delay="432"/>
                                          </p:stCondLst>
                                        </p:cTn>
                                        <p:tgtEl>
                                          <p:spTgt spid="1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7848600" y="647700"/>
            <a:ext cx="9906000" cy="8894743"/>
          </a:xfrm>
          <a:prstGeom prst="rect">
            <a:avLst/>
          </a:prstGeom>
        </p:spPr>
        <p:txBody>
          <a:bodyPr wrap="square">
            <a:spAutoFit/>
          </a:bodyPr>
          <a:lstStyle/>
          <a:p>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giữa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kỉ</a:t>
            </a:r>
            <a:r>
              <a:rPr lang="en-US" sz="4400" dirty="0">
                <a:latin typeface="Times New Roman" pitchFamily="18" charset="0"/>
                <a:cs typeface="Times New Roman" pitchFamily="18" charset="0"/>
              </a:rPr>
              <a:t> XV, do </a:t>
            </a:r>
            <a:r>
              <a:rPr lang="en-US" sz="4400" dirty="0" err="1">
                <a:latin typeface="Times New Roman" pitchFamily="18" charset="0"/>
                <a:cs typeface="Times New Roman" pitchFamily="18" charset="0"/>
              </a:rPr>
              <a:t>sự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nền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sản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xuất</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cầu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về</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liệu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mở</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ngày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tăng</a:t>
            </a:r>
            <a:r>
              <a:rPr lang="en-US" sz="4400" dirty="0">
                <a:latin typeface="Times New Roman" pitchFamily="18" charset="0"/>
                <a:cs typeface="Times New Roman" pitchFamily="18" charset="0"/>
              </a:rPr>
              <a:t>. </a:t>
            </a:r>
          </a:p>
          <a:p>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kì</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con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buôn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truyến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Âu</a:t>
            </a:r>
            <a:r>
              <a:rPr lang="en-US" sz="4400" dirty="0">
                <a:latin typeface="Times New Roman" pitchFamily="18" charset="0"/>
                <a:cs typeface="Times New Roman" pitchFamily="18" charset="0"/>
              </a:rPr>
              <a:t> sang </a:t>
            </a:r>
            <a:r>
              <a:rPr lang="en-US" sz="4400" dirty="0" err="1">
                <a:latin typeface="Times New Roman" pitchFamily="18" charset="0"/>
                <a:cs typeface="Times New Roman" pitchFamily="18" charset="0"/>
              </a:rPr>
              <a:t>phương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Đông</a:t>
            </a:r>
            <a:r>
              <a:rPr lang="en-US" sz="4400" dirty="0">
                <a:latin typeface="Times New Roman" pitchFamily="18" charset="0"/>
                <a:cs typeface="Times New Roman" pitchFamily="18" charset="0"/>
              </a:rPr>
              <a:t> qua </a:t>
            </a:r>
            <a:r>
              <a:rPr lang="en-US" sz="4400" dirty="0" err="1">
                <a:latin typeface="Times New Roman" pitchFamily="18" charset="0"/>
                <a:cs typeface="Times New Roman" pitchFamily="18" charset="0"/>
              </a:rPr>
              <a:t>Địa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Trung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 Ả </a:t>
            </a:r>
            <a:r>
              <a:rPr lang="en-US" sz="4400" dirty="0" err="1">
                <a:latin typeface="Times New Roman" pitchFamily="18" charset="0"/>
                <a:cs typeface="Times New Roman" pitchFamily="18" charset="0"/>
              </a:rPr>
              <a:t>Rập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Thổ</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Nhĩ</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chiếm</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thương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cướp</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đoạt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hàng</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hoá</a:t>
            </a:r>
            <a:r>
              <a:rPr lang="en-US" sz="4400" dirty="0" smtClean="0">
                <a:latin typeface="Times New Roman" pitchFamily="18" charset="0"/>
                <a:cs typeface="Times New Roman" pitchFamily="18" charset="0"/>
              </a:rPr>
              <a:t>. </a:t>
            </a:r>
          </a:p>
          <a:p>
            <a:r>
              <a:rPr lang="en-US" sz="4400" dirty="0">
                <a:latin typeface="Times New Roman" pitchFamily="18" charset="0"/>
                <a:cs typeface="Times New Roman" pitchFamily="18" charset="0"/>
                <a:sym typeface="Wingdings"/>
              </a:rPr>
              <a:t></a:t>
            </a:r>
            <a:r>
              <a:rPr lang="en-US" sz="4400" dirty="0" err="1" smtClean="0">
                <a:latin typeface="Times New Roman" pitchFamily="18" charset="0"/>
                <a:cs typeface="Times New Roman" pitchFamily="18" charset="0"/>
              </a:rPr>
              <a:t>Nhu</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cầu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kiếm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con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sang </a:t>
            </a:r>
            <a:r>
              <a:rPr lang="en-US" sz="4400" dirty="0" err="1">
                <a:latin typeface="Times New Roman" pitchFamily="18" charset="0"/>
                <a:cs typeface="Times New Roman" pitchFamily="18" charset="0"/>
              </a:rPr>
              <a:t>phương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giờ</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hết</a:t>
            </a:r>
            <a:r>
              <a:rPr lang="en-US" sz="4400" dirty="0">
                <a:latin typeface="Times New Roman" pitchFamily="18" charset="0"/>
                <a:cs typeface="Times New Roman" pitchFamily="18" charset="0"/>
              </a:rPr>
              <a:t>.</a:t>
            </a:r>
          </a:p>
        </p:txBody>
      </p:sp>
      <p:sp>
        <p:nvSpPr>
          <p:cNvPr id="5" name="TextBox 4"/>
          <p:cNvSpPr txBox="1"/>
          <p:nvPr/>
        </p:nvSpPr>
        <p:spPr>
          <a:xfrm>
            <a:off x="13716000" y="4381500"/>
            <a:ext cx="184731" cy="369332"/>
          </a:xfrm>
          <a:prstGeom prst="rect">
            <a:avLst/>
          </a:prstGeom>
          <a:noFill/>
        </p:spPr>
        <p:txBody>
          <a:bodyPr wrap="none" rtlCol="0">
            <a:spAutoFit/>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47700"/>
            <a:ext cx="6781800" cy="914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801600" y="550333"/>
            <a:ext cx="697627" cy="769441"/>
          </a:xfrm>
          <a:prstGeom prst="rect">
            <a:avLst/>
          </a:prstGeom>
          <a:noFill/>
        </p:spPr>
        <p:txBody>
          <a:bodyPr wrap="none" rtlCol="0">
            <a:spAutoFit/>
          </a:bodyPr>
          <a:lstStyle/>
          <a:p>
            <a:r>
              <a:rPr lang="en-US" sz="4400" b="1" dirty="0" smtClean="0">
                <a:solidFill>
                  <a:srgbClr val="FF0000"/>
                </a:solidFill>
                <a:sym typeface="Wingdings"/>
              </a:rPr>
              <a:t></a:t>
            </a:r>
            <a:endParaRPr lang="en-US" sz="4400" b="1" dirty="0">
              <a:solidFill>
                <a:srgbClr val="FF0000"/>
              </a:solidFill>
            </a:endParaRPr>
          </a:p>
        </p:txBody>
      </p:sp>
    </p:spTree>
    <p:extLst>
      <p:ext uri="{BB962C8B-B14F-4D97-AF65-F5344CB8AC3E}">
        <p14:creationId xmlns:p14="http://schemas.microsoft.com/office/powerpoint/2010/main" val="257576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017" y="647700"/>
            <a:ext cx="2514600" cy="1143000"/>
          </a:xfrm>
        </p:spPr>
        <p:txBody>
          <a:bodyPr>
            <a:normAutofit/>
          </a:bodyPr>
          <a:lstStyle/>
          <a:p>
            <a:r>
              <a:rPr lang="en-US" b="1" dirty="0" err="1" smtClean="0">
                <a:solidFill>
                  <a:srgbClr val="FF0000"/>
                </a:solidFill>
                <a:latin typeface="Times New Roman" pitchFamily="18" charset="0"/>
                <a:cs typeface="Times New Roman" pitchFamily="18" charset="0"/>
              </a:rPr>
              <a:t>Điều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kiện</a:t>
            </a:r>
            <a:endParaRPr lang="en-US" dirty="0">
              <a:solidFill>
                <a:srgbClr val="FF000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200" y="3619500"/>
            <a:ext cx="412750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ong bóng Ý nghĩ: Hình đám mây 5">
            <a:extLst>
              <a:ext uri="{FF2B5EF4-FFF2-40B4-BE49-F238E27FC236}"/>
            </a:extLst>
          </p:cNvPr>
          <p:cNvSpPr/>
          <p:nvPr/>
        </p:nvSpPr>
        <p:spPr>
          <a:xfrm>
            <a:off x="11209337" y="342900"/>
            <a:ext cx="5948363" cy="3429000"/>
          </a:xfrm>
          <a:prstGeom prst="cloudCallout">
            <a:avLst>
              <a:gd name="adj1" fmla="val 15320"/>
              <a:gd name="adj2" fmla="val 6398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8" charset="0"/>
              <a:buNone/>
              <a:defRPr/>
            </a:pPr>
            <a:r>
              <a:rPr lang="vi-VN" sz="4400" b="1" dirty="0">
                <a:solidFill>
                  <a:srgbClr val="FFFFFF"/>
                </a:solidFill>
                <a:latin typeface="Times New Roman" pitchFamily="18" charset="0"/>
              </a:rPr>
              <a:t>Muốn đi đường biển cần phải có những điều kiện gì?</a:t>
            </a:r>
          </a:p>
        </p:txBody>
      </p:sp>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812925"/>
            <a:ext cx="10515600" cy="758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74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017" y="647700"/>
            <a:ext cx="2514600" cy="1143000"/>
          </a:xfrm>
        </p:spPr>
        <p:txBody>
          <a:bodyPr>
            <a:normAutofit/>
          </a:bodyPr>
          <a:lstStyle/>
          <a:p>
            <a:r>
              <a:rPr lang="en-US" b="1" dirty="0" err="1" smtClean="0">
                <a:solidFill>
                  <a:srgbClr val="FF0000"/>
                </a:solidFill>
                <a:latin typeface="Times New Roman" pitchFamily="18" charset="0"/>
                <a:cs typeface="Times New Roman" pitchFamily="18" charset="0"/>
              </a:rPr>
              <a:t>Điều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kiện</a:t>
            </a:r>
            <a:endParaRPr lang="en-US" dirty="0">
              <a:solidFill>
                <a:srgbClr val="FF000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200" y="3619500"/>
            <a:ext cx="412750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ong bóng Ý nghĩ: Hình đám mây 5">
            <a:extLst>
              <a:ext uri="{FF2B5EF4-FFF2-40B4-BE49-F238E27FC236}"/>
            </a:extLst>
          </p:cNvPr>
          <p:cNvSpPr/>
          <p:nvPr/>
        </p:nvSpPr>
        <p:spPr>
          <a:xfrm>
            <a:off x="11209337" y="342900"/>
            <a:ext cx="5948363" cy="3429000"/>
          </a:xfrm>
          <a:prstGeom prst="cloudCallout">
            <a:avLst>
              <a:gd name="adj1" fmla="val 15320"/>
              <a:gd name="adj2" fmla="val 6398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8" charset="0"/>
              <a:buNone/>
              <a:defRPr/>
            </a:pPr>
            <a:r>
              <a:rPr lang="vi-VN" sz="4400" b="1" dirty="0">
                <a:solidFill>
                  <a:srgbClr val="FFFFFF"/>
                </a:solidFill>
                <a:latin typeface="Times New Roman" pitchFamily="18" charset="0"/>
              </a:rPr>
              <a:t>Muốn đi đường biển cần phải có những điều kiện gì?</a:t>
            </a:r>
          </a:p>
        </p:txBody>
      </p:sp>
      <p:sp>
        <p:nvSpPr>
          <p:cNvPr id="4" name="Rectangle 3"/>
          <p:cNvSpPr/>
          <p:nvPr/>
        </p:nvSpPr>
        <p:spPr>
          <a:xfrm>
            <a:off x="3886200" y="723900"/>
            <a:ext cx="2057400" cy="1015663"/>
          </a:xfrm>
          <a:prstGeom prst="rect">
            <a:avLst/>
          </a:prstGeom>
        </p:spPr>
        <p:txBody>
          <a:bodyPr wrap="square">
            <a:spAutoFit/>
          </a:bodyPr>
          <a:lstStyle/>
          <a:p>
            <a:r>
              <a:rPr lang="en-US" sz="6000" b="1" dirty="0">
                <a:solidFill>
                  <a:srgbClr val="FF0000"/>
                </a:solidFill>
                <a:sym typeface="Wingdings"/>
              </a:rPr>
              <a:t></a:t>
            </a:r>
            <a:endParaRPr lang="en-US" sz="6000" b="1" dirty="0">
              <a:solidFill>
                <a:srgbClr val="FF0000"/>
              </a:solidFill>
            </a:endParaRPr>
          </a:p>
        </p:txBody>
      </p:sp>
      <p:sp>
        <p:nvSpPr>
          <p:cNvPr id="5" name="TextBox 4"/>
          <p:cNvSpPr txBox="1"/>
          <p:nvPr/>
        </p:nvSpPr>
        <p:spPr>
          <a:xfrm>
            <a:off x="533400" y="1968500"/>
            <a:ext cx="11506200" cy="7294305"/>
          </a:xfrm>
          <a:prstGeom prst="rect">
            <a:avLst/>
          </a:prstGeom>
          <a:noFill/>
        </p:spPr>
        <p:txBody>
          <a:bodyPr wrap="square" rtlCol="0">
            <a:spAutoFit/>
          </a:bodyPr>
          <a:lstStyle/>
          <a:p>
            <a:endParaRPr lang="en-US" dirty="0"/>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Từ</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quan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niệm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đúng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đắn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về</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hình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hiểu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về</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dương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người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châu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Âu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đã</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vẽ</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được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bản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đồ</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hải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đồ</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ghi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vùng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hòn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đảo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bến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cảng</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hải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cũng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bắt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đầu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nghiên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cứu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dòng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hải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lưu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hướng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Cuối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thế</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kỉ</a:t>
            </a:r>
            <a:r>
              <a:rPr lang="en-US" sz="4800" dirty="0">
                <a:latin typeface="Times New Roman" pitchFamily="18" charset="0"/>
                <a:cs typeface="Times New Roman" pitchFamily="18" charset="0"/>
              </a:rPr>
              <a:t> XV, la </a:t>
            </a:r>
            <a:r>
              <a:rPr lang="en-US" sz="4800" dirty="0" err="1">
                <a:latin typeface="Times New Roman" pitchFamily="18" charset="0"/>
                <a:cs typeface="Times New Roman" pitchFamily="18" charset="0"/>
              </a:rPr>
              <a:t>bàn</a:t>
            </a:r>
            <a:r>
              <a:rPr lang="en-US" sz="4800" dirty="0">
                <a:latin typeface="Times New Roman" pitchFamily="18" charset="0"/>
                <a:cs typeface="Times New Roman" pitchFamily="18" charset="0"/>
              </a:rPr>
              <a:t> </a:t>
            </a:r>
            <a:r>
              <a:rPr lang="en-US" sz="4800" dirty="0" smtClean="0">
                <a:latin typeface="Times New Roman" pitchFamily="18" charset="0"/>
                <a:cs typeface="Times New Roman" pitchFamily="18" charset="0"/>
              </a:rPr>
              <a:t>,</a:t>
            </a:r>
            <a:r>
              <a:rPr lang="en-US" sz="4800" dirty="0" err="1" smtClean="0">
                <a:latin typeface="Times New Roman" pitchFamily="18" charset="0"/>
                <a:cs typeface="Times New Roman" pitchFamily="18" charset="0"/>
              </a:rPr>
              <a:t>nam</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châm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được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sử</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dụng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một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phổ</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biến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trên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sông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biển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không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Mặt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Trời</a:t>
            </a:r>
            <a:r>
              <a:rPr lang="en-US" sz="4800" dirty="0">
                <a:latin typeface="Times New Roman" pitchFamily="18" charset="0"/>
                <a:cs typeface="Times New Roman" pitchFamily="18" charset="0"/>
              </a:rPr>
              <a:t> hay </a:t>
            </a:r>
            <a:r>
              <a:rPr lang="en-US" sz="4800" dirty="0" err="1">
                <a:latin typeface="Times New Roman" pitchFamily="18" charset="0"/>
                <a:cs typeface="Times New Roman" pitchFamily="18" charset="0"/>
              </a:rPr>
              <a:t>trăng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sao</a:t>
            </a:r>
            <a:r>
              <a:rPr lang="en-US" sz="4800" dirty="0">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336344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1" y="914402"/>
            <a:ext cx="4225926"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02324"/>
            <a:ext cx="8839200" cy="448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991610"/>
            <a:ext cx="7731124" cy="344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93701" y="7465220"/>
            <a:ext cx="3743326"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a:buClr>
                <a:srgbClr val="000000"/>
              </a:buClr>
              <a:buSzPct val="100000"/>
              <a:buFont typeface="Times New Roman" pitchFamily="18" charset="0"/>
              <a:buNone/>
            </a:pPr>
            <a:r>
              <a:rPr lang="vi-VN" sz="4300" b="1">
                <a:solidFill>
                  <a:srgbClr val="002060"/>
                </a:solidFill>
              </a:rPr>
              <a:t>Hải đồ vùng địa trung hải</a:t>
            </a:r>
          </a:p>
        </p:txBody>
      </p:sp>
      <p:sp>
        <p:nvSpPr>
          <p:cNvPr id="8" name="Rectangle 7"/>
          <p:cNvSpPr>
            <a:spLocks noChangeArrowheads="1"/>
          </p:cNvSpPr>
          <p:nvPr/>
        </p:nvSpPr>
        <p:spPr bwMode="auto">
          <a:xfrm>
            <a:off x="5676904" y="8432517"/>
            <a:ext cx="10680348"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pPr algn="ctr">
              <a:buClr>
                <a:srgbClr val="000000"/>
              </a:buClr>
              <a:buSzPct val="100000"/>
              <a:buFont typeface="Times New Roman" pitchFamily="18" charset="0"/>
              <a:buNone/>
            </a:pPr>
            <a:r>
              <a:rPr lang="en-US" altLang="en-US" sz="5700" b="1" dirty="0" err="1">
                <a:solidFill>
                  <a:srgbClr val="002060"/>
                </a:solidFill>
                <a:latin typeface="Arial" charset="0"/>
                <a:ea typeface="Times New Roman" pitchFamily="18" charset="0"/>
                <a:cs typeface="Arial" charset="0"/>
              </a:rPr>
              <a:t>Thiết</a:t>
            </a:r>
            <a:r>
              <a:rPr lang="en-US" altLang="en-US" sz="5700" b="1" dirty="0">
                <a:solidFill>
                  <a:srgbClr val="002060"/>
                </a:solidFill>
                <a:latin typeface="Arial" charset="0"/>
                <a:ea typeface="Times New Roman" pitchFamily="18" charset="0"/>
                <a:cs typeface="Arial" charset="0"/>
              </a:rPr>
              <a:t> </a:t>
            </a:r>
            <a:r>
              <a:rPr lang="en-US" altLang="en-US" sz="5700" b="1" dirty="0" err="1">
                <a:solidFill>
                  <a:srgbClr val="002060"/>
                </a:solidFill>
                <a:latin typeface="Arial" charset="0"/>
                <a:ea typeface="Times New Roman" pitchFamily="18" charset="0"/>
                <a:cs typeface="Arial" charset="0"/>
              </a:rPr>
              <a:t>bị</a:t>
            </a:r>
            <a:r>
              <a:rPr lang="en-US" altLang="en-US" sz="5700" b="1" dirty="0">
                <a:solidFill>
                  <a:srgbClr val="002060"/>
                </a:solidFill>
                <a:latin typeface="Arial" charset="0"/>
                <a:ea typeface="Times New Roman" pitchFamily="18" charset="0"/>
                <a:cs typeface="Arial" charset="0"/>
              </a:rPr>
              <a:t> </a:t>
            </a:r>
            <a:r>
              <a:rPr lang="en-US" altLang="en-US" sz="5700" b="1" dirty="0" err="1">
                <a:solidFill>
                  <a:srgbClr val="002060"/>
                </a:solidFill>
                <a:latin typeface="Arial" charset="0"/>
                <a:ea typeface="Times New Roman" pitchFamily="18" charset="0"/>
                <a:cs typeface="Arial" charset="0"/>
              </a:rPr>
              <a:t>đo</a:t>
            </a:r>
            <a:r>
              <a:rPr lang="en-US" altLang="en-US" sz="5700" b="1" dirty="0">
                <a:solidFill>
                  <a:srgbClr val="002060"/>
                </a:solidFill>
                <a:latin typeface="Arial" charset="0"/>
                <a:ea typeface="Times New Roman" pitchFamily="18" charset="0"/>
                <a:cs typeface="Arial" charset="0"/>
              </a:rPr>
              <a:t> </a:t>
            </a:r>
            <a:r>
              <a:rPr lang="en-US" altLang="en-US" sz="5700" b="1" dirty="0" err="1">
                <a:solidFill>
                  <a:srgbClr val="002060"/>
                </a:solidFill>
                <a:latin typeface="Arial" charset="0"/>
                <a:ea typeface="Times New Roman" pitchFamily="18" charset="0"/>
                <a:cs typeface="Arial" charset="0"/>
              </a:rPr>
              <a:t>thiên</a:t>
            </a:r>
            <a:r>
              <a:rPr lang="en-US" altLang="en-US" sz="5700" b="1" dirty="0">
                <a:solidFill>
                  <a:srgbClr val="002060"/>
                </a:solidFill>
                <a:latin typeface="Arial" charset="0"/>
                <a:ea typeface="Times New Roman" pitchFamily="18" charset="0"/>
                <a:cs typeface="Arial" charset="0"/>
              </a:rPr>
              <a:t> </a:t>
            </a:r>
            <a:r>
              <a:rPr lang="en-US" altLang="en-US" sz="5700" b="1" dirty="0" err="1">
                <a:solidFill>
                  <a:srgbClr val="002060"/>
                </a:solidFill>
                <a:latin typeface="Arial" charset="0"/>
                <a:ea typeface="Times New Roman" pitchFamily="18" charset="0"/>
                <a:cs typeface="Arial" charset="0"/>
              </a:rPr>
              <a:t>văn</a:t>
            </a:r>
            <a:r>
              <a:rPr lang="en-US" altLang="en-US" sz="5700" b="1" dirty="0">
                <a:solidFill>
                  <a:srgbClr val="002060"/>
                </a:solidFill>
                <a:latin typeface="Arial" charset="0"/>
                <a:ea typeface="Times New Roman" pitchFamily="18" charset="0"/>
                <a:cs typeface="Arial" charset="0"/>
              </a:rPr>
              <a:t> – La </a:t>
            </a:r>
            <a:r>
              <a:rPr lang="en-US" altLang="en-US" sz="5700" b="1" dirty="0" err="1">
                <a:solidFill>
                  <a:srgbClr val="002060"/>
                </a:solidFill>
                <a:latin typeface="Arial" charset="0"/>
                <a:ea typeface="Times New Roman" pitchFamily="18" charset="0"/>
                <a:cs typeface="Arial" charset="0"/>
              </a:rPr>
              <a:t>bàn</a:t>
            </a:r>
            <a:r>
              <a:rPr lang="en-US" altLang="en-US" dirty="0">
                <a:ea typeface="Times New Roman" pitchFamily="18" charset="0"/>
                <a:cs typeface="Arial" charset="0"/>
              </a:rPr>
              <a:t>.</a:t>
            </a:r>
            <a:endParaRPr lang="vi-VN" altLang="en-US" dirty="0">
              <a:ea typeface="Times New Roman" pitchFamily="18" charset="0"/>
              <a:cs typeface="Arial" charset="0"/>
            </a:endParaRPr>
          </a:p>
        </p:txBody>
      </p:sp>
    </p:spTree>
    <p:extLst>
      <p:ext uri="{BB962C8B-B14F-4D97-AF65-F5344CB8AC3E}">
        <p14:creationId xmlns:p14="http://schemas.microsoft.com/office/powerpoint/2010/main" val="2673416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ppt_x"/>
                                          </p:val>
                                        </p:tav>
                                        <p:tav tm="100000">
                                          <p:val>
                                            <p:strVal val="#ppt_x"/>
                                          </p:val>
                                        </p:tav>
                                      </p:tavLst>
                                    </p:anim>
                                    <p:anim calcmode="lin" valueType="num">
                                      <p:cBhvr additive="base">
                                        <p:cTn id="12"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50" fill="hold"/>
                                        <p:tgtEl>
                                          <p:spTgt spid="6"/>
                                        </p:tgtEl>
                                        <p:attrNameLst>
                                          <p:attrName>ppt_x</p:attrName>
                                        </p:attrNameLst>
                                      </p:cBhvr>
                                      <p:tavLst>
                                        <p:tav tm="0">
                                          <p:val>
                                            <p:strVal val="#ppt_x"/>
                                          </p:val>
                                        </p:tav>
                                        <p:tav tm="100000">
                                          <p:val>
                                            <p:strVal val="#ppt_x"/>
                                          </p:val>
                                        </p:tav>
                                      </p:tavLst>
                                    </p:anim>
                                    <p:anim calcmode="lin" valueType="num">
                                      <p:cBhvr additive="base">
                                        <p:cTn id="22" dur="25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50" fill="hold"/>
                                        <p:tgtEl>
                                          <p:spTgt spid="8"/>
                                        </p:tgtEl>
                                        <p:attrNameLst>
                                          <p:attrName>ppt_x</p:attrName>
                                        </p:attrNameLst>
                                      </p:cBhvr>
                                      <p:tavLst>
                                        <p:tav tm="0">
                                          <p:val>
                                            <p:strVal val="#ppt_x"/>
                                          </p:val>
                                        </p:tav>
                                        <p:tav tm="100000">
                                          <p:val>
                                            <p:strVal val="#ppt_x"/>
                                          </p:val>
                                        </p:tav>
                                      </p:tavLst>
                                    </p:anim>
                                    <p:anim calcmode="lin" valueType="num">
                                      <p:cBhvr additive="base">
                                        <p:cTn id="26"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Hình ảnh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15800" y="2286002"/>
            <a:ext cx="5638800" cy="4952999"/>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2" name="Hộp Văn bản 6"/>
          <p:cNvSpPr txBox="1">
            <a:spLocks noChangeArrowheads="1"/>
          </p:cNvSpPr>
          <p:nvPr/>
        </p:nvSpPr>
        <p:spPr bwMode="auto">
          <a:xfrm>
            <a:off x="1219201" y="628651"/>
            <a:ext cx="1335405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p>
            <a:pPr>
              <a:buClr>
                <a:srgbClr val="000000"/>
              </a:buClr>
              <a:buSzPct val="100000"/>
              <a:buFont typeface="Times New Roman" pitchFamily="18" charset="0"/>
              <a:buNone/>
            </a:pPr>
            <a:r>
              <a:rPr lang="vi-VN" sz="5700" dirty="0">
                <a:solidFill>
                  <a:srgbClr val="002060"/>
                </a:solidFill>
              </a:rPr>
              <a:t>Kỹ thuật đóng tàu rất phát triển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26" y="2095500"/>
            <a:ext cx="3914774" cy="5095877"/>
          </a:xfrm>
          <a:prstGeom prst="rect">
            <a:avLst/>
          </a:prstGeom>
          <a:noFill/>
          <a:ln w="762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335000" y="7810500"/>
            <a:ext cx="2682722" cy="646331"/>
          </a:xfrm>
          <a:prstGeom prst="rect">
            <a:avLst/>
          </a:prstGeom>
          <a:noFill/>
        </p:spPr>
        <p:txBody>
          <a:bodyPr wrap="none" rtlCol="0">
            <a:spAutoFit/>
          </a:bodyPr>
          <a:lstStyle/>
          <a:p>
            <a:r>
              <a:rPr lang="en-US" sz="3600" dirty="0" err="1" smtClean="0"/>
              <a:t>Tàu</a:t>
            </a:r>
            <a:r>
              <a:rPr lang="en-US" sz="3600" dirty="0" smtClean="0"/>
              <a:t> </a:t>
            </a:r>
            <a:r>
              <a:rPr lang="en-US" sz="3600" dirty="0" err="1" smtClean="0"/>
              <a:t>ca-ra-ven</a:t>
            </a:r>
            <a:endParaRPr lang="en-US" sz="3600" dirty="0"/>
          </a:p>
        </p:txBody>
      </p:sp>
      <p:sp>
        <p:nvSpPr>
          <p:cNvPr id="3" name="TextBox 2"/>
          <p:cNvSpPr txBox="1"/>
          <p:nvPr/>
        </p:nvSpPr>
        <p:spPr>
          <a:xfrm>
            <a:off x="1981200" y="7658100"/>
            <a:ext cx="3535520" cy="707886"/>
          </a:xfrm>
          <a:prstGeom prst="rect">
            <a:avLst/>
          </a:prstGeom>
          <a:noFill/>
        </p:spPr>
        <p:txBody>
          <a:bodyPr wrap="none" rtlCol="0">
            <a:spAutoFit/>
          </a:bodyPr>
          <a:lstStyle/>
          <a:p>
            <a:r>
              <a:rPr lang="en-US" sz="4000" dirty="0" err="1" smtClean="0"/>
              <a:t>Tàu</a:t>
            </a:r>
            <a:r>
              <a:rPr lang="en-US" sz="4000" dirty="0" smtClean="0"/>
              <a:t> </a:t>
            </a:r>
            <a:r>
              <a:rPr lang="en-US" sz="4000" dirty="0" err="1" smtClean="0"/>
              <a:t>cổ</a:t>
            </a:r>
            <a:r>
              <a:rPr lang="en-US" sz="4000" dirty="0" smtClean="0"/>
              <a:t>  </a:t>
            </a:r>
            <a:r>
              <a:rPr lang="en-US" sz="4000" dirty="0" err="1" smtClean="0"/>
              <a:t>châu</a:t>
            </a:r>
            <a:r>
              <a:rPr lang="en-US" sz="4000" dirty="0" smtClean="0"/>
              <a:t> </a:t>
            </a:r>
            <a:r>
              <a:rPr lang="en-US" sz="4000" dirty="0" err="1" smtClean="0"/>
              <a:t>Âu</a:t>
            </a:r>
            <a:r>
              <a:rPr lang="en-US" sz="4000" dirty="0" smtClean="0"/>
              <a:t> </a:t>
            </a:r>
            <a:endParaRPr lang="en-US" sz="4000"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095499"/>
            <a:ext cx="6972300" cy="5143501"/>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53400" y="7658100"/>
            <a:ext cx="3268395" cy="523220"/>
          </a:xfrm>
          <a:prstGeom prst="rect">
            <a:avLst/>
          </a:prstGeom>
          <a:noFill/>
        </p:spPr>
        <p:txBody>
          <a:bodyPr wrap="none" rtlCol="0">
            <a:spAutoFit/>
          </a:bodyPr>
          <a:lstStyle/>
          <a:p>
            <a:r>
              <a:rPr lang="en-US" sz="2800" dirty="0" err="1" smtClean="0"/>
              <a:t>Cột</a:t>
            </a:r>
            <a:r>
              <a:rPr lang="en-US" sz="2800" dirty="0" smtClean="0"/>
              <a:t> </a:t>
            </a:r>
            <a:r>
              <a:rPr lang="en-US" sz="2800" dirty="0" err="1" smtClean="0"/>
              <a:t>buồm</a:t>
            </a:r>
            <a:r>
              <a:rPr lang="en-US" sz="2800" dirty="0" smtClean="0"/>
              <a:t> </a:t>
            </a:r>
            <a:r>
              <a:rPr lang="en-US" sz="2800" dirty="0" err="1" smtClean="0"/>
              <a:t>và</a:t>
            </a:r>
            <a:r>
              <a:rPr lang="en-US" sz="2800" dirty="0" smtClean="0"/>
              <a:t> </a:t>
            </a:r>
            <a:r>
              <a:rPr lang="en-US" sz="2800" dirty="0" err="1" smtClean="0"/>
              <a:t>bánh</a:t>
            </a:r>
            <a:r>
              <a:rPr lang="en-US" sz="2800" dirty="0" smtClean="0"/>
              <a:t> </a:t>
            </a:r>
            <a:r>
              <a:rPr lang="en-US" sz="2800" dirty="0" err="1" smtClean="0"/>
              <a:t>lái</a:t>
            </a:r>
            <a:endParaRPr lang="en-US" sz="2800" dirty="0"/>
          </a:p>
        </p:txBody>
      </p:sp>
    </p:spTree>
    <p:extLst>
      <p:ext uri="{BB962C8B-B14F-4D97-AF65-F5344CB8AC3E}">
        <p14:creationId xmlns:p14="http://schemas.microsoft.com/office/powerpoint/2010/main" val="386819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circle(in)">
                                      <p:cBhvr>
                                        <p:cTn id="12" dur="20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barn(inVertic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017" y="647700"/>
            <a:ext cx="2514600" cy="1143000"/>
          </a:xfrm>
        </p:spPr>
        <p:txBody>
          <a:bodyPr>
            <a:normAutofit/>
          </a:bodyPr>
          <a:lstStyle/>
          <a:p>
            <a:r>
              <a:rPr lang="en-US" b="1" dirty="0" err="1" smtClean="0">
                <a:solidFill>
                  <a:srgbClr val="FF0000"/>
                </a:solidFill>
                <a:latin typeface="Times New Roman" pitchFamily="18" charset="0"/>
                <a:cs typeface="Times New Roman" pitchFamily="18" charset="0"/>
              </a:rPr>
              <a:t>Điều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kiện</a:t>
            </a:r>
            <a:endParaRPr lang="en-US" dirty="0">
              <a:solidFill>
                <a:srgbClr val="FF000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200" y="3619500"/>
            <a:ext cx="412750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ong bóng Ý nghĩ: Hình đám mây 5">
            <a:extLst>
              <a:ext uri="{FF2B5EF4-FFF2-40B4-BE49-F238E27FC236}"/>
            </a:extLst>
          </p:cNvPr>
          <p:cNvSpPr/>
          <p:nvPr/>
        </p:nvSpPr>
        <p:spPr>
          <a:xfrm>
            <a:off x="11209337" y="342900"/>
            <a:ext cx="5948363" cy="3429000"/>
          </a:xfrm>
          <a:prstGeom prst="cloudCallout">
            <a:avLst>
              <a:gd name="adj1" fmla="val 15320"/>
              <a:gd name="adj2" fmla="val 6398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8" charset="0"/>
              <a:buNone/>
              <a:defRPr/>
            </a:pPr>
            <a:r>
              <a:rPr lang="vi-VN" sz="4400" b="1" dirty="0">
                <a:solidFill>
                  <a:srgbClr val="FFFFFF"/>
                </a:solidFill>
                <a:latin typeface="Times New Roman" pitchFamily="18" charset="0"/>
              </a:rPr>
              <a:t>Muốn đi đường biển cần phải có những điều kiện gì?</a:t>
            </a:r>
          </a:p>
        </p:txBody>
      </p:sp>
      <p:sp>
        <p:nvSpPr>
          <p:cNvPr id="4" name="Rectangle 3"/>
          <p:cNvSpPr/>
          <p:nvPr/>
        </p:nvSpPr>
        <p:spPr>
          <a:xfrm>
            <a:off x="3886200" y="723900"/>
            <a:ext cx="2057400" cy="1015663"/>
          </a:xfrm>
          <a:prstGeom prst="rect">
            <a:avLst/>
          </a:prstGeom>
        </p:spPr>
        <p:txBody>
          <a:bodyPr wrap="square">
            <a:spAutoFit/>
          </a:bodyPr>
          <a:lstStyle/>
          <a:p>
            <a:r>
              <a:rPr lang="en-US" sz="6000" b="1" dirty="0">
                <a:solidFill>
                  <a:srgbClr val="FF0000"/>
                </a:solidFill>
                <a:sym typeface="Wingdings"/>
              </a:rPr>
              <a:t></a:t>
            </a:r>
            <a:endParaRPr lang="en-US" sz="6000" b="1" dirty="0">
              <a:solidFill>
                <a:srgbClr val="FF0000"/>
              </a:solidFill>
            </a:endParaRPr>
          </a:p>
        </p:txBody>
      </p:sp>
      <p:sp>
        <p:nvSpPr>
          <p:cNvPr id="5" name="TextBox 4"/>
          <p:cNvSpPr txBox="1"/>
          <p:nvPr/>
        </p:nvSpPr>
        <p:spPr>
          <a:xfrm>
            <a:off x="533400" y="1968500"/>
            <a:ext cx="11506200" cy="5262979"/>
          </a:xfrm>
          <a:prstGeom prst="rect">
            <a:avLst/>
          </a:prstGeom>
          <a:noFill/>
        </p:spPr>
        <p:txBody>
          <a:bodyPr wrap="square" rtlCol="0">
            <a:spAutoFit/>
          </a:bodyPr>
          <a:lstStyle/>
          <a:p>
            <a:endParaRPr lang="en-US" dirty="0"/>
          </a:p>
          <a:p>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Đặc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biệt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kĩ</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thuật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đóng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tàu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lúc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những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bước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tiến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mới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đóng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được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những</a:t>
            </a:r>
            <a:r>
              <a:rPr lang="en-US" sz="6000" dirty="0">
                <a:latin typeface="Times New Roman" pitchFamily="18" charset="0"/>
                <a:cs typeface="Times New Roman" pitchFamily="18" charset="0"/>
              </a:rPr>
              <a:t> con </a:t>
            </a:r>
            <a:r>
              <a:rPr lang="en-US" sz="6000" dirty="0" err="1">
                <a:latin typeface="Times New Roman" pitchFamily="18" charset="0"/>
                <a:cs typeface="Times New Roman" pitchFamily="18" charset="0"/>
              </a:rPr>
              <a:t>tàu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dài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bánh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lái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hệ</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thống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buồm</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lớn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để</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vượt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đại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dương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như</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tàu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Ca-ra-ven</a:t>
            </a:r>
            <a:r>
              <a:rPr lang="en-US" sz="6000" dirty="0">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122420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647700"/>
            <a:ext cx="8153400" cy="937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197941"/>
            <a:ext cx="9067800" cy="922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62600" y="7486233"/>
            <a:ext cx="12192000" cy="2123658"/>
          </a:xfrm>
          <a:prstGeom prst="rect">
            <a:avLst/>
          </a:prstGeom>
          <a:solidFill>
            <a:schemeClr val="bg1">
              <a:lumMod val="95000"/>
            </a:schemeClr>
          </a:solidFill>
          <a:ln w="76200">
            <a:solidFill>
              <a:srgbClr val="FF0000"/>
            </a:solidFill>
          </a:ln>
        </p:spPr>
        <p:txBody>
          <a:bodyPr wrap="square" rtlCol="0">
            <a:spAutoFit/>
          </a:bodyPr>
          <a:lstStyle/>
          <a:p>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kiến</a:t>
            </a:r>
            <a:r>
              <a:rPr lang="en-US" sz="4400" dirty="0">
                <a:latin typeface="Times New Roman" pitchFamily="18" charset="0"/>
                <a:cs typeface="Times New Roman" pitchFamily="18" charset="0"/>
              </a:rPr>
              <a:t> ở </a:t>
            </a:r>
            <a:r>
              <a:rPr lang="en-US" sz="4400" dirty="0" err="1">
                <a:latin typeface="Times New Roman" pitchFamily="18" charset="0"/>
                <a:cs typeface="Times New Roman" pitchFamily="18" charset="0"/>
              </a:rPr>
              <a:t>châu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thuận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địa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lí</a:t>
            </a:r>
            <a:r>
              <a:rPr lang="en-US" sz="4400"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33299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barn(inVertical)">
                                      <p:cBhvr>
                                        <p:cTn id="10" dur="500"/>
                                        <p:tgtEl>
                                          <p:spTgt spid="51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36881" y="1335438"/>
            <a:ext cx="5312609" cy="840675"/>
            <a:chOff x="0" y="0"/>
            <a:chExt cx="1029734" cy="162947"/>
          </a:xfrm>
        </p:grpSpPr>
        <p:sp>
          <p:nvSpPr>
            <p:cNvPr id="3" name="Freeform 3"/>
            <p:cNvSpPr/>
            <p:nvPr/>
          </p:nvSpPr>
          <p:spPr>
            <a:xfrm>
              <a:off x="0" y="0"/>
              <a:ext cx="1029734" cy="162947"/>
            </a:xfrm>
            <a:custGeom>
              <a:avLst/>
              <a:gdLst/>
              <a:ahLst/>
              <a:cxnLst/>
              <a:rect l="l" t="t" r="r" b="b"/>
              <a:pathLst>
                <a:path w="1029734" h="162947">
                  <a:moveTo>
                    <a:pt x="0" y="0"/>
                  </a:moveTo>
                  <a:lnTo>
                    <a:pt x="1029734" y="0"/>
                  </a:lnTo>
                  <a:lnTo>
                    <a:pt x="1029734" y="162947"/>
                  </a:lnTo>
                  <a:lnTo>
                    <a:pt x="0" y="162947"/>
                  </a:lnTo>
                  <a:close/>
                </a:path>
              </a:pathLst>
            </a:custGeom>
            <a:solidFill>
              <a:srgbClr val="FA674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5" name="Group 5"/>
          <p:cNvGrpSpPr/>
          <p:nvPr/>
        </p:nvGrpSpPr>
        <p:grpSpPr>
          <a:xfrm>
            <a:off x="-961628" y="1335438"/>
            <a:ext cx="5312609" cy="840675"/>
            <a:chOff x="0" y="0"/>
            <a:chExt cx="1029734" cy="162947"/>
          </a:xfrm>
        </p:grpSpPr>
        <p:sp>
          <p:nvSpPr>
            <p:cNvPr id="6" name="Freeform 6"/>
            <p:cNvSpPr/>
            <p:nvPr/>
          </p:nvSpPr>
          <p:spPr>
            <a:xfrm>
              <a:off x="0" y="0"/>
              <a:ext cx="1029734" cy="162947"/>
            </a:xfrm>
            <a:custGeom>
              <a:avLst/>
              <a:gdLst/>
              <a:ahLst/>
              <a:cxnLst/>
              <a:rect l="l" t="t" r="r" b="b"/>
              <a:pathLst>
                <a:path w="1029734" h="162947">
                  <a:moveTo>
                    <a:pt x="0" y="0"/>
                  </a:moveTo>
                  <a:lnTo>
                    <a:pt x="1029734" y="0"/>
                  </a:lnTo>
                  <a:lnTo>
                    <a:pt x="1029734" y="162947"/>
                  </a:lnTo>
                  <a:lnTo>
                    <a:pt x="0" y="162947"/>
                  </a:lnTo>
                  <a:close/>
                </a:path>
              </a:pathLst>
            </a:custGeom>
            <a:solidFill>
              <a:srgbClr val="F3BE66"/>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8" name="Group 8"/>
          <p:cNvGrpSpPr>
            <a:grpSpLocks noChangeAspect="1"/>
          </p:cNvGrpSpPr>
          <p:nvPr/>
        </p:nvGrpSpPr>
        <p:grpSpPr>
          <a:xfrm>
            <a:off x="3303511" y="3891505"/>
            <a:ext cx="1437995" cy="1080000"/>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3BE66"/>
            </a:solidFill>
          </p:spPr>
        </p:sp>
      </p:grpSp>
      <p:grpSp>
        <p:nvGrpSpPr>
          <p:cNvPr id="12" name="Group 12"/>
          <p:cNvGrpSpPr>
            <a:grpSpLocks noChangeAspect="1"/>
          </p:cNvGrpSpPr>
          <p:nvPr/>
        </p:nvGrpSpPr>
        <p:grpSpPr>
          <a:xfrm>
            <a:off x="7886700" y="3822170"/>
            <a:ext cx="1485900" cy="1080000"/>
            <a:chOff x="0" y="0"/>
            <a:chExt cx="6362700" cy="6575666"/>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A6742"/>
            </a:solidFill>
          </p:spPr>
        </p:sp>
      </p:grpSp>
      <p:sp>
        <p:nvSpPr>
          <p:cNvPr id="20" name="TextBox 20"/>
          <p:cNvSpPr txBox="1"/>
          <p:nvPr/>
        </p:nvSpPr>
        <p:spPr>
          <a:xfrm>
            <a:off x="4741506" y="1138873"/>
            <a:ext cx="8804988" cy="1362489"/>
          </a:xfrm>
          <a:prstGeom prst="rect">
            <a:avLst/>
          </a:prstGeom>
        </p:spPr>
        <p:txBody>
          <a:bodyPr lIns="0" tIns="0" rIns="0" bIns="0" rtlCol="0" anchor="t">
            <a:spAutoFit/>
          </a:bodyPr>
          <a:lstStyle/>
          <a:p>
            <a:pPr algn="ctr">
              <a:lnSpc>
                <a:spcPts val="11440"/>
              </a:lnSpc>
            </a:pPr>
            <a:r>
              <a:rPr lang="en-US" sz="7500" dirty="0" smtClean="0">
                <a:solidFill>
                  <a:schemeClr val="tx1">
                    <a:lumMod val="85000"/>
                    <a:lumOff val="15000"/>
                  </a:schemeClr>
                </a:solidFill>
                <a:latin typeface="#9Slide03 Cabin Condensed Bold" panose="00000806000000000000" pitchFamily="2" charset="0"/>
              </a:rPr>
              <a:t>NỘI DUNG BÀI HỌC</a:t>
            </a:r>
            <a:endParaRPr lang="en-US" sz="7500" dirty="0">
              <a:solidFill>
                <a:schemeClr val="tx1">
                  <a:lumMod val="85000"/>
                  <a:lumOff val="15000"/>
                </a:schemeClr>
              </a:solidFill>
              <a:latin typeface="#9Slide03 Cabin Condensed Bold" panose="00000806000000000000" pitchFamily="2" charset="0"/>
            </a:endParaRPr>
          </a:p>
        </p:txBody>
      </p:sp>
      <p:sp>
        <p:nvSpPr>
          <p:cNvPr id="22" name="TextBox 22"/>
          <p:cNvSpPr txBox="1"/>
          <p:nvPr/>
        </p:nvSpPr>
        <p:spPr>
          <a:xfrm>
            <a:off x="2133600" y="5287529"/>
            <a:ext cx="3291200" cy="3877985"/>
          </a:xfrm>
          <a:prstGeom prst="rect">
            <a:avLst/>
          </a:prstGeom>
        </p:spPr>
        <p:txBody>
          <a:bodyPr wrap="square" lIns="0" tIns="0" rIns="0" bIns="0" rtlCol="0" anchor="t">
            <a:spAutoFit/>
          </a:bodyPr>
          <a:lstStyle/>
          <a:p>
            <a:pPr lvl="0" algn="just">
              <a:lnSpc>
                <a:spcPct val="140000"/>
              </a:lnSpc>
            </a:pP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Nguyên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nhân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và</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điều</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kiện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của</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các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cuộc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đại</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phát</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kiến</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địa</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lí</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endParaRPr lang="en-US" sz="4500" dirty="0">
              <a:solidFill>
                <a:schemeClr val="tx1">
                  <a:lumMod val="85000"/>
                  <a:lumOff val="15000"/>
                </a:schemeClr>
              </a:solidFill>
              <a:latin typeface="#9Slide03 FS Neusa Bold" panose="00000800000000000000" pitchFamily="2" charset="0"/>
            </a:endParaRPr>
          </a:p>
        </p:txBody>
      </p:sp>
      <p:sp>
        <p:nvSpPr>
          <p:cNvPr id="28" name="TextBox 20"/>
          <p:cNvSpPr txBox="1"/>
          <p:nvPr/>
        </p:nvSpPr>
        <p:spPr>
          <a:xfrm>
            <a:off x="3491136" y="3736427"/>
            <a:ext cx="980310" cy="1295996"/>
          </a:xfrm>
          <a:prstGeom prst="rect">
            <a:avLst/>
          </a:prstGeom>
        </p:spPr>
        <p:txBody>
          <a:bodyPr wrap="square" lIns="0" tIns="0" rIns="0" bIns="0" rtlCol="0" anchor="t">
            <a:spAutoFit/>
          </a:bodyPr>
          <a:lstStyle/>
          <a:p>
            <a:pPr algn="ctr">
              <a:lnSpc>
                <a:spcPts val="11440"/>
              </a:lnSpc>
            </a:pPr>
            <a:r>
              <a:rPr lang="en-US" sz="6000" dirty="0" smtClean="0">
                <a:solidFill>
                  <a:schemeClr val="bg1"/>
                </a:solidFill>
                <a:latin typeface="#9Slide03 Cabin Condensed Bold" panose="00000806000000000000" pitchFamily="2" charset="0"/>
              </a:rPr>
              <a:t>1</a:t>
            </a:r>
            <a:endParaRPr lang="en-US" sz="6000" dirty="0">
              <a:solidFill>
                <a:schemeClr val="bg1"/>
              </a:solidFill>
              <a:latin typeface="#9Slide03 Cabin Condensed Bold" panose="00000806000000000000" pitchFamily="2" charset="0"/>
            </a:endParaRPr>
          </a:p>
        </p:txBody>
      </p:sp>
      <p:sp>
        <p:nvSpPr>
          <p:cNvPr id="29" name="TextBox 20"/>
          <p:cNvSpPr txBox="1"/>
          <p:nvPr/>
        </p:nvSpPr>
        <p:spPr>
          <a:xfrm>
            <a:off x="8163690" y="3700442"/>
            <a:ext cx="980310" cy="1295996"/>
          </a:xfrm>
          <a:prstGeom prst="rect">
            <a:avLst/>
          </a:prstGeom>
        </p:spPr>
        <p:txBody>
          <a:bodyPr wrap="square" lIns="0" tIns="0" rIns="0" bIns="0" rtlCol="0" anchor="t">
            <a:spAutoFit/>
          </a:bodyPr>
          <a:lstStyle/>
          <a:p>
            <a:pPr algn="ctr">
              <a:lnSpc>
                <a:spcPts val="11440"/>
              </a:lnSpc>
            </a:pPr>
            <a:r>
              <a:rPr lang="en-US" sz="6000" dirty="0" smtClean="0">
                <a:solidFill>
                  <a:schemeClr val="bg1"/>
                </a:solidFill>
                <a:latin typeface="#9Slide03 Cabin Condensed Bold" panose="00000806000000000000" pitchFamily="2" charset="0"/>
              </a:rPr>
              <a:t>2</a:t>
            </a:r>
            <a:endParaRPr lang="en-US" sz="6000" dirty="0">
              <a:solidFill>
                <a:schemeClr val="bg1"/>
              </a:solidFill>
              <a:latin typeface="#9Slide03 Cabin Condensed Bold" panose="00000806000000000000" pitchFamily="2" charset="0"/>
            </a:endParaRPr>
          </a:p>
        </p:txBody>
      </p:sp>
      <p:sp>
        <p:nvSpPr>
          <p:cNvPr id="31" name="TextBox 22"/>
          <p:cNvSpPr txBox="1"/>
          <p:nvPr/>
        </p:nvSpPr>
        <p:spPr>
          <a:xfrm>
            <a:off x="7315200" y="5528830"/>
            <a:ext cx="10515600" cy="1551194"/>
          </a:xfrm>
          <a:prstGeom prst="rect">
            <a:avLst/>
          </a:prstGeom>
        </p:spPr>
        <p:txBody>
          <a:bodyPr wrap="square" lIns="0" tIns="0" rIns="0" bIns="0" rtlCol="0" anchor="t">
            <a:spAutoFit/>
          </a:bodyPr>
          <a:lstStyle/>
          <a:p>
            <a:pPr lvl="0" algn="just">
              <a:lnSpc>
                <a:spcPct val="140000"/>
              </a:lnSpc>
            </a:pPr>
            <a:r>
              <a:rPr lang="en-US" sz="72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Một</a:t>
            </a:r>
            <a:r>
              <a:rPr lang="en-US" sz="72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72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số</a:t>
            </a:r>
            <a:r>
              <a:rPr lang="en-US" sz="72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72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cuộc</a:t>
            </a:r>
            <a:r>
              <a:rPr lang="en-US" sz="72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72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đại</a:t>
            </a:r>
            <a:r>
              <a:rPr lang="en-US" sz="72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72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phát</a:t>
            </a:r>
            <a:r>
              <a:rPr lang="en-US" sz="72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72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kiến</a:t>
            </a:r>
            <a:r>
              <a:rPr lang="en-US" sz="72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72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địa</a:t>
            </a:r>
            <a:r>
              <a:rPr lang="en-US" sz="72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72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lí</a:t>
            </a:r>
            <a:endParaRPr lang="en-US" sz="7200" dirty="0">
              <a:solidFill>
                <a:schemeClr val="tx1">
                  <a:lumMod val="85000"/>
                  <a:lumOff val="15000"/>
                </a:schemeClr>
              </a:solidFill>
              <a:latin typeface="#9Slide03 FS Neusa Bold" panose="00000800000000000000" pitchFamily="2" charset="0"/>
            </a:endParaRPr>
          </a:p>
        </p:txBody>
      </p:sp>
      <p:sp>
        <p:nvSpPr>
          <p:cNvPr id="19" name="TextBox 20"/>
          <p:cNvSpPr txBox="1"/>
          <p:nvPr/>
        </p:nvSpPr>
        <p:spPr>
          <a:xfrm>
            <a:off x="13206796" y="3605133"/>
            <a:ext cx="980310" cy="1295996"/>
          </a:xfrm>
          <a:prstGeom prst="rect">
            <a:avLst/>
          </a:prstGeom>
        </p:spPr>
        <p:txBody>
          <a:bodyPr wrap="square" lIns="0" tIns="0" rIns="0" bIns="0" rtlCol="0" anchor="t">
            <a:spAutoFit/>
          </a:bodyPr>
          <a:lstStyle/>
          <a:p>
            <a:pPr algn="ctr">
              <a:lnSpc>
                <a:spcPts val="11440"/>
              </a:lnSpc>
            </a:pPr>
            <a:r>
              <a:rPr lang="en-US" sz="6000" dirty="0">
                <a:solidFill>
                  <a:schemeClr val="bg1"/>
                </a:solidFill>
                <a:latin typeface="#9Slide03 Cabin Condensed Bold" panose="00000806000000000000" pitchFamily="2" charset="0"/>
              </a:rPr>
              <a:t>3</a:t>
            </a:r>
          </a:p>
        </p:txBody>
      </p:sp>
    </p:spTree>
    <p:extLst>
      <p:ext uri="{BB962C8B-B14F-4D97-AF65-F5344CB8AC3E}">
        <p14:creationId xmlns:p14="http://schemas.microsoft.com/office/powerpoint/2010/main" val="1189690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567139"/>
            <a:ext cx="17297400" cy="906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0" y="2400300"/>
            <a:ext cx="10134600" cy="5401479"/>
          </a:xfrm>
          <a:prstGeom prst="rect">
            <a:avLst/>
          </a:prstGeom>
          <a:noFill/>
        </p:spPr>
        <p:txBody>
          <a:bodyPr wrap="square" lIns="91440" tIns="45720" rIns="91440" bIns="45720">
            <a:spAutoFit/>
          </a:bodyPr>
          <a:lstStyle/>
          <a:p>
            <a:pPr algn="ctr"/>
            <a:r>
              <a:rPr lang="en-US" sz="115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II</a:t>
            </a:r>
            <a:r>
              <a:rPr lang="en-US" sz="11500" b="1" i="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 </a:t>
            </a:r>
            <a:r>
              <a:rPr lang="en-US" sz="11500" b="1" cap="none" spc="0" dirty="0" err="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Một</a:t>
            </a:r>
            <a:r>
              <a:rPr lang="en-US" sz="115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 </a:t>
            </a:r>
            <a:r>
              <a:rPr lang="en-US" sz="11500" b="1" cap="none" spc="0" dirty="0" err="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số</a:t>
            </a:r>
            <a:r>
              <a:rPr lang="en-US" sz="115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 </a:t>
            </a:r>
            <a:r>
              <a:rPr lang="en-US" sz="11500" b="1" cap="none" spc="0" dirty="0" err="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cuộc</a:t>
            </a:r>
            <a:r>
              <a:rPr lang="en-US" sz="115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 </a:t>
            </a:r>
            <a:r>
              <a:rPr lang="en-US" sz="11500" b="1" cap="none" spc="0" dirty="0" err="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đại</a:t>
            </a:r>
            <a:r>
              <a:rPr lang="en-US" sz="115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 </a:t>
            </a:r>
            <a:r>
              <a:rPr lang="en-US" sz="11500" b="1" cap="none" spc="0" dirty="0" err="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phát</a:t>
            </a:r>
            <a:r>
              <a:rPr lang="en-US" sz="115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 </a:t>
            </a:r>
            <a:r>
              <a:rPr lang="en-US" sz="11500" b="1" cap="none" spc="0" dirty="0" err="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kiến</a:t>
            </a:r>
            <a:r>
              <a:rPr lang="en-US" sz="115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 </a:t>
            </a:r>
            <a:r>
              <a:rPr lang="en-US" sz="11500" b="1" cap="none" spc="0" dirty="0" err="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địa</a:t>
            </a:r>
            <a:r>
              <a:rPr lang="en-US" sz="115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 </a:t>
            </a:r>
            <a:r>
              <a:rPr lang="en-US" sz="11500" b="1" cap="none" spc="0" dirty="0" err="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lí</a:t>
            </a:r>
            <a:r>
              <a:rPr lang="en-US" sz="115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 </a:t>
            </a:r>
            <a:endParaRPr lang="en-US" sz="115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32069927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0" y="1257300"/>
            <a:ext cx="45720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18872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p:txBody>
          <a:bodyPr/>
          <a:lstStyle/>
          <a:p>
            <a:endParaRPr lang="en-US" dirty="0"/>
          </a:p>
        </p:txBody>
      </p:sp>
      <p:cxnSp>
        <p:nvCxnSpPr>
          <p:cNvPr id="6" name="Straight Arrow Connector 5"/>
          <p:cNvCxnSpPr/>
          <p:nvPr/>
        </p:nvCxnSpPr>
        <p:spPr>
          <a:xfrm>
            <a:off x="1219200" y="6819900"/>
            <a:ext cx="304800" cy="304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38400" y="6515100"/>
            <a:ext cx="76200" cy="77628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2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3600" y="5612076"/>
            <a:ext cx="4267200" cy="241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0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arn(inVertical)">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barn(inVertical)">
                                      <p:cBhvr>
                                        <p:cTn id="24"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13201650" y="0"/>
            <a:ext cx="5086350" cy="10287000"/>
            <a:chOff x="0" y="0"/>
            <a:chExt cx="639392" cy="1293153"/>
          </a:xfrm>
        </p:grpSpPr>
        <p:sp>
          <p:nvSpPr>
            <p:cNvPr id="3" name="Freeform 3"/>
            <p:cNvSpPr/>
            <p:nvPr/>
          </p:nvSpPr>
          <p:spPr>
            <a:xfrm>
              <a:off x="0" y="0"/>
              <a:ext cx="639392" cy="1293153"/>
            </a:xfrm>
            <a:custGeom>
              <a:avLst/>
              <a:gdLst/>
              <a:ahLst/>
              <a:cxnLst/>
              <a:rect l="l" t="t" r="r" b="b"/>
              <a:pathLst>
                <a:path w="639392" h="1293153">
                  <a:moveTo>
                    <a:pt x="0" y="0"/>
                  </a:moveTo>
                  <a:lnTo>
                    <a:pt x="639392" y="0"/>
                  </a:lnTo>
                  <a:lnTo>
                    <a:pt x="639392" y="1293153"/>
                  </a:lnTo>
                  <a:lnTo>
                    <a:pt x="0" y="1293153"/>
                  </a:lnTo>
                  <a:close/>
                </a:path>
              </a:pathLst>
            </a:custGeom>
            <a:solidFill>
              <a:srgbClr val="FA674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5" name="TextBox 5"/>
          <p:cNvSpPr txBox="1"/>
          <p:nvPr/>
        </p:nvSpPr>
        <p:spPr>
          <a:xfrm>
            <a:off x="1084040" y="495300"/>
            <a:ext cx="4454674" cy="6463308"/>
          </a:xfrm>
          <a:prstGeom prst="rect">
            <a:avLst/>
          </a:prstGeom>
        </p:spPr>
        <p:txBody>
          <a:bodyPr wrap="square" lIns="0" tIns="0" rIns="0" bIns="0" rtlCol="0" anchor="t">
            <a:spAutoFit/>
          </a:bodyPr>
          <a:lstStyle/>
          <a:p>
            <a:pPr lvl="0" algn="just">
              <a:lnSpc>
                <a:spcPct val="150000"/>
              </a:lnSpc>
            </a:pP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Điền</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tên</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các</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châu</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lục</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smtClean="0">
                <a:solidFill>
                  <a:srgbClr val="F9522B"/>
                </a:solidFill>
                <a:latin typeface="#9Slide03 FS Neusa Bold" panose="00000800000000000000" pitchFamily="2" charset="0"/>
                <a:ea typeface="Arial" panose="020B0604020202020204"/>
                <a:cs typeface="Arial" panose="020B0604020202020204"/>
                <a:sym typeface="Arial" panose="020B0604020202020204"/>
              </a:rPr>
              <a:t>trên</a:t>
            </a:r>
            <a:r>
              <a:rPr lang="en-US" sz="7000" dirty="0" smtClean="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thế</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giới</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theo</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gợi</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ý </a:t>
            </a:r>
            <a:endParaRPr lang="en-US" sz="7000" dirty="0">
              <a:solidFill>
                <a:srgbClr val="F9522B"/>
              </a:solidFill>
              <a:latin typeface="#9Slide03 FS Neusa Bold" panose="00000800000000000000" pitchFamily="2" charset="0"/>
            </a:endParaRPr>
          </a:p>
        </p:txBody>
      </p:sp>
      <p:pic>
        <p:nvPicPr>
          <p:cNvPr id="29" name="Google Shape;103;p2"/>
          <p:cNvPicPr preferRelativeResize="0"/>
          <p:nvPr/>
        </p:nvPicPr>
        <p:blipFill rotWithShape="1">
          <a:blip r:embed="rId4"/>
          <a:srcRect/>
          <a:stretch>
            <a:fillRect/>
          </a:stretch>
        </p:blipFill>
        <p:spPr>
          <a:xfrm>
            <a:off x="6629400" y="1009650"/>
            <a:ext cx="10663168" cy="8390046"/>
          </a:xfrm>
          <a:prstGeom prst="rect">
            <a:avLst/>
          </a:prstGeom>
          <a:ln>
            <a:noFill/>
          </a:ln>
          <a:effectLst>
            <a:outerShdw blurRad="292100" dist="139700" dir="2700000" algn="tl" rotWithShape="0">
              <a:srgbClr val="333333">
                <a:alpha val="65000"/>
              </a:srgbClr>
            </a:outerShdw>
          </a:effectLst>
        </p:spPr>
      </p:pic>
      <p:pic>
        <p:nvPicPr>
          <p:cNvPr id="30" name="ĐẾM NGƯỢC 2 PHÚT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5938" y="7429500"/>
            <a:ext cx="2560000" cy="1440000"/>
          </a:xfrm>
          <a:prstGeom prst="rect">
            <a:avLst/>
          </a:prstGeom>
        </p:spPr>
      </p:pic>
      <p:sp>
        <p:nvSpPr>
          <p:cNvPr id="6" name="TextBox 5"/>
          <p:cNvSpPr txBox="1"/>
          <p:nvPr/>
        </p:nvSpPr>
        <p:spPr>
          <a:xfrm>
            <a:off x="7162800" y="5232706"/>
            <a:ext cx="367408" cy="523220"/>
          </a:xfrm>
          <a:prstGeom prst="rect">
            <a:avLst/>
          </a:prstGeom>
          <a:noFill/>
        </p:spPr>
        <p:txBody>
          <a:bodyPr wrap="none" rtlCol="0">
            <a:spAutoFit/>
          </a:bodyPr>
          <a:lstStyle/>
          <a:p>
            <a:r>
              <a:rPr lang="en-US" sz="2800" b="1" dirty="0" smtClean="0">
                <a:solidFill>
                  <a:srgbClr val="C00000"/>
                </a:solidFill>
              </a:rPr>
              <a:t>1</a:t>
            </a:r>
            <a:endParaRPr lang="en-US" sz="2800" b="1" dirty="0">
              <a:solidFill>
                <a:srgbClr val="C00000"/>
              </a:solidFill>
            </a:endParaRPr>
          </a:p>
        </p:txBody>
      </p:sp>
      <p:sp>
        <p:nvSpPr>
          <p:cNvPr id="7" name="Rectangle 6"/>
          <p:cNvSpPr/>
          <p:nvPr/>
        </p:nvSpPr>
        <p:spPr>
          <a:xfrm>
            <a:off x="7346504" y="6773942"/>
            <a:ext cx="340158" cy="461665"/>
          </a:xfrm>
          <a:prstGeom prst="rect">
            <a:avLst/>
          </a:prstGeom>
        </p:spPr>
        <p:txBody>
          <a:bodyPr wrap="none">
            <a:spAutoFit/>
          </a:bodyPr>
          <a:lstStyle/>
          <a:p>
            <a:r>
              <a:rPr lang="en-US" sz="2400" b="1" dirty="0" smtClean="0">
                <a:solidFill>
                  <a:srgbClr val="7030A0"/>
                </a:solidFill>
              </a:rPr>
              <a:t>2</a:t>
            </a:r>
            <a:endParaRPr lang="en-US" sz="2400" dirty="0">
              <a:solidFill>
                <a:srgbClr val="7030A0"/>
              </a:solidFill>
            </a:endParaRPr>
          </a:p>
        </p:txBody>
      </p:sp>
      <p:sp>
        <p:nvSpPr>
          <p:cNvPr id="8" name="TextBox 7"/>
          <p:cNvSpPr txBox="1"/>
          <p:nvPr/>
        </p:nvSpPr>
        <p:spPr>
          <a:xfrm>
            <a:off x="11352243" y="1377434"/>
            <a:ext cx="340158" cy="461665"/>
          </a:xfrm>
          <a:prstGeom prst="rect">
            <a:avLst/>
          </a:prstGeom>
          <a:noFill/>
        </p:spPr>
        <p:txBody>
          <a:bodyPr wrap="none" rtlCol="0">
            <a:spAutoFit/>
          </a:bodyPr>
          <a:lstStyle/>
          <a:p>
            <a:r>
              <a:rPr lang="en-US" sz="2400" b="1" dirty="0" smtClean="0">
                <a:solidFill>
                  <a:srgbClr val="55B75F"/>
                </a:solidFill>
              </a:rPr>
              <a:t>3</a:t>
            </a:r>
            <a:endParaRPr lang="en-US" sz="2400" b="1" dirty="0">
              <a:solidFill>
                <a:srgbClr val="55B75F"/>
              </a:solidFill>
            </a:endParaRPr>
          </a:p>
        </p:txBody>
      </p:sp>
      <p:sp>
        <p:nvSpPr>
          <p:cNvPr id="9" name="TextBox 8"/>
          <p:cNvSpPr txBox="1"/>
          <p:nvPr/>
        </p:nvSpPr>
        <p:spPr>
          <a:xfrm>
            <a:off x="14404914" y="1377434"/>
            <a:ext cx="340158" cy="461665"/>
          </a:xfrm>
          <a:prstGeom prst="rect">
            <a:avLst/>
          </a:prstGeom>
          <a:noFill/>
        </p:spPr>
        <p:txBody>
          <a:bodyPr wrap="none" rtlCol="0">
            <a:spAutoFit/>
          </a:bodyPr>
          <a:lstStyle/>
          <a:p>
            <a:r>
              <a:rPr lang="en-US" sz="2400" b="1" dirty="0" smtClean="0">
                <a:solidFill>
                  <a:srgbClr val="455B9E"/>
                </a:solidFill>
              </a:rPr>
              <a:t>4</a:t>
            </a:r>
            <a:endParaRPr lang="en-US" sz="2400" b="1" dirty="0">
              <a:solidFill>
                <a:srgbClr val="455B9E"/>
              </a:solidFill>
            </a:endParaRPr>
          </a:p>
        </p:txBody>
      </p:sp>
      <p:sp>
        <p:nvSpPr>
          <p:cNvPr id="10" name="TextBox 9"/>
          <p:cNvSpPr txBox="1"/>
          <p:nvPr/>
        </p:nvSpPr>
        <p:spPr>
          <a:xfrm>
            <a:off x="11352243" y="6817515"/>
            <a:ext cx="340158" cy="461665"/>
          </a:xfrm>
          <a:prstGeom prst="rect">
            <a:avLst/>
          </a:prstGeom>
          <a:noFill/>
        </p:spPr>
        <p:txBody>
          <a:bodyPr wrap="none" rtlCol="0">
            <a:spAutoFit/>
          </a:bodyPr>
          <a:lstStyle/>
          <a:p>
            <a:r>
              <a:rPr lang="en-US" sz="2400" b="1" dirty="0" smtClean="0">
                <a:solidFill>
                  <a:srgbClr val="FFC000"/>
                </a:solidFill>
              </a:rPr>
              <a:t>5</a:t>
            </a:r>
            <a:endParaRPr lang="en-US" sz="2400" b="1" dirty="0">
              <a:solidFill>
                <a:srgbClr val="FFC000"/>
              </a:solidFill>
            </a:endParaRPr>
          </a:p>
        </p:txBody>
      </p:sp>
      <p:sp>
        <p:nvSpPr>
          <p:cNvPr id="11" name="TextBox 10"/>
          <p:cNvSpPr txBox="1"/>
          <p:nvPr/>
        </p:nvSpPr>
        <p:spPr>
          <a:xfrm>
            <a:off x="13692497" y="7060168"/>
            <a:ext cx="425116" cy="523220"/>
          </a:xfrm>
          <a:prstGeom prst="rect">
            <a:avLst/>
          </a:prstGeom>
          <a:noFill/>
        </p:spPr>
        <p:txBody>
          <a:bodyPr wrap="none" rtlCol="0">
            <a:spAutoFit/>
          </a:bodyPr>
          <a:lstStyle/>
          <a:p>
            <a:r>
              <a:rPr lang="en-US" sz="2800" dirty="0" smtClean="0">
                <a:solidFill>
                  <a:srgbClr val="F9522B"/>
                </a:solidFill>
              </a:rPr>
              <a:t>6</a:t>
            </a:r>
            <a:r>
              <a:rPr lang="en-US" dirty="0" smtClean="0"/>
              <a:t>,</a:t>
            </a:r>
            <a:endParaRPr lang="en-US" dirty="0"/>
          </a:p>
        </p:txBody>
      </p:sp>
      <p:sp>
        <p:nvSpPr>
          <p:cNvPr id="12" name="TextBox 11"/>
          <p:cNvSpPr txBox="1"/>
          <p:nvPr/>
        </p:nvSpPr>
        <p:spPr>
          <a:xfrm>
            <a:off x="11708566" y="8684834"/>
            <a:ext cx="314510" cy="400110"/>
          </a:xfrm>
          <a:prstGeom prst="rect">
            <a:avLst/>
          </a:prstGeom>
          <a:noFill/>
        </p:spPr>
        <p:txBody>
          <a:bodyPr wrap="none" rtlCol="0">
            <a:spAutoFit/>
          </a:bodyPr>
          <a:lstStyle/>
          <a:p>
            <a:r>
              <a:rPr lang="en-US" sz="2000" b="1" dirty="0" smtClean="0">
                <a:solidFill>
                  <a:srgbClr val="F077AE"/>
                </a:solidFill>
              </a:rPr>
              <a:t>7</a:t>
            </a:r>
            <a:endParaRPr lang="en-US" sz="2000" b="1" dirty="0">
              <a:solidFill>
                <a:srgbClr val="F077AE"/>
              </a:solidFil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1486" fill="hold"/>
                                        <p:tgtEl>
                                          <p:spTgt spid="30"/>
                                        </p:tgtEl>
                                      </p:cBhvr>
                                    </p:cmd>
                                  </p:childTnLst>
                                </p:cTn>
                              </p:par>
                            </p:childTnLst>
                          </p:cTn>
                        </p:par>
                        <p:par>
                          <p:cTn id="10" fill="hold">
                            <p:stCondLst>
                              <p:cond delay="121486"/>
                            </p:stCondLst>
                            <p:childTnLst>
                              <p:par>
                                <p:cTn id="11" presetID="1" presetClass="exit" presetSubtype="0" fill="hold" nodeType="afterEffect">
                                  <p:stCondLst>
                                    <p:cond delay="0"/>
                                  </p:stCondLst>
                                  <p:childTnLst>
                                    <p:set>
                                      <p:cBhvr>
                                        <p:cTn id="12" dur="1" fill="hold">
                                          <p:stCondLst>
                                            <p:cond delay="0"/>
                                          </p:stCondLst>
                                        </p:cTn>
                                        <p:tgtEl>
                                          <p:spTgt spid="30"/>
                                        </p:tgtEl>
                                        <p:attrNameLst>
                                          <p:attrName>style.visibility</p:attrName>
                                        </p:attrNameLst>
                                      </p:cBhvr>
                                      <p:to>
                                        <p:strVal val="hidden"/>
                                      </p:to>
                                    </p:set>
                                    <p:cmd type="call" cmd="stop">
                                      <p:cBhvr>
                                        <p:cTn id="13" dur="1">
                                          <p:stCondLst>
                                            <p:cond delay="0"/>
                                          </p:stCondLst>
                                        </p:cTn>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0"/>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5F2"/>
        </a:solidFill>
        <a:effectLst/>
      </p:bgPr>
    </p:bg>
    <p:spTree>
      <p:nvGrpSpPr>
        <p:cNvPr id="1" name=""/>
        <p:cNvGrpSpPr/>
        <p:nvPr/>
      </p:nvGrpSpPr>
      <p:grpSpPr>
        <a:xfrm>
          <a:off x="0" y="0"/>
          <a:ext cx="0" cy="0"/>
          <a:chOff x="0" y="0"/>
          <a:chExt cx="0" cy="0"/>
        </a:xfrm>
      </p:grpSpPr>
      <p:grpSp>
        <p:nvGrpSpPr>
          <p:cNvPr id="14" name="Group 14"/>
          <p:cNvGrpSpPr/>
          <p:nvPr/>
        </p:nvGrpSpPr>
        <p:grpSpPr>
          <a:xfrm>
            <a:off x="17019027" y="0"/>
            <a:ext cx="1268973" cy="10287000"/>
            <a:chOff x="0" y="0"/>
            <a:chExt cx="334215" cy="2709333"/>
          </a:xfrm>
        </p:grpSpPr>
        <p:sp>
          <p:nvSpPr>
            <p:cNvPr id="15" name="Freeform 15"/>
            <p:cNvSpPr/>
            <p:nvPr/>
          </p:nvSpPr>
          <p:spPr>
            <a:xfrm>
              <a:off x="0" y="0"/>
              <a:ext cx="334215" cy="2709333"/>
            </a:xfrm>
            <a:custGeom>
              <a:avLst/>
              <a:gdLst/>
              <a:ahLst/>
              <a:cxnLst/>
              <a:rect l="l" t="t" r="r" b="b"/>
              <a:pathLst>
                <a:path w="334215" h="2709333">
                  <a:moveTo>
                    <a:pt x="0" y="0"/>
                  </a:moveTo>
                  <a:lnTo>
                    <a:pt x="334215" y="0"/>
                  </a:lnTo>
                  <a:lnTo>
                    <a:pt x="334215" y="2709333"/>
                  </a:lnTo>
                  <a:lnTo>
                    <a:pt x="0" y="2709333"/>
                  </a:lnTo>
                  <a:close/>
                </a:path>
              </a:pathLst>
            </a:custGeom>
            <a:solidFill>
              <a:srgbClr val="E46D42"/>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pic>
        <p:nvPicPr>
          <p:cNvPr id="19" name="Picture 18"/>
          <p:cNvPicPr>
            <a:picLocks noChangeAspect="1"/>
          </p:cNvPicPr>
          <p:nvPr/>
        </p:nvPicPr>
        <p:blipFill rotWithShape="1">
          <a:blip r:embed="rId2"/>
          <a:srcRect l="27429" t="25000" r="47919" b="18750"/>
          <a:stretch>
            <a:fillRect/>
          </a:stretch>
        </p:blipFill>
        <p:spPr>
          <a:xfrm>
            <a:off x="10498295" y="0"/>
            <a:ext cx="6520732" cy="10287000"/>
          </a:xfrm>
          <a:prstGeom prst="rect">
            <a:avLst/>
          </a:prstGeom>
        </p:spPr>
      </p:pic>
      <p:grpSp>
        <p:nvGrpSpPr>
          <p:cNvPr id="21" name="Group 8"/>
          <p:cNvGrpSpPr/>
          <p:nvPr/>
        </p:nvGrpSpPr>
        <p:grpSpPr>
          <a:xfrm>
            <a:off x="10498295" y="0"/>
            <a:ext cx="474505" cy="490994"/>
            <a:chOff x="0" y="0"/>
            <a:chExt cx="130787" cy="129315"/>
          </a:xfrm>
        </p:grpSpPr>
        <p:sp>
          <p:nvSpPr>
            <p:cNvPr id="22" name="Freeform 9"/>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23" name="TextBox 10"/>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24" name="Group 11"/>
          <p:cNvGrpSpPr/>
          <p:nvPr/>
        </p:nvGrpSpPr>
        <p:grpSpPr>
          <a:xfrm>
            <a:off x="10498295" y="9796006"/>
            <a:ext cx="474505" cy="490994"/>
            <a:chOff x="0" y="0"/>
            <a:chExt cx="130787" cy="129315"/>
          </a:xfrm>
        </p:grpSpPr>
        <p:sp>
          <p:nvSpPr>
            <p:cNvPr id="25" name="Freeform 12"/>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26" name="TextBox 13"/>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27" name="Oval 26"/>
          <p:cNvSpPr/>
          <p:nvPr/>
        </p:nvSpPr>
        <p:spPr>
          <a:xfrm>
            <a:off x="685800" y="2856794"/>
            <a:ext cx="9040262" cy="4573412"/>
          </a:xfrm>
          <a:prstGeom prst="ellipse">
            <a:avLst/>
          </a:prstGeom>
          <a:solidFill>
            <a:schemeClr val="bg1"/>
          </a:solidFill>
          <a:ln w="38100">
            <a:solidFill>
              <a:srgbClr val="FA6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0"/>
          <p:cNvSpPr txBox="1"/>
          <p:nvPr/>
        </p:nvSpPr>
        <p:spPr>
          <a:xfrm>
            <a:off x="849256" y="4462254"/>
            <a:ext cx="8804988" cy="1362489"/>
          </a:xfrm>
          <a:prstGeom prst="rect">
            <a:avLst/>
          </a:prstGeom>
        </p:spPr>
        <p:txBody>
          <a:bodyPr lIns="0" tIns="0" rIns="0" bIns="0" rtlCol="0" anchor="t">
            <a:spAutoFit/>
          </a:bodyPr>
          <a:lstStyle/>
          <a:p>
            <a:pPr algn="ctr">
              <a:lnSpc>
                <a:spcPts val="11440"/>
              </a:lnSpc>
            </a:pPr>
            <a:r>
              <a:rPr lang="en-US" sz="7500" dirty="0" smtClean="0">
                <a:solidFill>
                  <a:srgbClr val="F9522B"/>
                </a:solidFill>
                <a:latin typeface="#9Slide03 Cabin Condensed Bold" panose="00000806000000000000" pitchFamily="2" charset="0"/>
              </a:rPr>
              <a:t>NHÀ THÁM HIỂM NHÍ</a:t>
            </a:r>
            <a:endParaRPr lang="en-US" sz="7500" dirty="0">
              <a:solidFill>
                <a:srgbClr val="F9522B"/>
              </a:solidFill>
              <a:latin typeface="#9Slide03 Cabin Condensed Bold" panose="00000806000000000000" pitchFamily="2"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5"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strVal val="#ppt_w*0.70"/>
                                          </p:val>
                                        </p:tav>
                                        <p:tav tm="100000">
                                          <p:val>
                                            <p:strVal val="#ppt_w"/>
                                          </p:val>
                                        </p:tav>
                                      </p:tavLst>
                                    </p:anim>
                                    <p:anim calcmode="lin" valueType="num">
                                      <p:cBhvr>
                                        <p:cTn id="23" dur="1000" fill="hold"/>
                                        <p:tgtEl>
                                          <p:spTgt spid="24"/>
                                        </p:tgtEl>
                                        <p:attrNameLst>
                                          <p:attrName>ppt_h</p:attrName>
                                        </p:attrNameLst>
                                      </p:cBhvr>
                                      <p:tavLst>
                                        <p:tav tm="0">
                                          <p:val>
                                            <p:strVal val="#ppt_h"/>
                                          </p:val>
                                        </p:tav>
                                        <p:tav tm="100000">
                                          <p:val>
                                            <p:strVal val="#ppt_h"/>
                                          </p:val>
                                        </p:tav>
                                      </p:tavLst>
                                    </p:anim>
                                    <p:animEffect transition="in" filter="fade">
                                      <p:cBhvr>
                                        <p:cTn id="24" dur="1000"/>
                                        <p:tgtEl>
                                          <p:spTgt spid="24"/>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strVal val="#ppt_w*0.70"/>
                                          </p:val>
                                        </p:tav>
                                        <p:tav tm="100000">
                                          <p:val>
                                            <p:strVal val="#ppt_w"/>
                                          </p:val>
                                        </p:tav>
                                      </p:tavLst>
                                    </p:anim>
                                    <p:anim calcmode="lin" valueType="num">
                                      <p:cBhvr>
                                        <p:cTn id="28" dur="1000" fill="hold"/>
                                        <p:tgtEl>
                                          <p:spTgt spid="27"/>
                                        </p:tgtEl>
                                        <p:attrNameLst>
                                          <p:attrName>ppt_h</p:attrName>
                                        </p:attrNameLst>
                                      </p:cBhvr>
                                      <p:tavLst>
                                        <p:tav tm="0">
                                          <p:val>
                                            <p:strVal val="#ppt_h"/>
                                          </p:val>
                                        </p:tav>
                                        <p:tav tm="100000">
                                          <p:val>
                                            <p:strVal val="#ppt_h"/>
                                          </p:val>
                                        </p:tav>
                                      </p:tavLst>
                                    </p:anim>
                                    <p:animEffect transition="in" filter="fade">
                                      <p:cBhvr>
                                        <p:cTn id="29" dur="1000"/>
                                        <p:tgtEl>
                                          <p:spTgt spid="27"/>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000" fill="hold"/>
                                        <p:tgtEl>
                                          <p:spTgt spid="28"/>
                                        </p:tgtEl>
                                        <p:attrNameLst>
                                          <p:attrName>ppt_w</p:attrName>
                                        </p:attrNameLst>
                                      </p:cBhvr>
                                      <p:tavLst>
                                        <p:tav tm="0">
                                          <p:val>
                                            <p:strVal val="#ppt_w*0.70"/>
                                          </p:val>
                                        </p:tav>
                                        <p:tav tm="100000">
                                          <p:val>
                                            <p:strVal val="#ppt_w"/>
                                          </p:val>
                                        </p:tav>
                                      </p:tavLst>
                                    </p:anim>
                                    <p:anim calcmode="lin" valueType="num">
                                      <p:cBhvr>
                                        <p:cTn id="33" dur="1000" fill="hold"/>
                                        <p:tgtEl>
                                          <p:spTgt spid="28"/>
                                        </p:tgtEl>
                                        <p:attrNameLst>
                                          <p:attrName>ppt_h</p:attrName>
                                        </p:attrNameLst>
                                      </p:cBhvr>
                                      <p:tavLst>
                                        <p:tav tm="0">
                                          <p:val>
                                            <p:strVal val="#ppt_h"/>
                                          </p:val>
                                        </p:tav>
                                        <p:tav tm="100000">
                                          <p:val>
                                            <p:strVal val="#ppt_h"/>
                                          </p:val>
                                        </p:tav>
                                      </p:tavLst>
                                    </p:anim>
                                    <p:animEffect transition="in" filter="fade">
                                      <p:cBhvr>
                                        <p:cTn id="3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hà thám hiểm Christopher Columb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19100"/>
            <a:ext cx="5257800" cy="5181599"/>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57186"/>
            <a:ext cx="5729287" cy="52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0" y="5981700"/>
            <a:ext cx="3320140" cy="769441"/>
          </a:xfrm>
          <a:prstGeom prst="rect">
            <a:avLst/>
          </a:prstGeom>
          <a:noFill/>
        </p:spPr>
        <p:txBody>
          <a:bodyPr wrap="none" rtlCol="0">
            <a:spAutoFit/>
          </a:bodyPr>
          <a:lstStyle/>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Cô-lôm-bô</a:t>
            </a:r>
            <a:endParaRPr lang="en-US" sz="4400" dirty="0"/>
          </a:p>
        </p:txBody>
      </p:sp>
      <p:sp>
        <p:nvSpPr>
          <p:cNvPr id="4" name="TextBox 3"/>
          <p:cNvSpPr txBox="1"/>
          <p:nvPr/>
        </p:nvSpPr>
        <p:spPr>
          <a:xfrm>
            <a:off x="8382000" y="5981700"/>
            <a:ext cx="4673074" cy="984885"/>
          </a:xfrm>
          <a:prstGeom prst="rect">
            <a:avLst/>
          </a:prstGeom>
          <a:noFill/>
        </p:spPr>
        <p:txBody>
          <a:bodyPr wrap="none" rtlCol="0">
            <a:spAutoFit/>
          </a:bodyPr>
          <a:lstStyle/>
          <a:p>
            <a:r>
              <a:rPr lang="en-US" sz="4000" b="1" dirty="0">
                <a:latin typeface="Times New Roman" pitchFamily="18" charset="0"/>
                <a:cs typeface="Times New Roman" pitchFamily="18" charset="0"/>
              </a:rPr>
              <a:t>Ferdinand Magellan</a:t>
            </a:r>
          </a:p>
          <a:p>
            <a:endParaRPr lang="en-US" dirty="0"/>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3600" y="593725"/>
            <a:ext cx="4029075" cy="52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011400" y="6134100"/>
            <a:ext cx="2133600" cy="1200329"/>
          </a:xfrm>
          <a:prstGeom prst="rect">
            <a:avLst/>
          </a:prstGeom>
          <a:noFill/>
        </p:spPr>
        <p:txBody>
          <a:bodyPr wrap="square" rtlCol="0">
            <a:spAutoFit/>
          </a:bodyPr>
          <a:lstStyle/>
          <a:p>
            <a:r>
              <a:rPr lang="en-US" sz="3600" dirty="0"/>
              <a:t>James Cook</a:t>
            </a:r>
            <a:r>
              <a:rPr lang="en-US" dirty="0"/>
              <a:t>.</a:t>
            </a:r>
            <a:endParaRPr lang="en-US" dirty="0"/>
          </a:p>
        </p:txBody>
      </p:sp>
    </p:spTree>
    <p:extLst>
      <p:ext uri="{BB962C8B-B14F-4D97-AF65-F5344CB8AC3E}">
        <p14:creationId xmlns:p14="http://schemas.microsoft.com/office/powerpoint/2010/main" val="334300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676"/>
                                        </p:tgtEl>
                                        <p:attrNameLst>
                                          <p:attrName>style.visibility</p:attrName>
                                        </p:attrNameLst>
                                      </p:cBhvr>
                                      <p:to>
                                        <p:strVal val="visible"/>
                                      </p:to>
                                    </p:set>
                                    <p:animEffect transition="in" filter="barn(inVertical)">
                                      <p:cBhvr>
                                        <p:cTn id="15" dur="500"/>
                                        <p:tgtEl>
                                          <p:spTgt spid="2867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Vasco da Gama: Nhà thám hiểm nổi tiếng người Bồ Đào N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6700"/>
            <a:ext cx="71628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1" y="6210300"/>
            <a:ext cx="7239000" cy="2215991"/>
          </a:xfrm>
          <a:prstGeom prst="rect">
            <a:avLst/>
          </a:prstGeom>
          <a:noFill/>
        </p:spPr>
        <p:txBody>
          <a:bodyPr wrap="square" rtlCol="0">
            <a:spAutoFit/>
          </a:bodyPr>
          <a:lstStyle/>
          <a:p>
            <a:r>
              <a:rPr lang="vi-VN" sz="4000" b="1" dirty="0"/>
              <a:t>Vasco da Gama: Nhà thám hiểm nổi tiếng người Bồ Đào Nha</a:t>
            </a:r>
          </a:p>
          <a:p>
            <a:endParaRPr lang="en-US" dirty="0"/>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266700"/>
            <a:ext cx="6858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448800" y="6057900"/>
            <a:ext cx="8142828" cy="1569660"/>
          </a:xfrm>
          <a:prstGeom prst="rect">
            <a:avLst/>
          </a:prstGeom>
          <a:noFill/>
        </p:spPr>
        <p:txBody>
          <a:bodyPr wrap="square" rtlCol="0">
            <a:spAutoFit/>
          </a:bodyPr>
          <a:lstStyle/>
          <a:p>
            <a:r>
              <a:rPr lang="en-US" sz="3200" dirty="0">
                <a:latin typeface="Times New Roman" pitchFamily="18" charset="0"/>
                <a:cs typeface="Times New Roman" pitchFamily="18" charset="0"/>
              </a:rPr>
              <a:t>Marco Polo (1254 – 1324)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Châu</a:t>
            </a:r>
            <a:r>
              <a:rPr lang="en-US" sz="3200" dirty="0">
                <a:latin typeface="Times New Roman" pitchFamily="18" charset="0"/>
                <a:cs typeface="Times New Roman" pitchFamily="18" charset="0"/>
              </a:rPr>
              <a:t> Á </a:t>
            </a:r>
            <a:r>
              <a:rPr lang="en-US" sz="3200" dirty="0" err="1">
                <a:latin typeface="Times New Roman" pitchFamily="18" charset="0"/>
                <a:cs typeface="Times New Roman" pitchFamily="18" charset="0"/>
              </a:rPr>
              <a:t>lừng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danh</a:t>
            </a:r>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74413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1747"/>
                                        </p:tgtEl>
                                        <p:attrNameLst>
                                          <p:attrName>style.visibility</p:attrName>
                                        </p:attrNameLst>
                                      </p:cBhvr>
                                      <p:to>
                                        <p:strVal val="visible"/>
                                      </p:to>
                                    </p:set>
                                    <p:anim calcmode="lin" valueType="num">
                                      <p:cBhvr additive="base">
                                        <p:cTn id="17" dur="500" fill="hold"/>
                                        <p:tgtEl>
                                          <p:spTgt spid="31747"/>
                                        </p:tgtEl>
                                        <p:attrNameLst>
                                          <p:attrName>ppt_x</p:attrName>
                                        </p:attrNameLst>
                                      </p:cBhvr>
                                      <p:tavLst>
                                        <p:tav tm="0">
                                          <p:val>
                                            <p:strVal val="#ppt_x"/>
                                          </p:val>
                                        </p:tav>
                                        <p:tav tm="100000">
                                          <p:val>
                                            <p:strVal val="#ppt_x"/>
                                          </p:val>
                                        </p:tav>
                                      </p:tavLst>
                                    </p:anim>
                                    <p:anim calcmode="lin" valueType="num">
                                      <p:cBhvr additive="base">
                                        <p:cTn id="18" dur="500" fill="hold"/>
                                        <p:tgtEl>
                                          <p:spTgt spid="3174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4082" y="-440540"/>
            <a:ext cx="6623171" cy="8022440"/>
            <a:chOff x="0" y="0"/>
            <a:chExt cx="886650" cy="909728"/>
          </a:xfrm>
        </p:grpSpPr>
        <p:sp>
          <p:nvSpPr>
            <p:cNvPr id="3" name="Freeform 3"/>
            <p:cNvSpPr/>
            <p:nvPr/>
          </p:nvSpPr>
          <p:spPr>
            <a:xfrm>
              <a:off x="0" y="0"/>
              <a:ext cx="886650" cy="909728"/>
            </a:xfrm>
            <a:custGeom>
              <a:avLst/>
              <a:gdLst/>
              <a:ahLst/>
              <a:cxnLst/>
              <a:rect l="l" t="t" r="r" b="b"/>
              <a:pathLst>
                <a:path w="886650" h="909728">
                  <a:moveTo>
                    <a:pt x="42311" y="0"/>
                  </a:moveTo>
                  <a:lnTo>
                    <a:pt x="844339" y="0"/>
                  </a:lnTo>
                  <a:cubicBezTo>
                    <a:pt x="855560" y="0"/>
                    <a:pt x="866323" y="4458"/>
                    <a:pt x="874257" y="12393"/>
                  </a:cubicBezTo>
                  <a:cubicBezTo>
                    <a:pt x="882192" y="20327"/>
                    <a:pt x="886650" y="31089"/>
                    <a:pt x="886650" y="42311"/>
                  </a:cubicBezTo>
                  <a:lnTo>
                    <a:pt x="886650" y="867417"/>
                  </a:lnTo>
                  <a:cubicBezTo>
                    <a:pt x="886650" y="878639"/>
                    <a:pt x="882192" y="889401"/>
                    <a:pt x="874257" y="897335"/>
                  </a:cubicBezTo>
                  <a:cubicBezTo>
                    <a:pt x="866323" y="905270"/>
                    <a:pt x="855560" y="909728"/>
                    <a:pt x="844339" y="909728"/>
                  </a:cubicBezTo>
                  <a:lnTo>
                    <a:pt x="42311" y="909728"/>
                  </a:lnTo>
                  <a:cubicBezTo>
                    <a:pt x="31089" y="909728"/>
                    <a:pt x="20327" y="905270"/>
                    <a:pt x="12393" y="897335"/>
                  </a:cubicBezTo>
                  <a:cubicBezTo>
                    <a:pt x="4458" y="889401"/>
                    <a:pt x="0" y="878639"/>
                    <a:pt x="0" y="867417"/>
                  </a:cubicBezTo>
                  <a:lnTo>
                    <a:pt x="0" y="42311"/>
                  </a:lnTo>
                  <a:cubicBezTo>
                    <a:pt x="0" y="31089"/>
                    <a:pt x="4458" y="20327"/>
                    <a:pt x="12393" y="12393"/>
                  </a:cubicBezTo>
                  <a:cubicBezTo>
                    <a:pt x="20327" y="4458"/>
                    <a:pt x="31089" y="0"/>
                    <a:pt x="42311" y="0"/>
                  </a:cubicBezTo>
                  <a:close/>
                </a:path>
              </a:pathLst>
            </a:custGeom>
            <a:solidFill>
              <a:srgbClr val="FA674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7" name="Group 7"/>
          <p:cNvGrpSpPr>
            <a:grpSpLocks noChangeAspect="1"/>
          </p:cNvGrpSpPr>
          <p:nvPr/>
        </p:nvGrpSpPr>
        <p:grpSpPr>
          <a:xfrm>
            <a:off x="16459200" y="7892046"/>
            <a:ext cx="2317238" cy="2394954"/>
            <a:chOff x="433176" y="211162"/>
            <a:chExt cx="6350012" cy="6562978"/>
          </a:xfrm>
        </p:grpSpPr>
        <p:sp>
          <p:nvSpPr>
            <p:cNvPr id="8" name="Freeform 8"/>
            <p:cNvSpPr/>
            <p:nvPr/>
          </p:nvSpPr>
          <p:spPr>
            <a:xfrm>
              <a:off x="433176" y="211162"/>
              <a:ext cx="6350012" cy="656297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A6742"/>
            </a:solidFill>
          </p:spPr>
        </p:sp>
      </p:grpSp>
      <p:sp>
        <p:nvSpPr>
          <p:cNvPr id="24" name="Google Shape;181;p6"/>
          <p:cNvSpPr txBox="1"/>
          <p:nvPr/>
        </p:nvSpPr>
        <p:spPr>
          <a:xfrm>
            <a:off x="531489" y="83582"/>
            <a:ext cx="3810688" cy="7017306"/>
          </a:xfrm>
          <a:prstGeom prst="rect">
            <a:avLst/>
          </a:prstGeom>
          <a:noFill/>
          <a:ln>
            <a:noFill/>
          </a:ln>
        </p:spPr>
        <p:txBody>
          <a:bodyPr spcFirstLastPara="1" wrap="square" lIns="0" tIns="0" rIns="0" bIns="0" anchor="t" anchorCtr="0">
            <a:spAutoFit/>
          </a:bodyPr>
          <a:lstStyle/>
          <a:p>
            <a:pPr marL="0" marR="0" lvl="0" indent="0" algn="just" rtl="0">
              <a:lnSpc>
                <a:spcPct val="200000"/>
              </a:lnSpc>
              <a:spcBef>
                <a:spcPts val="0"/>
              </a:spcBef>
              <a:spcAft>
                <a:spcPts val="0"/>
              </a:spcAft>
              <a:buNone/>
            </a:pPr>
            <a:r>
              <a:rPr lang="en-GB" sz="3800" b="0" i="0" u="none" strike="noStrike" cap="none" dirty="0" smtClean="0">
                <a:solidFill>
                  <a:schemeClr val="bg1"/>
                </a:solidFill>
                <a:latin typeface="#9Slide03 Cabin Condensed Bold" panose="00000806000000000000" pitchFamily="2" charset="0"/>
                <a:ea typeface="Arial" panose="020B0604020202020204"/>
                <a:cs typeface="Arial" panose="020B0604020202020204"/>
                <a:sym typeface="Arial" panose="020B0604020202020204"/>
              </a:rPr>
              <a:t>Những phát kiến của người Bồ Đào Nha và Tây Ban Nha có những điểm giống và khác nhau như thế nào?</a:t>
            </a:r>
            <a:endParaRPr sz="3800" dirty="0">
              <a:solidFill>
                <a:schemeClr val="bg1"/>
              </a:solidFill>
              <a:latin typeface="#9Slide03 Cabin Condensed Bold" panose="00000806000000000000" pitchFamily="2" charset="0"/>
            </a:endParaRPr>
          </a:p>
        </p:txBody>
      </p:sp>
      <p:pic>
        <p:nvPicPr>
          <p:cNvPr id="26" name="HÀNH TRÌNH CỦA CÁC CUỘC PHÁT KIẾN ĐỊA LÝ">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13452" y="800100"/>
            <a:ext cx="13093548" cy="8763000"/>
          </a:xfrm>
          <a:prstGeom prst="round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2590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6"/>
                </p:tgtEl>
              </p:cMediaNode>
            </p:video>
          </p:childTnLst>
        </p:cTn>
      </p:par>
    </p:tnLst>
    <p:bldLst>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9633"/>
            <a:ext cx="17526000" cy="979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86401" y="3619500"/>
            <a:ext cx="10668000" cy="5539978"/>
          </a:xfrm>
          <a:prstGeom prst="rect">
            <a:avLst/>
          </a:prstGeom>
          <a:noFill/>
        </p:spPr>
        <p:txBody>
          <a:bodyPr wrap="square" rtlCol="0">
            <a:spAutoFit/>
          </a:bodyPr>
          <a:lstStyle/>
          <a:p>
            <a:r>
              <a:rPr lang="en-US" sz="4800" b="1" dirty="0">
                <a:solidFill>
                  <a:srgbClr val="0000FF"/>
                </a:solidFill>
                <a:latin typeface="Times New Roman" pitchFamily="18" charset="0"/>
                <a:cs typeface="Times New Roman" pitchFamily="18" charset="0"/>
              </a:rPr>
              <a:t>2. </a:t>
            </a:r>
            <a:r>
              <a:rPr lang="en-US" sz="4800" b="1" dirty="0" err="1">
                <a:solidFill>
                  <a:srgbClr val="0000FF"/>
                </a:solidFill>
                <a:latin typeface="Times New Roman" pitchFamily="18" charset="0"/>
                <a:cs typeface="Times New Roman" pitchFamily="18" charset="0"/>
              </a:rPr>
              <a:t>Một</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số</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cuộc</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đại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phát</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kiến</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địa</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lí</a:t>
            </a:r>
            <a:endParaRPr lang="en-US" sz="4800" dirty="0">
              <a:solidFill>
                <a:srgbClr val="0000FF"/>
              </a:solidFill>
              <a:latin typeface="Times New Roman" pitchFamily="18" charset="0"/>
              <a:cs typeface="Times New Roman" pitchFamily="18" charset="0"/>
            </a:endParaRPr>
          </a:p>
          <a:p>
            <a:r>
              <a:rPr lang="en-US" sz="4800" dirty="0">
                <a:latin typeface="Times New Roman" pitchFamily="18" charset="0"/>
                <a:cs typeface="Times New Roman" pitchFamily="18" charset="0"/>
              </a:rPr>
              <a:t>a. C. </a:t>
            </a:r>
            <a:r>
              <a:rPr lang="en-US" sz="4800" dirty="0" err="1">
                <a:latin typeface="Times New Roman" pitchFamily="18" charset="0"/>
                <a:cs typeface="Times New Roman" pitchFamily="18" charset="0"/>
              </a:rPr>
              <a:t>Cô-lôm-bô</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cuộc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thám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hiềm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tìm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châu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Mỹ</a:t>
            </a:r>
            <a:r>
              <a:rPr lang="en-US" sz="4800" dirty="0">
                <a:latin typeface="Times New Roman" pitchFamily="18" charset="0"/>
                <a:cs typeface="Times New Roman" pitchFamily="18" charset="0"/>
              </a:rPr>
              <a:t> (1492 – 1502). (</a:t>
            </a:r>
            <a:r>
              <a:rPr lang="en-US" sz="4800" dirty="0" err="1">
                <a:latin typeface="Times New Roman" pitchFamily="18" charset="0"/>
                <a:cs typeface="Times New Roman" pitchFamily="18" charset="0"/>
              </a:rPr>
              <a:t>SGK</a:t>
            </a:r>
            <a:r>
              <a:rPr lang="en-US" sz="4800" dirty="0">
                <a:latin typeface="Times New Roman" pitchFamily="18" charset="0"/>
                <a:cs typeface="Times New Roman" pitchFamily="18" charset="0"/>
              </a:rPr>
              <a:t>/</a:t>
            </a:r>
            <a:r>
              <a:rPr lang="en-US" sz="4800" dirty="0" err="1">
                <a:latin typeface="Times New Roman" pitchFamily="18" charset="0"/>
                <a:cs typeface="Times New Roman" pitchFamily="18" charset="0"/>
              </a:rPr>
              <a:t>T172</a:t>
            </a:r>
            <a:r>
              <a:rPr lang="en-US" sz="4800" dirty="0">
                <a:latin typeface="Times New Roman" pitchFamily="18" charset="0"/>
                <a:cs typeface="Times New Roman" pitchFamily="18" charset="0"/>
              </a:rPr>
              <a:t>)</a:t>
            </a:r>
          </a:p>
          <a:p>
            <a:endParaRPr lang="en-US" sz="4800" dirty="0" smtClean="0">
              <a:latin typeface="Times New Roman" pitchFamily="18" charset="0"/>
              <a:cs typeface="Times New Roman" pitchFamily="18" charset="0"/>
            </a:endParaRPr>
          </a:p>
          <a:p>
            <a:r>
              <a:rPr lang="en-US" sz="4800" dirty="0" smtClean="0">
                <a:latin typeface="Times New Roman" pitchFamily="18" charset="0"/>
                <a:cs typeface="Times New Roman" pitchFamily="18" charset="0"/>
              </a:rPr>
              <a:t>b</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Cuộc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thám</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hiểm</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vòng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quanh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Ph. Ma-</a:t>
            </a:r>
            <a:r>
              <a:rPr lang="en-US" sz="4800" dirty="0" err="1">
                <a:latin typeface="Times New Roman" pitchFamily="18" charset="0"/>
                <a:cs typeface="Times New Roman" pitchFamily="18" charset="0"/>
              </a:rPr>
              <a:t>gien</a:t>
            </a:r>
            <a:r>
              <a:rPr lang="en-US" sz="4800" dirty="0">
                <a:latin typeface="Times New Roman" pitchFamily="18" charset="0"/>
                <a:cs typeface="Times New Roman" pitchFamily="18" charset="0"/>
              </a:rPr>
              <a:t>-</a:t>
            </a:r>
            <a:r>
              <a:rPr lang="en-US" sz="4800" dirty="0" err="1">
                <a:latin typeface="Times New Roman" pitchFamily="18" charset="0"/>
                <a:cs typeface="Times New Roman" pitchFamily="18" charset="0"/>
              </a:rPr>
              <a:t>lăng</a:t>
            </a:r>
            <a:r>
              <a:rPr lang="en-US" sz="4800" dirty="0">
                <a:latin typeface="Times New Roman" pitchFamily="18" charset="0"/>
                <a:cs typeface="Times New Roman" pitchFamily="18" charset="0"/>
              </a:rPr>
              <a:t> (1519 - 1522). (</a:t>
            </a:r>
            <a:r>
              <a:rPr lang="en-US" sz="4800" dirty="0" err="1">
                <a:latin typeface="Times New Roman" pitchFamily="18" charset="0"/>
                <a:cs typeface="Times New Roman" pitchFamily="18" charset="0"/>
              </a:rPr>
              <a:t>SGK</a:t>
            </a:r>
            <a:r>
              <a:rPr lang="en-US" sz="4800" dirty="0">
                <a:latin typeface="Times New Roman" pitchFamily="18" charset="0"/>
                <a:cs typeface="Times New Roman" pitchFamily="18" charset="0"/>
              </a:rPr>
              <a:t>/</a:t>
            </a:r>
            <a:r>
              <a:rPr lang="en-US" sz="4800" dirty="0" err="1">
                <a:latin typeface="Times New Roman" pitchFamily="18" charset="0"/>
                <a:cs typeface="Times New Roman" pitchFamily="18" charset="0"/>
              </a:rPr>
              <a:t>T172</a:t>
            </a:r>
            <a:r>
              <a:rPr lang="en-US" sz="4800" dirty="0">
                <a:latin typeface="Times New Roman" pitchFamily="18" charset="0"/>
                <a:cs typeface="Times New Roman" pitchFamily="18" charset="0"/>
              </a:rPr>
              <a:t>)</a:t>
            </a:r>
          </a:p>
          <a:p>
            <a:endParaRPr lang="en-US" dirty="0"/>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324100"/>
            <a:ext cx="161607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8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265"/>
                                        </p:tgtEl>
                                        <p:attrNameLst>
                                          <p:attrName>style.visibility</p:attrName>
                                        </p:attrNameLst>
                                      </p:cBhvr>
                                      <p:to>
                                        <p:strVal val="visible"/>
                                      </p:to>
                                    </p:set>
                                    <p:animEffect transition="in" filter="barn(inVertical)">
                                      <p:cBhvr>
                                        <p:cTn id="17"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4650"/>
            <a:ext cx="18059400" cy="941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76600" y="4457700"/>
            <a:ext cx="13182600" cy="4401205"/>
          </a:xfrm>
          <a:prstGeom prst="rect">
            <a:avLst/>
          </a:prstGeom>
          <a:noFill/>
        </p:spPr>
        <p:txBody>
          <a:bodyPr wrap="square" rtlCol="0">
            <a:spAutoFit/>
          </a:bodyPr>
          <a:lstStyle/>
          <a:p>
            <a:r>
              <a:rPr lang="en-US" sz="4000" dirty="0">
                <a:latin typeface="Times New Roman" pitchFamily="18" charset="0"/>
                <a:cs typeface="Times New Roman" pitchFamily="18" charset="0"/>
              </a:rPr>
              <a:t>*</a:t>
            </a:r>
            <a:r>
              <a:rPr lang="en-US" sz="4000" dirty="0">
                <a:solidFill>
                  <a:srgbClr val="0000FF"/>
                </a:solidFill>
                <a:latin typeface="Times New Roman" pitchFamily="18" charset="0"/>
                <a:cs typeface="Times New Roman" pitchFamily="18" charset="0"/>
              </a:rPr>
              <a:t>Ý </a:t>
            </a:r>
            <a:r>
              <a:rPr lang="en-US" sz="4000" dirty="0" err="1">
                <a:solidFill>
                  <a:srgbClr val="0000FF"/>
                </a:solidFill>
                <a:latin typeface="Times New Roman" pitchFamily="18" charset="0"/>
                <a:cs typeface="Times New Roman" pitchFamily="18" charset="0"/>
              </a:rPr>
              <a:t>nghĩa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của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hai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cuộc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đại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phát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kiến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địa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lí</a:t>
            </a:r>
            <a:r>
              <a:rPr lang="en-US" sz="4000" dirty="0">
                <a:solidFill>
                  <a:srgbClr val="0000FF"/>
                </a:solidFill>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Cô-lôm-bô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giúp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thuỷ</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Ấn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mới</a:t>
            </a:r>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châu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coi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này</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Ma-</a:t>
            </a:r>
            <a:r>
              <a:rPr lang="en-US" sz="4000" dirty="0" err="1">
                <a:latin typeface="Times New Roman" pitchFamily="18" charset="0"/>
                <a:cs typeface="Times New Roman" pitchFamily="18" charset="0"/>
              </a:rPr>
              <a:t>gien</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lăng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thủy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chứng</a:t>
            </a:r>
            <a:r>
              <a:rPr lang="en-US" sz="4000" dirty="0">
                <a:latin typeface="Times New Roman" pitchFamily="18" charset="0"/>
                <a:cs typeface="Times New Roman" pitchFamily="18" charset="0"/>
              </a:rPr>
              <a:t> minh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thuyết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cầu</a:t>
            </a:r>
            <a:r>
              <a:rPr lang="en-US" sz="4000"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4800" y="3848100"/>
            <a:ext cx="161607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62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barn(inVertical)">
                                      <p:cBhvr>
                                        <p:cTn id="1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800100"/>
            <a:ext cx="72390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00100"/>
            <a:ext cx="8534400" cy="876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82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inVertical)">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36881" y="1335438"/>
            <a:ext cx="5312609" cy="840675"/>
            <a:chOff x="0" y="0"/>
            <a:chExt cx="1029734" cy="162947"/>
          </a:xfrm>
        </p:grpSpPr>
        <p:sp>
          <p:nvSpPr>
            <p:cNvPr id="3" name="Freeform 3"/>
            <p:cNvSpPr/>
            <p:nvPr/>
          </p:nvSpPr>
          <p:spPr>
            <a:xfrm>
              <a:off x="0" y="0"/>
              <a:ext cx="1029734" cy="162947"/>
            </a:xfrm>
            <a:custGeom>
              <a:avLst/>
              <a:gdLst/>
              <a:ahLst/>
              <a:cxnLst/>
              <a:rect l="l" t="t" r="r" b="b"/>
              <a:pathLst>
                <a:path w="1029734" h="162947">
                  <a:moveTo>
                    <a:pt x="0" y="0"/>
                  </a:moveTo>
                  <a:lnTo>
                    <a:pt x="1029734" y="0"/>
                  </a:lnTo>
                  <a:lnTo>
                    <a:pt x="1029734" y="162947"/>
                  </a:lnTo>
                  <a:lnTo>
                    <a:pt x="0" y="162947"/>
                  </a:lnTo>
                  <a:close/>
                </a:path>
              </a:pathLst>
            </a:custGeom>
            <a:solidFill>
              <a:srgbClr val="FA674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5" name="Group 5"/>
          <p:cNvGrpSpPr/>
          <p:nvPr/>
        </p:nvGrpSpPr>
        <p:grpSpPr>
          <a:xfrm>
            <a:off x="-961628" y="1335438"/>
            <a:ext cx="5312609" cy="840675"/>
            <a:chOff x="0" y="0"/>
            <a:chExt cx="1029734" cy="162947"/>
          </a:xfrm>
        </p:grpSpPr>
        <p:sp>
          <p:nvSpPr>
            <p:cNvPr id="6" name="Freeform 6"/>
            <p:cNvSpPr/>
            <p:nvPr/>
          </p:nvSpPr>
          <p:spPr>
            <a:xfrm>
              <a:off x="0" y="0"/>
              <a:ext cx="1029734" cy="162947"/>
            </a:xfrm>
            <a:custGeom>
              <a:avLst/>
              <a:gdLst/>
              <a:ahLst/>
              <a:cxnLst/>
              <a:rect l="l" t="t" r="r" b="b"/>
              <a:pathLst>
                <a:path w="1029734" h="162947">
                  <a:moveTo>
                    <a:pt x="0" y="0"/>
                  </a:moveTo>
                  <a:lnTo>
                    <a:pt x="1029734" y="0"/>
                  </a:lnTo>
                  <a:lnTo>
                    <a:pt x="1029734" y="162947"/>
                  </a:lnTo>
                  <a:lnTo>
                    <a:pt x="0" y="162947"/>
                  </a:lnTo>
                  <a:close/>
                </a:path>
              </a:pathLst>
            </a:custGeom>
            <a:solidFill>
              <a:srgbClr val="F3BE66"/>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8" name="Group 8"/>
          <p:cNvGrpSpPr>
            <a:grpSpLocks noChangeAspect="1"/>
          </p:cNvGrpSpPr>
          <p:nvPr/>
        </p:nvGrpSpPr>
        <p:grpSpPr>
          <a:xfrm>
            <a:off x="3303511" y="3891505"/>
            <a:ext cx="1437995" cy="1080000"/>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3BE66"/>
            </a:solidFill>
          </p:spPr>
        </p:sp>
      </p:grpSp>
      <p:grpSp>
        <p:nvGrpSpPr>
          <p:cNvPr id="12" name="Group 12"/>
          <p:cNvGrpSpPr>
            <a:grpSpLocks noChangeAspect="1"/>
          </p:cNvGrpSpPr>
          <p:nvPr/>
        </p:nvGrpSpPr>
        <p:grpSpPr>
          <a:xfrm>
            <a:off x="7886700" y="3822170"/>
            <a:ext cx="1485900" cy="1080000"/>
            <a:chOff x="0" y="0"/>
            <a:chExt cx="6362700" cy="6575666"/>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A6742"/>
            </a:solidFill>
          </p:spPr>
        </p:sp>
      </p:grpSp>
      <p:sp>
        <p:nvSpPr>
          <p:cNvPr id="20" name="TextBox 20"/>
          <p:cNvSpPr txBox="1"/>
          <p:nvPr/>
        </p:nvSpPr>
        <p:spPr>
          <a:xfrm>
            <a:off x="4741506" y="1138873"/>
            <a:ext cx="8804988" cy="1362489"/>
          </a:xfrm>
          <a:prstGeom prst="rect">
            <a:avLst/>
          </a:prstGeom>
        </p:spPr>
        <p:txBody>
          <a:bodyPr lIns="0" tIns="0" rIns="0" bIns="0" rtlCol="0" anchor="t">
            <a:spAutoFit/>
          </a:bodyPr>
          <a:lstStyle/>
          <a:p>
            <a:pPr algn="ctr">
              <a:lnSpc>
                <a:spcPts val="11440"/>
              </a:lnSpc>
            </a:pPr>
            <a:r>
              <a:rPr lang="en-US" sz="7500" dirty="0" smtClean="0">
                <a:solidFill>
                  <a:schemeClr val="tx1">
                    <a:lumMod val="85000"/>
                    <a:lumOff val="15000"/>
                  </a:schemeClr>
                </a:solidFill>
                <a:latin typeface="#9Slide03 Cabin Condensed Bold" panose="00000806000000000000" pitchFamily="2" charset="0"/>
              </a:rPr>
              <a:t>NỘI DUNG BÀI HỌC</a:t>
            </a:r>
            <a:endParaRPr lang="en-US" sz="7500" dirty="0">
              <a:solidFill>
                <a:schemeClr val="tx1">
                  <a:lumMod val="85000"/>
                  <a:lumOff val="15000"/>
                </a:schemeClr>
              </a:solidFill>
              <a:latin typeface="#9Slide03 Cabin Condensed Bold" panose="00000806000000000000" pitchFamily="2" charset="0"/>
            </a:endParaRPr>
          </a:p>
        </p:txBody>
      </p:sp>
      <p:sp>
        <p:nvSpPr>
          <p:cNvPr id="22" name="TextBox 22"/>
          <p:cNvSpPr txBox="1"/>
          <p:nvPr/>
        </p:nvSpPr>
        <p:spPr>
          <a:xfrm>
            <a:off x="2133600" y="5287529"/>
            <a:ext cx="3291200" cy="3877985"/>
          </a:xfrm>
          <a:prstGeom prst="rect">
            <a:avLst/>
          </a:prstGeom>
        </p:spPr>
        <p:txBody>
          <a:bodyPr wrap="square" lIns="0" tIns="0" rIns="0" bIns="0" rtlCol="0" anchor="t">
            <a:spAutoFit/>
          </a:bodyPr>
          <a:lstStyle/>
          <a:p>
            <a:pPr lvl="0" algn="just">
              <a:lnSpc>
                <a:spcPct val="140000"/>
              </a:lnSpc>
            </a:pP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Nguyên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nhân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và</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điều</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kiện</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của</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các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cuộc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đại</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phát</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kiến</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địa</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lí</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endParaRPr lang="en-US" sz="4500" dirty="0">
              <a:solidFill>
                <a:schemeClr val="tx1">
                  <a:lumMod val="85000"/>
                  <a:lumOff val="15000"/>
                </a:schemeClr>
              </a:solidFill>
              <a:latin typeface="#9Slide03 FS Neusa Bold" panose="00000800000000000000" pitchFamily="2" charset="0"/>
            </a:endParaRPr>
          </a:p>
        </p:txBody>
      </p:sp>
      <p:sp>
        <p:nvSpPr>
          <p:cNvPr id="28" name="TextBox 20"/>
          <p:cNvSpPr txBox="1"/>
          <p:nvPr/>
        </p:nvSpPr>
        <p:spPr>
          <a:xfrm>
            <a:off x="3491136" y="3736427"/>
            <a:ext cx="980310" cy="1295996"/>
          </a:xfrm>
          <a:prstGeom prst="rect">
            <a:avLst/>
          </a:prstGeom>
        </p:spPr>
        <p:txBody>
          <a:bodyPr wrap="square" lIns="0" tIns="0" rIns="0" bIns="0" rtlCol="0" anchor="t">
            <a:spAutoFit/>
          </a:bodyPr>
          <a:lstStyle/>
          <a:p>
            <a:pPr algn="ctr">
              <a:lnSpc>
                <a:spcPts val="11440"/>
              </a:lnSpc>
            </a:pPr>
            <a:r>
              <a:rPr lang="en-US" sz="6000" dirty="0" smtClean="0">
                <a:solidFill>
                  <a:schemeClr val="bg1"/>
                </a:solidFill>
                <a:latin typeface="#9Slide03 Cabin Condensed Bold" panose="00000806000000000000" pitchFamily="2" charset="0"/>
              </a:rPr>
              <a:t>1</a:t>
            </a:r>
            <a:endParaRPr lang="en-US" sz="6000" dirty="0">
              <a:solidFill>
                <a:schemeClr val="bg1"/>
              </a:solidFill>
              <a:latin typeface="#9Slide03 Cabin Condensed Bold" panose="00000806000000000000" pitchFamily="2" charset="0"/>
            </a:endParaRPr>
          </a:p>
        </p:txBody>
      </p:sp>
      <p:sp>
        <p:nvSpPr>
          <p:cNvPr id="29" name="TextBox 20"/>
          <p:cNvSpPr txBox="1"/>
          <p:nvPr/>
        </p:nvSpPr>
        <p:spPr>
          <a:xfrm>
            <a:off x="8163690" y="3700442"/>
            <a:ext cx="980310" cy="1295996"/>
          </a:xfrm>
          <a:prstGeom prst="rect">
            <a:avLst/>
          </a:prstGeom>
        </p:spPr>
        <p:txBody>
          <a:bodyPr wrap="square" lIns="0" tIns="0" rIns="0" bIns="0" rtlCol="0" anchor="t">
            <a:spAutoFit/>
          </a:bodyPr>
          <a:lstStyle/>
          <a:p>
            <a:pPr algn="ctr">
              <a:lnSpc>
                <a:spcPts val="11440"/>
              </a:lnSpc>
            </a:pPr>
            <a:r>
              <a:rPr lang="en-US" sz="6000" dirty="0" smtClean="0">
                <a:solidFill>
                  <a:schemeClr val="bg1"/>
                </a:solidFill>
                <a:latin typeface="#9Slide03 Cabin Condensed Bold" panose="00000806000000000000" pitchFamily="2" charset="0"/>
              </a:rPr>
              <a:t>2</a:t>
            </a:r>
            <a:endParaRPr lang="en-US" sz="6000" dirty="0">
              <a:solidFill>
                <a:schemeClr val="bg1"/>
              </a:solidFill>
              <a:latin typeface="#9Slide03 Cabin Condensed Bold" panose="00000806000000000000" pitchFamily="2" charset="0"/>
            </a:endParaRPr>
          </a:p>
        </p:txBody>
      </p:sp>
      <p:sp>
        <p:nvSpPr>
          <p:cNvPr id="31" name="TextBox 22"/>
          <p:cNvSpPr txBox="1"/>
          <p:nvPr/>
        </p:nvSpPr>
        <p:spPr>
          <a:xfrm>
            <a:off x="7315200" y="5528830"/>
            <a:ext cx="2971801" cy="2908489"/>
          </a:xfrm>
          <a:prstGeom prst="rect">
            <a:avLst/>
          </a:prstGeom>
        </p:spPr>
        <p:txBody>
          <a:bodyPr wrap="square" lIns="0" tIns="0" rIns="0" bIns="0" rtlCol="0" anchor="t">
            <a:spAutoFit/>
          </a:bodyPr>
          <a:lstStyle/>
          <a:p>
            <a:pPr lvl="0" algn="just">
              <a:lnSpc>
                <a:spcPct val="140000"/>
              </a:lnSpc>
            </a:pP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Một</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số</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cuộc</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đại</a:t>
            </a:r>
            <a:r>
              <a:rPr lang="en-US" sz="45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phát</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kiến</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địa</a:t>
            </a:r>
            <a:r>
              <a:rPr lang="en-US" sz="45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45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lí</a:t>
            </a:r>
            <a:endParaRPr lang="en-US" sz="4500" dirty="0">
              <a:solidFill>
                <a:schemeClr val="tx1">
                  <a:lumMod val="85000"/>
                  <a:lumOff val="15000"/>
                </a:schemeClr>
              </a:solidFill>
              <a:latin typeface="#9Slide03 FS Neusa Bold" panose="00000800000000000000" pitchFamily="2" charset="0"/>
            </a:endParaRPr>
          </a:p>
        </p:txBody>
      </p:sp>
      <p:grpSp>
        <p:nvGrpSpPr>
          <p:cNvPr id="17" name="Group 12"/>
          <p:cNvGrpSpPr>
            <a:grpSpLocks noChangeAspect="1"/>
          </p:cNvGrpSpPr>
          <p:nvPr/>
        </p:nvGrpSpPr>
        <p:grpSpPr>
          <a:xfrm>
            <a:off x="12954000" y="3700442"/>
            <a:ext cx="1485900" cy="1080000"/>
            <a:chOff x="0" y="0"/>
            <a:chExt cx="6362700" cy="6575666"/>
          </a:xfrm>
          <a:solidFill>
            <a:srgbClr val="55B75F"/>
          </a:solidFill>
        </p:grpSpPr>
        <p:sp>
          <p:nvSpPr>
            <p:cNvPr id="18"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p:spPr>
        </p:sp>
      </p:grpSp>
      <p:sp>
        <p:nvSpPr>
          <p:cNvPr id="19" name="TextBox 20"/>
          <p:cNvSpPr txBox="1"/>
          <p:nvPr/>
        </p:nvSpPr>
        <p:spPr>
          <a:xfrm>
            <a:off x="13206796" y="3605133"/>
            <a:ext cx="980310" cy="1295996"/>
          </a:xfrm>
          <a:prstGeom prst="rect">
            <a:avLst/>
          </a:prstGeom>
        </p:spPr>
        <p:txBody>
          <a:bodyPr wrap="square" lIns="0" tIns="0" rIns="0" bIns="0" rtlCol="0" anchor="t">
            <a:spAutoFit/>
          </a:bodyPr>
          <a:lstStyle/>
          <a:p>
            <a:pPr algn="ctr">
              <a:lnSpc>
                <a:spcPts val="11440"/>
              </a:lnSpc>
            </a:pPr>
            <a:r>
              <a:rPr lang="en-US" sz="6000" dirty="0">
                <a:solidFill>
                  <a:schemeClr val="bg1"/>
                </a:solidFill>
                <a:latin typeface="#9Slide03 Cabin Condensed Bold" panose="00000806000000000000" pitchFamily="2" charset="0"/>
              </a:rPr>
              <a:t>3</a:t>
            </a:r>
          </a:p>
        </p:txBody>
      </p:sp>
      <p:sp>
        <p:nvSpPr>
          <p:cNvPr id="21" name="TextBox 22"/>
          <p:cNvSpPr txBox="1"/>
          <p:nvPr/>
        </p:nvSpPr>
        <p:spPr>
          <a:xfrm>
            <a:off x="11277600" y="5287530"/>
            <a:ext cx="6324600" cy="3693319"/>
          </a:xfrm>
          <a:prstGeom prst="rect">
            <a:avLst/>
          </a:prstGeom>
        </p:spPr>
        <p:txBody>
          <a:bodyPr wrap="square" lIns="0" tIns="0" rIns="0" bIns="0" rtlCol="0" anchor="t">
            <a:spAutoFit/>
          </a:bodyPr>
          <a:lstStyle/>
          <a:p>
            <a:pPr lvl="0" algn="just"/>
            <a:r>
              <a:rPr lang="en-US" sz="8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Tác</a:t>
            </a:r>
            <a:r>
              <a:rPr lang="en-US" sz="8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động</a:t>
            </a:r>
            <a:r>
              <a:rPr lang="en-US" sz="8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của</a:t>
            </a:r>
            <a:r>
              <a:rPr lang="en-US" sz="8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các</a:t>
            </a:r>
            <a:r>
              <a:rPr lang="en-US" sz="8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cuộc</a:t>
            </a:r>
            <a:r>
              <a:rPr lang="en-US" sz="8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đại</a:t>
            </a:r>
            <a:r>
              <a:rPr lang="en-US" sz="8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phát</a:t>
            </a:r>
            <a:r>
              <a:rPr lang="en-US" sz="8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kiến</a:t>
            </a:r>
            <a:r>
              <a:rPr lang="en-US" sz="80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địa</a:t>
            </a:r>
            <a:r>
              <a:rPr lang="en-US" sz="8000" dirty="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lí</a:t>
            </a:r>
            <a:endParaRPr lang="en-US" sz="8000" dirty="0">
              <a:solidFill>
                <a:schemeClr val="tx1">
                  <a:lumMod val="85000"/>
                  <a:lumOff val="15000"/>
                </a:schemeClr>
              </a:solidFill>
              <a:latin typeface="#9Slide03 FS Neusa Bold" panose="00000800000000000000" pitchFamily="2" charset="0"/>
            </a:endParaRPr>
          </a:p>
        </p:txBody>
      </p:sp>
    </p:spTree>
    <p:extLst>
      <p:ext uri="{BB962C8B-B14F-4D97-AF65-F5344CB8AC3E}">
        <p14:creationId xmlns:p14="http://schemas.microsoft.com/office/powerpoint/2010/main" val="26543927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28700"/>
            <a:ext cx="17678400" cy="925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57400" y="1485900"/>
            <a:ext cx="8915400" cy="4154984"/>
          </a:xfrm>
          <a:prstGeom prst="rect">
            <a:avLst/>
          </a:prstGeom>
          <a:noFill/>
        </p:spPr>
        <p:txBody>
          <a:bodyPr wrap="square" rtlCol="0">
            <a:spAutoFit/>
          </a:bodyPr>
          <a:lstStyle/>
          <a:p>
            <a:r>
              <a:rPr lang="en-US" sz="4400" b="1" dirty="0">
                <a:solidFill>
                  <a:schemeClr val="bg1">
                    <a:lumMod val="95000"/>
                  </a:schemeClr>
                </a:solidFill>
                <a:latin typeface="Times New Roman" pitchFamily="18" charset="0"/>
                <a:cs typeface="Times New Roman" pitchFamily="18" charset="0"/>
              </a:rPr>
              <a:t>3. </a:t>
            </a:r>
            <a:r>
              <a:rPr lang="en-US" sz="4400" b="1" dirty="0" err="1">
                <a:solidFill>
                  <a:schemeClr val="bg1">
                    <a:lumMod val="95000"/>
                  </a:schemeClr>
                </a:solidFill>
                <a:latin typeface="Times New Roman" pitchFamily="18" charset="0"/>
                <a:cs typeface="Times New Roman" pitchFamily="18" charset="0"/>
              </a:rPr>
              <a:t>Tác</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động</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của</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các</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cuộc</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đại</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phát</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kiến</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địa</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lí</a:t>
            </a:r>
            <a:endParaRPr lang="en-US" sz="4400" dirty="0">
              <a:solidFill>
                <a:schemeClr val="bg1">
                  <a:lumMod val="95000"/>
                </a:schemeClr>
              </a:solidFill>
              <a:latin typeface="Times New Roman" pitchFamily="18" charset="0"/>
              <a:cs typeface="Times New Roman" pitchFamily="18" charset="0"/>
            </a:endParaRPr>
          </a:p>
          <a:p>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Về</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kinh</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tế</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góp</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phần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mở</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rộng</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phạm</a:t>
            </a:r>
            <a:r>
              <a:rPr lang="en-US" sz="4400" dirty="0">
                <a:solidFill>
                  <a:schemeClr val="bg1">
                    <a:lumMod val="95000"/>
                  </a:schemeClr>
                </a:solidFill>
                <a:latin typeface="Times New Roman" pitchFamily="18" charset="0"/>
                <a:cs typeface="Times New Roman" pitchFamily="18" charset="0"/>
              </a:rPr>
              <a:t> vi </a:t>
            </a:r>
            <a:r>
              <a:rPr lang="en-US" sz="4400" dirty="0" err="1">
                <a:solidFill>
                  <a:schemeClr val="bg1">
                    <a:lumMod val="95000"/>
                  </a:schemeClr>
                </a:solidFill>
                <a:latin typeface="Times New Roman" pitchFamily="18" charset="0"/>
                <a:cs typeface="Times New Roman" pitchFamily="18" charset="0"/>
              </a:rPr>
              <a:t>buôn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bán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trên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thế</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giới</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thúc</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đẩy</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sự</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phát</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triển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nhanh</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chóng</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của</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thương</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nghiệp</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và</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công</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nghiệp</a:t>
            </a:r>
            <a:r>
              <a:rPr lang="en-US" dirty="0"/>
              <a:t>. </a:t>
            </a:r>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0800" y="1028700"/>
            <a:ext cx="3124200"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989733" y="1790700"/>
            <a:ext cx="955711" cy="1107996"/>
          </a:xfrm>
          <a:prstGeom prst="rect">
            <a:avLst/>
          </a:prstGeom>
          <a:solidFill>
            <a:schemeClr val="bg1">
              <a:lumMod val="95000"/>
            </a:schemeClr>
          </a:solidFill>
        </p:spPr>
        <p:txBody>
          <a:bodyPr wrap="none" rtlCol="0">
            <a:spAutoFit/>
          </a:bodyPr>
          <a:lstStyle/>
          <a:p>
            <a:r>
              <a:rPr lang="en-US" sz="6600" b="1" dirty="0" smtClean="0">
                <a:solidFill>
                  <a:srgbClr val="0000FF"/>
                </a:solidFill>
                <a:sym typeface="Wingdings"/>
              </a:rPr>
              <a:t></a:t>
            </a:r>
            <a:endParaRPr lang="en-US" sz="6600" b="1" dirty="0">
              <a:solidFill>
                <a:srgbClr val="0000FF"/>
              </a:solidFill>
            </a:endParaRPr>
          </a:p>
        </p:txBody>
      </p:sp>
    </p:spTree>
    <p:extLst>
      <p:ext uri="{BB962C8B-B14F-4D97-AF65-F5344CB8AC3E}">
        <p14:creationId xmlns:p14="http://schemas.microsoft.com/office/powerpoint/2010/main" val="385153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
            <a:ext cx="17221199" cy="1013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0" y="1754201"/>
            <a:ext cx="10744200" cy="5786199"/>
          </a:xfrm>
          <a:prstGeom prst="rect">
            <a:avLst/>
          </a:prstGeom>
          <a:noFill/>
        </p:spPr>
        <p:txBody>
          <a:bodyPr wrap="square" rtlCol="0">
            <a:spAutoFit/>
          </a:bodyPr>
          <a:lstStyle/>
          <a:p>
            <a:r>
              <a:rPr lang="en-US" sz="4400" b="1" dirty="0">
                <a:solidFill>
                  <a:schemeClr val="bg1">
                    <a:lumMod val="95000"/>
                  </a:schemeClr>
                </a:solidFill>
                <a:latin typeface="Times New Roman" pitchFamily="18" charset="0"/>
                <a:cs typeface="Times New Roman" pitchFamily="18" charset="0"/>
              </a:rPr>
              <a:t>3. </a:t>
            </a:r>
            <a:r>
              <a:rPr lang="en-US" sz="4400" b="1" dirty="0" err="1">
                <a:solidFill>
                  <a:schemeClr val="bg1">
                    <a:lumMod val="95000"/>
                  </a:schemeClr>
                </a:solidFill>
                <a:latin typeface="Times New Roman" pitchFamily="18" charset="0"/>
                <a:cs typeface="Times New Roman" pitchFamily="18" charset="0"/>
              </a:rPr>
              <a:t>Tác</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động</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của</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các</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cuộc</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đại</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phát</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kiến</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địa</a:t>
            </a:r>
            <a:r>
              <a:rPr lang="en-US" sz="4400" b="1" dirty="0">
                <a:solidFill>
                  <a:schemeClr val="bg1">
                    <a:lumMod val="95000"/>
                  </a:schemeClr>
                </a:solidFill>
                <a:latin typeface="Times New Roman" pitchFamily="18" charset="0"/>
                <a:cs typeface="Times New Roman" pitchFamily="18" charset="0"/>
              </a:rPr>
              <a:t> </a:t>
            </a:r>
            <a:r>
              <a:rPr lang="en-US" sz="4400" b="1" dirty="0" err="1">
                <a:solidFill>
                  <a:schemeClr val="bg1">
                    <a:lumMod val="95000"/>
                  </a:schemeClr>
                </a:solidFill>
                <a:latin typeface="Times New Roman" pitchFamily="18" charset="0"/>
                <a:cs typeface="Times New Roman" pitchFamily="18" charset="0"/>
              </a:rPr>
              <a:t>lí</a:t>
            </a:r>
            <a:endParaRPr lang="en-US" sz="4400" dirty="0">
              <a:solidFill>
                <a:schemeClr val="bg1">
                  <a:lumMod val="95000"/>
                </a:schemeClr>
              </a:solidFill>
              <a:latin typeface="Times New Roman" pitchFamily="18" charset="0"/>
              <a:cs typeface="Times New Roman" pitchFamily="18" charset="0"/>
            </a:endParaRPr>
          </a:p>
          <a:p>
            <a:pPr marL="571500" indent="-571500">
              <a:buFontTx/>
              <a:buChar char="-"/>
            </a:pPr>
            <a:r>
              <a:rPr lang="en-US" sz="4400" dirty="0" err="1" smtClean="0">
                <a:solidFill>
                  <a:schemeClr val="bg1">
                    <a:lumMod val="95000"/>
                  </a:schemeClr>
                </a:solidFill>
                <a:latin typeface="Times New Roman" pitchFamily="18" charset="0"/>
                <a:cs typeface="Times New Roman" pitchFamily="18" charset="0"/>
              </a:rPr>
              <a:t>Về</a:t>
            </a:r>
            <a:r>
              <a:rPr lang="en-US" sz="4400" dirty="0" smtClean="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kinh</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tế</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góp</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phần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mở</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rộng</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phạm</a:t>
            </a:r>
            <a:r>
              <a:rPr lang="en-US" sz="4400" dirty="0">
                <a:solidFill>
                  <a:schemeClr val="bg1">
                    <a:lumMod val="95000"/>
                  </a:schemeClr>
                </a:solidFill>
                <a:latin typeface="Times New Roman" pitchFamily="18" charset="0"/>
                <a:cs typeface="Times New Roman" pitchFamily="18" charset="0"/>
              </a:rPr>
              <a:t> vi </a:t>
            </a:r>
            <a:r>
              <a:rPr lang="en-US" sz="4400" dirty="0" err="1">
                <a:solidFill>
                  <a:schemeClr val="bg1">
                    <a:lumMod val="95000"/>
                  </a:schemeClr>
                </a:solidFill>
                <a:latin typeface="Times New Roman" pitchFamily="18" charset="0"/>
                <a:cs typeface="Times New Roman" pitchFamily="18" charset="0"/>
              </a:rPr>
              <a:t>buôn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bán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trên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thế</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giới</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thúc</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đẩy</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sự</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phát</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triển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nhanh</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chóng</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của</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thương</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nghiệp</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và</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công</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nghiệp</a:t>
            </a:r>
            <a:r>
              <a:rPr lang="en-US" sz="4400" dirty="0">
                <a:solidFill>
                  <a:schemeClr val="bg1">
                    <a:lumMod val="95000"/>
                  </a:schemeClr>
                </a:solidFill>
                <a:latin typeface="Times New Roman" pitchFamily="18" charset="0"/>
                <a:cs typeface="Times New Roman" pitchFamily="18" charset="0"/>
              </a:rPr>
              <a:t>. </a:t>
            </a:r>
            <a:endParaRPr lang="en-US" sz="4400" dirty="0" smtClean="0">
              <a:solidFill>
                <a:schemeClr val="bg1">
                  <a:lumMod val="95000"/>
                </a:schemeClr>
              </a:solidFill>
              <a:latin typeface="Times New Roman" pitchFamily="18" charset="0"/>
              <a:cs typeface="Times New Roman" pitchFamily="18" charset="0"/>
            </a:endParaRPr>
          </a:p>
          <a:p>
            <a:pPr marL="571500" indent="-571500">
              <a:buFontTx/>
              <a:buChar char="-"/>
            </a:pPr>
            <a:r>
              <a:rPr lang="en-US" sz="4400" dirty="0" err="1" smtClean="0">
                <a:solidFill>
                  <a:schemeClr val="bg1">
                    <a:lumMod val="95000"/>
                  </a:schemeClr>
                </a:solidFill>
                <a:latin typeface="Times New Roman" pitchFamily="18" charset="0"/>
                <a:cs typeface="Times New Roman" pitchFamily="18" charset="0"/>
              </a:rPr>
              <a:t>Nhờ</a:t>
            </a:r>
            <a:r>
              <a:rPr lang="en-US" sz="4400" dirty="0" smtClean="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vậy</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tầng</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lớp</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thương</a:t>
            </a:r>
            <a:r>
              <a:rPr lang="en-US" sz="4400" dirty="0">
                <a:solidFill>
                  <a:schemeClr val="bg1">
                    <a:lumMod val="95000"/>
                  </a:schemeClr>
                </a:solidFill>
                <a:latin typeface="Times New Roman" pitchFamily="18" charset="0"/>
                <a:cs typeface="Times New Roman" pitchFamily="18" charset="0"/>
              </a:rPr>
              <a:t> </a:t>
            </a:r>
            <a:endParaRPr lang="en-US" sz="4400" dirty="0" smtClean="0">
              <a:solidFill>
                <a:schemeClr val="bg1">
                  <a:lumMod val="95000"/>
                </a:schemeClr>
              </a:solidFill>
              <a:latin typeface="Times New Roman" pitchFamily="18" charset="0"/>
              <a:cs typeface="Times New Roman" pitchFamily="18" charset="0"/>
            </a:endParaRPr>
          </a:p>
          <a:p>
            <a:r>
              <a:rPr lang="en-US" sz="4400" dirty="0" err="1" smtClean="0">
                <a:solidFill>
                  <a:schemeClr val="bg1">
                    <a:lumMod val="95000"/>
                  </a:schemeClr>
                </a:solidFill>
                <a:latin typeface="Times New Roman" pitchFamily="18" charset="0"/>
                <a:cs typeface="Times New Roman" pitchFamily="18" charset="0"/>
              </a:rPr>
              <a:t>nhân</a:t>
            </a:r>
            <a:r>
              <a:rPr lang="en-US" sz="4400" dirty="0" smtClean="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và</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chủ</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xưởng</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sản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xuất</a:t>
            </a:r>
            <a:r>
              <a:rPr lang="en-US" sz="4400" dirty="0">
                <a:solidFill>
                  <a:schemeClr val="bg1">
                    <a:lumMod val="95000"/>
                  </a:schemeClr>
                </a:solidFill>
                <a:latin typeface="Times New Roman" pitchFamily="18" charset="0"/>
                <a:cs typeface="Times New Roman" pitchFamily="18" charset="0"/>
              </a:rPr>
              <a:t>,... </a:t>
            </a:r>
            <a:endParaRPr lang="en-US" sz="4400" dirty="0" smtClean="0">
              <a:solidFill>
                <a:schemeClr val="bg1">
                  <a:lumMod val="95000"/>
                </a:schemeClr>
              </a:solidFill>
              <a:latin typeface="Times New Roman" pitchFamily="18" charset="0"/>
              <a:cs typeface="Times New Roman" pitchFamily="18" charset="0"/>
            </a:endParaRPr>
          </a:p>
          <a:p>
            <a:r>
              <a:rPr lang="en-US" sz="4400" dirty="0" smtClean="0">
                <a:solidFill>
                  <a:schemeClr val="bg1">
                    <a:lumMod val="95000"/>
                  </a:schemeClr>
                </a:solidFill>
                <a:latin typeface="Times New Roman" pitchFamily="18" charset="0"/>
                <a:cs typeface="Times New Roman" pitchFamily="18" charset="0"/>
              </a:rPr>
              <a:t>ở </a:t>
            </a:r>
            <a:r>
              <a:rPr lang="en-US" sz="4400" dirty="0" err="1">
                <a:solidFill>
                  <a:schemeClr val="bg1">
                    <a:lumMod val="95000"/>
                  </a:schemeClr>
                </a:solidFill>
                <a:latin typeface="Times New Roman" pitchFamily="18" charset="0"/>
                <a:cs typeface="Times New Roman" pitchFamily="18" charset="0"/>
              </a:rPr>
              <a:t>Tây</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Âu</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trở</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nên</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giàu</a:t>
            </a:r>
            <a:r>
              <a:rPr lang="en-US" sz="4400" dirty="0">
                <a:solidFill>
                  <a:schemeClr val="bg1">
                    <a:lumMod val="95000"/>
                  </a:schemeClr>
                </a:solidFill>
                <a:latin typeface="Times New Roman" pitchFamily="18" charset="0"/>
                <a:cs typeface="Times New Roman" pitchFamily="18" charset="0"/>
              </a:rPr>
              <a:t> </a:t>
            </a:r>
            <a:r>
              <a:rPr lang="en-US" sz="4400" dirty="0" err="1">
                <a:solidFill>
                  <a:schemeClr val="bg1">
                    <a:lumMod val="95000"/>
                  </a:schemeClr>
                </a:solidFill>
                <a:latin typeface="Times New Roman" pitchFamily="18" charset="0"/>
                <a:cs typeface="Times New Roman" pitchFamily="18" charset="0"/>
              </a:rPr>
              <a:t>có</a:t>
            </a:r>
            <a:r>
              <a:rPr lang="en-US" sz="4400" dirty="0">
                <a:solidFill>
                  <a:schemeClr val="bg1">
                    <a:lumMod val="95000"/>
                  </a:schemeClr>
                </a:solidFill>
                <a:latin typeface="Times New Roman" pitchFamily="18" charset="0"/>
                <a:cs typeface="Times New Roman" pitchFamily="18" charset="0"/>
              </a:rPr>
              <a:t>.</a:t>
            </a:r>
          </a:p>
          <a:p>
            <a:endParaRPr lang="en-US" dirty="0"/>
          </a:p>
        </p:txBody>
      </p:sp>
      <p:sp>
        <p:nvSpPr>
          <p:cNvPr id="3" name="Rectangle 2"/>
          <p:cNvSpPr/>
          <p:nvPr/>
        </p:nvSpPr>
        <p:spPr>
          <a:xfrm>
            <a:off x="1447800" y="1154036"/>
            <a:ext cx="1024639" cy="1200329"/>
          </a:xfrm>
          <a:prstGeom prst="rect">
            <a:avLst/>
          </a:prstGeom>
        </p:spPr>
        <p:txBody>
          <a:bodyPr wrap="none">
            <a:spAutoFit/>
          </a:bodyPr>
          <a:lstStyle/>
          <a:p>
            <a:r>
              <a:rPr lang="en-US" sz="7200" b="1" dirty="0">
                <a:solidFill>
                  <a:srgbClr val="0000FF"/>
                </a:solidFill>
                <a:sym typeface="Wingdings"/>
              </a:rPr>
              <a:t></a:t>
            </a:r>
            <a:endParaRPr lang="en-US" sz="7200" b="1" dirty="0">
              <a:solidFill>
                <a:srgbClr val="0000FF"/>
              </a:solidFill>
            </a:endParaRPr>
          </a:p>
        </p:txBody>
      </p:sp>
    </p:spTree>
    <p:extLst>
      <p:ext uri="{BB962C8B-B14F-4D97-AF65-F5344CB8AC3E}">
        <p14:creationId xmlns:p14="http://schemas.microsoft.com/office/powerpoint/2010/main" val="136487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barn(inVertical)">
                                      <p:cBhvr>
                                        <p:cTn id="13" dur="50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01650" y="0"/>
            <a:ext cx="5086350" cy="10287000"/>
            <a:chOff x="0" y="0"/>
            <a:chExt cx="639392" cy="1293153"/>
          </a:xfrm>
        </p:grpSpPr>
        <p:sp>
          <p:nvSpPr>
            <p:cNvPr id="3" name="Freeform 3"/>
            <p:cNvSpPr/>
            <p:nvPr/>
          </p:nvSpPr>
          <p:spPr>
            <a:xfrm>
              <a:off x="0" y="0"/>
              <a:ext cx="639392" cy="1293153"/>
            </a:xfrm>
            <a:custGeom>
              <a:avLst/>
              <a:gdLst/>
              <a:ahLst/>
              <a:cxnLst/>
              <a:rect l="l" t="t" r="r" b="b"/>
              <a:pathLst>
                <a:path w="639392" h="1293153">
                  <a:moveTo>
                    <a:pt x="0" y="0"/>
                  </a:moveTo>
                  <a:lnTo>
                    <a:pt x="639392" y="0"/>
                  </a:lnTo>
                  <a:lnTo>
                    <a:pt x="639392" y="1293153"/>
                  </a:lnTo>
                  <a:lnTo>
                    <a:pt x="0" y="1293153"/>
                  </a:lnTo>
                  <a:close/>
                </a:path>
              </a:pathLst>
            </a:custGeom>
            <a:solidFill>
              <a:srgbClr val="FA674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5" name="TextBox 5"/>
          <p:cNvSpPr txBox="1"/>
          <p:nvPr/>
        </p:nvSpPr>
        <p:spPr>
          <a:xfrm>
            <a:off x="1099373" y="425351"/>
            <a:ext cx="4047444" cy="6463308"/>
          </a:xfrm>
          <a:prstGeom prst="rect">
            <a:avLst/>
          </a:prstGeom>
        </p:spPr>
        <p:txBody>
          <a:bodyPr wrap="square" lIns="0" tIns="0" rIns="0" bIns="0" rtlCol="0" anchor="t">
            <a:spAutoFit/>
          </a:bodyPr>
          <a:lstStyle/>
          <a:p>
            <a:pPr lvl="0" algn="just">
              <a:lnSpc>
                <a:spcPct val="150000"/>
              </a:lnSpc>
            </a:pP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Điền</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tên</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các</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châu</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lục</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smtClean="0">
                <a:solidFill>
                  <a:srgbClr val="F9522B"/>
                </a:solidFill>
                <a:latin typeface="#9Slide03 FS Neusa Bold" panose="00000800000000000000" pitchFamily="2" charset="0"/>
                <a:ea typeface="Arial" panose="020B0604020202020204"/>
                <a:cs typeface="Arial" panose="020B0604020202020204"/>
                <a:sym typeface="Arial" panose="020B0604020202020204"/>
              </a:rPr>
              <a:t>trên</a:t>
            </a:r>
            <a:r>
              <a:rPr lang="en-US" sz="7000" dirty="0" smtClean="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thế</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giới</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theo</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a:t>
            </a:r>
            <a:r>
              <a:rPr lang="en-US" sz="7000" dirty="0" err="1">
                <a:solidFill>
                  <a:srgbClr val="F9522B"/>
                </a:solidFill>
                <a:latin typeface="#9Slide03 FS Neusa Bold" panose="00000800000000000000" pitchFamily="2" charset="0"/>
                <a:ea typeface="Arial" panose="020B0604020202020204"/>
                <a:cs typeface="Arial" panose="020B0604020202020204"/>
                <a:sym typeface="Arial" panose="020B0604020202020204"/>
              </a:rPr>
              <a:t>gợi</a:t>
            </a:r>
            <a:r>
              <a:rPr lang="en-US" sz="7000" dirty="0">
                <a:solidFill>
                  <a:srgbClr val="F9522B"/>
                </a:solidFill>
                <a:latin typeface="#9Slide03 FS Neusa Bold" panose="00000800000000000000" pitchFamily="2" charset="0"/>
                <a:ea typeface="Arial" panose="020B0604020202020204"/>
                <a:cs typeface="Arial" panose="020B0604020202020204"/>
                <a:sym typeface="Arial" panose="020B0604020202020204"/>
              </a:rPr>
              <a:t> ý </a:t>
            </a:r>
            <a:endParaRPr lang="en-US" sz="7000" dirty="0">
              <a:solidFill>
                <a:srgbClr val="F9522B"/>
              </a:solidFill>
              <a:latin typeface="#9Slide03 FS Neusa Bold" panose="00000800000000000000" pitchFamily="2" charset="0"/>
            </a:endParaRPr>
          </a:p>
        </p:txBody>
      </p:sp>
      <p:pic>
        <p:nvPicPr>
          <p:cNvPr id="29" name="Google Shape;103;p2"/>
          <p:cNvPicPr preferRelativeResize="0"/>
          <p:nvPr/>
        </p:nvPicPr>
        <p:blipFill rotWithShape="1">
          <a:blip r:embed="rId3"/>
          <a:srcRect/>
          <a:stretch>
            <a:fillRect/>
          </a:stretch>
        </p:blipFill>
        <p:spPr>
          <a:xfrm>
            <a:off x="6629400" y="1009650"/>
            <a:ext cx="10663168" cy="8390046"/>
          </a:xfrm>
          <a:prstGeom prst="rect">
            <a:avLst/>
          </a:prstGeom>
          <a:ln>
            <a:noFill/>
          </a:ln>
          <a:effectLst>
            <a:outerShdw blurRad="292100" dist="139700" dir="2700000" algn="tl" rotWithShape="0">
              <a:srgbClr val="333333">
                <a:alpha val="65000"/>
              </a:srgbClr>
            </a:outerShdw>
          </a:effectLst>
        </p:spPr>
      </p:pic>
      <p:grpSp>
        <p:nvGrpSpPr>
          <p:cNvPr id="38" name="Group 37"/>
          <p:cNvGrpSpPr/>
          <p:nvPr/>
        </p:nvGrpSpPr>
        <p:grpSpPr>
          <a:xfrm>
            <a:off x="6661298" y="5099282"/>
            <a:ext cx="2558901" cy="2308324"/>
            <a:chOff x="13201648" y="2324100"/>
            <a:chExt cx="3631312" cy="2308324"/>
          </a:xfrm>
          <a:solidFill>
            <a:srgbClr val="EF5555"/>
          </a:solidFill>
        </p:grpSpPr>
        <p:sp>
          <p:nvSpPr>
            <p:cNvPr id="39" name="Rectangle 38"/>
            <p:cNvSpPr/>
            <p:nvPr/>
          </p:nvSpPr>
          <p:spPr>
            <a:xfrm>
              <a:off x="13201648" y="2324100"/>
              <a:ext cx="3631312" cy="22970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5"/>
            <p:cNvSpPr txBox="1"/>
            <p:nvPr/>
          </p:nvSpPr>
          <p:spPr>
            <a:xfrm>
              <a:off x="13645704" y="2324100"/>
              <a:ext cx="2743198" cy="2308324"/>
            </a:xfrm>
            <a:prstGeom prst="rect">
              <a:avLst/>
            </a:prstGeom>
            <a:grpFill/>
            <a:ln>
              <a:noFill/>
            </a:ln>
          </p:spPr>
          <p:txBody>
            <a:bodyPr wrap="square" lIns="0" tIns="0" rIns="0" bIns="0" rtlCol="0" anchor="t">
              <a:spAutoFit/>
            </a:bodyPr>
            <a:lstStyle/>
            <a:p>
              <a:pPr lvl="0" algn="ctr">
                <a:lnSpc>
                  <a:spcPct val="150000"/>
                </a:lnSpc>
              </a:pPr>
              <a:r>
                <a:rPr lang="en-US" sz="5000" dirty="0" err="1"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Châu</a:t>
              </a:r>
              <a:r>
                <a:rPr lang="en-US" sz="5000" dirty="0"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 </a:t>
              </a:r>
            </a:p>
            <a:p>
              <a:pPr lvl="0" algn="ctr">
                <a:lnSpc>
                  <a:spcPct val="150000"/>
                </a:lnSpc>
              </a:pPr>
              <a:r>
                <a:rPr lang="en-US" sz="5000" dirty="0" err="1" smtClean="0">
                  <a:solidFill>
                    <a:schemeClr val="bg1"/>
                  </a:solidFill>
                  <a:latin typeface="#9Slide03 FS Neusa Bold" panose="00000800000000000000" pitchFamily="2" charset="0"/>
                  <a:cs typeface="Arial" panose="020B0604020202020204"/>
                  <a:sym typeface="Arial" panose="020B0604020202020204"/>
                </a:rPr>
                <a:t>Mỹ</a:t>
              </a:r>
              <a:endParaRPr lang="en-US" sz="5000" dirty="0">
                <a:solidFill>
                  <a:schemeClr val="bg1"/>
                </a:solidFill>
                <a:latin typeface="#9Slide03 FS Neusa Bold" panose="00000800000000000000" pitchFamily="2" charset="0"/>
              </a:endParaRPr>
            </a:p>
          </p:txBody>
        </p:sp>
      </p:grpSp>
      <p:grpSp>
        <p:nvGrpSpPr>
          <p:cNvPr id="44" name="Group 43"/>
          <p:cNvGrpSpPr/>
          <p:nvPr/>
        </p:nvGrpSpPr>
        <p:grpSpPr>
          <a:xfrm>
            <a:off x="13176620" y="6950406"/>
            <a:ext cx="3872050" cy="1644504"/>
            <a:chOff x="13143851" y="2324100"/>
            <a:chExt cx="2743199" cy="1644504"/>
          </a:xfrm>
        </p:grpSpPr>
        <p:sp>
          <p:nvSpPr>
            <p:cNvPr id="45" name="Rectangle 44"/>
            <p:cNvSpPr/>
            <p:nvPr/>
          </p:nvSpPr>
          <p:spPr>
            <a:xfrm>
              <a:off x="13201650" y="2324100"/>
              <a:ext cx="2543175" cy="914400"/>
            </a:xfrm>
            <a:prstGeom prst="rect">
              <a:avLst/>
            </a:prstGeom>
            <a:solidFill>
              <a:srgbClr val="F7A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5"/>
            <p:cNvSpPr txBox="1"/>
            <p:nvPr/>
          </p:nvSpPr>
          <p:spPr>
            <a:xfrm>
              <a:off x="13143851" y="2429721"/>
              <a:ext cx="2743199" cy="1538883"/>
            </a:xfrm>
            <a:prstGeom prst="rect">
              <a:avLst/>
            </a:prstGeom>
            <a:noFill/>
            <a:ln>
              <a:noFill/>
            </a:ln>
          </p:spPr>
          <p:txBody>
            <a:bodyPr wrap="square" lIns="0" tIns="0" rIns="0" bIns="0" rtlCol="0" anchor="t">
              <a:spAutoFit/>
            </a:bodyPr>
            <a:lstStyle/>
            <a:p>
              <a:pPr lvl="0" algn="ctr"/>
              <a:r>
                <a:rPr lang="en-US" sz="5000" dirty="0" err="1"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Châu</a:t>
              </a:r>
              <a:r>
                <a:rPr lang="en-US" sz="5000" dirty="0"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 </a:t>
              </a:r>
              <a:r>
                <a:rPr lang="en-US" sz="5000" dirty="0" err="1"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Đại</a:t>
              </a:r>
              <a:r>
                <a:rPr lang="en-US" sz="5000" dirty="0"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 </a:t>
              </a:r>
              <a:r>
                <a:rPr lang="en-US" sz="5000" dirty="0" err="1"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Dương</a:t>
              </a:r>
              <a:endParaRPr lang="en-US" sz="5000" dirty="0">
                <a:solidFill>
                  <a:schemeClr val="bg1"/>
                </a:solidFill>
                <a:latin typeface="#9Slide03 FS Neusa Bold" panose="00000800000000000000" pitchFamily="2" charset="0"/>
              </a:endParaRPr>
            </a:p>
          </p:txBody>
        </p:sp>
      </p:grpSp>
      <p:cxnSp>
        <p:nvCxnSpPr>
          <p:cNvPr id="51" name="Straight Connector 50"/>
          <p:cNvCxnSpPr/>
          <p:nvPr/>
        </p:nvCxnSpPr>
        <p:spPr>
          <a:xfrm flipH="1">
            <a:off x="14942442" y="6465803"/>
            <a:ext cx="373758" cy="50687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1734800" y="5317514"/>
            <a:ext cx="517505" cy="142618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10387042" y="6743700"/>
            <a:ext cx="2743199" cy="914400"/>
            <a:chOff x="13063408" y="2324100"/>
            <a:chExt cx="2743199" cy="914400"/>
          </a:xfrm>
        </p:grpSpPr>
        <p:sp>
          <p:nvSpPr>
            <p:cNvPr id="52" name="Rectangle 51"/>
            <p:cNvSpPr/>
            <p:nvPr/>
          </p:nvSpPr>
          <p:spPr>
            <a:xfrm>
              <a:off x="13201650" y="2324100"/>
              <a:ext cx="2543175" cy="914400"/>
            </a:xfrm>
            <a:prstGeom prst="rect">
              <a:avLst/>
            </a:prstGeom>
            <a:solidFill>
              <a:srgbClr val="FAD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
            <p:cNvSpPr txBox="1"/>
            <p:nvPr/>
          </p:nvSpPr>
          <p:spPr>
            <a:xfrm>
              <a:off x="13063408" y="2469059"/>
              <a:ext cx="2743199" cy="769441"/>
            </a:xfrm>
            <a:prstGeom prst="rect">
              <a:avLst/>
            </a:prstGeom>
            <a:noFill/>
            <a:ln>
              <a:noFill/>
            </a:ln>
          </p:spPr>
          <p:txBody>
            <a:bodyPr wrap="square" lIns="0" tIns="0" rIns="0" bIns="0" rtlCol="0" anchor="t">
              <a:spAutoFit/>
            </a:bodyPr>
            <a:lstStyle/>
            <a:p>
              <a:pPr lvl="0" algn="ctr"/>
              <a:r>
                <a:rPr lang="en-US" sz="5000" dirty="0" err="1"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Châu</a:t>
              </a:r>
              <a:r>
                <a:rPr lang="en-US" sz="5000" dirty="0"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 Phi</a:t>
              </a:r>
              <a:endParaRPr lang="en-US" sz="5000" dirty="0">
                <a:solidFill>
                  <a:schemeClr val="bg1"/>
                </a:solidFill>
                <a:latin typeface="#9Slide03 FS Neusa Bold" panose="00000800000000000000" pitchFamily="2" charset="0"/>
              </a:endParaRPr>
            </a:p>
          </p:txBody>
        </p:sp>
      </p:grpSp>
      <p:cxnSp>
        <p:nvCxnSpPr>
          <p:cNvPr id="54" name="Straight Connector 53"/>
          <p:cNvCxnSpPr/>
          <p:nvPr/>
        </p:nvCxnSpPr>
        <p:spPr>
          <a:xfrm flipH="1">
            <a:off x="7940749" y="4076700"/>
            <a:ext cx="790356" cy="108174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4554200" y="2056162"/>
            <a:ext cx="1097020" cy="141093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14117695" y="1181100"/>
            <a:ext cx="2743199" cy="914400"/>
            <a:chOff x="13146145" y="2324100"/>
            <a:chExt cx="2743199" cy="914400"/>
          </a:xfrm>
        </p:grpSpPr>
        <p:sp>
          <p:nvSpPr>
            <p:cNvPr id="58" name="Rectangle 57"/>
            <p:cNvSpPr/>
            <p:nvPr/>
          </p:nvSpPr>
          <p:spPr>
            <a:xfrm>
              <a:off x="13201650" y="2324100"/>
              <a:ext cx="2543175" cy="914400"/>
            </a:xfrm>
            <a:prstGeom prst="rect">
              <a:avLst/>
            </a:prstGeom>
            <a:solidFill>
              <a:srgbClr val="455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
            <p:cNvSpPr txBox="1"/>
            <p:nvPr/>
          </p:nvSpPr>
          <p:spPr>
            <a:xfrm>
              <a:off x="13146145" y="2469059"/>
              <a:ext cx="2743199" cy="769441"/>
            </a:xfrm>
            <a:prstGeom prst="rect">
              <a:avLst/>
            </a:prstGeom>
            <a:noFill/>
            <a:ln>
              <a:noFill/>
            </a:ln>
          </p:spPr>
          <p:txBody>
            <a:bodyPr wrap="square" lIns="0" tIns="0" rIns="0" bIns="0" rtlCol="0" anchor="t">
              <a:spAutoFit/>
            </a:bodyPr>
            <a:lstStyle/>
            <a:p>
              <a:pPr lvl="0" algn="ctr"/>
              <a:r>
                <a:rPr lang="en-US" sz="5000" dirty="0" err="1"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Châu</a:t>
              </a:r>
              <a:r>
                <a:rPr lang="en-US" sz="5000" dirty="0"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 Á</a:t>
              </a:r>
              <a:endParaRPr lang="en-US" sz="5000" dirty="0">
                <a:solidFill>
                  <a:schemeClr val="bg1"/>
                </a:solidFill>
                <a:latin typeface="#9Slide03 FS Neusa Bold" panose="00000800000000000000" pitchFamily="2" charset="0"/>
              </a:endParaRPr>
            </a:p>
          </p:txBody>
        </p:sp>
      </p:grpSp>
      <p:cxnSp>
        <p:nvCxnSpPr>
          <p:cNvPr id="26" name="Straight Connector 25"/>
          <p:cNvCxnSpPr/>
          <p:nvPr/>
        </p:nvCxnSpPr>
        <p:spPr>
          <a:xfrm>
            <a:off x="12163599" y="2097693"/>
            <a:ext cx="744422" cy="136940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0690120" y="1181100"/>
            <a:ext cx="2743199" cy="914400"/>
            <a:chOff x="13071370" y="2324100"/>
            <a:chExt cx="2743199" cy="914400"/>
          </a:xfrm>
        </p:grpSpPr>
        <p:sp>
          <p:nvSpPr>
            <p:cNvPr id="61" name="Rectangle 60"/>
            <p:cNvSpPr/>
            <p:nvPr/>
          </p:nvSpPr>
          <p:spPr>
            <a:xfrm>
              <a:off x="13201650" y="2324100"/>
              <a:ext cx="2543175" cy="914400"/>
            </a:xfrm>
            <a:prstGeom prst="rect">
              <a:avLst/>
            </a:prstGeom>
            <a:solidFill>
              <a:srgbClr val="55B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5"/>
            <p:cNvSpPr txBox="1"/>
            <p:nvPr/>
          </p:nvSpPr>
          <p:spPr>
            <a:xfrm>
              <a:off x="13071370" y="2469059"/>
              <a:ext cx="2743199" cy="769441"/>
            </a:xfrm>
            <a:prstGeom prst="rect">
              <a:avLst/>
            </a:prstGeom>
            <a:noFill/>
            <a:ln>
              <a:noFill/>
            </a:ln>
          </p:spPr>
          <p:txBody>
            <a:bodyPr wrap="square" lIns="0" tIns="0" rIns="0" bIns="0" rtlCol="0" anchor="t">
              <a:spAutoFit/>
            </a:bodyPr>
            <a:lstStyle/>
            <a:p>
              <a:pPr lvl="0" algn="ctr"/>
              <a:r>
                <a:rPr lang="en-US" sz="5000" dirty="0" err="1"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Châu</a:t>
              </a:r>
              <a:r>
                <a:rPr lang="en-US" sz="5000" dirty="0"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 </a:t>
              </a:r>
              <a:r>
                <a:rPr lang="en-US" sz="5000" dirty="0" err="1"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Âu</a:t>
              </a:r>
              <a:endParaRPr lang="en-US" sz="5000" dirty="0">
                <a:solidFill>
                  <a:schemeClr val="bg1"/>
                </a:solidFill>
                <a:latin typeface="#9Slide03 FS Neusa Bold" panose="00000800000000000000" pitchFamily="2" charset="0"/>
              </a:endParaRPr>
            </a:p>
          </p:txBody>
        </p:sp>
      </p:grpSp>
      <p:cxnSp>
        <p:nvCxnSpPr>
          <p:cNvPr id="64" name="Straight Connector 63"/>
          <p:cNvCxnSpPr/>
          <p:nvPr/>
        </p:nvCxnSpPr>
        <p:spPr>
          <a:xfrm flipV="1">
            <a:off x="13433319" y="8455031"/>
            <a:ext cx="892281" cy="46011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9382798" y="8349409"/>
            <a:ext cx="4119591" cy="1740587"/>
            <a:chOff x="13143851" y="2429721"/>
            <a:chExt cx="2743199" cy="1538883"/>
          </a:xfrm>
        </p:grpSpPr>
        <p:sp>
          <p:nvSpPr>
            <p:cNvPr id="69" name="Rectangle 68"/>
            <p:cNvSpPr/>
            <p:nvPr/>
          </p:nvSpPr>
          <p:spPr>
            <a:xfrm>
              <a:off x="13201650" y="2469058"/>
              <a:ext cx="2685400" cy="769441"/>
            </a:xfrm>
            <a:prstGeom prst="rect">
              <a:avLst/>
            </a:prstGeom>
            <a:solidFill>
              <a:srgbClr val="F07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5"/>
            <p:cNvSpPr txBox="1"/>
            <p:nvPr/>
          </p:nvSpPr>
          <p:spPr>
            <a:xfrm>
              <a:off x="13143851" y="2429721"/>
              <a:ext cx="2743199" cy="1538883"/>
            </a:xfrm>
            <a:prstGeom prst="rect">
              <a:avLst/>
            </a:prstGeom>
            <a:noFill/>
            <a:ln>
              <a:noFill/>
            </a:ln>
          </p:spPr>
          <p:txBody>
            <a:bodyPr wrap="square" lIns="0" tIns="0" rIns="0" bIns="0" rtlCol="0" anchor="t">
              <a:spAutoFit/>
            </a:bodyPr>
            <a:lstStyle/>
            <a:p>
              <a:pPr lvl="0" algn="ctr"/>
              <a:r>
                <a:rPr lang="en-US" sz="5000" dirty="0" err="1"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Châu</a:t>
              </a:r>
              <a:r>
                <a:rPr lang="en-US" sz="5000" dirty="0"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 Nam </a:t>
              </a:r>
              <a:r>
                <a:rPr lang="en-US" sz="5000" dirty="0" err="1" smtClean="0">
                  <a:solidFill>
                    <a:schemeClr val="bg1"/>
                  </a:solidFill>
                  <a:latin typeface="#9Slide03 FS Neusa Bold" panose="00000800000000000000" pitchFamily="2" charset="0"/>
                  <a:ea typeface="Arial" panose="020B0604020202020204"/>
                  <a:cs typeface="Arial" panose="020B0604020202020204"/>
                  <a:sym typeface="Arial" panose="020B0604020202020204"/>
                </a:rPr>
                <a:t>Cực</a:t>
              </a:r>
              <a:endParaRPr lang="en-US" sz="5000" dirty="0">
                <a:solidFill>
                  <a:schemeClr val="bg1"/>
                </a:solidFill>
                <a:latin typeface="#9Slide03 FS Neusa Bold" panose="00000800000000000000" pitchFamily="2" charset="0"/>
              </a:endParaRPr>
            </a:p>
          </p:txBody>
        </p:sp>
      </p:grpSp>
    </p:spTree>
    <p:extLst>
      <p:ext uri="{BB962C8B-B14F-4D97-AF65-F5344CB8AC3E}">
        <p14:creationId xmlns:p14="http://schemas.microsoft.com/office/powerpoint/2010/main" val="2597690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amond(in)">
                                      <p:cBhvr>
                                        <p:cTn id="7" dur="1000"/>
                                        <p:tgtEl>
                                          <p:spTgt spid="44"/>
                                        </p:tgtEl>
                                      </p:cBhvr>
                                    </p:animEffect>
                                  </p:childTnLst>
                                </p:cTn>
                              </p:par>
                            </p:childTnLst>
                          </p:cTn>
                        </p:par>
                      </p:childTnLst>
                    </p:cTn>
                  </p:par>
                </p:childTnLst>
              </p:cTn>
              <p:nextCondLst>
                <p:cond evt="onClick" delay="0">
                  <p:tgtEl>
                    <p:spTgt spid="51"/>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1000"/>
                                        <p:tgtEl>
                                          <p:spTgt spid="50"/>
                                        </p:tgtEl>
                                      </p:cBhvr>
                                    </p:animEffec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1000"/>
                                        <p:tgtEl>
                                          <p:spTgt spid="38"/>
                                        </p:tgtEl>
                                      </p:cBhvr>
                                    </p:animEffec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blinds(horizontal)">
                                      <p:cBhvr>
                                        <p:cTn id="25" dur="1000"/>
                                        <p:tgtEl>
                                          <p:spTgt spid="57"/>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heel(1)">
                                      <p:cBhvr>
                                        <p:cTn id="31" dur="1000"/>
                                        <p:tgtEl>
                                          <p:spTgt spid="60"/>
                                        </p:tgtEl>
                                      </p:cBhvr>
                                    </p:animEffec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64"/>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randombar(horizontal)">
                                      <p:cBhvr>
                                        <p:cTn id="37" dur="1000"/>
                                        <p:tgtEl>
                                          <p:spTgt spid="68"/>
                                        </p:tgtEl>
                                      </p:cBhvr>
                                    </p:animEffect>
                                  </p:childTnLst>
                                </p:cTn>
                              </p:par>
                            </p:childTnLst>
                          </p:cTn>
                        </p:par>
                      </p:childTnLst>
                    </p:cTn>
                  </p:par>
                </p:childTnLst>
              </p:cTn>
              <p:nextCondLst>
                <p:cond evt="onClick" delay="0">
                  <p:tgtEl>
                    <p:spTgt spid="6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Xã hội phong kiến châu Âu hình thành trong khoảng thời gian nà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95300"/>
            <a:ext cx="16992600" cy="937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006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16916400" cy="929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3061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0"/>
            <a:ext cx="17526000" cy="979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3338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
            <a:ext cx="16992600" cy="960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8382000" y="1181100"/>
            <a:ext cx="9372600" cy="5867400"/>
          </a:xfrm>
          <a:prstGeom prst="wedgeRoundRectCallout">
            <a:avLst>
              <a:gd name="adj1" fmla="val -68891"/>
              <a:gd name="adj2" fmla="val -12939"/>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Rectangle 2"/>
          <p:cNvSpPr/>
          <p:nvPr/>
        </p:nvSpPr>
        <p:spPr>
          <a:xfrm>
            <a:off x="8517467" y="2552700"/>
            <a:ext cx="8839200" cy="3785652"/>
          </a:xfrm>
          <a:prstGeom prst="rect">
            <a:avLst/>
          </a:prstGeom>
        </p:spPr>
        <p:txBody>
          <a:bodyPr wrap="square">
            <a:spAutoFit/>
          </a:bodyPr>
          <a:lstStyle/>
          <a:p>
            <a:pPr marL="571500" indent="-571500">
              <a:buFontTx/>
              <a:buChar char="-"/>
            </a:pPr>
            <a:r>
              <a:rPr lang="en-US" sz="4800" dirty="0" err="1" smtClean="0">
                <a:latin typeface="Times New Roman" pitchFamily="18" charset="0"/>
                <a:cs typeface="Times New Roman" pitchFamily="18" charset="0"/>
              </a:rPr>
              <a:t>Đem</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lại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loài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người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hiểu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biết</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về</a:t>
            </a:r>
            <a:r>
              <a:rPr lang="en-US" sz="4800" b="1" dirty="0" smtClean="0">
                <a:solidFill>
                  <a:srgbClr val="0000FF"/>
                </a:solidFill>
              </a:rPr>
              <a:t> </a:t>
            </a:r>
            <a:r>
              <a:rPr lang="en-US" sz="4800" dirty="0" err="1" smtClean="0">
                <a:latin typeface="Times New Roman" pitchFamily="18" charset="0"/>
                <a:cs typeface="Times New Roman" pitchFamily="18" charset="0"/>
              </a:rPr>
              <a:t>những</a:t>
            </a:r>
            <a:r>
              <a:rPr lang="en-US" sz="4800" dirty="0" smtClean="0">
                <a:latin typeface="Times New Roman" pitchFamily="18" charset="0"/>
                <a:cs typeface="Times New Roman" pitchFamily="18" charset="0"/>
              </a:rPr>
              <a:t> </a:t>
            </a:r>
            <a:r>
              <a:rPr lang="en-US" sz="4800" dirty="0">
                <a:latin typeface="Times New Roman" pitchFamily="18" charset="0"/>
                <a:cs typeface="Times New Roman" pitchFamily="18" charset="0"/>
              </a:rPr>
              <a:t>con </a:t>
            </a:r>
            <a:r>
              <a:rPr lang="en-US" sz="4800" dirty="0" err="1">
                <a:latin typeface="Times New Roman" pitchFamily="18" charset="0"/>
                <a:cs typeface="Times New Roman" pitchFamily="18" charset="0"/>
              </a:rPr>
              <a:t>đường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mới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vùng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mới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a:t>
            </a:r>
            <a:r>
              <a:rPr lang="en-US" sz="4800" dirty="0" err="1" smtClean="0">
                <a:latin typeface="Times New Roman" pitchFamily="18" charset="0"/>
                <a:cs typeface="Times New Roman" pitchFamily="18" charset="0"/>
              </a:rPr>
              <a:t>ừ</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đó</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sự</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giao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lưu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văn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hoá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giữa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tộc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được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tăng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cường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mở</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rộng</a:t>
            </a:r>
            <a:r>
              <a:rPr lang="en-US" sz="4800" dirty="0" smtClean="0">
                <a:latin typeface="Times New Roman" pitchFamily="18" charset="0"/>
                <a:cs typeface="Times New Roman" pitchFamily="18" charset="0"/>
              </a:rPr>
              <a:t>.</a:t>
            </a:r>
          </a:p>
        </p:txBody>
      </p:sp>
      <p:sp>
        <p:nvSpPr>
          <p:cNvPr id="4" name="TextBox 3"/>
          <p:cNvSpPr txBox="1"/>
          <p:nvPr/>
        </p:nvSpPr>
        <p:spPr>
          <a:xfrm>
            <a:off x="15240000" y="1507698"/>
            <a:ext cx="744114" cy="830997"/>
          </a:xfrm>
          <a:prstGeom prst="rect">
            <a:avLst/>
          </a:prstGeom>
          <a:noFill/>
        </p:spPr>
        <p:txBody>
          <a:bodyPr wrap="none" rtlCol="0">
            <a:spAutoFit/>
          </a:bodyPr>
          <a:lstStyle/>
          <a:p>
            <a:r>
              <a:rPr lang="en-US" sz="4800" b="1" dirty="0" smtClean="0">
                <a:sym typeface="Wingdings"/>
              </a:rPr>
              <a:t></a:t>
            </a:r>
            <a:endParaRPr lang="en-US" sz="4800" b="1" dirty="0"/>
          </a:p>
        </p:txBody>
      </p:sp>
    </p:spTree>
    <p:extLst>
      <p:ext uri="{BB962C8B-B14F-4D97-AF65-F5344CB8AC3E}">
        <p14:creationId xmlns:p14="http://schemas.microsoft.com/office/powerpoint/2010/main" val="387188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ãy phân tích những tác động đối với các cuộc đại phát kiến địa lí đố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495300"/>
            <a:ext cx="17675225" cy="960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3362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
            <a:ext cx="16992600" cy="960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8382000" y="1181100"/>
            <a:ext cx="9372600" cy="5867400"/>
          </a:xfrm>
          <a:prstGeom prst="wedgeRoundRectCallout">
            <a:avLst>
              <a:gd name="adj1" fmla="val -68891"/>
              <a:gd name="adj2" fmla="val -12939"/>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Rectangle 2"/>
          <p:cNvSpPr/>
          <p:nvPr/>
        </p:nvSpPr>
        <p:spPr>
          <a:xfrm>
            <a:off x="8686800" y="1406366"/>
            <a:ext cx="8839200" cy="5416868"/>
          </a:xfrm>
          <a:prstGeom prst="rect">
            <a:avLst/>
          </a:prstGeom>
        </p:spPr>
        <p:txBody>
          <a:bodyPr wrap="square">
            <a:spAutoFit/>
          </a:bodyPr>
          <a:lstStyle/>
          <a:p>
            <a:pPr marL="571500" indent="-571500">
              <a:buFontTx/>
              <a:buChar char="-"/>
            </a:pPr>
            <a:r>
              <a:rPr lang="en-US" sz="4000" dirty="0" err="1" smtClean="0">
                <a:latin typeface="Times New Roman" pitchFamily="18" charset="0"/>
                <a:cs typeface="Times New Roman" pitchFamily="18" charset="0"/>
              </a:rPr>
              <a:t>Đem</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6600" b="1" dirty="0">
                <a:solidFill>
                  <a:srgbClr val="0000FF"/>
                </a:solidFill>
                <a:sym typeface="Wingdings"/>
              </a:rPr>
              <a:t></a:t>
            </a:r>
            <a:endParaRPr lang="en-US" sz="4000" b="1" dirty="0">
              <a:solidFill>
                <a:srgbClr val="0000FF"/>
              </a:solidFill>
            </a:endParaRPr>
          </a:p>
          <a:p>
            <a:r>
              <a:rPr lang="en-US" sz="4000" dirty="0" err="1" smtClean="0">
                <a:latin typeface="Times New Roman" pitchFamily="18" charset="0"/>
                <a:cs typeface="Times New Roman" pitchFamily="18" charset="0"/>
              </a:rPr>
              <a:t>những</a:t>
            </a:r>
            <a:r>
              <a:rPr lang="en-US" sz="4000" dirty="0" smtClean="0">
                <a:latin typeface="Times New Roman" pitchFamily="18" charset="0"/>
                <a:cs typeface="Times New Roman" pitchFamily="18" charset="0"/>
              </a:rPr>
              <a:t> </a:t>
            </a:r>
            <a:r>
              <a:rPr lang="en-US" sz="4000" dirty="0">
                <a:latin typeface="Times New Roman" pitchFamily="18" charset="0"/>
                <a:cs typeface="Times New Roman" pitchFamily="18" charset="0"/>
              </a:rPr>
              <a:t>con </a:t>
            </a:r>
            <a:r>
              <a:rPr lang="en-US" sz="4000" dirty="0" err="1">
                <a:latin typeface="Times New Roman" pitchFamily="18" charset="0"/>
                <a:cs typeface="Times New Roman" pitchFamily="18" charset="0"/>
              </a:rPr>
              <a:t>đường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Từ</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rộng</a:t>
            </a:r>
            <a:r>
              <a:rPr lang="en-US" sz="4000" dirty="0" smtClean="0">
                <a:latin typeface="Times New Roman" pitchFamily="18" charset="0"/>
                <a:cs typeface="Times New Roman" pitchFamily="18" charset="0"/>
              </a:rPr>
              <a:t>.</a:t>
            </a:r>
          </a:p>
          <a:p>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Tuy</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nhiên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nền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càng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hoá</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12320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9074" y="647700"/>
            <a:ext cx="10144125" cy="891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95300"/>
            <a:ext cx="7153274" cy="876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98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arn(inVertical)">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barn(inVertical)">
                                      <p:cBhvr>
                                        <p:cTn id="12"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57300"/>
            <a:ext cx="5486400" cy="815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8077200" y="1104900"/>
            <a:ext cx="9448800" cy="6096000"/>
          </a:xfrm>
          <a:prstGeom prst="wedgeRoundRectCallout">
            <a:avLst>
              <a:gd name="adj1" fmla="val -72790"/>
              <a:gd name="adj2" fmla="val -25278"/>
              <a:gd name="adj3" fmla="val 16667"/>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6000" dirty="0" err="1">
                <a:solidFill>
                  <a:srgbClr val="0000FF"/>
                </a:solidFill>
              </a:rPr>
              <a:t>Các</a:t>
            </a:r>
            <a:r>
              <a:rPr lang="en-US" sz="6000" dirty="0">
                <a:solidFill>
                  <a:srgbClr val="0000FF"/>
                </a:solidFill>
              </a:rPr>
              <a:t> </a:t>
            </a:r>
            <a:r>
              <a:rPr lang="en-US" sz="6000" dirty="0" err="1">
                <a:solidFill>
                  <a:srgbClr val="0000FF"/>
                </a:solidFill>
              </a:rPr>
              <a:t>cuộc</a:t>
            </a:r>
            <a:r>
              <a:rPr lang="en-US" sz="6000" dirty="0">
                <a:solidFill>
                  <a:srgbClr val="0000FF"/>
                </a:solidFill>
              </a:rPr>
              <a:t> </a:t>
            </a:r>
            <a:r>
              <a:rPr lang="en-US" sz="6000" dirty="0" err="1">
                <a:solidFill>
                  <a:srgbClr val="0000FF"/>
                </a:solidFill>
              </a:rPr>
              <a:t>phát</a:t>
            </a:r>
            <a:r>
              <a:rPr lang="en-US" sz="6000" dirty="0">
                <a:solidFill>
                  <a:srgbClr val="0000FF"/>
                </a:solidFill>
              </a:rPr>
              <a:t> </a:t>
            </a:r>
            <a:r>
              <a:rPr lang="en-US" sz="6000" dirty="0" err="1">
                <a:solidFill>
                  <a:srgbClr val="0000FF"/>
                </a:solidFill>
              </a:rPr>
              <a:t>kiến</a:t>
            </a:r>
            <a:r>
              <a:rPr lang="en-US" sz="6000" dirty="0">
                <a:solidFill>
                  <a:srgbClr val="0000FF"/>
                </a:solidFill>
              </a:rPr>
              <a:t> </a:t>
            </a:r>
            <a:r>
              <a:rPr lang="en-US" sz="6000" dirty="0" err="1">
                <a:solidFill>
                  <a:srgbClr val="0000FF"/>
                </a:solidFill>
              </a:rPr>
              <a:t>địa</a:t>
            </a:r>
            <a:r>
              <a:rPr lang="en-US" sz="6000" dirty="0">
                <a:solidFill>
                  <a:srgbClr val="0000FF"/>
                </a:solidFill>
              </a:rPr>
              <a:t> </a:t>
            </a:r>
            <a:r>
              <a:rPr lang="en-US" sz="6000" dirty="0" err="1">
                <a:solidFill>
                  <a:srgbClr val="0000FF"/>
                </a:solidFill>
              </a:rPr>
              <a:t>lí</a:t>
            </a:r>
            <a:r>
              <a:rPr lang="en-US" sz="6000" dirty="0">
                <a:solidFill>
                  <a:srgbClr val="0000FF"/>
                </a:solidFill>
              </a:rPr>
              <a:t> </a:t>
            </a:r>
            <a:r>
              <a:rPr lang="en-US" sz="6000" dirty="0" err="1">
                <a:solidFill>
                  <a:srgbClr val="0000FF"/>
                </a:solidFill>
              </a:rPr>
              <a:t>cũng</a:t>
            </a:r>
            <a:r>
              <a:rPr lang="en-US" sz="6000" dirty="0">
                <a:solidFill>
                  <a:srgbClr val="0000FF"/>
                </a:solidFill>
              </a:rPr>
              <a:t> </a:t>
            </a:r>
            <a:r>
              <a:rPr lang="en-US" sz="6000" dirty="0" err="1">
                <a:solidFill>
                  <a:srgbClr val="0000FF"/>
                </a:solidFill>
              </a:rPr>
              <a:t>đã</a:t>
            </a:r>
            <a:r>
              <a:rPr lang="en-US" sz="6000" dirty="0">
                <a:solidFill>
                  <a:srgbClr val="0000FF"/>
                </a:solidFill>
              </a:rPr>
              <a:t> </a:t>
            </a:r>
            <a:r>
              <a:rPr lang="en-US" sz="6000" dirty="0" err="1">
                <a:solidFill>
                  <a:srgbClr val="0000FF"/>
                </a:solidFill>
              </a:rPr>
              <a:t>dẫn</a:t>
            </a:r>
            <a:r>
              <a:rPr lang="en-US" sz="6000" dirty="0">
                <a:solidFill>
                  <a:srgbClr val="0000FF"/>
                </a:solidFill>
              </a:rPr>
              <a:t> </a:t>
            </a:r>
            <a:r>
              <a:rPr lang="en-US" sz="6000" dirty="0" err="1">
                <a:solidFill>
                  <a:srgbClr val="0000FF"/>
                </a:solidFill>
              </a:rPr>
              <a:t>đến</a:t>
            </a:r>
            <a:r>
              <a:rPr lang="en-US" sz="6000" dirty="0">
                <a:solidFill>
                  <a:srgbClr val="0000FF"/>
                </a:solidFill>
              </a:rPr>
              <a:t> </a:t>
            </a:r>
            <a:r>
              <a:rPr lang="en-US" sz="6000" dirty="0" err="1">
                <a:solidFill>
                  <a:srgbClr val="0000FF"/>
                </a:solidFill>
              </a:rPr>
              <a:t>nạn</a:t>
            </a:r>
            <a:r>
              <a:rPr lang="en-US" sz="6000" dirty="0">
                <a:solidFill>
                  <a:srgbClr val="0000FF"/>
                </a:solidFill>
              </a:rPr>
              <a:t> </a:t>
            </a:r>
            <a:r>
              <a:rPr lang="en-US" sz="6000" dirty="0" err="1">
                <a:solidFill>
                  <a:srgbClr val="0000FF"/>
                </a:solidFill>
              </a:rPr>
              <a:t>buôn</a:t>
            </a:r>
            <a:r>
              <a:rPr lang="en-US" sz="6000" dirty="0">
                <a:solidFill>
                  <a:srgbClr val="0000FF"/>
                </a:solidFill>
              </a:rPr>
              <a:t> </a:t>
            </a:r>
            <a:r>
              <a:rPr lang="en-US" sz="6000" dirty="0" err="1">
                <a:solidFill>
                  <a:srgbClr val="0000FF"/>
                </a:solidFill>
              </a:rPr>
              <a:t>bán</a:t>
            </a:r>
            <a:r>
              <a:rPr lang="en-US" sz="6000" dirty="0">
                <a:solidFill>
                  <a:srgbClr val="0000FF"/>
                </a:solidFill>
              </a:rPr>
              <a:t> </a:t>
            </a:r>
            <a:r>
              <a:rPr lang="en-US" sz="6000" dirty="0" err="1">
                <a:solidFill>
                  <a:srgbClr val="0000FF"/>
                </a:solidFill>
              </a:rPr>
              <a:t>nô</a:t>
            </a:r>
            <a:r>
              <a:rPr lang="en-US" sz="6000" dirty="0">
                <a:solidFill>
                  <a:srgbClr val="0000FF"/>
                </a:solidFill>
              </a:rPr>
              <a:t> </a:t>
            </a:r>
            <a:r>
              <a:rPr lang="en-US" sz="6000" dirty="0" err="1">
                <a:solidFill>
                  <a:srgbClr val="0000FF"/>
                </a:solidFill>
              </a:rPr>
              <a:t>lệ</a:t>
            </a:r>
            <a:r>
              <a:rPr lang="en-US" sz="6000" dirty="0">
                <a:solidFill>
                  <a:srgbClr val="0000FF"/>
                </a:solidFill>
              </a:rPr>
              <a:t> </a:t>
            </a:r>
            <a:r>
              <a:rPr lang="en-US" sz="6000" dirty="0" err="1">
                <a:solidFill>
                  <a:srgbClr val="0000FF"/>
                </a:solidFill>
              </a:rPr>
              <a:t>và</a:t>
            </a:r>
            <a:r>
              <a:rPr lang="en-US" sz="6000" dirty="0">
                <a:solidFill>
                  <a:srgbClr val="0000FF"/>
                </a:solidFill>
              </a:rPr>
              <a:t> </a:t>
            </a:r>
            <a:r>
              <a:rPr lang="en-US" sz="6000" dirty="0" err="1">
                <a:solidFill>
                  <a:srgbClr val="0000FF"/>
                </a:solidFill>
              </a:rPr>
              <a:t>làm</a:t>
            </a:r>
            <a:r>
              <a:rPr lang="en-US" sz="6000" dirty="0">
                <a:solidFill>
                  <a:srgbClr val="0000FF"/>
                </a:solidFill>
              </a:rPr>
              <a:t> </a:t>
            </a:r>
            <a:r>
              <a:rPr lang="en-US" sz="6000" dirty="0" err="1">
                <a:solidFill>
                  <a:srgbClr val="0000FF"/>
                </a:solidFill>
              </a:rPr>
              <a:t>nảy</a:t>
            </a:r>
            <a:r>
              <a:rPr lang="en-US" sz="6000" dirty="0">
                <a:solidFill>
                  <a:srgbClr val="0000FF"/>
                </a:solidFill>
              </a:rPr>
              <a:t> </a:t>
            </a:r>
            <a:r>
              <a:rPr lang="en-US" sz="6000" dirty="0" err="1">
                <a:solidFill>
                  <a:srgbClr val="0000FF"/>
                </a:solidFill>
              </a:rPr>
              <a:t>sinh</a:t>
            </a:r>
            <a:r>
              <a:rPr lang="en-US" sz="6000" dirty="0">
                <a:solidFill>
                  <a:srgbClr val="0000FF"/>
                </a:solidFill>
              </a:rPr>
              <a:t> </a:t>
            </a:r>
            <a:r>
              <a:rPr lang="en-US" sz="6000" dirty="0" err="1">
                <a:solidFill>
                  <a:srgbClr val="0000FF"/>
                </a:solidFill>
              </a:rPr>
              <a:t>quá</a:t>
            </a:r>
            <a:r>
              <a:rPr lang="en-US" sz="6000" dirty="0">
                <a:solidFill>
                  <a:srgbClr val="0000FF"/>
                </a:solidFill>
              </a:rPr>
              <a:t> </a:t>
            </a:r>
            <a:r>
              <a:rPr lang="en-US" sz="6000" dirty="0" err="1">
                <a:solidFill>
                  <a:srgbClr val="0000FF"/>
                </a:solidFill>
              </a:rPr>
              <a:t>trình</a:t>
            </a:r>
            <a:r>
              <a:rPr lang="en-US" sz="6000" dirty="0">
                <a:solidFill>
                  <a:srgbClr val="0000FF"/>
                </a:solidFill>
              </a:rPr>
              <a:t> </a:t>
            </a:r>
            <a:r>
              <a:rPr lang="en-US" sz="6000" dirty="0" err="1">
                <a:solidFill>
                  <a:srgbClr val="0000FF"/>
                </a:solidFill>
              </a:rPr>
              <a:t>cướp</a:t>
            </a:r>
            <a:r>
              <a:rPr lang="en-US" sz="6000" dirty="0">
                <a:solidFill>
                  <a:srgbClr val="0000FF"/>
                </a:solidFill>
              </a:rPr>
              <a:t> </a:t>
            </a:r>
            <a:r>
              <a:rPr lang="en-US" sz="6000" dirty="0" err="1">
                <a:solidFill>
                  <a:srgbClr val="0000FF"/>
                </a:solidFill>
              </a:rPr>
              <a:t>bóc</a:t>
            </a:r>
            <a:r>
              <a:rPr lang="en-US" sz="6000" dirty="0">
                <a:solidFill>
                  <a:srgbClr val="0000FF"/>
                </a:solidFill>
              </a:rPr>
              <a:t> </a:t>
            </a:r>
            <a:r>
              <a:rPr lang="en-US" sz="6000" dirty="0" err="1">
                <a:solidFill>
                  <a:srgbClr val="0000FF"/>
                </a:solidFill>
              </a:rPr>
              <a:t>thuộc</a:t>
            </a:r>
            <a:r>
              <a:rPr lang="en-US" sz="6000" dirty="0">
                <a:solidFill>
                  <a:srgbClr val="0000FF"/>
                </a:solidFill>
              </a:rPr>
              <a:t> </a:t>
            </a:r>
            <a:r>
              <a:rPr lang="en-US" sz="6000" dirty="0" err="1">
                <a:solidFill>
                  <a:srgbClr val="0000FF"/>
                </a:solidFill>
              </a:rPr>
              <a:t>địa</a:t>
            </a:r>
            <a:r>
              <a:rPr lang="en-US" sz="6000" dirty="0">
                <a:solidFill>
                  <a:srgbClr val="0000FF"/>
                </a:solidFill>
              </a:rPr>
              <a:t>.</a:t>
            </a:r>
            <a:endParaRPr lang="en-US" sz="6000" dirty="0">
              <a:solidFill>
                <a:srgbClr val="0000FF"/>
              </a:solidFill>
            </a:endParaRPr>
          </a:p>
        </p:txBody>
      </p:sp>
    </p:spTree>
    <p:extLst>
      <p:ext uri="{BB962C8B-B14F-4D97-AF65-F5344CB8AC3E}">
        <p14:creationId xmlns:p14="http://schemas.microsoft.com/office/powerpoint/2010/main" val="7763461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42900"/>
            <a:ext cx="15773400" cy="883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4349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308120">
            <a:off x="824296" y="7873351"/>
            <a:ext cx="1709327" cy="1709327"/>
          </a:xfrm>
          <a:prstGeom prst="rect">
            <a:avLst/>
          </a:prstGeom>
        </p:spPr>
      </p:pic>
      <p:grpSp>
        <p:nvGrpSpPr>
          <p:cNvPr id="17" name="Group 17"/>
          <p:cNvGrpSpPr>
            <a:grpSpLocks noChangeAspect="1"/>
          </p:cNvGrpSpPr>
          <p:nvPr/>
        </p:nvGrpSpPr>
        <p:grpSpPr>
          <a:xfrm rot="-8291411">
            <a:off x="-1349054" y="8503691"/>
            <a:ext cx="4389174" cy="2312278"/>
            <a:chOff x="0" y="0"/>
            <a:chExt cx="1610360" cy="848360"/>
          </a:xfrm>
        </p:grpSpPr>
        <p:sp>
          <p:nvSpPr>
            <p:cNvPr id="18" name="Freeform 1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A6742"/>
            </a:solidFill>
          </p:spPr>
        </p:sp>
      </p:grpSp>
      <p:pic>
        <p:nvPicPr>
          <p:cNvPr id="20"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308120">
            <a:off x="13630377" y="-5822790"/>
            <a:ext cx="7996264" cy="7996264"/>
          </a:xfrm>
          <a:prstGeom prst="rect">
            <a:avLst/>
          </a:prstGeom>
        </p:spPr>
      </p:pic>
      <p:grpSp>
        <p:nvGrpSpPr>
          <p:cNvPr id="29" name="Group 4"/>
          <p:cNvGrpSpPr>
            <a:grpSpLocks noChangeAspect="1"/>
          </p:cNvGrpSpPr>
          <p:nvPr/>
        </p:nvGrpSpPr>
        <p:grpSpPr>
          <a:xfrm>
            <a:off x="2879792" y="723900"/>
            <a:ext cx="15198193" cy="9230037"/>
            <a:chOff x="0" y="0"/>
            <a:chExt cx="7981950" cy="4578350"/>
          </a:xfrm>
        </p:grpSpPr>
        <p:sp>
          <p:nvSpPr>
            <p:cNvPr id="30" name="Freeform 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31" name="Freeform 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32" name="Freeform 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33" name="Freeform 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grpSp>
      <p:sp>
        <p:nvSpPr>
          <p:cNvPr id="36" name="TextBox 22"/>
          <p:cNvSpPr txBox="1"/>
          <p:nvPr/>
        </p:nvSpPr>
        <p:spPr>
          <a:xfrm>
            <a:off x="5775904" y="1756371"/>
            <a:ext cx="9464096" cy="4616648"/>
          </a:xfrm>
          <a:prstGeom prst="rect">
            <a:avLst/>
          </a:prstGeom>
        </p:spPr>
        <p:txBody>
          <a:bodyPr wrap="square" lIns="0" tIns="0" rIns="0" bIns="0" rtlCol="0" anchor="t">
            <a:spAutoFit/>
          </a:bodyPr>
          <a:lstStyle/>
          <a:p>
            <a:pPr lvl="0" algn="just"/>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Dựa</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vào</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thông</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tin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SGK</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/169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em</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hãy</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nối</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cột</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với</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B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sao</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cho</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phù</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hợp</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nội</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dung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hệ</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quả</a:t>
            </a:r>
            <a:r>
              <a:rPr lang="en-US" sz="6000" b="1" dirty="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tích</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cực</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và</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tiêu</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cực</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của</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các</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cuộc</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phát</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kiến</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địa</a:t>
            </a:r>
            <a:r>
              <a:rPr lang="en-US" sz="6000" b="1" dirty="0" smtClean="0">
                <a:solidFill>
                  <a:srgbClr val="FA6742"/>
                </a:solidFill>
                <a:latin typeface="Times New Roman" pitchFamily="18" charset="0"/>
                <a:ea typeface="Arial" panose="020B0604020202020204"/>
                <a:cs typeface="Times New Roman" pitchFamily="18" charset="0"/>
                <a:sym typeface="Arial" panose="020B0604020202020204"/>
              </a:rPr>
              <a:t> </a:t>
            </a:r>
            <a:r>
              <a:rPr lang="en-US" sz="6000" b="1" dirty="0" err="1" smtClean="0">
                <a:solidFill>
                  <a:srgbClr val="FA6742"/>
                </a:solidFill>
                <a:latin typeface="Times New Roman" pitchFamily="18" charset="0"/>
                <a:ea typeface="Arial" panose="020B0604020202020204"/>
                <a:cs typeface="Times New Roman" pitchFamily="18" charset="0"/>
                <a:sym typeface="Arial" panose="020B0604020202020204"/>
              </a:rPr>
              <a:t>lí</a:t>
            </a:r>
            <a:endParaRPr lang="en-US" sz="6000" b="1" dirty="0">
              <a:solidFill>
                <a:srgbClr val="FA6742"/>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ản đồ thế giới mới và chi tiết nhất năm 20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63"/>
            <a:ext cx="18135600" cy="1031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365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52612" y="314167"/>
            <a:ext cx="9000001" cy="8150471"/>
            <a:chOff x="-353951" y="-766996"/>
            <a:chExt cx="1744455" cy="1579796"/>
          </a:xfrm>
        </p:grpSpPr>
        <p:sp>
          <p:nvSpPr>
            <p:cNvPr id="3" name="Freeform 3"/>
            <p:cNvSpPr/>
            <p:nvPr/>
          </p:nvSpPr>
          <p:spPr>
            <a:xfrm>
              <a:off x="-353951" y="-766996"/>
              <a:ext cx="1744455" cy="907119"/>
            </a:xfrm>
            <a:custGeom>
              <a:avLst/>
              <a:gdLst/>
              <a:ahLst/>
              <a:cxnLst/>
              <a:rect l="l" t="t" r="r" b="b"/>
              <a:pathLst>
                <a:path w="1029734" h="162947">
                  <a:moveTo>
                    <a:pt x="0" y="0"/>
                  </a:moveTo>
                  <a:lnTo>
                    <a:pt x="1029734" y="0"/>
                  </a:lnTo>
                  <a:lnTo>
                    <a:pt x="1029734" y="162947"/>
                  </a:lnTo>
                  <a:lnTo>
                    <a:pt x="0" y="162947"/>
                  </a:lnTo>
                  <a:close/>
                </a:path>
              </a:pathLst>
            </a:custGeom>
            <a:solidFill>
              <a:srgbClr val="FA674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5" name="Group 5"/>
          <p:cNvGrpSpPr/>
          <p:nvPr/>
        </p:nvGrpSpPr>
        <p:grpSpPr>
          <a:xfrm>
            <a:off x="7950753" y="5542768"/>
            <a:ext cx="9000001" cy="5539822"/>
            <a:chOff x="-713640" y="-260977"/>
            <a:chExt cx="1744455" cy="1073777"/>
          </a:xfrm>
        </p:grpSpPr>
        <p:sp>
          <p:nvSpPr>
            <p:cNvPr id="6" name="Freeform 6"/>
            <p:cNvSpPr/>
            <p:nvPr/>
          </p:nvSpPr>
          <p:spPr>
            <a:xfrm>
              <a:off x="-713640" y="-260977"/>
              <a:ext cx="1744455" cy="907119"/>
            </a:xfrm>
            <a:custGeom>
              <a:avLst/>
              <a:gdLst/>
              <a:ahLst/>
              <a:cxnLst/>
              <a:rect l="l" t="t" r="r" b="b"/>
              <a:pathLst>
                <a:path w="1029734" h="162947">
                  <a:moveTo>
                    <a:pt x="0" y="0"/>
                  </a:moveTo>
                  <a:lnTo>
                    <a:pt x="1029734" y="0"/>
                  </a:lnTo>
                  <a:lnTo>
                    <a:pt x="1029734" y="162947"/>
                  </a:lnTo>
                  <a:lnTo>
                    <a:pt x="0" y="162947"/>
                  </a:lnTo>
                  <a:close/>
                </a:path>
              </a:pathLst>
            </a:custGeom>
            <a:solidFill>
              <a:srgbClr val="F3BE66"/>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0" name="TextBox 20"/>
          <p:cNvSpPr txBox="1"/>
          <p:nvPr/>
        </p:nvSpPr>
        <p:spPr>
          <a:xfrm>
            <a:off x="1524000" y="2628900"/>
            <a:ext cx="3048000" cy="1231556"/>
          </a:xfrm>
          <a:prstGeom prst="rect">
            <a:avLst/>
          </a:prstGeom>
          <a:ln>
            <a:solidFill>
              <a:schemeClr val="tx1">
                <a:lumMod val="50000"/>
                <a:lumOff val="50000"/>
              </a:schemeClr>
            </a:solidFill>
          </a:ln>
        </p:spPr>
        <p:txBody>
          <a:bodyPr wrap="square" lIns="0" tIns="0" rIns="0" bIns="0" rtlCol="0" anchor="t">
            <a:spAutoFit/>
          </a:bodyPr>
          <a:lstStyle/>
          <a:p>
            <a:pPr lvl="0" algn="ctr">
              <a:lnSpc>
                <a:spcPct val="150000"/>
              </a:lnSpc>
            </a:pPr>
            <a:r>
              <a:rPr lang="en-US" sz="6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Tích</a:t>
            </a:r>
            <a:r>
              <a:rPr lang="en-US" sz="6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6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cực</a:t>
            </a:r>
            <a:endParaRPr lang="en-US" sz="6000" dirty="0">
              <a:solidFill>
                <a:schemeClr val="tx1">
                  <a:lumMod val="85000"/>
                  <a:lumOff val="15000"/>
                </a:schemeClr>
              </a:solidFill>
              <a:latin typeface="#9Slide03 FS Neusa Bold" panose="00000800000000000000" pitchFamily="2" charset="0"/>
            </a:endParaRPr>
          </a:p>
        </p:txBody>
      </p:sp>
      <p:sp>
        <p:nvSpPr>
          <p:cNvPr id="9" name="TextBox 20"/>
          <p:cNvSpPr txBox="1"/>
          <p:nvPr/>
        </p:nvSpPr>
        <p:spPr>
          <a:xfrm>
            <a:off x="1524000" y="6642260"/>
            <a:ext cx="3048000" cy="1231556"/>
          </a:xfrm>
          <a:prstGeom prst="rect">
            <a:avLst/>
          </a:prstGeom>
          <a:ln>
            <a:solidFill>
              <a:schemeClr val="tx1">
                <a:lumMod val="50000"/>
                <a:lumOff val="50000"/>
              </a:schemeClr>
            </a:solidFill>
          </a:ln>
        </p:spPr>
        <p:txBody>
          <a:bodyPr wrap="square" lIns="0" tIns="0" rIns="0" bIns="0" rtlCol="0" anchor="t">
            <a:spAutoFit/>
          </a:bodyPr>
          <a:lstStyle/>
          <a:p>
            <a:pPr lvl="0" algn="ctr">
              <a:lnSpc>
                <a:spcPct val="150000"/>
              </a:lnSpc>
            </a:pPr>
            <a:r>
              <a:rPr lang="en-US" sz="6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Tiêu</a:t>
            </a:r>
            <a:r>
              <a:rPr lang="en-US" sz="6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6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cực</a:t>
            </a:r>
            <a:endParaRPr lang="en-US" sz="6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endParaRPr>
          </a:p>
        </p:txBody>
      </p:sp>
      <p:pic>
        <p:nvPicPr>
          <p:cNvPr id="10" name="Picture 9" descr="A group of people posing for a photo&#10;&#10;Description automatically generated with medium confidence"/>
          <p:cNvPicPr/>
          <p:nvPr/>
        </p:nvPicPr>
        <p:blipFill rotWithShape="1">
          <a:blip r:embed="rId4">
            <a:extLst>
              <a:ext uri="{28A0092B-C50C-407E-A947-70E740481C1C}">
                <a14:useLocalDpi xmlns:a14="http://schemas.microsoft.com/office/drawing/2010/main" val="0"/>
              </a:ext>
            </a:extLst>
          </a:blip>
          <a:srcRect l="3765" t="5264" r="3437" b="5110"/>
          <a:stretch>
            <a:fillRect/>
          </a:stretch>
        </p:blipFill>
        <p:spPr bwMode="auto">
          <a:xfrm>
            <a:off x="8299712" y="524501"/>
            <a:ext cx="8305800" cy="4154755"/>
          </a:xfrm>
          <a:prstGeom prst="rect">
            <a:avLst/>
          </a:prstGeom>
          <a:noFill/>
          <a:ln>
            <a:noFill/>
          </a:ln>
        </p:spPr>
      </p:pic>
      <p:pic>
        <p:nvPicPr>
          <p:cNvPr id="11" name="Picture 10" descr="Diagram&#10;&#10;Description automatically generated"/>
          <p:cNvPicPr/>
          <p:nvPr/>
        </p:nvPicPr>
        <p:blipFill rotWithShape="1">
          <a:blip r:embed="rId5"/>
          <a:srcRect l="2835" t="5546" r="2376" b="3889"/>
          <a:stretch>
            <a:fillRect/>
          </a:stretch>
        </p:blipFill>
        <p:spPr>
          <a:xfrm>
            <a:off x="8299712" y="5765515"/>
            <a:ext cx="8305800" cy="4216601"/>
          </a:xfrm>
          <a:prstGeom prst="rect">
            <a:avLst/>
          </a:prstGeom>
        </p:spPr>
      </p:pic>
      <p:sp>
        <p:nvSpPr>
          <p:cNvPr id="12" name="TextBox 20"/>
          <p:cNvSpPr txBox="1"/>
          <p:nvPr/>
        </p:nvSpPr>
        <p:spPr>
          <a:xfrm>
            <a:off x="1524000" y="4679257"/>
            <a:ext cx="3048000" cy="1026307"/>
          </a:xfrm>
          <a:prstGeom prst="rect">
            <a:avLst/>
          </a:prstGeom>
          <a:ln>
            <a:noFill/>
          </a:ln>
        </p:spPr>
        <p:txBody>
          <a:bodyPr wrap="square" lIns="0" tIns="0" rIns="0" bIns="0" rtlCol="0" anchor="t">
            <a:spAutoFit/>
          </a:bodyPr>
          <a:lstStyle/>
          <a:p>
            <a:pPr lvl="0" algn="ctr">
              <a:lnSpc>
                <a:spcPct val="150000"/>
              </a:lnSpc>
            </a:pPr>
            <a:r>
              <a:rPr lang="en-US" sz="5000" dirty="0" smtClean="0">
                <a:solidFill>
                  <a:srgbClr val="0070C0"/>
                </a:solidFill>
                <a:latin typeface="#9Slide03 FS Neusa Bold" panose="00000800000000000000" pitchFamily="2" charset="0"/>
                <a:ea typeface="Arial" panose="020B0604020202020204"/>
                <a:cs typeface="Arial" panose="020B0604020202020204"/>
                <a:sym typeface="Arial" panose="020B0604020202020204"/>
              </a:rPr>
              <a:t>A</a:t>
            </a:r>
            <a:endParaRPr lang="en-US" sz="5000" dirty="0">
              <a:solidFill>
                <a:srgbClr val="0070C0"/>
              </a:solidFill>
              <a:latin typeface="#9Slide03 FS Neusa Bold" panose="00000800000000000000" pitchFamily="2" charset="0"/>
            </a:endParaRPr>
          </a:p>
        </p:txBody>
      </p:sp>
      <p:sp>
        <p:nvSpPr>
          <p:cNvPr id="13" name="TextBox 20"/>
          <p:cNvSpPr txBox="1"/>
          <p:nvPr/>
        </p:nvSpPr>
        <p:spPr>
          <a:xfrm>
            <a:off x="11096741" y="4679257"/>
            <a:ext cx="3048000" cy="1026307"/>
          </a:xfrm>
          <a:prstGeom prst="rect">
            <a:avLst/>
          </a:prstGeom>
          <a:ln>
            <a:noFill/>
          </a:ln>
        </p:spPr>
        <p:txBody>
          <a:bodyPr wrap="square" lIns="0" tIns="0" rIns="0" bIns="0" rtlCol="0" anchor="t">
            <a:spAutoFit/>
          </a:bodyPr>
          <a:lstStyle/>
          <a:p>
            <a:pPr lvl="0" algn="ctr">
              <a:lnSpc>
                <a:spcPct val="150000"/>
              </a:lnSpc>
            </a:pPr>
            <a:r>
              <a:rPr lang="en-US" sz="5000" dirty="0" smtClean="0">
                <a:solidFill>
                  <a:srgbClr val="0070C0"/>
                </a:solidFill>
                <a:latin typeface="#9Slide03 FS Neusa Bold" panose="00000800000000000000" pitchFamily="2" charset="0"/>
                <a:ea typeface="Arial" panose="020B0604020202020204"/>
                <a:cs typeface="Arial" panose="020B0604020202020204"/>
                <a:sym typeface="Arial" panose="020B0604020202020204"/>
              </a:rPr>
              <a:t>B</a:t>
            </a:r>
            <a:endParaRPr lang="en-US" sz="5000" dirty="0">
              <a:solidFill>
                <a:srgbClr val="0070C0"/>
              </a:solidFill>
              <a:latin typeface="#9Slide03 FS Neusa Bold" panose="00000800000000000000" pitchFamily="2" charset="0"/>
            </a:endParaRPr>
          </a:p>
        </p:txBody>
      </p:sp>
      <p:pic>
        <p:nvPicPr>
          <p:cNvPr id="8" name="countdown timer 60 seconds with sound eff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35959" y="4457700"/>
            <a:ext cx="1909367" cy="1667815"/>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1463" fill="hold"/>
                                        <p:tgtEl>
                                          <p:spTgt spid="8"/>
                                        </p:tgtEl>
                                      </p:cBhvr>
                                    </p:cmd>
                                  </p:childTnLst>
                                </p:cTn>
                              </p:par>
                            </p:childTnLst>
                          </p:cTn>
                        </p:par>
                        <p:par>
                          <p:cTn id="10" fill="hold">
                            <p:stCondLst>
                              <p:cond delay="61463"/>
                            </p:stCondLst>
                            <p:childTnLst>
                              <p:par>
                                <p:cTn id="11" presetID="1" presetClass="exit" presetSubtype="0" fill="hold" nodeType="afterEffect">
                                  <p:stCondLst>
                                    <p:cond delay="0"/>
                                  </p:stCondLst>
                                  <p:childTnLst>
                                    <p:set>
                                      <p:cBhvr>
                                        <p:cTn id="12" dur="1" fill="hold">
                                          <p:stCondLst>
                                            <p:cond delay="0"/>
                                          </p:stCondLst>
                                        </p:cTn>
                                        <p:tgtEl>
                                          <p:spTgt spid="8"/>
                                        </p:tgtEl>
                                        <p:attrNameLst>
                                          <p:attrName>style.visibility</p:attrName>
                                        </p:attrNameLst>
                                      </p:cBhvr>
                                      <p:to>
                                        <p:strVal val="hidden"/>
                                      </p:to>
                                    </p:set>
                                    <p:cmd type="call" cmd="stop">
                                      <p:cBhvr>
                                        <p:cTn id="13" dur="1">
                                          <p:stCondLst>
                                            <p:cond delay="0"/>
                                          </p:stCondLst>
                                        </p:cTn>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8"/>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0"/>
          <p:cNvSpPr txBox="1"/>
          <p:nvPr/>
        </p:nvSpPr>
        <p:spPr>
          <a:xfrm>
            <a:off x="1524000" y="4679257"/>
            <a:ext cx="3048000" cy="1026307"/>
          </a:xfrm>
          <a:prstGeom prst="rect">
            <a:avLst/>
          </a:prstGeom>
          <a:ln>
            <a:noFill/>
          </a:ln>
        </p:spPr>
        <p:txBody>
          <a:bodyPr wrap="square" lIns="0" tIns="0" rIns="0" bIns="0" rtlCol="0" anchor="t">
            <a:spAutoFit/>
          </a:bodyPr>
          <a:lstStyle/>
          <a:p>
            <a:pPr lvl="0" algn="ctr">
              <a:lnSpc>
                <a:spcPct val="150000"/>
              </a:lnSpc>
            </a:pPr>
            <a:r>
              <a:rPr lang="en-US" sz="5000" dirty="0" smtClean="0">
                <a:solidFill>
                  <a:srgbClr val="0070C0"/>
                </a:solidFill>
                <a:latin typeface="#9Slide03 FS Neusa Bold" panose="00000800000000000000" pitchFamily="2" charset="0"/>
                <a:ea typeface="Arial" panose="020B0604020202020204"/>
                <a:cs typeface="Arial" panose="020B0604020202020204"/>
                <a:sym typeface="Arial" panose="020B0604020202020204"/>
              </a:rPr>
              <a:t>A</a:t>
            </a:r>
            <a:endParaRPr lang="en-US" sz="5000" dirty="0">
              <a:solidFill>
                <a:srgbClr val="0070C0"/>
              </a:solidFill>
              <a:latin typeface="#9Slide03 FS Neusa Bold" panose="00000800000000000000" pitchFamily="2" charset="0"/>
            </a:endParaRPr>
          </a:p>
        </p:txBody>
      </p:sp>
      <p:sp>
        <p:nvSpPr>
          <p:cNvPr id="13" name="TextBox 20"/>
          <p:cNvSpPr txBox="1"/>
          <p:nvPr/>
        </p:nvSpPr>
        <p:spPr>
          <a:xfrm>
            <a:off x="11096741" y="4679257"/>
            <a:ext cx="3048000" cy="1026307"/>
          </a:xfrm>
          <a:prstGeom prst="rect">
            <a:avLst/>
          </a:prstGeom>
          <a:ln>
            <a:noFill/>
          </a:ln>
        </p:spPr>
        <p:txBody>
          <a:bodyPr wrap="square" lIns="0" tIns="0" rIns="0" bIns="0" rtlCol="0" anchor="t">
            <a:spAutoFit/>
          </a:bodyPr>
          <a:lstStyle/>
          <a:p>
            <a:pPr lvl="0" algn="ctr">
              <a:lnSpc>
                <a:spcPct val="150000"/>
              </a:lnSpc>
            </a:pPr>
            <a:r>
              <a:rPr lang="en-US" sz="5000" dirty="0" smtClean="0">
                <a:solidFill>
                  <a:srgbClr val="0070C0"/>
                </a:solidFill>
                <a:latin typeface="#9Slide03 FS Neusa Bold" panose="00000800000000000000" pitchFamily="2" charset="0"/>
                <a:ea typeface="Arial" panose="020B0604020202020204"/>
                <a:cs typeface="Arial" panose="020B0604020202020204"/>
                <a:sym typeface="Arial" panose="020B0604020202020204"/>
              </a:rPr>
              <a:t>B</a:t>
            </a:r>
            <a:endParaRPr lang="en-US" sz="5000" dirty="0">
              <a:solidFill>
                <a:srgbClr val="0070C0"/>
              </a:solidFill>
              <a:latin typeface="#9Slide03 FS Neusa Bold" panose="00000800000000000000" pitchFamily="2" charset="0"/>
            </a:endParaRPr>
          </a:p>
        </p:txBody>
      </p:sp>
      <p:cxnSp>
        <p:nvCxnSpPr>
          <p:cNvPr id="15" name="Straight Connector 14"/>
          <p:cNvCxnSpPr/>
          <p:nvPr/>
        </p:nvCxnSpPr>
        <p:spPr>
          <a:xfrm>
            <a:off x="4572000" y="3244678"/>
            <a:ext cx="3378753" cy="4629138"/>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7" name="TextBox 20"/>
          <p:cNvSpPr txBox="1"/>
          <p:nvPr/>
        </p:nvSpPr>
        <p:spPr>
          <a:xfrm>
            <a:off x="1524000" y="2628900"/>
            <a:ext cx="3048000" cy="1231556"/>
          </a:xfrm>
          <a:prstGeom prst="rect">
            <a:avLst/>
          </a:prstGeom>
          <a:ln>
            <a:solidFill>
              <a:schemeClr val="tx1">
                <a:lumMod val="50000"/>
                <a:lumOff val="50000"/>
              </a:schemeClr>
            </a:solidFill>
          </a:ln>
        </p:spPr>
        <p:txBody>
          <a:bodyPr wrap="square" lIns="0" tIns="0" rIns="0" bIns="0" rtlCol="0" anchor="t">
            <a:spAutoFit/>
          </a:bodyPr>
          <a:lstStyle/>
          <a:p>
            <a:pPr lvl="0" algn="ctr">
              <a:lnSpc>
                <a:spcPct val="150000"/>
              </a:lnSpc>
            </a:pPr>
            <a:r>
              <a:rPr lang="en-US" sz="6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Tích</a:t>
            </a:r>
            <a:r>
              <a:rPr lang="en-US" sz="6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6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cực</a:t>
            </a:r>
            <a:endParaRPr lang="en-US" sz="6000" dirty="0">
              <a:solidFill>
                <a:schemeClr val="tx1">
                  <a:lumMod val="85000"/>
                  <a:lumOff val="15000"/>
                </a:schemeClr>
              </a:solidFill>
              <a:latin typeface="#9Slide03 FS Neusa Bold" panose="00000800000000000000" pitchFamily="2" charset="0"/>
            </a:endParaRPr>
          </a:p>
        </p:txBody>
      </p:sp>
      <p:grpSp>
        <p:nvGrpSpPr>
          <p:cNvPr id="18" name="Group 5"/>
          <p:cNvGrpSpPr/>
          <p:nvPr/>
        </p:nvGrpSpPr>
        <p:grpSpPr>
          <a:xfrm>
            <a:off x="7950753" y="5542768"/>
            <a:ext cx="9000001" cy="5539822"/>
            <a:chOff x="-713640" y="-260977"/>
            <a:chExt cx="1744455" cy="1073777"/>
          </a:xfrm>
        </p:grpSpPr>
        <p:sp>
          <p:nvSpPr>
            <p:cNvPr id="19" name="Freeform 6"/>
            <p:cNvSpPr/>
            <p:nvPr/>
          </p:nvSpPr>
          <p:spPr>
            <a:xfrm>
              <a:off x="-713640" y="-260977"/>
              <a:ext cx="1744455" cy="907119"/>
            </a:xfrm>
            <a:custGeom>
              <a:avLst/>
              <a:gdLst/>
              <a:ahLst/>
              <a:cxnLst/>
              <a:rect l="l" t="t" r="r" b="b"/>
              <a:pathLst>
                <a:path w="1029734" h="162947">
                  <a:moveTo>
                    <a:pt x="0" y="0"/>
                  </a:moveTo>
                  <a:lnTo>
                    <a:pt x="1029734" y="0"/>
                  </a:lnTo>
                  <a:lnTo>
                    <a:pt x="1029734" y="162947"/>
                  </a:lnTo>
                  <a:lnTo>
                    <a:pt x="0" y="162947"/>
                  </a:lnTo>
                  <a:close/>
                </a:path>
              </a:pathLst>
            </a:custGeom>
            <a:solidFill>
              <a:srgbClr val="F3BE66"/>
            </a:solidFill>
          </p:spPr>
        </p:sp>
        <p:sp>
          <p:nvSpPr>
            <p:cNvPr id="21" name="TextBox 7"/>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pic>
        <p:nvPicPr>
          <p:cNvPr id="22" name="Picture 21" descr="Diagram&#10;&#10;Description automatically generated"/>
          <p:cNvPicPr/>
          <p:nvPr/>
        </p:nvPicPr>
        <p:blipFill rotWithShape="1">
          <a:blip r:embed="rId2"/>
          <a:srcRect l="2835" t="5546" r="2376" b="3889"/>
          <a:stretch>
            <a:fillRect/>
          </a:stretch>
        </p:blipFill>
        <p:spPr>
          <a:xfrm>
            <a:off x="8299712" y="5765515"/>
            <a:ext cx="8305800" cy="4216601"/>
          </a:xfrm>
          <a:prstGeom prst="rect">
            <a:avLst/>
          </a:prstGeom>
        </p:spPr>
      </p:pic>
      <p:cxnSp>
        <p:nvCxnSpPr>
          <p:cNvPr id="23" name="Straight Connector 22"/>
          <p:cNvCxnSpPr/>
          <p:nvPr/>
        </p:nvCxnSpPr>
        <p:spPr>
          <a:xfrm flipV="1">
            <a:off x="4572000" y="2543600"/>
            <a:ext cx="3352868" cy="4714438"/>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5" name="TextBox 20"/>
          <p:cNvSpPr txBox="1"/>
          <p:nvPr/>
        </p:nvSpPr>
        <p:spPr>
          <a:xfrm>
            <a:off x="1524000" y="6642260"/>
            <a:ext cx="3048000" cy="1231556"/>
          </a:xfrm>
          <a:prstGeom prst="rect">
            <a:avLst/>
          </a:prstGeom>
          <a:ln>
            <a:solidFill>
              <a:schemeClr val="tx1">
                <a:lumMod val="50000"/>
                <a:lumOff val="50000"/>
              </a:schemeClr>
            </a:solidFill>
          </a:ln>
        </p:spPr>
        <p:txBody>
          <a:bodyPr wrap="square" lIns="0" tIns="0" rIns="0" bIns="0" rtlCol="0" anchor="t">
            <a:spAutoFit/>
          </a:bodyPr>
          <a:lstStyle/>
          <a:p>
            <a:pPr lvl="0" algn="ctr">
              <a:lnSpc>
                <a:spcPct val="150000"/>
              </a:lnSpc>
            </a:pPr>
            <a:r>
              <a:rPr lang="en-US" sz="6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Tiêu</a:t>
            </a:r>
            <a:r>
              <a:rPr lang="en-US" sz="6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 </a:t>
            </a:r>
            <a:r>
              <a:rPr lang="en-US" sz="6000" dirty="0" err="1"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rPr>
              <a:t>cực</a:t>
            </a:r>
            <a:endParaRPr lang="en-US" sz="6000" dirty="0" smtClean="0">
              <a:solidFill>
                <a:schemeClr val="tx1">
                  <a:lumMod val="85000"/>
                  <a:lumOff val="15000"/>
                </a:schemeClr>
              </a:solidFill>
              <a:latin typeface="#9Slide03 FS Neusa Bold" panose="00000800000000000000" pitchFamily="2" charset="0"/>
              <a:ea typeface="Arial" panose="020B0604020202020204"/>
              <a:cs typeface="Arial" panose="020B0604020202020204"/>
              <a:sym typeface="Arial" panose="020B0604020202020204"/>
            </a:endParaRPr>
          </a:p>
        </p:txBody>
      </p:sp>
      <p:grpSp>
        <p:nvGrpSpPr>
          <p:cNvPr id="29" name="Group 2"/>
          <p:cNvGrpSpPr/>
          <p:nvPr/>
        </p:nvGrpSpPr>
        <p:grpSpPr>
          <a:xfrm>
            <a:off x="7952612" y="314167"/>
            <a:ext cx="9000001" cy="8150471"/>
            <a:chOff x="-353951" y="-766996"/>
            <a:chExt cx="1744455" cy="1579796"/>
          </a:xfrm>
        </p:grpSpPr>
        <p:sp>
          <p:nvSpPr>
            <p:cNvPr id="30" name="Freeform 3"/>
            <p:cNvSpPr/>
            <p:nvPr/>
          </p:nvSpPr>
          <p:spPr>
            <a:xfrm>
              <a:off x="-353951" y="-766996"/>
              <a:ext cx="1744455" cy="907119"/>
            </a:xfrm>
            <a:custGeom>
              <a:avLst/>
              <a:gdLst/>
              <a:ahLst/>
              <a:cxnLst/>
              <a:rect l="l" t="t" r="r" b="b"/>
              <a:pathLst>
                <a:path w="1029734" h="162947">
                  <a:moveTo>
                    <a:pt x="0" y="0"/>
                  </a:moveTo>
                  <a:lnTo>
                    <a:pt x="1029734" y="0"/>
                  </a:lnTo>
                  <a:lnTo>
                    <a:pt x="1029734" y="162947"/>
                  </a:lnTo>
                  <a:lnTo>
                    <a:pt x="0" y="162947"/>
                  </a:lnTo>
                  <a:close/>
                </a:path>
              </a:pathLst>
            </a:custGeom>
            <a:solidFill>
              <a:srgbClr val="FA6742"/>
            </a:solidFill>
          </p:spPr>
        </p:sp>
        <p:sp>
          <p:nvSpPr>
            <p:cNvPr id="31"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pic>
        <p:nvPicPr>
          <p:cNvPr id="32" name="Picture 31" descr="A group of people posing for a photo&#10;&#10;Description automatically generated with medium confidence"/>
          <p:cNvPicPr/>
          <p:nvPr/>
        </p:nvPicPr>
        <p:blipFill rotWithShape="1">
          <a:blip r:embed="rId3">
            <a:extLst>
              <a:ext uri="{28A0092B-C50C-407E-A947-70E740481C1C}">
                <a14:useLocalDpi xmlns:a14="http://schemas.microsoft.com/office/drawing/2010/main" val="0"/>
              </a:ext>
            </a:extLst>
          </a:blip>
          <a:srcRect l="3765" t="5264" r="3437" b="5110"/>
          <a:stretch>
            <a:fillRect/>
          </a:stretch>
        </p:blipFill>
        <p:spPr bwMode="auto">
          <a:xfrm>
            <a:off x="8299712" y="524501"/>
            <a:ext cx="8305800" cy="41547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36881" y="416027"/>
            <a:ext cx="5312609" cy="840675"/>
            <a:chOff x="0" y="0"/>
            <a:chExt cx="1029734" cy="162947"/>
          </a:xfrm>
        </p:grpSpPr>
        <p:sp>
          <p:nvSpPr>
            <p:cNvPr id="3" name="Freeform 3"/>
            <p:cNvSpPr/>
            <p:nvPr/>
          </p:nvSpPr>
          <p:spPr>
            <a:xfrm>
              <a:off x="0" y="0"/>
              <a:ext cx="1029734" cy="162947"/>
            </a:xfrm>
            <a:custGeom>
              <a:avLst/>
              <a:gdLst/>
              <a:ahLst/>
              <a:cxnLst/>
              <a:rect l="l" t="t" r="r" b="b"/>
              <a:pathLst>
                <a:path w="1029734" h="162947">
                  <a:moveTo>
                    <a:pt x="0" y="0"/>
                  </a:moveTo>
                  <a:lnTo>
                    <a:pt x="1029734" y="0"/>
                  </a:lnTo>
                  <a:lnTo>
                    <a:pt x="1029734" y="162947"/>
                  </a:lnTo>
                  <a:lnTo>
                    <a:pt x="0" y="162947"/>
                  </a:lnTo>
                  <a:close/>
                </a:path>
              </a:pathLst>
            </a:custGeom>
            <a:solidFill>
              <a:srgbClr val="FA674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5" name="Group 5"/>
          <p:cNvGrpSpPr/>
          <p:nvPr/>
        </p:nvGrpSpPr>
        <p:grpSpPr>
          <a:xfrm>
            <a:off x="-961628" y="416027"/>
            <a:ext cx="5312609" cy="840675"/>
            <a:chOff x="0" y="0"/>
            <a:chExt cx="1029734" cy="162947"/>
          </a:xfrm>
        </p:grpSpPr>
        <p:sp>
          <p:nvSpPr>
            <p:cNvPr id="6" name="Freeform 6"/>
            <p:cNvSpPr/>
            <p:nvPr/>
          </p:nvSpPr>
          <p:spPr>
            <a:xfrm>
              <a:off x="0" y="0"/>
              <a:ext cx="1029734" cy="162947"/>
            </a:xfrm>
            <a:custGeom>
              <a:avLst/>
              <a:gdLst/>
              <a:ahLst/>
              <a:cxnLst/>
              <a:rect l="l" t="t" r="r" b="b"/>
              <a:pathLst>
                <a:path w="1029734" h="162947">
                  <a:moveTo>
                    <a:pt x="0" y="0"/>
                  </a:moveTo>
                  <a:lnTo>
                    <a:pt x="1029734" y="0"/>
                  </a:lnTo>
                  <a:lnTo>
                    <a:pt x="1029734" y="162947"/>
                  </a:lnTo>
                  <a:lnTo>
                    <a:pt x="0" y="162947"/>
                  </a:lnTo>
                  <a:close/>
                </a:path>
              </a:pathLst>
            </a:custGeom>
            <a:solidFill>
              <a:srgbClr val="F3BE66"/>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0" name="TextBox 20"/>
          <p:cNvSpPr txBox="1"/>
          <p:nvPr/>
        </p:nvSpPr>
        <p:spPr>
          <a:xfrm>
            <a:off x="4741506" y="8363"/>
            <a:ext cx="8804988" cy="1262718"/>
          </a:xfrm>
          <a:prstGeom prst="rect">
            <a:avLst/>
          </a:prstGeom>
        </p:spPr>
        <p:txBody>
          <a:bodyPr lIns="0" tIns="0" rIns="0" bIns="0" rtlCol="0" anchor="t">
            <a:spAutoFit/>
          </a:bodyPr>
          <a:lstStyle/>
          <a:p>
            <a:pPr algn="ctr">
              <a:lnSpc>
                <a:spcPts val="11440"/>
              </a:lnSpc>
            </a:pPr>
            <a:r>
              <a:rPr lang="en-US" sz="5000" dirty="0" smtClean="0">
                <a:solidFill>
                  <a:schemeClr val="tx1">
                    <a:lumMod val="85000"/>
                    <a:lumOff val="15000"/>
                  </a:schemeClr>
                </a:solidFill>
                <a:latin typeface="#9Slide03 Cabin Condensed Bold" panose="00000806000000000000" pitchFamily="2" charset="0"/>
              </a:rPr>
              <a:t>2. HỆ QUẢ CỦA PHÁT KIẾN ĐỊA LÍ</a:t>
            </a:r>
            <a:endParaRPr lang="en-US" sz="5000" dirty="0">
              <a:solidFill>
                <a:schemeClr val="tx1">
                  <a:lumMod val="85000"/>
                  <a:lumOff val="15000"/>
                </a:schemeClr>
              </a:solidFill>
              <a:latin typeface="#9Slide03 Cabin Condensed Bold" panose="00000806000000000000" pitchFamily="2" charset="0"/>
            </a:endParaRPr>
          </a:p>
        </p:txBody>
      </p:sp>
      <p:pic>
        <p:nvPicPr>
          <p:cNvPr id="17" name="Google Shape;318;p21"/>
          <p:cNvPicPr/>
          <p:nvPr/>
        </p:nvPicPr>
        <p:blipFill rotWithShape="1">
          <a:blip r:embed="rId2">
            <a:extLst>
              <a:ext uri="{28A0092B-C50C-407E-A947-70E740481C1C}">
                <a14:useLocalDpi xmlns:a14="http://schemas.microsoft.com/office/drawing/2010/main" val="0"/>
              </a:ext>
            </a:extLst>
          </a:blip>
          <a:srcRect t="15299" b="8707"/>
          <a:stretch>
            <a:fillRect/>
          </a:stretch>
        </p:blipFill>
        <p:spPr>
          <a:xfrm>
            <a:off x="2590800" y="1467646"/>
            <a:ext cx="13792200" cy="88193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1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0-#ppt_w/2"/>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12"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455" y="-114152"/>
            <a:ext cx="5475613" cy="1996381"/>
            <a:chOff x="0" y="0"/>
            <a:chExt cx="2497578" cy="2709333"/>
          </a:xfrm>
        </p:grpSpPr>
        <p:sp>
          <p:nvSpPr>
            <p:cNvPr id="3" name="Freeform 3"/>
            <p:cNvSpPr/>
            <p:nvPr/>
          </p:nvSpPr>
          <p:spPr>
            <a:xfrm>
              <a:off x="0" y="0"/>
              <a:ext cx="2497578" cy="2709333"/>
            </a:xfrm>
            <a:custGeom>
              <a:avLst/>
              <a:gdLst/>
              <a:ahLst/>
              <a:cxnLst/>
              <a:rect l="l" t="t" r="r" b="b"/>
              <a:pathLst>
                <a:path w="2497578" h="2709333">
                  <a:moveTo>
                    <a:pt x="52148" y="0"/>
                  </a:moveTo>
                  <a:lnTo>
                    <a:pt x="2445430" y="0"/>
                  </a:lnTo>
                  <a:cubicBezTo>
                    <a:pt x="2474231" y="0"/>
                    <a:pt x="2497578" y="23347"/>
                    <a:pt x="2497578" y="52148"/>
                  </a:cubicBezTo>
                  <a:lnTo>
                    <a:pt x="2497578" y="2657186"/>
                  </a:lnTo>
                  <a:cubicBezTo>
                    <a:pt x="2497578" y="2671016"/>
                    <a:pt x="2492084" y="2684280"/>
                    <a:pt x="2482304" y="2694060"/>
                  </a:cubicBezTo>
                  <a:cubicBezTo>
                    <a:pt x="2472524" y="2703839"/>
                    <a:pt x="2459261" y="2709333"/>
                    <a:pt x="2445430" y="2709333"/>
                  </a:cubicBezTo>
                  <a:lnTo>
                    <a:pt x="52148" y="2709333"/>
                  </a:lnTo>
                  <a:cubicBezTo>
                    <a:pt x="23347" y="2709333"/>
                    <a:pt x="0" y="2685986"/>
                    <a:pt x="0" y="2657186"/>
                  </a:cubicBezTo>
                  <a:lnTo>
                    <a:pt x="0" y="52148"/>
                  </a:lnTo>
                  <a:cubicBezTo>
                    <a:pt x="0" y="23347"/>
                    <a:pt x="23347" y="0"/>
                    <a:pt x="52148" y="0"/>
                  </a:cubicBezTo>
                  <a:close/>
                </a:path>
              </a:pathLst>
            </a:custGeom>
            <a:solidFill>
              <a:srgbClr val="FA674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9" name="Group 9"/>
          <p:cNvGrpSpPr/>
          <p:nvPr/>
        </p:nvGrpSpPr>
        <p:grpSpPr>
          <a:xfrm>
            <a:off x="6553200" y="7200900"/>
            <a:ext cx="4976721" cy="2057400"/>
            <a:chOff x="0" y="0"/>
            <a:chExt cx="1310741" cy="541867"/>
          </a:xfrm>
        </p:grpSpPr>
        <p:sp>
          <p:nvSpPr>
            <p:cNvPr id="10" name="Freeform 10"/>
            <p:cNvSpPr/>
            <p:nvPr/>
          </p:nvSpPr>
          <p:spPr>
            <a:xfrm>
              <a:off x="0" y="0"/>
              <a:ext cx="1310741" cy="541867"/>
            </a:xfrm>
            <a:custGeom>
              <a:avLst/>
              <a:gdLst/>
              <a:ahLst/>
              <a:cxnLst/>
              <a:rect l="l" t="t" r="r" b="b"/>
              <a:pathLst>
                <a:path w="1310741" h="541867">
                  <a:moveTo>
                    <a:pt x="38891" y="0"/>
                  </a:moveTo>
                  <a:lnTo>
                    <a:pt x="1271851" y="0"/>
                  </a:lnTo>
                  <a:cubicBezTo>
                    <a:pt x="1293329" y="0"/>
                    <a:pt x="1310741" y="17412"/>
                    <a:pt x="1310741" y="38891"/>
                  </a:cubicBezTo>
                  <a:lnTo>
                    <a:pt x="1310741" y="502976"/>
                  </a:lnTo>
                  <a:cubicBezTo>
                    <a:pt x="1310741" y="524455"/>
                    <a:pt x="1293329" y="541867"/>
                    <a:pt x="1271851" y="541867"/>
                  </a:cubicBezTo>
                  <a:lnTo>
                    <a:pt x="38891" y="541867"/>
                  </a:lnTo>
                  <a:cubicBezTo>
                    <a:pt x="17412" y="541867"/>
                    <a:pt x="0" y="524455"/>
                    <a:pt x="0" y="502976"/>
                  </a:cubicBezTo>
                  <a:lnTo>
                    <a:pt x="0" y="38891"/>
                  </a:lnTo>
                  <a:cubicBezTo>
                    <a:pt x="0" y="17412"/>
                    <a:pt x="17412" y="0"/>
                    <a:pt x="38891" y="0"/>
                  </a:cubicBezTo>
                  <a:close/>
                </a:path>
              </a:pathLst>
            </a:custGeom>
            <a:solidFill>
              <a:schemeClr val="bg1">
                <a:lumMod val="65000"/>
              </a:schemeClr>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12" name="Group 12"/>
          <p:cNvGrpSpPr/>
          <p:nvPr/>
        </p:nvGrpSpPr>
        <p:grpSpPr>
          <a:xfrm>
            <a:off x="13014621" y="1028700"/>
            <a:ext cx="4586682" cy="2057400"/>
            <a:chOff x="0" y="0"/>
            <a:chExt cx="1310741" cy="541867"/>
          </a:xfrm>
        </p:grpSpPr>
        <p:sp>
          <p:nvSpPr>
            <p:cNvPr id="13" name="Freeform 13"/>
            <p:cNvSpPr/>
            <p:nvPr/>
          </p:nvSpPr>
          <p:spPr>
            <a:xfrm>
              <a:off x="0" y="0"/>
              <a:ext cx="1310741" cy="541867"/>
            </a:xfrm>
            <a:custGeom>
              <a:avLst/>
              <a:gdLst/>
              <a:ahLst/>
              <a:cxnLst/>
              <a:rect l="l" t="t" r="r" b="b"/>
              <a:pathLst>
                <a:path w="1310741" h="541867">
                  <a:moveTo>
                    <a:pt x="38891" y="0"/>
                  </a:moveTo>
                  <a:lnTo>
                    <a:pt x="1271851" y="0"/>
                  </a:lnTo>
                  <a:cubicBezTo>
                    <a:pt x="1293329" y="0"/>
                    <a:pt x="1310741" y="17412"/>
                    <a:pt x="1310741" y="38891"/>
                  </a:cubicBezTo>
                  <a:lnTo>
                    <a:pt x="1310741" y="502976"/>
                  </a:lnTo>
                  <a:cubicBezTo>
                    <a:pt x="1310741" y="524455"/>
                    <a:pt x="1293329" y="541867"/>
                    <a:pt x="1271851" y="541867"/>
                  </a:cubicBezTo>
                  <a:lnTo>
                    <a:pt x="38891" y="541867"/>
                  </a:lnTo>
                  <a:cubicBezTo>
                    <a:pt x="17412" y="541867"/>
                    <a:pt x="0" y="524455"/>
                    <a:pt x="0" y="502976"/>
                  </a:cubicBezTo>
                  <a:lnTo>
                    <a:pt x="0" y="38891"/>
                  </a:lnTo>
                  <a:cubicBezTo>
                    <a:pt x="0" y="17412"/>
                    <a:pt x="17412" y="0"/>
                    <a:pt x="38891" y="0"/>
                  </a:cubicBezTo>
                  <a:close/>
                </a:path>
              </a:pathLst>
            </a:custGeom>
            <a:solidFill>
              <a:srgbClr val="FADA58"/>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7" name="TextBox 15"/>
          <p:cNvSpPr txBox="1"/>
          <p:nvPr/>
        </p:nvSpPr>
        <p:spPr>
          <a:xfrm>
            <a:off x="199324" y="1859582"/>
            <a:ext cx="5242835" cy="7386638"/>
          </a:xfrm>
          <a:prstGeom prst="rect">
            <a:avLst/>
          </a:prstGeom>
        </p:spPr>
        <p:txBody>
          <a:bodyPr wrap="square" lIns="0" tIns="0" rIns="0" bIns="0" rtlCol="0" anchor="t">
            <a:spAutoFit/>
          </a:bodyPr>
          <a:lstStyle/>
          <a:p>
            <a:pPr algn="ctr">
              <a:lnSpc>
                <a:spcPct val="200000"/>
              </a:lnSpc>
            </a:pPr>
            <a:r>
              <a:rPr lang="en-US" sz="12000" dirty="0" smtClean="0">
                <a:solidFill>
                  <a:srgbClr val="F9522B"/>
                </a:solidFill>
                <a:latin typeface="#9Slide03 FS Neusa Bold" panose="00000800000000000000" pitchFamily="2" charset="0"/>
              </a:rPr>
              <a:t>THÁM TỬ </a:t>
            </a:r>
          </a:p>
          <a:p>
            <a:pPr algn="ctr">
              <a:lnSpc>
                <a:spcPct val="200000"/>
              </a:lnSpc>
            </a:pPr>
            <a:r>
              <a:rPr lang="en-US" sz="12000" dirty="0" smtClean="0">
                <a:solidFill>
                  <a:srgbClr val="F9522B"/>
                </a:solidFill>
                <a:latin typeface="#9Slide03 FS Neusa Bold" panose="00000800000000000000" pitchFamily="2" charset="0"/>
              </a:rPr>
              <a:t>TÀI BA</a:t>
            </a:r>
            <a:endParaRPr lang="en-US" sz="12000" dirty="0">
              <a:solidFill>
                <a:srgbClr val="F9522B"/>
              </a:solidFill>
              <a:latin typeface="#9Slide03 FS Neusa Bold" panose="00000800000000000000" pitchFamily="2" charset="0"/>
            </a:endParaRPr>
          </a:p>
        </p:txBody>
      </p:sp>
      <p:pic>
        <p:nvPicPr>
          <p:cNvPr id="18" name="Picture 17"/>
          <p:cNvPicPr>
            <a:picLocks noChangeAspect="1"/>
          </p:cNvPicPr>
          <p:nvPr/>
        </p:nvPicPr>
        <p:blipFill rotWithShape="1">
          <a:blip r:embed="rId3"/>
          <a:srcRect l="27745" t="14585" r="27746" b="6089"/>
          <a:stretch>
            <a:fillRect/>
          </a:stretch>
        </p:blipFill>
        <p:spPr>
          <a:xfrm>
            <a:off x="6724406" y="171268"/>
            <a:ext cx="4984155" cy="6743700"/>
          </a:xfrm>
          <a:prstGeom prst="roundRect">
            <a:avLst/>
          </a:prstGeom>
        </p:spPr>
      </p:pic>
      <p:pic>
        <p:nvPicPr>
          <p:cNvPr id="20" name="Picture 19"/>
          <p:cNvPicPr>
            <a:picLocks noChangeAspect="1"/>
          </p:cNvPicPr>
          <p:nvPr/>
        </p:nvPicPr>
        <p:blipFill rotWithShape="1">
          <a:blip r:embed="rId4"/>
          <a:srcRect l="20718" t="23958" r="42386" b="10417"/>
          <a:stretch>
            <a:fillRect/>
          </a:stretch>
        </p:blipFill>
        <p:spPr>
          <a:xfrm>
            <a:off x="12819602" y="3429000"/>
            <a:ext cx="4976721" cy="685799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9359" y="6864187"/>
            <a:ext cx="3711542" cy="3835722"/>
            <a:chOff x="0" y="0"/>
            <a:chExt cx="2497578" cy="2581141"/>
          </a:xfrm>
        </p:grpSpPr>
        <p:sp>
          <p:nvSpPr>
            <p:cNvPr id="3" name="Freeform 3"/>
            <p:cNvSpPr/>
            <p:nvPr/>
          </p:nvSpPr>
          <p:spPr>
            <a:xfrm>
              <a:off x="0" y="0"/>
              <a:ext cx="2497578" cy="2581141"/>
            </a:xfrm>
            <a:custGeom>
              <a:avLst/>
              <a:gdLst/>
              <a:ahLst/>
              <a:cxnLst/>
              <a:rect l="l" t="t" r="r" b="b"/>
              <a:pathLst>
                <a:path w="2497578" h="2581141">
                  <a:moveTo>
                    <a:pt x="52148" y="0"/>
                  </a:moveTo>
                  <a:lnTo>
                    <a:pt x="2445430" y="0"/>
                  </a:lnTo>
                  <a:cubicBezTo>
                    <a:pt x="2474231" y="0"/>
                    <a:pt x="2497578" y="23347"/>
                    <a:pt x="2497578" y="52148"/>
                  </a:cubicBezTo>
                  <a:lnTo>
                    <a:pt x="2497578" y="2528994"/>
                  </a:lnTo>
                  <a:cubicBezTo>
                    <a:pt x="2497578" y="2542824"/>
                    <a:pt x="2492084" y="2556088"/>
                    <a:pt x="2482304" y="2565867"/>
                  </a:cubicBezTo>
                  <a:cubicBezTo>
                    <a:pt x="2472524" y="2575647"/>
                    <a:pt x="2459261" y="2581141"/>
                    <a:pt x="2445430" y="2581141"/>
                  </a:cubicBezTo>
                  <a:lnTo>
                    <a:pt x="52148" y="2581141"/>
                  </a:lnTo>
                  <a:cubicBezTo>
                    <a:pt x="23347" y="2581141"/>
                    <a:pt x="0" y="2557794"/>
                    <a:pt x="0" y="2528994"/>
                  </a:cubicBezTo>
                  <a:lnTo>
                    <a:pt x="0" y="52148"/>
                  </a:lnTo>
                  <a:cubicBezTo>
                    <a:pt x="0" y="23347"/>
                    <a:pt x="23347" y="0"/>
                    <a:pt x="52148" y="0"/>
                  </a:cubicBezTo>
                  <a:close/>
                </a:path>
              </a:pathLst>
            </a:custGeom>
            <a:solidFill>
              <a:srgbClr val="FA674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5" name="TextBox 5"/>
          <p:cNvSpPr txBox="1"/>
          <p:nvPr/>
        </p:nvSpPr>
        <p:spPr>
          <a:xfrm>
            <a:off x="3826174" y="6951138"/>
            <a:ext cx="13443669" cy="3026470"/>
          </a:xfrm>
          <a:prstGeom prst="rect">
            <a:avLst/>
          </a:prstGeom>
        </p:spPr>
        <p:txBody>
          <a:bodyPr wrap="square" lIns="0" tIns="0" rIns="0" bIns="0" rtlCol="0" anchor="t">
            <a:spAutoFit/>
          </a:bodyPr>
          <a:lstStyle/>
          <a:p>
            <a:pPr algn="just">
              <a:lnSpc>
                <a:spcPts val="11810"/>
              </a:lnSpc>
            </a:pPr>
            <a:r>
              <a:rPr lang="en-GB" sz="6500" dirty="0" smtClean="0">
                <a:solidFill>
                  <a:schemeClr val="tx1">
                    <a:lumMod val="75000"/>
                    <a:lumOff val="25000"/>
                  </a:schemeClr>
                </a:solidFill>
                <a:latin typeface="#9Slide03 FS Neusa Bold" panose="00000800000000000000" pitchFamily="2" charset="0"/>
                <a:ea typeface="Open Sans" panose="020B0606030504020204"/>
                <a:cs typeface="Open Sans" panose="020B0606030504020204"/>
                <a:sym typeface="Open Sans" panose="020B0606030504020204"/>
              </a:rPr>
              <a:t>DỰA VÀO GỢI Ý, ĐOÁN NHÂN VẬT LỊCH SỬ ĐƯỢC NHẮC ĐẾN </a:t>
            </a:r>
            <a:endParaRPr lang="en-US" sz="6500" dirty="0">
              <a:solidFill>
                <a:schemeClr val="tx1">
                  <a:lumMod val="75000"/>
                  <a:lumOff val="25000"/>
                </a:schemeClr>
              </a:solidFill>
              <a:latin typeface="#9Slide03 FS Neusa Bold" panose="00000800000000000000" pitchFamily="2" charset="0"/>
            </a:endParaRPr>
          </a:p>
        </p:txBody>
      </p:sp>
      <p:grpSp>
        <p:nvGrpSpPr>
          <p:cNvPr id="19" name="Group 19"/>
          <p:cNvGrpSpPr/>
          <p:nvPr/>
        </p:nvGrpSpPr>
        <p:grpSpPr>
          <a:xfrm>
            <a:off x="14981994" y="-565360"/>
            <a:ext cx="3936794" cy="4039262"/>
            <a:chOff x="0" y="0"/>
            <a:chExt cx="886650" cy="909728"/>
          </a:xfrm>
        </p:grpSpPr>
        <p:sp>
          <p:nvSpPr>
            <p:cNvPr id="20" name="Freeform 20"/>
            <p:cNvSpPr/>
            <p:nvPr/>
          </p:nvSpPr>
          <p:spPr>
            <a:xfrm>
              <a:off x="0" y="0"/>
              <a:ext cx="886650" cy="909728"/>
            </a:xfrm>
            <a:custGeom>
              <a:avLst/>
              <a:gdLst/>
              <a:ahLst/>
              <a:cxnLst/>
              <a:rect l="l" t="t" r="r" b="b"/>
              <a:pathLst>
                <a:path w="886650" h="909728">
                  <a:moveTo>
                    <a:pt x="49164" y="0"/>
                  </a:moveTo>
                  <a:lnTo>
                    <a:pt x="837486" y="0"/>
                  </a:lnTo>
                  <a:cubicBezTo>
                    <a:pt x="850525" y="0"/>
                    <a:pt x="863030" y="5180"/>
                    <a:pt x="872250" y="14400"/>
                  </a:cubicBezTo>
                  <a:cubicBezTo>
                    <a:pt x="881470" y="23620"/>
                    <a:pt x="886650" y="36125"/>
                    <a:pt x="886650" y="49164"/>
                  </a:cubicBezTo>
                  <a:lnTo>
                    <a:pt x="886650" y="860564"/>
                  </a:lnTo>
                  <a:cubicBezTo>
                    <a:pt x="886650" y="887717"/>
                    <a:pt x="864639" y="909728"/>
                    <a:pt x="837486" y="909728"/>
                  </a:cubicBezTo>
                  <a:lnTo>
                    <a:pt x="49164" y="909728"/>
                  </a:lnTo>
                  <a:cubicBezTo>
                    <a:pt x="22011" y="909728"/>
                    <a:pt x="0" y="887717"/>
                    <a:pt x="0" y="860564"/>
                  </a:cubicBezTo>
                  <a:lnTo>
                    <a:pt x="0" y="49164"/>
                  </a:lnTo>
                  <a:cubicBezTo>
                    <a:pt x="0" y="22011"/>
                    <a:pt x="22011" y="0"/>
                    <a:pt x="49164" y="0"/>
                  </a:cubicBezTo>
                  <a:close/>
                </a:path>
              </a:pathLst>
            </a:custGeom>
            <a:solidFill>
              <a:srgbClr val="FA6742"/>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pic>
        <p:nvPicPr>
          <p:cNvPr id="46" name="Google Shape;222;p11"/>
          <p:cNvPicPr preferRelativeResize="0"/>
          <p:nvPr/>
        </p:nvPicPr>
        <p:blipFill rotWithShape="1">
          <a:blip r:embed="rId3"/>
          <a:srcRect/>
          <a:stretch>
            <a:fillRect/>
          </a:stretch>
        </p:blipFill>
        <p:spPr>
          <a:xfrm>
            <a:off x="5259468" y="1097517"/>
            <a:ext cx="3632643" cy="5143565"/>
          </a:xfrm>
          <a:prstGeom prst="rect">
            <a:avLst/>
          </a:prstGeom>
          <a:noFill/>
          <a:ln>
            <a:noFill/>
          </a:ln>
        </p:spPr>
      </p:pic>
      <p:pic>
        <p:nvPicPr>
          <p:cNvPr id="47" name="Google Shape;222;p11"/>
          <p:cNvPicPr preferRelativeResize="0"/>
          <p:nvPr/>
        </p:nvPicPr>
        <p:blipFill rotWithShape="1">
          <a:blip r:embed="rId3"/>
          <a:srcRect/>
          <a:stretch>
            <a:fillRect/>
          </a:stretch>
        </p:blipFill>
        <p:spPr>
          <a:xfrm>
            <a:off x="1064264" y="1097517"/>
            <a:ext cx="3632643" cy="5143565"/>
          </a:xfrm>
          <a:prstGeom prst="rect">
            <a:avLst/>
          </a:prstGeom>
          <a:noFill/>
          <a:ln>
            <a:noFill/>
          </a:ln>
        </p:spPr>
      </p:pic>
      <p:pic>
        <p:nvPicPr>
          <p:cNvPr id="48" name="Google Shape;222;p11"/>
          <p:cNvPicPr preferRelativeResize="0"/>
          <p:nvPr/>
        </p:nvPicPr>
        <p:blipFill rotWithShape="1">
          <a:blip r:embed="rId3"/>
          <a:srcRect/>
          <a:stretch>
            <a:fillRect/>
          </a:stretch>
        </p:blipFill>
        <p:spPr>
          <a:xfrm>
            <a:off x="9449311" y="1097517"/>
            <a:ext cx="3632643" cy="5143565"/>
          </a:xfrm>
          <a:prstGeom prst="rect">
            <a:avLst/>
          </a:prstGeom>
          <a:noFill/>
          <a:ln>
            <a:noFill/>
          </a:ln>
        </p:spPr>
      </p:pic>
      <p:pic>
        <p:nvPicPr>
          <p:cNvPr id="49" name="Google Shape;222;p11"/>
          <p:cNvPicPr preferRelativeResize="0"/>
          <p:nvPr/>
        </p:nvPicPr>
        <p:blipFill rotWithShape="1">
          <a:blip r:embed="rId3"/>
          <a:srcRect/>
          <a:stretch>
            <a:fillRect/>
          </a:stretch>
        </p:blipFill>
        <p:spPr>
          <a:xfrm>
            <a:off x="13637200" y="1097517"/>
            <a:ext cx="3632643" cy="5143565"/>
          </a:xfrm>
          <a:prstGeom prst="rect">
            <a:avLst/>
          </a:prstGeom>
          <a:noFill/>
          <a:ln>
            <a:noFill/>
          </a:ln>
        </p:spPr>
      </p:pic>
      <p:pic>
        <p:nvPicPr>
          <p:cNvPr id="50" name="Google Shape;225;p11">
            <a:hlinkClick r:id="rId4" action="ppaction://hlinksldjump"/>
          </p:cNvPr>
          <p:cNvPicPr preferRelativeResize="0"/>
          <p:nvPr/>
        </p:nvPicPr>
        <p:blipFill rotWithShape="1">
          <a:blip r:embed="rId5"/>
          <a:srcRect/>
          <a:stretch>
            <a:fillRect/>
          </a:stretch>
        </p:blipFill>
        <p:spPr>
          <a:xfrm>
            <a:off x="1957950" y="1454271"/>
            <a:ext cx="1652573" cy="1620000"/>
          </a:xfrm>
          <a:prstGeom prst="rect">
            <a:avLst/>
          </a:prstGeom>
          <a:noFill/>
          <a:ln>
            <a:noFill/>
          </a:ln>
        </p:spPr>
      </p:pic>
      <p:pic>
        <p:nvPicPr>
          <p:cNvPr id="51" name="Google Shape;226;p11">
            <a:hlinkClick r:id="rId6" action="ppaction://hlinksldjump"/>
          </p:cNvPr>
          <p:cNvPicPr preferRelativeResize="0"/>
          <p:nvPr/>
        </p:nvPicPr>
        <p:blipFill rotWithShape="1">
          <a:blip r:embed="rId7"/>
          <a:srcRect/>
          <a:stretch>
            <a:fillRect/>
          </a:stretch>
        </p:blipFill>
        <p:spPr>
          <a:xfrm>
            <a:off x="10455632" y="1452250"/>
            <a:ext cx="1620000" cy="1620000"/>
          </a:xfrm>
          <a:prstGeom prst="rect">
            <a:avLst/>
          </a:prstGeom>
          <a:noFill/>
          <a:ln>
            <a:noFill/>
          </a:ln>
        </p:spPr>
      </p:pic>
      <p:pic>
        <p:nvPicPr>
          <p:cNvPr id="52" name="Google Shape;227;p11">
            <a:hlinkClick r:id="rId8" action="ppaction://hlinksldjump"/>
          </p:cNvPr>
          <p:cNvPicPr preferRelativeResize="0"/>
          <p:nvPr/>
        </p:nvPicPr>
        <p:blipFill rotWithShape="1">
          <a:blip r:embed="rId9"/>
          <a:srcRect/>
          <a:stretch>
            <a:fillRect/>
          </a:stretch>
        </p:blipFill>
        <p:spPr>
          <a:xfrm>
            <a:off x="14643521" y="1452250"/>
            <a:ext cx="1620000" cy="1620000"/>
          </a:xfrm>
          <a:prstGeom prst="rect">
            <a:avLst/>
          </a:prstGeom>
          <a:noFill/>
          <a:ln>
            <a:noFill/>
          </a:ln>
        </p:spPr>
      </p:pic>
      <p:pic>
        <p:nvPicPr>
          <p:cNvPr id="53" name="Google Shape;228;p11">
            <a:hlinkClick r:id="rId10" action="ppaction://hlinksldjump"/>
          </p:cNvPr>
          <p:cNvPicPr preferRelativeResize="0"/>
          <p:nvPr/>
        </p:nvPicPr>
        <p:blipFill rotWithShape="1">
          <a:blip r:embed="rId11"/>
          <a:srcRect/>
          <a:stretch>
            <a:fillRect/>
          </a:stretch>
        </p:blipFill>
        <p:spPr>
          <a:xfrm>
            <a:off x="6265789" y="1423534"/>
            <a:ext cx="1620000" cy="1620000"/>
          </a:xfrm>
          <a:prstGeom prst="rect">
            <a:avLst/>
          </a:prstGeom>
          <a:noFill/>
          <a:ln>
            <a:noFill/>
          </a:ln>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
                                        <p:tgtEl>
                                          <p:spTgt spid="2"/>
                                        </p:tgtEl>
                                      </p:cBhvr>
                                    </p:animEffect>
                                    <p:anim calcmode="lin" valueType="num">
                                      <p:cBhvr>
                                        <p:cTn id="8" dur="200" fill="hold"/>
                                        <p:tgtEl>
                                          <p:spTgt spid="2"/>
                                        </p:tgtEl>
                                        <p:attrNameLst>
                                          <p:attrName>ppt_x</p:attrName>
                                        </p:attrNameLst>
                                      </p:cBhvr>
                                      <p:tavLst>
                                        <p:tav tm="0">
                                          <p:val>
                                            <p:strVal val="#ppt_x"/>
                                          </p:val>
                                        </p:tav>
                                        <p:tav tm="100000">
                                          <p:val>
                                            <p:strVal val="#ppt_x"/>
                                          </p:val>
                                        </p:tav>
                                      </p:tavLst>
                                    </p:anim>
                                    <p:anim calcmode="lin" valueType="num">
                                      <p:cBhvr>
                                        <p:cTn id="9" dur="200" fill="hold"/>
                                        <p:tgtEl>
                                          <p:spTgt spid="2"/>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500"/>
                            </p:stCondLst>
                            <p:childTnLst>
                              <p:par>
                                <p:cTn id="13" presetID="43"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
                                        <p:tgtEl>
                                          <p:spTgt spid="19"/>
                                        </p:tgtEl>
                                      </p:cBhvr>
                                    </p:animEffect>
                                    <p:anim calcmode="lin" valueType="num">
                                      <p:cBhvr>
                                        <p:cTn id="16" dur="200" fill="hold"/>
                                        <p:tgtEl>
                                          <p:spTgt spid="19"/>
                                        </p:tgtEl>
                                        <p:attrNameLst>
                                          <p:attrName>ppt_x</p:attrName>
                                        </p:attrNameLst>
                                      </p:cBhvr>
                                      <p:tavLst>
                                        <p:tav tm="0">
                                          <p:val>
                                            <p:strVal val="#ppt_x"/>
                                          </p:val>
                                        </p:tav>
                                        <p:tav tm="100000">
                                          <p:val>
                                            <p:strVal val="#ppt_x"/>
                                          </p:val>
                                        </p:tav>
                                      </p:tavLst>
                                    </p:anim>
                                    <p:anim calcmode="lin" valueType="num">
                                      <p:cBhvr>
                                        <p:cTn id="17" dur="200" fill="hold"/>
                                        <p:tgtEl>
                                          <p:spTgt spid="19"/>
                                        </p:tgtEl>
                                        <p:attrNameLst>
                                          <p:attrName>ppt_y</p:attrName>
                                        </p:attrNameLst>
                                      </p:cBhvr>
                                      <p:tavLst>
                                        <p:tav tm="0">
                                          <p:val>
                                            <p:strVal val="#ppt_y+0.31"/>
                                          </p:val>
                                        </p:tav>
                                        <p:tav tm="100000">
                                          <p:val>
                                            <p:strVal val="#ppt_y+0.31"/>
                                          </p:val>
                                        </p:tav>
                                      </p:tavLst>
                                    </p:anim>
                                    <p:anim calcmode="lin" valueType="num">
                                      <p:cBhvr>
                                        <p:cTn id="18" dur="300" decel="50000" fill="hold">
                                          <p:stCondLst>
                                            <p:cond delay="2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300" decel="50000" fill="hold">
                                          <p:stCondLst>
                                            <p:cond delay="2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0" presetID="43"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
                                        <p:tgtEl>
                                          <p:spTgt spid="5"/>
                                        </p:tgtEl>
                                      </p:cBhvr>
                                    </p:animEffect>
                                    <p:anim calcmode="lin" valueType="num">
                                      <p:cBhvr>
                                        <p:cTn id="23" dur="400" fill="hold"/>
                                        <p:tgtEl>
                                          <p:spTgt spid="5"/>
                                        </p:tgtEl>
                                        <p:attrNameLst>
                                          <p:attrName>ppt_x</p:attrName>
                                        </p:attrNameLst>
                                      </p:cBhvr>
                                      <p:tavLst>
                                        <p:tav tm="0">
                                          <p:val>
                                            <p:strVal val="#ppt_x"/>
                                          </p:val>
                                        </p:tav>
                                        <p:tav tm="100000">
                                          <p:val>
                                            <p:strVal val="#ppt_x"/>
                                          </p:val>
                                        </p:tav>
                                      </p:tavLst>
                                    </p:anim>
                                    <p:anim calcmode="lin" valueType="num">
                                      <p:cBhvr>
                                        <p:cTn id="24" dur="400" fill="hold"/>
                                        <p:tgtEl>
                                          <p:spTgt spid="5"/>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7" fill="hold">
                            <p:stCondLst>
                              <p:cond delay="1000"/>
                            </p:stCondLst>
                            <p:childTnLst>
                              <p:par>
                                <p:cTn id="28" presetID="43" presetClass="entr" presetSubtype="0"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100"/>
                                        <p:tgtEl>
                                          <p:spTgt spid="46"/>
                                        </p:tgtEl>
                                      </p:cBhvr>
                                    </p:animEffect>
                                    <p:anim calcmode="lin" valueType="num">
                                      <p:cBhvr>
                                        <p:cTn id="31" dur="400" fill="hold"/>
                                        <p:tgtEl>
                                          <p:spTgt spid="46"/>
                                        </p:tgtEl>
                                        <p:attrNameLst>
                                          <p:attrName>ppt_x</p:attrName>
                                        </p:attrNameLst>
                                      </p:cBhvr>
                                      <p:tavLst>
                                        <p:tav tm="0">
                                          <p:val>
                                            <p:strVal val="#ppt_x"/>
                                          </p:val>
                                        </p:tav>
                                        <p:tav tm="100000">
                                          <p:val>
                                            <p:strVal val="#ppt_x"/>
                                          </p:val>
                                        </p:tav>
                                      </p:tavLst>
                                    </p:anim>
                                    <p:anim calcmode="lin" valueType="num">
                                      <p:cBhvr>
                                        <p:cTn id="32" dur="400" fill="hold"/>
                                        <p:tgtEl>
                                          <p:spTgt spid="46"/>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4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4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5" fill="hold">
                            <p:stCondLst>
                              <p:cond delay="2000"/>
                            </p:stCondLst>
                            <p:childTnLst>
                              <p:par>
                                <p:cTn id="36" presetID="43" presetClass="entr" presetSubtype="0"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
                                        <p:tgtEl>
                                          <p:spTgt spid="47"/>
                                        </p:tgtEl>
                                      </p:cBhvr>
                                    </p:animEffect>
                                    <p:anim calcmode="lin" valueType="num">
                                      <p:cBhvr>
                                        <p:cTn id="39" dur="400" fill="hold"/>
                                        <p:tgtEl>
                                          <p:spTgt spid="47"/>
                                        </p:tgtEl>
                                        <p:attrNameLst>
                                          <p:attrName>ppt_x</p:attrName>
                                        </p:attrNameLst>
                                      </p:cBhvr>
                                      <p:tavLst>
                                        <p:tav tm="0">
                                          <p:val>
                                            <p:strVal val="#ppt_x"/>
                                          </p:val>
                                        </p:tav>
                                        <p:tav tm="100000">
                                          <p:val>
                                            <p:strVal val="#ppt_x"/>
                                          </p:val>
                                        </p:tav>
                                      </p:tavLst>
                                    </p:anim>
                                    <p:anim calcmode="lin" valueType="num">
                                      <p:cBhvr>
                                        <p:cTn id="40" dur="400" fill="hold"/>
                                        <p:tgtEl>
                                          <p:spTgt spid="47"/>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4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4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3" fill="hold">
                            <p:stCondLst>
                              <p:cond delay="3000"/>
                            </p:stCondLst>
                            <p:childTnLst>
                              <p:par>
                                <p:cTn id="44" presetID="43" presetClass="entr" presetSubtype="0" fill="hold"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
                                        <p:tgtEl>
                                          <p:spTgt spid="48"/>
                                        </p:tgtEl>
                                      </p:cBhvr>
                                    </p:animEffect>
                                    <p:anim calcmode="lin" valueType="num">
                                      <p:cBhvr>
                                        <p:cTn id="47" dur="400" fill="hold"/>
                                        <p:tgtEl>
                                          <p:spTgt spid="48"/>
                                        </p:tgtEl>
                                        <p:attrNameLst>
                                          <p:attrName>ppt_x</p:attrName>
                                        </p:attrNameLst>
                                      </p:cBhvr>
                                      <p:tavLst>
                                        <p:tav tm="0">
                                          <p:val>
                                            <p:strVal val="#ppt_x"/>
                                          </p:val>
                                        </p:tav>
                                        <p:tav tm="100000">
                                          <p:val>
                                            <p:strVal val="#ppt_x"/>
                                          </p:val>
                                        </p:tav>
                                      </p:tavLst>
                                    </p:anim>
                                    <p:anim calcmode="lin" valueType="num">
                                      <p:cBhvr>
                                        <p:cTn id="48" dur="400" fill="hold"/>
                                        <p:tgtEl>
                                          <p:spTgt spid="48"/>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4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4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1" fill="hold">
                            <p:stCondLst>
                              <p:cond delay="4000"/>
                            </p:stCondLst>
                            <p:childTnLst>
                              <p:par>
                                <p:cTn id="52" presetID="43" presetClass="entr" presetSubtype="0" fill="hold"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
                                        <p:tgtEl>
                                          <p:spTgt spid="49"/>
                                        </p:tgtEl>
                                      </p:cBhvr>
                                    </p:animEffect>
                                    <p:anim calcmode="lin" valueType="num">
                                      <p:cBhvr>
                                        <p:cTn id="55" dur="400" fill="hold"/>
                                        <p:tgtEl>
                                          <p:spTgt spid="49"/>
                                        </p:tgtEl>
                                        <p:attrNameLst>
                                          <p:attrName>ppt_x</p:attrName>
                                        </p:attrNameLst>
                                      </p:cBhvr>
                                      <p:tavLst>
                                        <p:tav tm="0">
                                          <p:val>
                                            <p:strVal val="#ppt_x"/>
                                          </p:val>
                                        </p:tav>
                                        <p:tav tm="100000">
                                          <p:val>
                                            <p:strVal val="#ppt_x"/>
                                          </p:val>
                                        </p:tav>
                                      </p:tavLst>
                                    </p:anim>
                                    <p:anim calcmode="lin" valueType="num">
                                      <p:cBhvr>
                                        <p:cTn id="56" dur="400" fill="hold"/>
                                        <p:tgtEl>
                                          <p:spTgt spid="49"/>
                                        </p:tgtEl>
                                        <p:attrNameLst>
                                          <p:attrName>ppt_y</p:attrName>
                                        </p:attrNameLst>
                                      </p:cBhvr>
                                      <p:tavLst>
                                        <p:tav tm="0">
                                          <p:val>
                                            <p:strVal val="#ppt_y+0.31"/>
                                          </p:val>
                                        </p:tav>
                                        <p:tav tm="100000">
                                          <p:val>
                                            <p:strVal val="#ppt_y+0.31"/>
                                          </p:val>
                                        </p:tav>
                                      </p:tavLst>
                                    </p:anim>
                                    <p:anim calcmode="lin" valueType="num">
                                      <p:cBhvr>
                                        <p:cTn id="57" dur="600" decel="50000" fill="hold">
                                          <p:stCondLst>
                                            <p:cond delay="400"/>
                                          </p:stCondLst>
                                        </p:cTn>
                                        <p:tgtEl>
                                          <p:spTgt spid="4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8" dur="600" decel="50000" fill="hold">
                                          <p:stCondLst>
                                            <p:cond delay="400"/>
                                          </p:stCondLst>
                                        </p:cTn>
                                        <p:tgtEl>
                                          <p:spTgt spid="4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9" fill="hold">
                            <p:stCondLst>
                              <p:cond delay="5000"/>
                            </p:stCondLst>
                            <p:childTnLst>
                              <p:par>
                                <p:cTn id="60" presetID="43" presetClass="entr" presetSubtype="0" fill="hold"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100"/>
                                        <p:tgtEl>
                                          <p:spTgt spid="50"/>
                                        </p:tgtEl>
                                      </p:cBhvr>
                                    </p:animEffect>
                                    <p:anim calcmode="lin" valueType="num">
                                      <p:cBhvr>
                                        <p:cTn id="63" dur="400" fill="hold"/>
                                        <p:tgtEl>
                                          <p:spTgt spid="50"/>
                                        </p:tgtEl>
                                        <p:attrNameLst>
                                          <p:attrName>ppt_x</p:attrName>
                                        </p:attrNameLst>
                                      </p:cBhvr>
                                      <p:tavLst>
                                        <p:tav tm="0">
                                          <p:val>
                                            <p:strVal val="#ppt_x"/>
                                          </p:val>
                                        </p:tav>
                                        <p:tav tm="100000">
                                          <p:val>
                                            <p:strVal val="#ppt_x"/>
                                          </p:val>
                                        </p:tav>
                                      </p:tavLst>
                                    </p:anim>
                                    <p:anim calcmode="lin" valueType="num">
                                      <p:cBhvr>
                                        <p:cTn id="64" dur="400" fill="hold"/>
                                        <p:tgtEl>
                                          <p:spTgt spid="50"/>
                                        </p:tgtEl>
                                        <p:attrNameLst>
                                          <p:attrName>ppt_y</p:attrName>
                                        </p:attrNameLst>
                                      </p:cBhvr>
                                      <p:tavLst>
                                        <p:tav tm="0">
                                          <p:val>
                                            <p:strVal val="#ppt_y+0.31"/>
                                          </p:val>
                                        </p:tav>
                                        <p:tav tm="100000">
                                          <p:val>
                                            <p:strVal val="#ppt_y+0.31"/>
                                          </p:val>
                                        </p:tav>
                                      </p:tavLst>
                                    </p:anim>
                                    <p:anim calcmode="lin" valueType="num">
                                      <p:cBhvr>
                                        <p:cTn id="65" dur="600" decel="50000" fill="hold">
                                          <p:stCondLst>
                                            <p:cond delay="400"/>
                                          </p:stCondLst>
                                        </p:cTn>
                                        <p:tgtEl>
                                          <p:spTgt spid="5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6" dur="600" decel="50000" fill="hold">
                                          <p:stCondLst>
                                            <p:cond delay="400"/>
                                          </p:stCondLst>
                                        </p:cTn>
                                        <p:tgtEl>
                                          <p:spTgt spid="5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7" fill="hold">
                            <p:stCondLst>
                              <p:cond delay="6000"/>
                            </p:stCondLst>
                            <p:childTnLst>
                              <p:par>
                                <p:cTn id="68" presetID="43" presetClass="entr" presetSubtype="0" fill="hold" nodeType="after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100"/>
                                        <p:tgtEl>
                                          <p:spTgt spid="51"/>
                                        </p:tgtEl>
                                      </p:cBhvr>
                                    </p:animEffect>
                                    <p:anim calcmode="lin" valueType="num">
                                      <p:cBhvr>
                                        <p:cTn id="71" dur="400" fill="hold"/>
                                        <p:tgtEl>
                                          <p:spTgt spid="51"/>
                                        </p:tgtEl>
                                        <p:attrNameLst>
                                          <p:attrName>ppt_x</p:attrName>
                                        </p:attrNameLst>
                                      </p:cBhvr>
                                      <p:tavLst>
                                        <p:tav tm="0">
                                          <p:val>
                                            <p:strVal val="#ppt_x"/>
                                          </p:val>
                                        </p:tav>
                                        <p:tav tm="100000">
                                          <p:val>
                                            <p:strVal val="#ppt_x"/>
                                          </p:val>
                                        </p:tav>
                                      </p:tavLst>
                                    </p:anim>
                                    <p:anim calcmode="lin" valueType="num">
                                      <p:cBhvr>
                                        <p:cTn id="72" dur="400" fill="hold"/>
                                        <p:tgtEl>
                                          <p:spTgt spid="51"/>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5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5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5" fill="hold">
                            <p:stCondLst>
                              <p:cond delay="7000"/>
                            </p:stCondLst>
                            <p:childTnLst>
                              <p:par>
                                <p:cTn id="76" presetID="43" presetClass="entr" presetSubtype="0" fill="hold" nodeType="after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100"/>
                                        <p:tgtEl>
                                          <p:spTgt spid="52"/>
                                        </p:tgtEl>
                                      </p:cBhvr>
                                    </p:animEffect>
                                    <p:anim calcmode="lin" valueType="num">
                                      <p:cBhvr>
                                        <p:cTn id="79" dur="400" fill="hold"/>
                                        <p:tgtEl>
                                          <p:spTgt spid="52"/>
                                        </p:tgtEl>
                                        <p:attrNameLst>
                                          <p:attrName>ppt_x</p:attrName>
                                        </p:attrNameLst>
                                      </p:cBhvr>
                                      <p:tavLst>
                                        <p:tav tm="0">
                                          <p:val>
                                            <p:strVal val="#ppt_x"/>
                                          </p:val>
                                        </p:tav>
                                        <p:tav tm="100000">
                                          <p:val>
                                            <p:strVal val="#ppt_x"/>
                                          </p:val>
                                        </p:tav>
                                      </p:tavLst>
                                    </p:anim>
                                    <p:anim calcmode="lin" valueType="num">
                                      <p:cBhvr>
                                        <p:cTn id="80" dur="400" fill="hold"/>
                                        <p:tgtEl>
                                          <p:spTgt spid="52"/>
                                        </p:tgtEl>
                                        <p:attrNameLst>
                                          <p:attrName>ppt_y</p:attrName>
                                        </p:attrNameLst>
                                      </p:cBhvr>
                                      <p:tavLst>
                                        <p:tav tm="0">
                                          <p:val>
                                            <p:strVal val="#ppt_y+0.31"/>
                                          </p:val>
                                        </p:tav>
                                        <p:tav tm="100000">
                                          <p:val>
                                            <p:strVal val="#ppt_y+0.31"/>
                                          </p:val>
                                        </p:tav>
                                      </p:tavLst>
                                    </p:anim>
                                    <p:anim calcmode="lin" valueType="num">
                                      <p:cBhvr>
                                        <p:cTn id="81" dur="600" decel="50000" fill="hold">
                                          <p:stCondLst>
                                            <p:cond delay="400"/>
                                          </p:stCondLst>
                                        </p:cTn>
                                        <p:tgtEl>
                                          <p:spTgt spid="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2" dur="600" decel="50000" fill="hold">
                                          <p:stCondLst>
                                            <p:cond delay="400"/>
                                          </p:stCondLst>
                                        </p:cTn>
                                        <p:tgtEl>
                                          <p:spTgt spid="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83" fill="hold">
                            <p:stCondLst>
                              <p:cond delay="8000"/>
                            </p:stCondLst>
                            <p:childTnLst>
                              <p:par>
                                <p:cTn id="84" presetID="43" presetClass="entr" presetSubtype="0" fill="hold"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100"/>
                                        <p:tgtEl>
                                          <p:spTgt spid="53"/>
                                        </p:tgtEl>
                                      </p:cBhvr>
                                    </p:animEffect>
                                    <p:anim calcmode="lin" valueType="num">
                                      <p:cBhvr>
                                        <p:cTn id="87" dur="400" fill="hold"/>
                                        <p:tgtEl>
                                          <p:spTgt spid="53"/>
                                        </p:tgtEl>
                                        <p:attrNameLst>
                                          <p:attrName>ppt_x</p:attrName>
                                        </p:attrNameLst>
                                      </p:cBhvr>
                                      <p:tavLst>
                                        <p:tav tm="0">
                                          <p:val>
                                            <p:strVal val="#ppt_x"/>
                                          </p:val>
                                        </p:tav>
                                        <p:tav tm="100000">
                                          <p:val>
                                            <p:strVal val="#ppt_x"/>
                                          </p:val>
                                        </p:tav>
                                      </p:tavLst>
                                    </p:anim>
                                    <p:anim calcmode="lin" valueType="num">
                                      <p:cBhvr>
                                        <p:cTn id="88" dur="400" fill="hold"/>
                                        <p:tgtEl>
                                          <p:spTgt spid="53"/>
                                        </p:tgtEl>
                                        <p:attrNameLst>
                                          <p:attrName>ppt_y</p:attrName>
                                        </p:attrNameLst>
                                      </p:cBhvr>
                                      <p:tavLst>
                                        <p:tav tm="0">
                                          <p:val>
                                            <p:strVal val="#ppt_y+0.31"/>
                                          </p:val>
                                        </p:tav>
                                        <p:tav tm="100000">
                                          <p:val>
                                            <p:strVal val="#ppt_y+0.31"/>
                                          </p:val>
                                        </p:tav>
                                      </p:tavLst>
                                    </p:anim>
                                    <p:anim calcmode="lin" valueType="num">
                                      <p:cBhvr>
                                        <p:cTn id="89" dur="600" decel="50000" fill="hold">
                                          <p:stCondLst>
                                            <p:cond delay="400"/>
                                          </p:stCondLst>
                                        </p:cTn>
                                        <p:tgtEl>
                                          <p:spTgt spid="5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0" dur="600" decel="50000" fill="hold">
                                          <p:stCondLst>
                                            <p:cond delay="400"/>
                                          </p:stCondLst>
                                        </p:cTn>
                                        <p:tgtEl>
                                          <p:spTgt spid="5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AF5F2"/>
        </a:solidFill>
        <a:effectLst/>
      </p:bgPr>
    </p:bg>
    <p:spTree>
      <p:nvGrpSpPr>
        <p:cNvPr id="1" name=""/>
        <p:cNvGrpSpPr/>
        <p:nvPr/>
      </p:nvGrpSpPr>
      <p:grpSpPr>
        <a:xfrm>
          <a:off x="0" y="0"/>
          <a:ext cx="0" cy="0"/>
          <a:chOff x="0" y="0"/>
          <a:chExt cx="0" cy="0"/>
        </a:xfrm>
      </p:grpSpPr>
      <p:grpSp>
        <p:nvGrpSpPr>
          <p:cNvPr id="14" name="Group 14"/>
          <p:cNvGrpSpPr/>
          <p:nvPr/>
        </p:nvGrpSpPr>
        <p:grpSpPr>
          <a:xfrm>
            <a:off x="17019027" y="0"/>
            <a:ext cx="1268973" cy="10287000"/>
            <a:chOff x="0" y="0"/>
            <a:chExt cx="334215" cy="2709333"/>
          </a:xfrm>
        </p:grpSpPr>
        <p:sp>
          <p:nvSpPr>
            <p:cNvPr id="15" name="Freeform 15"/>
            <p:cNvSpPr/>
            <p:nvPr/>
          </p:nvSpPr>
          <p:spPr>
            <a:xfrm>
              <a:off x="0" y="0"/>
              <a:ext cx="334215" cy="2709333"/>
            </a:xfrm>
            <a:custGeom>
              <a:avLst/>
              <a:gdLst/>
              <a:ahLst/>
              <a:cxnLst/>
              <a:rect l="l" t="t" r="r" b="b"/>
              <a:pathLst>
                <a:path w="334215" h="2709333">
                  <a:moveTo>
                    <a:pt x="0" y="0"/>
                  </a:moveTo>
                  <a:lnTo>
                    <a:pt x="334215" y="0"/>
                  </a:lnTo>
                  <a:lnTo>
                    <a:pt x="334215" y="2709333"/>
                  </a:lnTo>
                  <a:lnTo>
                    <a:pt x="0" y="2709333"/>
                  </a:lnTo>
                  <a:close/>
                </a:path>
              </a:pathLst>
            </a:custGeom>
            <a:solidFill>
              <a:srgbClr val="E46D42"/>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27" name="Oval 26"/>
          <p:cNvSpPr/>
          <p:nvPr/>
        </p:nvSpPr>
        <p:spPr>
          <a:xfrm>
            <a:off x="685800" y="1714323"/>
            <a:ext cx="9040262" cy="6858353"/>
          </a:xfrm>
          <a:prstGeom prst="ellipse">
            <a:avLst/>
          </a:prstGeom>
          <a:solidFill>
            <a:schemeClr val="bg1"/>
          </a:solidFill>
          <a:ln w="38100">
            <a:solidFill>
              <a:srgbClr val="FA6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0"/>
          <p:cNvSpPr txBox="1"/>
          <p:nvPr/>
        </p:nvSpPr>
        <p:spPr>
          <a:xfrm>
            <a:off x="1828800" y="3506866"/>
            <a:ext cx="7215844" cy="3273268"/>
          </a:xfrm>
          <a:prstGeom prst="rect">
            <a:avLst/>
          </a:prstGeom>
        </p:spPr>
        <p:txBody>
          <a:bodyPr wrap="square" lIns="0" tIns="0" rIns="0" bIns="0" rtlCol="0" anchor="t">
            <a:spAutoFit/>
          </a:bodyPr>
          <a:lstStyle/>
          <a:p>
            <a:pPr lvl="0" algn="ctr">
              <a:lnSpc>
                <a:spcPct val="140000"/>
              </a:lnSpc>
            </a:pPr>
            <a:r>
              <a:rPr lang="en-US" sz="8000" dirty="0" err="1" smtClean="0">
                <a:solidFill>
                  <a:srgbClr val="FF0000"/>
                </a:solidFill>
                <a:latin typeface="#9Slide03 FS Neusa Bold" panose="00000800000000000000" pitchFamily="2" charset="0"/>
                <a:ea typeface="Arial" panose="020B0604020202020204"/>
                <a:cs typeface="Arial" panose="020B0604020202020204"/>
                <a:sym typeface="Arial" panose="020B0604020202020204"/>
              </a:rPr>
              <a:t>Xuất</a:t>
            </a:r>
            <a:r>
              <a:rPr lang="en-US" sz="8000" dirty="0" smtClean="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phát</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từ</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Tây</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Ban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Nha</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endParaRPr lang="en-US" sz="8000" dirty="0">
              <a:solidFill>
                <a:srgbClr val="FF0000"/>
              </a:solidFill>
              <a:latin typeface="#9Slide03 FS Neusa Bold" panose="00000800000000000000" pitchFamily="2" charset="0"/>
            </a:endParaRPr>
          </a:p>
        </p:txBody>
      </p:sp>
      <p:sp>
        <p:nvSpPr>
          <p:cNvPr id="20" name="TextBox 20"/>
          <p:cNvSpPr txBox="1"/>
          <p:nvPr/>
        </p:nvSpPr>
        <p:spPr>
          <a:xfrm>
            <a:off x="2559682" y="2920422"/>
            <a:ext cx="5754080" cy="4446154"/>
          </a:xfrm>
          <a:prstGeom prst="rect">
            <a:avLst/>
          </a:prstGeom>
        </p:spPr>
        <p:txBody>
          <a:bodyPr wrap="square" lIns="0" tIns="0" rIns="0" bIns="0" rtlCol="0" anchor="t">
            <a:spAutoFit/>
          </a:bodyPr>
          <a:lstStyle/>
          <a:p>
            <a:pPr algn="just">
              <a:lnSpc>
                <a:spcPct val="140000"/>
              </a:lnSpc>
            </a:pPr>
            <a:r>
              <a:rPr lang="vi-VN" sz="3500" dirty="0">
                <a:solidFill>
                  <a:srgbClr val="FF0000"/>
                </a:solidFill>
                <a:latin typeface="Arial" panose="020B0604020202020204"/>
                <a:ea typeface="Arial" panose="020B0604020202020204"/>
                <a:cs typeface="Arial" panose="020B0604020202020204"/>
                <a:sym typeface="Arial" panose="020B0604020202020204"/>
              </a:rPr>
              <a:t>Ông ấy tin rằng </a:t>
            </a:r>
            <a:r>
              <a:rPr lang="vi-VN" sz="3500" dirty="0" smtClean="0">
                <a:solidFill>
                  <a:srgbClr val="FF0000"/>
                </a:solidFill>
                <a:latin typeface="Arial" panose="020B0604020202020204"/>
                <a:ea typeface="Arial" panose="020B0604020202020204"/>
                <a:cs typeface="Arial" panose="020B0604020202020204"/>
                <a:sym typeface="Arial" panose="020B0604020202020204"/>
              </a:rPr>
              <a:t>có </a:t>
            </a:r>
            <a:r>
              <a:rPr lang="vi-VN" sz="3500" dirty="0">
                <a:solidFill>
                  <a:srgbClr val="FF0000"/>
                </a:solidFill>
                <a:latin typeface="Arial" panose="020B0604020202020204"/>
                <a:ea typeface="Arial" panose="020B0604020202020204"/>
                <a:cs typeface="Arial" panose="020B0604020202020204"/>
                <a:sym typeface="Arial" panose="020B0604020202020204"/>
              </a:rPr>
              <a:t>thể đi thuyền về phía tây qua </a:t>
            </a:r>
            <a:r>
              <a:rPr lang="en-US" sz="3500" dirty="0">
                <a:solidFill>
                  <a:srgbClr val="FF0000"/>
                </a:solidFill>
                <a:latin typeface="Arial" panose="020B0604020202020204"/>
                <a:ea typeface="Arial" panose="020B0604020202020204"/>
                <a:cs typeface="Arial" panose="020B0604020202020204"/>
                <a:sym typeface="Arial" panose="020B0604020202020204"/>
              </a:rPr>
              <a:t>đ</a:t>
            </a:r>
            <a:r>
              <a:rPr lang="vi-VN" sz="3500" dirty="0" smtClean="0">
                <a:solidFill>
                  <a:srgbClr val="FF0000"/>
                </a:solidFill>
                <a:latin typeface="Arial" panose="020B0604020202020204"/>
                <a:ea typeface="Arial" panose="020B0604020202020204"/>
                <a:cs typeface="Arial" panose="020B0604020202020204"/>
                <a:sym typeface="Arial" panose="020B0604020202020204"/>
              </a:rPr>
              <a:t>ại </a:t>
            </a:r>
            <a:r>
              <a:rPr lang="vi-VN" sz="3500" dirty="0">
                <a:solidFill>
                  <a:srgbClr val="FF0000"/>
                </a:solidFill>
                <a:latin typeface="Arial" panose="020B0604020202020204"/>
                <a:ea typeface="Arial" panose="020B0604020202020204"/>
                <a:cs typeface="Arial" panose="020B0604020202020204"/>
                <a:sym typeface="Arial" panose="020B0604020202020204"/>
              </a:rPr>
              <a:t>dương và đến Ấn Độ theo cách đó. Con đường này sẽ nhanh hơn, rẻ hơn và dễ dàng hơn con đường tơ lụa. </a:t>
            </a:r>
            <a:endParaRPr lang="en-US" sz="3500" dirty="0">
              <a:solidFill>
                <a:srgbClr val="FF0000"/>
              </a:solidFill>
              <a:latin typeface="#9Slide03 FS Neusa Bold" panose="00000800000000000000" pitchFamily="2" charset="0"/>
            </a:endParaRPr>
          </a:p>
        </p:txBody>
      </p:sp>
      <p:pic>
        <p:nvPicPr>
          <p:cNvPr id="3" name="60 SECONDS COUNTDOWN TIMER WITH SOUND EFF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18546" y="7751643"/>
            <a:ext cx="1774769" cy="1440000"/>
          </a:xfrm>
          <a:prstGeom prst="ellipse">
            <a:avLst/>
          </a:prstGeom>
        </p:spPr>
      </p:pic>
      <p:grpSp>
        <p:nvGrpSpPr>
          <p:cNvPr id="29" name="Group 8"/>
          <p:cNvGrpSpPr/>
          <p:nvPr/>
        </p:nvGrpSpPr>
        <p:grpSpPr>
          <a:xfrm>
            <a:off x="0" y="0"/>
            <a:ext cx="474505" cy="490994"/>
            <a:chOff x="0" y="0"/>
            <a:chExt cx="130787" cy="129315"/>
          </a:xfrm>
        </p:grpSpPr>
        <p:sp>
          <p:nvSpPr>
            <p:cNvPr id="30" name="Freeform 9"/>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1" name="TextBox 10"/>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32" name="Group 11"/>
          <p:cNvGrpSpPr/>
          <p:nvPr/>
        </p:nvGrpSpPr>
        <p:grpSpPr>
          <a:xfrm>
            <a:off x="0" y="9796006"/>
            <a:ext cx="474505" cy="490994"/>
            <a:chOff x="0" y="0"/>
            <a:chExt cx="130787" cy="129315"/>
          </a:xfrm>
        </p:grpSpPr>
        <p:sp>
          <p:nvSpPr>
            <p:cNvPr id="33" name="Freeform 12">
              <a:hlinkClick r:id="rId6" action="ppaction://hlinksldjump"/>
            </p:cNvPr>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4" name="TextBox 13"/>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6" name="Group 5"/>
          <p:cNvGrpSpPr/>
          <p:nvPr/>
        </p:nvGrpSpPr>
        <p:grpSpPr>
          <a:xfrm>
            <a:off x="10972799" y="0"/>
            <a:ext cx="6046227" cy="10142339"/>
            <a:chOff x="10972799" y="0"/>
            <a:chExt cx="6046227" cy="10142339"/>
          </a:xfrm>
        </p:grpSpPr>
        <p:pic>
          <p:nvPicPr>
            <p:cNvPr id="39" name="Picture 38"/>
            <p:cNvPicPr>
              <a:picLocks noChangeAspect="1"/>
            </p:cNvPicPr>
            <p:nvPr/>
          </p:nvPicPr>
          <p:blipFill rotWithShape="1">
            <a:blip r:embed="rId7"/>
            <a:srcRect l="35359" t="16667" r="30673" b="31250"/>
            <a:stretch>
              <a:fillRect/>
            </a:stretch>
          </p:blipFill>
          <p:spPr>
            <a:xfrm>
              <a:off x="10972799" y="0"/>
              <a:ext cx="6046227" cy="3611335"/>
            </a:xfrm>
            <a:prstGeom prst="rect">
              <a:avLst/>
            </a:prstGeom>
          </p:spPr>
        </p:pic>
        <p:pic>
          <p:nvPicPr>
            <p:cNvPr id="41" name="Picture 40"/>
            <p:cNvPicPr>
              <a:picLocks noChangeAspect="1"/>
            </p:cNvPicPr>
            <p:nvPr/>
          </p:nvPicPr>
          <p:blipFill rotWithShape="1">
            <a:blip r:embed="rId7"/>
            <a:srcRect l="35359" t="16667" r="30673" b="31250"/>
            <a:stretch>
              <a:fillRect/>
            </a:stretch>
          </p:blipFill>
          <p:spPr>
            <a:xfrm>
              <a:off x="10972799" y="3614124"/>
              <a:ext cx="6046227" cy="3297448"/>
            </a:xfrm>
            <a:prstGeom prst="rect">
              <a:avLst/>
            </a:prstGeom>
          </p:spPr>
        </p:pic>
        <p:pic>
          <p:nvPicPr>
            <p:cNvPr id="42" name="Picture 41"/>
            <p:cNvPicPr>
              <a:picLocks noChangeAspect="1"/>
            </p:cNvPicPr>
            <p:nvPr/>
          </p:nvPicPr>
          <p:blipFill rotWithShape="1">
            <a:blip r:embed="rId7"/>
            <a:srcRect l="35359" t="16667" r="30673" b="31250"/>
            <a:stretch>
              <a:fillRect/>
            </a:stretch>
          </p:blipFill>
          <p:spPr>
            <a:xfrm>
              <a:off x="10972799" y="6531004"/>
              <a:ext cx="6046227" cy="3611335"/>
            </a:xfrm>
            <a:prstGeom prst="rect">
              <a:avLst/>
            </a:prstGeom>
          </p:spPr>
        </p:pic>
      </p:grpSp>
      <p:grpSp>
        <p:nvGrpSpPr>
          <p:cNvPr id="43" name="Google Shape;245;p13"/>
          <p:cNvGrpSpPr/>
          <p:nvPr/>
        </p:nvGrpSpPr>
        <p:grpSpPr>
          <a:xfrm>
            <a:off x="10291381" y="462186"/>
            <a:ext cx="6654031" cy="9837963"/>
            <a:chOff x="-770241" y="-1"/>
            <a:chExt cx="8872041" cy="13117283"/>
          </a:xfrm>
        </p:grpSpPr>
        <p:pic>
          <p:nvPicPr>
            <p:cNvPr id="44" name="Google Shape;246;p13"/>
            <p:cNvPicPr preferRelativeResize="0"/>
            <p:nvPr/>
          </p:nvPicPr>
          <p:blipFill rotWithShape="1">
            <a:blip r:embed="rId8"/>
            <a:srcRect/>
            <a:stretch>
              <a:fillRect/>
            </a:stretch>
          </p:blipFill>
          <p:spPr>
            <a:xfrm>
              <a:off x="-770241" y="-1"/>
              <a:ext cx="8872041" cy="10130310"/>
            </a:xfrm>
            <a:prstGeom prst="rect">
              <a:avLst/>
            </a:prstGeom>
            <a:noFill/>
            <a:ln>
              <a:noFill/>
            </a:ln>
          </p:spPr>
        </p:pic>
        <p:sp>
          <p:nvSpPr>
            <p:cNvPr id="45" name="Google Shape;247;p13"/>
            <p:cNvSpPr txBox="1"/>
            <p:nvPr/>
          </p:nvSpPr>
          <p:spPr>
            <a:xfrm>
              <a:off x="-385121" y="10130310"/>
              <a:ext cx="8101800" cy="298697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5200" b="0" i="0" u="none" strike="noStrike" cap="none" dirty="0">
                  <a:solidFill>
                    <a:srgbClr val="000000"/>
                  </a:solidFill>
                  <a:latin typeface="#9Slide03 FS Neusa Bold" panose="00000800000000000000" pitchFamily="2" charset="0"/>
                  <a:ea typeface="Open Sans" panose="020B0606030504020204"/>
                  <a:cs typeface="Open Sans" panose="020B0606030504020204"/>
                  <a:sym typeface="Open Sans" panose="020B0606030504020204"/>
                </a:rPr>
                <a:t>Christopher Columbus</a:t>
              </a:r>
              <a:endParaRPr dirty="0">
                <a:latin typeface="#9Slide03 FS Neusa Bold" panose="00000800000000000000" pitchFamily="2" charset="0"/>
              </a:endParaRPr>
            </a:p>
            <a:p>
              <a:pPr marL="0" marR="0" lvl="0" indent="0" algn="ctr" rtl="0">
                <a:lnSpc>
                  <a:spcPct val="140000"/>
                </a:lnSpc>
                <a:spcBef>
                  <a:spcPts val="0"/>
                </a:spcBef>
                <a:spcAft>
                  <a:spcPts val="0"/>
                </a:spcAft>
                <a:buNone/>
              </a:pPr>
              <a:r>
                <a:rPr lang="en-GB" sz="5200" dirty="0">
                  <a:latin typeface="#9Slide03 FS Neusa Bold" panose="00000800000000000000" pitchFamily="2" charset="0"/>
                  <a:ea typeface="Open Sans" panose="020B0606030504020204"/>
                  <a:cs typeface="Open Sans" panose="020B0606030504020204"/>
                  <a:sym typeface="Open Sans" panose="020B0606030504020204"/>
                </a:rPr>
                <a:t>(</a:t>
              </a:r>
              <a:r>
                <a:rPr lang="en-GB" sz="5200" b="0" i="0" u="none" strike="noStrike" cap="none" dirty="0">
                  <a:solidFill>
                    <a:srgbClr val="000000"/>
                  </a:solidFill>
                  <a:latin typeface="#9Slide03 FS Neusa Bold" panose="00000800000000000000" pitchFamily="2" charset="0"/>
                  <a:ea typeface="Open Sans" panose="020B0606030504020204"/>
                  <a:cs typeface="Open Sans" panose="020B0606030504020204"/>
                  <a:sym typeface="Open Sans" panose="020B0606030504020204"/>
                </a:rPr>
                <a:t>Cô-lôm-bô)</a:t>
              </a:r>
              <a:endParaRPr dirty="0">
                <a:latin typeface="#9Slide03 FS Neusa Bold" panose="000008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784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hidden"/>
                                      </p:to>
                                    </p:set>
                                  </p:childTnLst>
                                </p:cTn>
                              </p:par>
                            </p:childTnLst>
                          </p:cTn>
                        </p:par>
                        <p:par>
                          <p:cTn id="14" fill="hold">
                            <p:stCondLst>
                              <p:cond delay="0"/>
                            </p:stCondLst>
                            <p:childTnLst>
                              <p:par>
                                <p:cTn id="15" presetID="16" presetClass="entr" presetSubtype="37"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0"/>
                            </p:stCondLst>
                            <p:childTnLst>
                              <p:par>
                                <p:cTn id="23" presetID="21" presetClass="entr" presetSubtype="1"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heel(1)">
                                      <p:cBhvr>
                                        <p:cTn id="25"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bldLst>
      <p:bldP spid="28"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AF5F2"/>
        </a:solidFill>
        <a:effectLst/>
      </p:bgPr>
    </p:bg>
    <p:spTree>
      <p:nvGrpSpPr>
        <p:cNvPr id="1" name=""/>
        <p:cNvGrpSpPr/>
        <p:nvPr/>
      </p:nvGrpSpPr>
      <p:grpSpPr>
        <a:xfrm>
          <a:off x="0" y="0"/>
          <a:ext cx="0" cy="0"/>
          <a:chOff x="0" y="0"/>
          <a:chExt cx="0" cy="0"/>
        </a:xfrm>
      </p:grpSpPr>
      <p:grpSp>
        <p:nvGrpSpPr>
          <p:cNvPr id="14" name="Group 14"/>
          <p:cNvGrpSpPr/>
          <p:nvPr/>
        </p:nvGrpSpPr>
        <p:grpSpPr>
          <a:xfrm>
            <a:off x="17019027" y="0"/>
            <a:ext cx="1268973" cy="10287000"/>
            <a:chOff x="0" y="0"/>
            <a:chExt cx="334215" cy="2709333"/>
          </a:xfrm>
        </p:grpSpPr>
        <p:sp>
          <p:nvSpPr>
            <p:cNvPr id="15" name="Freeform 15"/>
            <p:cNvSpPr/>
            <p:nvPr/>
          </p:nvSpPr>
          <p:spPr>
            <a:xfrm>
              <a:off x="0" y="0"/>
              <a:ext cx="334215" cy="2709333"/>
            </a:xfrm>
            <a:custGeom>
              <a:avLst/>
              <a:gdLst/>
              <a:ahLst/>
              <a:cxnLst/>
              <a:rect l="l" t="t" r="r" b="b"/>
              <a:pathLst>
                <a:path w="334215" h="2709333">
                  <a:moveTo>
                    <a:pt x="0" y="0"/>
                  </a:moveTo>
                  <a:lnTo>
                    <a:pt x="334215" y="0"/>
                  </a:lnTo>
                  <a:lnTo>
                    <a:pt x="334215" y="2709333"/>
                  </a:lnTo>
                  <a:lnTo>
                    <a:pt x="0" y="2709333"/>
                  </a:lnTo>
                  <a:close/>
                </a:path>
              </a:pathLst>
            </a:custGeom>
            <a:solidFill>
              <a:srgbClr val="E46D42"/>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27" name="Oval 26"/>
          <p:cNvSpPr/>
          <p:nvPr/>
        </p:nvSpPr>
        <p:spPr>
          <a:xfrm>
            <a:off x="685800" y="1714323"/>
            <a:ext cx="9040262" cy="6858353"/>
          </a:xfrm>
          <a:prstGeom prst="ellipse">
            <a:avLst/>
          </a:prstGeom>
          <a:solidFill>
            <a:schemeClr val="bg1"/>
          </a:solidFill>
          <a:ln w="38100">
            <a:solidFill>
              <a:srgbClr val="FA6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0"/>
          <p:cNvSpPr txBox="1"/>
          <p:nvPr/>
        </p:nvSpPr>
        <p:spPr>
          <a:xfrm>
            <a:off x="1598008" y="3623296"/>
            <a:ext cx="7215844" cy="3279103"/>
          </a:xfrm>
          <a:prstGeom prst="rect">
            <a:avLst/>
          </a:prstGeom>
        </p:spPr>
        <p:txBody>
          <a:bodyPr wrap="square" lIns="0" tIns="0" rIns="0" bIns="0" rtlCol="0" anchor="t">
            <a:spAutoFit/>
          </a:bodyPr>
          <a:lstStyle/>
          <a:p>
            <a:pPr lvl="0" algn="ctr">
              <a:lnSpc>
                <a:spcPct val="140000"/>
              </a:lnSpc>
            </a:pPr>
            <a:r>
              <a:rPr lang="en-US" sz="8000" dirty="0" err="1" smtClean="0">
                <a:solidFill>
                  <a:srgbClr val="FF0000"/>
                </a:solidFill>
                <a:latin typeface="#9Slide03 FS Neusa Bold" panose="00000800000000000000" pitchFamily="2" charset="0"/>
                <a:ea typeface="Arial" panose="020B0604020202020204"/>
                <a:cs typeface="Arial" panose="020B0604020202020204"/>
                <a:sym typeface="Arial" panose="020B0604020202020204"/>
              </a:rPr>
              <a:t>Xuất</a:t>
            </a:r>
            <a:r>
              <a:rPr lang="en-US" sz="8000" dirty="0" smtClean="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phát</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từ</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Bồ</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Đào</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Nha</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endParaRPr lang="en-US" sz="8000" dirty="0">
              <a:solidFill>
                <a:srgbClr val="FF0000"/>
              </a:solidFill>
              <a:latin typeface="#9Slide03 FS Neusa Bold" panose="00000800000000000000" pitchFamily="2" charset="0"/>
            </a:endParaRPr>
          </a:p>
        </p:txBody>
      </p:sp>
      <p:sp>
        <p:nvSpPr>
          <p:cNvPr id="20" name="TextBox 20"/>
          <p:cNvSpPr txBox="1"/>
          <p:nvPr/>
        </p:nvSpPr>
        <p:spPr>
          <a:xfrm>
            <a:off x="2559682" y="2944318"/>
            <a:ext cx="5754080" cy="4001545"/>
          </a:xfrm>
          <a:prstGeom prst="rect">
            <a:avLst/>
          </a:prstGeom>
        </p:spPr>
        <p:txBody>
          <a:bodyPr wrap="square" lIns="0" tIns="0" rIns="0" bIns="0" rtlCol="0" anchor="t">
            <a:spAutoFit/>
          </a:bodyPr>
          <a:lstStyle/>
          <a:p>
            <a:pPr lvl="0" algn="just">
              <a:lnSpc>
                <a:spcPct val="150000"/>
              </a:lnSpc>
            </a:pPr>
            <a:r>
              <a:rPr lang="en-US" sz="6000" dirty="0" err="1" smtClean="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Ông</a:t>
            </a:r>
            <a:r>
              <a:rPr lang="en-US" sz="6000" dirty="0" smtClean="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đã</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đi</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đến</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Ấn</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Độ</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và</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mua</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gia</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vị</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tại</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vùng</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đất</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r>
              <a:rPr lang="en-US" sz="6000" dirty="0" err="1">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này</a:t>
            </a:r>
            <a:r>
              <a:rPr lang="en-US" sz="6000" dirty="0">
                <a:solidFill>
                  <a:srgbClr val="FF0000"/>
                </a:solidFill>
                <a:latin typeface="#9Slide03 FS Neusa Bold" panose="00000800000000000000" pitchFamily="2" charset="0"/>
                <a:ea typeface="Open Sans" panose="020B0606030504020204"/>
                <a:cs typeface="Open Sans" panose="020B0606030504020204"/>
                <a:sym typeface="Open Sans" panose="020B0606030504020204"/>
              </a:rPr>
              <a:t>. </a:t>
            </a:r>
            <a:endParaRPr lang="en-US" sz="6000" dirty="0">
              <a:solidFill>
                <a:srgbClr val="FF0000"/>
              </a:solidFill>
              <a:latin typeface="#9Slide03 FS Neusa Bold" panose="00000800000000000000" pitchFamily="2" charset="0"/>
            </a:endParaRPr>
          </a:p>
        </p:txBody>
      </p:sp>
      <p:pic>
        <p:nvPicPr>
          <p:cNvPr id="3" name="60 SECONDS COUNTDOWN TIMER WITH SOUND EFF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18546" y="7751643"/>
            <a:ext cx="1774769" cy="1440000"/>
          </a:xfrm>
          <a:prstGeom prst="ellipse">
            <a:avLst/>
          </a:prstGeom>
        </p:spPr>
      </p:pic>
      <p:grpSp>
        <p:nvGrpSpPr>
          <p:cNvPr id="29" name="Group 8"/>
          <p:cNvGrpSpPr/>
          <p:nvPr/>
        </p:nvGrpSpPr>
        <p:grpSpPr>
          <a:xfrm>
            <a:off x="0" y="0"/>
            <a:ext cx="474505" cy="490994"/>
            <a:chOff x="0" y="0"/>
            <a:chExt cx="130787" cy="129315"/>
          </a:xfrm>
        </p:grpSpPr>
        <p:sp>
          <p:nvSpPr>
            <p:cNvPr id="30" name="Freeform 9"/>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1" name="TextBox 10"/>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32" name="Group 11"/>
          <p:cNvGrpSpPr/>
          <p:nvPr/>
        </p:nvGrpSpPr>
        <p:grpSpPr>
          <a:xfrm>
            <a:off x="0" y="9796006"/>
            <a:ext cx="474505" cy="490994"/>
            <a:chOff x="0" y="0"/>
            <a:chExt cx="130787" cy="129315"/>
          </a:xfrm>
        </p:grpSpPr>
        <p:sp>
          <p:nvSpPr>
            <p:cNvPr id="33" name="Freeform 12">
              <a:hlinkClick r:id="rId6" action="ppaction://hlinksldjump"/>
            </p:cNvPr>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4" name="TextBox 13"/>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6" name="Group 5"/>
          <p:cNvGrpSpPr/>
          <p:nvPr/>
        </p:nvGrpSpPr>
        <p:grpSpPr>
          <a:xfrm>
            <a:off x="10972799" y="0"/>
            <a:ext cx="6046227" cy="10142339"/>
            <a:chOff x="10972799" y="0"/>
            <a:chExt cx="6046227" cy="10142339"/>
          </a:xfrm>
        </p:grpSpPr>
        <p:pic>
          <p:nvPicPr>
            <p:cNvPr id="39" name="Picture 38"/>
            <p:cNvPicPr>
              <a:picLocks noChangeAspect="1"/>
            </p:cNvPicPr>
            <p:nvPr/>
          </p:nvPicPr>
          <p:blipFill rotWithShape="1">
            <a:blip r:embed="rId7"/>
            <a:srcRect l="35359" t="16667" r="30673" b="31250"/>
            <a:stretch>
              <a:fillRect/>
            </a:stretch>
          </p:blipFill>
          <p:spPr>
            <a:xfrm>
              <a:off x="10972799" y="0"/>
              <a:ext cx="6046227" cy="3611335"/>
            </a:xfrm>
            <a:prstGeom prst="rect">
              <a:avLst/>
            </a:prstGeom>
          </p:spPr>
        </p:pic>
        <p:pic>
          <p:nvPicPr>
            <p:cNvPr id="41" name="Picture 40"/>
            <p:cNvPicPr>
              <a:picLocks noChangeAspect="1"/>
            </p:cNvPicPr>
            <p:nvPr/>
          </p:nvPicPr>
          <p:blipFill rotWithShape="1">
            <a:blip r:embed="rId7"/>
            <a:srcRect l="35359" t="16667" r="30673" b="31250"/>
            <a:stretch>
              <a:fillRect/>
            </a:stretch>
          </p:blipFill>
          <p:spPr>
            <a:xfrm>
              <a:off x="10972799" y="3614124"/>
              <a:ext cx="6046227" cy="3297448"/>
            </a:xfrm>
            <a:prstGeom prst="rect">
              <a:avLst/>
            </a:prstGeom>
          </p:spPr>
        </p:pic>
        <p:pic>
          <p:nvPicPr>
            <p:cNvPr id="42" name="Picture 41"/>
            <p:cNvPicPr>
              <a:picLocks noChangeAspect="1"/>
            </p:cNvPicPr>
            <p:nvPr/>
          </p:nvPicPr>
          <p:blipFill rotWithShape="1">
            <a:blip r:embed="rId7"/>
            <a:srcRect l="35359" t="16667" r="30673" b="31250"/>
            <a:stretch>
              <a:fillRect/>
            </a:stretch>
          </p:blipFill>
          <p:spPr>
            <a:xfrm>
              <a:off x="10972799" y="6531004"/>
              <a:ext cx="6046227" cy="3611335"/>
            </a:xfrm>
            <a:prstGeom prst="rect">
              <a:avLst/>
            </a:prstGeom>
          </p:spPr>
        </p:pic>
      </p:grpSp>
      <p:grpSp>
        <p:nvGrpSpPr>
          <p:cNvPr id="22" name="Group 21"/>
          <p:cNvGrpSpPr/>
          <p:nvPr/>
        </p:nvGrpSpPr>
        <p:grpSpPr>
          <a:xfrm>
            <a:off x="10704461" y="490994"/>
            <a:ext cx="6076350" cy="9685728"/>
            <a:chOff x="5779254" y="670925"/>
            <a:chExt cx="6076350" cy="9685728"/>
          </a:xfrm>
        </p:grpSpPr>
        <p:pic>
          <p:nvPicPr>
            <p:cNvPr id="23" name="Google Shape;261;p15"/>
            <p:cNvPicPr preferRelativeResize="0"/>
            <p:nvPr/>
          </p:nvPicPr>
          <p:blipFill rotWithShape="1">
            <a:blip r:embed="rId8"/>
            <a:srcRect/>
            <a:stretch>
              <a:fillRect/>
            </a:stretch>
          </p:blipFill>
          <p:spPr>
            <a:xfrm>
              <a:off x="6190378" y="670925"/>
              <a:ext cx="5483952" cy="7280977"/>
            </a:xfrm>
            <a:prstGeom prst="rect">
              <a:avLst/>
            </a:prstGeom>
            <a:noFill/>
            <a:ln>
              <a:noFill/>
            </a:ln>
          </p:spPr>
        </p:pic>
        <p:sp>
          <p:nvSpPr>
            <p:cNvPr id="24" name="Google Shape;262;p15"/>
            <p:cNvSpPr txBox="1"/>
            <p:nvPr/>
          </p:nvSpPr>
          <p:spPr>
            <a:xfrm>
              <a:off x="5779254" y="8116424"/>
              <a:ext cx="6076350" cy="224022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5200" b="0" i="0" u="none" strike="noStrike" cap="none" dirty="0">
                  <a:solidFill>
                    <a:srgbClr val="000000"/>
                  </a:solidFill>
                  <a:latin typeface="#9Slide03 FS Neusa Bold" panose="00000800000000000000" pitchFamily="2" charset="0"/>
                  <a:ea typeface="Open Sans" panose="020B0606030504020204"/>
                  <a:cs typeface="Open Sans" panose="020B0606030504020204"/>
                  <a:sym typeface="Open Sans" panose="020B0606030504020204"/>
                </a:rPr>
                <a:t>Vasco da Gama</a:t>
              </a:r>
              <a:endParaRPr dirty="0">
                <a:latin typeface="#9Slide03 FS Neusa Bold" panose="00000800000000000000" pitchFamily="2" charset="0"/>
              </a:endParaRPr>
            </a:p>
            <a:p>
              <a:pPr marL="0" marR="0" lvl="0" indent="0" algn="ctr" rtl="0">
                <a:lnSpc>
                  <a:spcPct val="140000"/>
                </a:lnSpc>
                <a:spcBef>
                  <a:spcPts val="0"/>
                </a:spcBef>
                <a:spcAft>
                  <a:spcPts val="0"/>
                </a:spcAft>
                <a:buNone/>
              </a:pPr>
              <a:r>
                <a:rPr lang="en-GB" sz="5200" b="0" i="0" u="none" strike="noStrike" cap="none" dirty="0">
                  <a:solidFill>
                    <a:srgbClr val="000000"/>
                  </a:solidFill>
                  <a:latin typeface="#9Slide03 FS Neusa Bold" panose="00000800000000000000" pitchFamily="2" charset="0"/>
                  <a:ea typeface="Open Sans" panose="020B0606030504020204"/>
                  <a:cs typeface="Open Sans" panose="020B0606030504020204"/>
                  <a:sym typeface="Open Sans" panose="020B0606030504020204"/>
                </a:rPr>
                <a:t>(Vác-cô-đơ-ga-ma)</a:t>
              </a:r>
              <a:endParaRPr dirty="0">
                <a:latin typeface="#9Slide03 FS Neusa Bold" panose="000008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784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hidden"/>
                                      </p:to>
                                    </p:set>
                                  </p:childTnLst>
                                </p:cTn>
                              </p:par>
                            </p:childTnLst>
                          </p:cTn>
                        </p:par>
                        <p:par>
                          <p:cTn id="14" fill="hold">
                            <p:stCondLst>
                              <p:cond delay="0"/>
                            </p:stCondLst>
                            <p:childTnLst>
                              <p:par>
                                <p:cTn id="15" presetID="16" presetClass="entr" presetSubtype="37"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0"/>
                            </p:stCondLst>
                            <p:childTnLst>
                              <p:par>
                                <p:cTn id="23" presetID="16" presetClass="entr" presetSubtype="42"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outHorizontal)">
                                      <p:cBhvr>
                                        <p:cTn id="2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bldLst>
      <p:bldP spid="28" grpId="0"/>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AF5F2"/>
        </a:solidFill>
        <a:effectLst/>
      </p:bgPr>
    </p:bg>
    <p:spTree>
      <p:nvGrpSpPr>
        <p:cNvPr id="1" name=""/>
        <p:cNvGrpSpPr/>
        <p:nvPr/>
      </p:nvGrpSpPr>
      <p:grpSpPr>
        <a:xfrm>
          <a:off x="0" y="0"/>
          <a:ext cx="0" cy="0"/>
          <a:chOff x="0" y="0"/>
          <a:chExt cx="0" cy="0"/>
        </a:xfrm>
      </p:grpSpPr>
      <p:grpSp>
        <p:nvGrpSpPr>
          <p:cNvPr id="14" name="Group 14"/>
          <p:cNvGrpSpPr/>
          <p:nvPr/>
        </p:nvGrpSpPr>
        <p:grpSpPr>
          <a:xfrm>
            <a:off x="17019027" y="0"/>
            <a:ext cx="1268973" cy="10287000"/>
            <a:chOff x="0" y="0"/>
            <a:chExt cx="334215" cy="2709333"/>
          </a:xfrm>
        </p:grpSpPr>
        <p:sp>
          <p:nvSpPr>
            <p:cNvPr id="15" name="Freeform 15"/>
            <p:cNvSpPr/>
            <p:nvPr/>
          </p:nvSpPr>
          <p:spPr>
            <a:xfrm>
              <a:off x="0" y="0"/>
              <a:ext cx="334215" cy="2709333"/>
            </a:xfrm>
            <a:custGeom>
              <a:avLst/>
              <a:gdLst/>
              <a:ahLst/>
              <a:cxnLst/>
              <a:rect l="l" t="t" r="r" b="b"/>
              <a:pathLst>
                <a:path w="334215" h="2709333">
                  <a:moveTo>
                    <a:pt x="0" y="0"/>
                  </a:moveTo>
                  <a:lnTo>
                    <a:pt x="334215" y="0"/>
                  </a:lnTo>
                  <a:lnTo>
                    <a:pt x="334215" y="2709333"/>
                  </a:lnTo>
                  <a:lnTo>
                    <a:pt x="0" y="2709333"/>
                  </a:lnTo>
                  <a:close/>
                </a:path>
              </a:pathLst>
            </a:custGeom>
            <a:solidFill>
              <a:srgbClr val="E46D42"/>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27" name="Oval 26"/>
          <p:cNvSpPr/>
          <p:nvPr/>
        </p:nvSpPr>
        <p:spPr>
          <a:xfrm>
            <a:off x="685800" y="1714323"/>
            <a:ext cx="9040262" cy="6858353"/>
          </a:xfrm>
          <a:prstGeom prst="ellipse">
            <a:avLst/>
          </a:prstGeom>
          <a:solidFill>
            <a:schemeClr val="bg1"/>
          </a:solidFill>
          <a:ln w="38100">
            <a:solidFill>
              <a:srgbClr val="FA6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0"/>
          <p:cNvSpPr txBox="1"/>
          <p:nvPr/>
        </p:nvSpPr>
        <p:spPr>
          <a:xfrm>
            <a:off x="1598008" y="3623296"/>
            <a:ext cx="7215844" cy="3279103"/>
          </a:xfrm>
          <a:prstGeom prst="rect">
            <a:avLst/>
          </a:prstGeom>
        </p:spPr>
        <p:txBody>
          <a:bodyPr wrap="square" lIns="0" tIns="0" rIns="0" bIns="0" rtlCol="0" anchor="t">
            <a:spAutoFit/>
          </a:bodyPr>
          <a:lstStyle/>
          <a:p>
            <a:pPr lvl="0" algn="ctr">
              <a:lnSpc>
                <a:spcPct val="140000"/>
              </a:lnSpc>
            </a:pPr>
            <a:r>
              <a:rPr lang="en-US" sz="8000" dirty="0" err="1" smtClean="0">
                <a:solidFill>
                  <a:srgbClr val="FF0000"/>
                </a:solidFill>
                <a:latin typeface="#9Slide03 FS Neusa Bold" panose="00000800000000000000" pitchFamily="2" charset="0"/>
                <a:ea typeface="Arial" panose="020B0604020202020204"/>
                <a:cs typeface="Arial" panose="020B0604020202020204"/>
                <a:sym typeface="Arial" panose="020B0604020202020204"/>
              </a:rPr>
              <a:t>Xuất</a:t>
            </a:r>
            <a:r>
              <a:rPr lang="en-US" sz="8000" dirty="0" smtClean="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phát</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từ</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endParaRPr lang="en-US" sz="8000" dirty="0" smtClean="0">
              <a:solidFill>
                <a:srgbClr val="FF0000"/>
              </a:solidFill>
              <a:latin typeface="#9Slide03 FS Neusa Bold" panose="00000800000000000000" pitchFamily="2" charset="0"/>
              <a:ea typeface="Arial" panose="020B0604020202020204"/>
              <a:cs typeface="Arial" panose="020B0604020202020204"/>
              <a:sym typeface="Arial" panose="020B0604020202020204"/>
            </a:endParaRPr>
          </a:p>
          <a:p>
            <a:pPr lvl="0" algn="ctr">
              <a:lnSpc>
                <a:spcPct val="140000"/>
              </a:lnSpc>
            </a:pPr>
            <a:r>
              <a:rPr lang="en-US" sz="8000" dirty="0" err="1" smtClean="0">
                <a:solidFill>
                  <a:srgbClr val="FF0000"/>
                </a:solidFill>
                <a:latin typeface="#9Slide03 FS Neusa Bold" panose="00000800000000000000" pitchFamily="2" charset="0"/>
                <a:ea typeface="Arial" panose="020B0604020202020204"/>
                <a:cs typeface="Arial" panose="020B0604020202020204"/>
                <a:sym typeface="Arial" panose="020B0604020202020204"/>
              </a:rPr>
              <a:t>Bồ</a:t>
            </a:r>
            <a:r>
              <a:rPr lang="en-US" sz="8000" dirty="0" smtClean="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smtClean="0">
                <a:solidFill>
                  <a:srgbClr val="FF0000"/>
                </a:solidFill>
                <a:latin typeface="#9Slide03 FS Neusa Bold" panose="00000800000000000000" pitchFamily="2" charset="0"/>
                <a:ea typeface="Arial" panose="020B0604020202020204"/>
                <a:cs typeface="Arial" panose="020B0604020202020204"/>
                <a:sym typeface="Arial" panose="020B0604020202020204"/>
              </a:rPr>
              <a:t>Đào</a:t>
            </a:r>
            <a:r>
              <a:rPr lang="en-US" sz="8000" dirty="0" smtClean="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r>
              <a:rPr lang="en-US" sz="8000" dirty="0" err="1">
                <a:solidFill>
                  <a:srgbClr val="FF0000"/>
                </a:solidFill>
                <a:latin typeface="#9Slide03 FS Neusa Bold" panose="00000800000000000000" pitchFamily="2" charset="0"/>
                <a:ea typeface="Arial" panose="020B0604020202020204"/>
                <a:cs typeface="Arial" panose="020B0604020202020204"/>
                <a:sym typeface="Arial" panose="020B0604020202020204"/>
              </a:rPr>
              <a:t>Nha</a:t>
            </a:r>
            <a:r>
              <a:rPr lang="en-US" sz="8000" dirty="0">
                <a:solidFill>
                  <a:srgbClr val="FF0000"/>
                </a:solidFill>
                <a:latin typeface="#9Slide03 FS Neusa Bold" panose="00000800000000000000" pitchFamily="2" charset="0"/>
                <a:ea typeface="Arial" panose="020B0604020202020204"/>
                <a:cs typeface="Arial" panose="020B0604020202020204"/>
                <a:sym typeface="Arial" panose="020B0604020202020204"/>
              </a:rPr>
              <a:t> </a:t>
            </a:r>
            <a:endParaRPr lang="en-US" sz="8000" dirty="0">
              <a:solidFill>
                <a:srgbClr val="FF0000"/>
              </a:solidFill>
              <a:latin typeface="#9Slide03 FS Neusa Bold" panose="00000800000000000000" pitchFamily="2" charset="0"/>
            </a:endParaRPr>
          </a:p>
        </p:txBody>
      </p:sp>
      <p:sp>
        <p:nvSpPr>
          <p:cNvPr id="20" name="TextBox 20"/>
          <p:cNvSpPr txBox="1"/>
          <p:nvPr/>
        </p:nvSpPr>
        <p:spPr>
          <a:xfrm>
            <a:off x="2722694" y="2310465"/>
            <a:ext cx="5152242" cy="7325082"/>
          </a:xfrm>
          <a:prstGeom prst="rect">
            <a:avLst/>
          </a:prstGeom>
        </p:spPr>
        <p:txBody>
          <a:bodyPr wrap="square" lIns="0" tIns="0" rIns="0" bIns="0" rtlCol="0" anchor="t">
            <a:spAutoFit/>
          </a:bodyPr>
          <a:lstStyle/>
          <a:p>
            <a:pPr lvl="0" algn="just">
              <a:lnSpc>
                <a:spcPct val="140000"/>
              </a:lnSpc>
            </a:pPr>
            <a:r>
              <a:rPr lang="vi-VN" sz="3400" dirty="0" smtClean="0">
                <a:solidFill>
                  <a:srgbClr val="FF0000"/>
                </a:solidFill>
                <a:latin typeface="Arial" panose="020B0604020202020204"/>
                <a:ea typeface="Arial" panose="020B0604020202020204"/>
                <a:cs typeface="Arial" panose="020B0604020202020204"/>
                <a:sym typeface="Arial" panose="020B0604020202020204"/>
              </a:rPr>
              <a:t>Ông </a:t>
            </a:r>
            <a:r>
              <a:rPr lang="vi-VN" sz="3400" dirty="0">
                <a:solidFill>
                  <a:srgbClr val="FF0000"/>
                </a:solidFill>
                <a:latin typeface="Arial" panose="020B0604020202020204"/>
                <a:ea typeface="Arial" panose="020B0604020202020204"/>
                <a:cs typeface="Arial" panose="020B0604020202020204"/>
                <a:sym typeface="Arial" panose="020B0604020202020204"/>
              </a:rPr>
              <a:t>nghĩ rằng có một con đường ngắn hơn và an toàn hơn vòng quanh Nam Mỹ. Ông và thủy thủ đoàn của mình đi thuyền an toàn đến một vùng biển mới rộng lớn và gọi nó là Thái Bình Dương. </a:t>
            </a:r>
            <a:endParaRPr lang="vi-VN" sz="3400" dirty="0">
              <a:solidFill>
                <a:srgbClr val="FF0000"/>
              </a:solidFill>
            </a:endParaRPr>
          </a:p>
          <a:p>
            <a:pPr lvl="0" algn="just">
              <a:lnSpc>
                <a:spcPct val="140000"/>
              </a:lnSpc>
            </a:pPr>
            <a:r>
              <a:rPr lang="vi-VN" sz="3400" dirty="0">
                <a:solidFill>
                  <a:srgbClr val="FF0000"/>
                </a:solidFill>
                <a:latin typeface="Arial" panose="020B0604020202020204"/>
                <a:ea typeface="Arial" panose="020B0604020202020204"/>
                <a:cs typeface="Arial" panose="020B0604020202020204"/>
                <a:sym typeface="Arial" panose="020B0604020202020204"/>
              </a:rPr>
              <a:t> </a:t>
            </a:r>
            <a:endParaRPr lang="vi-VN" sz="3400" dirty="0">
              <a:solidFill>
                <a:srgbClr val="FF0000"/>
              </a:solidFill>
            </a:endParaRPr>
          </a:p>
          <a:p>
            <a:pPr lvl="0" algn="just">
              <a:lnSpc>
                <a:spcPct val="140000"/>
              </a:lnSpc>
            </a:pPr>
            <a:endParaRPr lang="vi-VN" sz="3400" dirty="0">
              <a:solidFill>
                <a:srgbClr val="FF0000"/>
              </a:solidFill>
              <a:latin typeface="Arial" panose="020B0604020202020204"/>
              <a:ea typeface="Arial" panose="020B0604020202020204"/>
              <a:cs typeface="Arial" panose="020B0604020202020204"/>
              <a:sym typeface="Arial" panose="020B0604020202020204"/>
            </a:endParaRPr>
          </a:p>
        </p:txBody>
      </p:sp>
      <p:pic>
        <p:nvPicPr>
          <p:cNvPr id="3" name="60 SECONDS COUNTDOWN TIMER WITH SOUND EFF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18546" y="7751643"/>
            <a:ext cx="1774769" cy="1440000"/>
          </a:xfrm>
          <a:prstGeom prst="ellipse">
            <a:avLst/>
          </a:prstGeom>
        </p:spPr>
      </p:pic>
      <p:grpSp>
        <p:nvGrpSpPr>
          <p:cNvPr id="29" name="Group 8"/>
          <p:cNvGrpSpPr/>
          <p:nvPr/>
        </p:nvGrpSpPr>
        <p:grpSpPr>
          <a:xfrm>
            <a:off x="0" y="0"/>
            <a:ext cx="474505" cy="490994"/>
            <a:chOff x="0" y="0"/>
            <a:chExt cx="130787" cy="129315"/>
          </a:xfrm>
        </p:grpSpPr>
        <p:sp>
          <p:nvSpPr>
            <p:cNvPr id="30" name="Freeform 9"/>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1" name="TextBox 10"/>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32" name="Group 11"/>
          <p:cNvGrpSpPr/>
          <p:nvPr/>
        </p:nvGrpSpPr>
        <p:grpSpPr>
          <a:xfrm>
            <a:off x="0" y="9796006"/>
            <a:ext cx="474505" cy="490994"/>
            <a:chOff x="0" y="0"/>
            <a:chExt cx="130787" cy="129315"/>
          </a:xfrm>
        </p:grpSpPr>
        <p:sp>
          <p:nvSpPr>
            <p:cNvPr id="33" name="Freeform 12">
              <a:hlinkClick r:id="rId6" action="ppaction://hlinksldjump"/>
            </p:cNvPr>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4" name="TextBox 13"/>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6" name="Group 5"/>
          <p:cNvGrpSpPr/>
          <p:nvPr/>
        </p:nvGrpSpPr>
        <p:grpSpPr>
          <a:xfrm>
            <a:off x="10972799" y="0"/>
            <a:ext cx="6046227" cy="10142339"/>
            <a:chOff x="10972799" y="0"/>
            <a:chExt cx="6046227" cy="10142339"/>
          </a:xfrm>
        </p:grpSpPr>
        <p:pic>
          <p:nvPicPr>
            <p:cNvPr id="39" name="Picture 38"/>
            <p:cNvPicPr>
              <a:picLocks noChangeAspect="1"/>
            </p:cNvPicPr>
            <p:nvPr/>
          </p:nvPicPr>
          <p:blipFill rotWithShape="1">
            <a:blip r:embed="rId7"/>
            <a:srcRect l="35359" t="16667" r="30673" b="31250"/>
            <a:stretch>
              <a:fillRect/>
            </a:stretch>
          </p:blipFill>
          <p:spPr>
            <a:xfrm>
              <a:off x="10972799" y="0"/>
              <a:ext cx="6046227" cy="3611335"/>
            </a:xfrm>
            <a:prstGeom prst="rect">
              <a:avLst/>
            </a:prstGeom>
          </p:spPr>
        </p:pic>
        <p:pic>
          <p:nvPicPr>
            <p:cNvPr id="41" name="Picture 40"/>
            <p:cNvPicPr>
              <a:picLocks noChangeAspect="1"/>
            </p:cNvPicPr>
            <p:nvPr/>
          </p:nvPicPr>
          <p:blipFill rotWithShape="1">
            <a:blip r:embed="rId7"/>
            <a:srcRect l="35359" t="16667" r="30673" b="31250"/>
            <a:stretch>
              <a:fillRect/>
            </a:stretch>
          </p:blipFill>
          <p:spPr>
            <a:xfrm>
              <a:off x="10972799" y="3614124"/>
              <a:ext cx="6046227" cy="3297448"/>
            </a:xfrm>
            <a:prstGeom prst="rect">
              <a:avLst/>
            </a:prstGeom>
          </p:spPr>
        </p:pic>
        <p:pic>
          <p:nvPicPr>
            <p:cNvPr id="42" name="Picture 41"/>
            <p:cNvPicPr>
              <a:picLocks noChangeAspect="1"/>
            </p:cNvPicPr>
            <p:nvPr/>
          </p:nvPicPr>
          <p:blipFill rotWithShape="1">
            <a:blip r:embed="rId7"/>
            <a:srcRect l="35359" t="16667" r="30673" b="31250"/>
            <a:stretch>
              <a:fillRect/>
            </a:stretch>
          </p:blipFill>
          <p:spPr>
            <a:xfrm>
              <a:off x="10972799" y="6531004"/>
              <a:ext cx="6046227" cy="3611335"/>
            </a:xfrm>
            <a:prstGeom prst="rect">
              <a:avLst/>
            </a:prstGeom>
          </p:spPr>
        </p:pic>
      </p:grpSp>
      <p:grpSp>
        <p:nvGrpSpPr>
          <p:cNvPr id="25" name="Group 24"/>
          <p:cNvGrpSpPr/>
          <p:nvPr/>
        </p:nvGrpSpPr>
        <p:grpSpPr>
          <a:xfrm>
            <a:off x="10400711" y="1179208"/>
            <a:ext cx="7200156" cy="8472137"/>
            <a:chOff x="4947774" y="1658535"/>
            <a:chExt cx="7200156" cy="8472137"/>
          </a:xfrm>
        </p:grpSpPr>
        <p:pic>
          <p:nvPicPr>
            <p:cNvPr id="26" name="Google Shape;276;p17"/>
            <p:cNvPicPr preferRelativeResize="0"/>
            <p:nvPr/>
          </p:nvPicPr>
          <p:blipFill rotWithShape="1">
            <a:blip r:embed="rId8"/>
            <a:srcRect/>
            <a:stretch>
              <a:fillRect/>
            </a:stretch>
          </p:blipFill>
          <p:spPr>
            <a:xfrm>
              <a:off x="5847852" y="1658535"/>
              <a:ext cx="5400000" cy="5400000"/>
            </a:xfrm>
            <a:prstGeom prst="rect">
              <a:avLst/>
            </a:prstGeom>
            <a:noFill/>
            <a:ln>
              <a:noFill/>
            </a:ln>
          </p:spPr>
        </p:pic>
        <p:sp>
          <p:nvSpPr>
            <p:cNvPr id="35" name="Google Shape;277;p17"/>
            <p:cNvSpPr txBox="1"/>
            <p:nvPr/>
          </p:nvSpPr>
          <p:spPr>
            <a:xfrm>
              <a:off x="4947774" y="7545349"/>
              <a:ext cx="7200156" cy="258532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6000" b="0" i="0" u="none" strike="noStrike" cap="none" dirty="0">
                  <a:solidFill>
                    <a:srgbClr val="000000"/>
                  </a:solidFill>
                  <a:latin typeface="#9Slide03 FS Neusa Bold" panose="00000800000000000000" pitchFamily="2" charset="0"/>
                  <a:ea typeface="Arial" panose="020B0604020202020204"/>
                  <a:cs typeface="Arial" panose="020B0604020202020204"/>
                  <a:sym typeface="Arial" panose="020B0604020202020204"/>
                </a:rPr>
                <a:t>Magellan </a:t>
              </a:r>
              <a:endParaRPr lang="en-GB" sz="6000" b="0" i="0" u="none" strike="noStrike" cap="none" dirty="0" smtClean="0">
                <a:solidFill>
                  <a:srgbClr val="000000"/>
                </a:solidFill>
                <a:latin typeface="#9Slide03 FS Neusa Bold" panose="00000800000000000000" pitchFamily="2" charset="0"/>
                <a:ea typeface="Arial" panose="020B0604020202020204"/>
                <a:cs typeface="Arial" panose="020B0604020202020204"/>
                <a:sym typeface="Arial" panose="020B0604020202020204"/>
              </a:endParaRPr>
            </a:p>
            <a:p>
              <a:pPr marL="0" marR="0" lvl="0" indent="0" algn="ctr" rtl="0">
                <a:lnSpc>
                  <a:spcPct val="140000"/>
                </a:lnSpc>
                <a:spcBef>
                  <a:spcPts val="0"/>
                </a:spcBef>
                <a:spcAft>
                  <a:spcPts val="0"/>
                </a:spcAft>
                <a:buNone/>
              </a:pPr>
              <a:r>
                <a:rPr lang="en-GB" sz="6000" b="0" i="0" u="none" strike="noStrike" cap="none" dirty="0" smtClean="0">
                  <a:solidFill>
                    <a:srgbClr val="000000"/>
                  </a:solidFill>
                  <a:latin typeface="#9Slide03 FS Neusa Bold" panose="00000800000000000000" pitchFamily="2" charset="0"/>
                  <a:ea typeface="Arial" panose="020B0604020202020204"/>
                  <a:cs typeface="Arial" panose="020B0604020202020204"/>
                  <a:sym typeface="Arial" panose="020B0604020202020204"/>
                </a:rPr>
                <a:t>(</a:t>
              </a:r>
              <a:r>
                <a:rPr lang="en-GB" sz="6000" b="0" i="0" u="none" strike="noStrike" cap="none" dirty="0">
                  <a:solidFill>
                    <a:srgbClr val="000000"/>
                  </a:solidFill>
                  <a:latin typeface="#9Slide03 FS Neusa Bold" panose="00000800000000000000" pitchFamily="2" charset="0"/>
                  <a:ea typeface="Arial" panose="020B0604020202020204"/>
                  <a:cs typeface="Arial" panose="020B0604020202020204"/>
                  <a:sym typeface="Arial" panose="020B0604020202020204"/>
                </a:rPr>
                <a:t>Ma-giê-lăng)</a:t>
              </a:r>
              <a:endParaRPr sz="6000" dirty="0">
                <a:latin typeface="#9Slide03 FS Neusa Bold" panose="000008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784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hidden"/>
                                      </p:to>
                                    </p:set>
                                  </p:childTnLst>
                                </p:cTn>
                              </p:par>
                            </p:childTnLst>
                          </p:cTn>
                        </p:par>
                        <p:par>
                          <p:cTn id="14" fill="hold">
                            <p:stCondLst>
                              <p:cond delay="0"/>
                            </p:stCondLst>
                            <p:childTnLst>
                              <p:par>
                                <p:cTn id="15" presetID="16" presetClass="entr" presetSubtype="37"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bldLst>
      <p:bldP spid="28"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A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144225" y="1028700"/>
            <a:ext cx="10658819" cy="8229600"/>
          </a:xfrm>
          <a:prstGeom prst="rect">
            <a:avLst/>
          </a:prstGeom>
        </p:spPr>
      </p:pic>
      <p:grpSp>
        <p:nvGrpSpPr>
          <p:cNvPr id="16" name="Group 16"/>
          <p:cNvGrpSpPr/>
          <p:nvPr/>
        </p:nvGrpSpPr>
        <p:grpSpPr>
          <a:xfrm>
            <a:off x="0" y="0"/>
            <a:ext cx="4775457" cy="10287000"/>
            <a:chOff x="0" y="0"/>
            <a:chExt cx="600311" cy="1293153"/>
          </a:xfrm>
        </p:grpSpPr>
        <p:sp>
          <p:nvSpPr>
            <p:cNvPr id="17" name="Freeform 17"/>
            <p:cNvSpPr/>
            <p:nvPr/>
          </p:nvSpPr>
          <p:spPr>
            <a:xfrm>
              <a:off x="0" y="0"/>
              <a:ext cx="600311" cy="1293153"/>
            </a:xfrm>
            <a:custGeom>
              <a:avLst/>
              <a:gdLst/>
              <a:ahLst/>
              <a:cxnLst/>
              <a:rect l="l" t="t" r="r" b="b"/>
              <a:pathLst>
                <a:path w="600311" h="1293153">
                  <a:moveTo>
                    <a:pt x="0" y="0"/>
                  </a:moveTo>
                  <a:lnTo>
                    <a:pt x="600311" y="0"/>
                  </a:lnTo>
                  <a:lnTo>
                    <a:pt x="600311" y="1293153"/>
                  </a:lnTo>
                  <a:lnTo>
                    <a:pt x="0" y="1293153"/>
                  </a:lnTo>
                  <a:close/>
                </a:path>
              </a:pathLst>
            </a:custGeom>
            <a:solidFill>
              <a:srgbClr val="E46D42"/>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19" name="TextBox 19"/>
          <p:cNvSpPr txBox="1"/>
          <p:nvPr/>
        </p:nvSpPr>
        <p:spPr>
          <a:xfrm>
            <a:off x="116561" y="1193737"/>
            <a:ext cx="4151303" cy="7386638"/>
          </a:xfrm>
          <a:prstGeom prst="rect">
            <a:avLst/>
          </a:prstGeom>
        </p:spPr>
        <p:txBody>
          <a:bodyPr wrap="square" lIns="0" tIns="0" rIns="0" bIns="0" rtlCol="0" anchor="t">
            <a:spAutoFit/>
          </a:bodyPr>
          <a:lstStyle/>
          <a:p>
            <a:pPr algn="ctr">
              <a:lnSpc>
                <a:spcPct val="200000"/>
              </a:lnSpc>
            </a:pPr>
            <a:r>
              <a:rPr lang="en-US" sz="12000" dirty="0" smtClean="0">
                <a:solidFill>
                  <a:srgbClr val="FAF5F2"/>
                </a:solidFill>
                <a:latin typeface="#9Slide03 FS Neusa Bold" panose="00000800000000000000" pitchFamily="2" charset="0"/>
              </a:rPr>
              <a:t>VẬN</a:t>
            </a:r>
          </a:p>
          <a:p>
            <a:pPr algn="ctr">
              <a:lnSpc>
                <a:spcPct val="200000"/>
              </a:lnSpc>
            </a:pPr>
            <a:r>
              <a:rPr lang="en-US" sz="12000" dirty="0" smtClean="0">
                <a:solidFill>
                  <a:srgbClr val="FAF5F2"/>
                </a:solidFill>
                <a:latin typeface="#9Slide03 FS Neusa Bold" panose="00000800000000000000" pitchFamily="2" charset="0"/>
              </a:rPr>
              <a:t>DỤNG</a:t>
            </a:r>
            <a:endParaRPr lang="en-US" sz="12000" dirty="0">
              <a:solidFill>
                <a:srgbClr val="FAF5F2"/>
              </a:solidFill>
              <a:latin typeface="#9Slide03 FS Neusa Bold" panose="00000800000000000000" pitchFamily="2" charset="0"/>
            </a:endParaRPr>
          </a:p>
        </p:txBody>
      </p:sp>
      <p:sp>
        <p:nvSpPr>
          <p:cNvPr id="23" name="TextBox 19"/>
          <p:cNvSpPr txBox="1"/>
          <p:nvPr/>
        </p:nvSpPr>
        <p:spPr>
          <a:xfrm>
            <a:off x="7024322" y="3086100"/>
            <a:ext cx="9220200" cy="3808735"/>
          </a:xfrm>
          <a:prstGeom prst="rect">
            <a:avLst/>
          </a:prstGeom>
        </p:spPr>
        <p:txBody>
          <a:bodyPr wrap="square" lIns="0" tIns="0" rIns="0" bIns="0" rtlCol="0" anchor="t">
            <a:spAutoFit/>
          </a:bodyPr>
          <a:lstStyle/>
          <a:p>
            <a:pPr algn="just">
              <a:lnSpc>
                <a:spcPct val="150000"/>
              </a:lnSpc>
            </a:pPr>
            <a:r>
              <a:rPr lang="en-US" sz="5500" dirty="0" err="1" smtClean="0"/>
              <a:t>Phân</a:t>
            </a:r>
            <a:r>
              <a:rPr lang="en-US" sz="5500" dirty="0" smtClean="0"/>
              <a:t> </a:t>
            </a:r>
            <a:r>
              <a:rPr lang="en-US" sz="5500" dirty="0" err="1" smtClean="0"/>
              <a:t>tích</a:t>
            </a:r>
            <a:r>
              <a:rPr lang="en-US" sz="5500" dirty="0" smtClean="0"/>
              <a:t> </a:t>
            </a:r>
            <a:r>
              <a:rPr lang="en-US" sz="5500" dirty="0" err="1" smtClean="0"/>
              <a:t>những</a:t>
            </a:r>
            <a:r>
              <a:rPr lang="en-US" sz="5500" dirty="0" smtClean="0"/>
              <a:t> </a:t>
            </a:r>
            <a:r>
              <a:rPr lang="en-US" sz="5500" dirty="0" err="1" smtClean="0"/>
              <a:t>yếu</a:t>
            </a:r>
            <a:r>
              <a:rPr lang="en-US" sz="5500" dirty="0" smtClean="0"/>
              <a:t> </a:t>
            </a:r>
            <a:r>
              <a:rPr lang="en-US" sz="5500" dirty="0" err="1" smtClean="0"/>
              <a:t>tố</a:t>
            </a:r>
            <a:r>
              <a:rPr lang="en-US" sz="5500" dirty="0" smtClean="0"/>
              <a:t> </a:t>
            </a:r>
            <a:r>
              <a:rPr lang="en-US" sz="5500" dirty="0" err="1" smtClean="0"/>
              <a:t>tác</a:t>
            </a:r>
            <a:r>
              <a:rPr lang="en-US" sz="5500" dirty="0" smtClean="0"/>
              <a:t> </a:t>
            </a:r>
            <a:r>
              <a:rPr lang="en-US" sz="5500" dirty="0" err="1" smtClean="0"/>
              <a:t>động</a:t>
            </a:r>
            <a:r>
              <a:rPr lang="en-US" sz="5500" dirty="0" smtClean="0"/>
              <a:t> </a:t>
            </a:r>
            <a:r>
              <a:rPr lang="en-US" sz="5500" dirty="0" err="1" smtClean="0"/>
              <a:t>đến</a:t>
            </a:r>
            <a:r>
              <a:rPr lang="en-US" sz="5500" dirty="0" smtClean="0"/>
              <a:t> </a:t>
            </a:r>
            <a:r>
              <a:rPr lang="en-US" sz="5500" dirty="0" err="1" smtClean="0"/>
              <a:t>các</a:t>
            </a:r>
            <a:r>
              <a:rPr lang="en-US" sz="5500" dirty="0" smtClean="0"/>
              <a:t> </a:t>
            </a:r>
            <a:r>
              <a:rPr lang="en-US" sz="5500" dirty="0" err="1" smtClean="0"/>
              <a:t>cuộc</a:t>
            </a:r>
            <a:r>
              <a:rPr lang="en-US" sz="5500" dirty="0" smtClean="0"/>
              <a:t> </a:t>
            </a:r>
            <a:r>
              <a:rPr lang="en-US" sz="5500" dirty="0" err="1" smtClean="0"/>
              <a:t>phát</a:t>
            </a:r>
            <a:r>
              <a:rPr lang="en-US" sz="5500" dirty="0" smtClean="0"/>
              <a:t> </a:t>
            </a:r>
            <a:r>
              <a:rPr lang="en-US" sz="5500" dirty="0" err="1" smtClean="0"/>
              <a:t>kiến</a:t>
            </a:r>
            <a:r>
              <a:rPr lang="en-US" sz="5500" dirty="0" smtClean="0"/>
              <a:t> </a:t>
            </a:r>
            <a:r>
              <a:rPr lang="en-US" sz="5500" dirty="0" err="1" smtClean="0"/>
              <a:t>địa</a:t>
            </a:r>
            <a:r>
              <a:rPr lang="en-US" sz="5500" dirty="0" smtClean="0"/>
              <a:t> </a:t>
            </a:r>
            <a:r>
              <a:rPr lang="en-US" sz="5500" dirty="0" err="1" smtClean="0"/>
              <a:t>lí</a:t>
            </a:r>
            <a:r>
              <a:rPr lang="en-US" sz="5500" dirty="0" smtClean="0"/>
              <a:t> </a:t>
            </a:r>
            <a:r>
              <a:rPr lang="en-US" sz="5500" dirty="0" err="1" smtClean="0"/>
              <a:t>trong</a:t>
            </a:r>
            <a:r>
              <a:rPr lang="en-US" sz="5500" dirty="0" smtClean="0"/>
              <a:t> </a:t>
            </a:r>
            <a:r>
              <a:rPr lang="en-US" sz="5500" dirty="0" err="1" smtClean="0"/>
              <a:t>lịch</a:t>
            </a:r>
            <a:r>
              <a:rPr lang="en-US" sz="5500" dirty="0" smtClean="0"/>
              <a:t> </a:t>
            </a:r>
            <a:r>
              <a:rPr lang="en-US" sz="5500" dirty="0" err="1" smtClean="0"/>
              <a:t>sử</a:t>
            </a:r>
            <a:r>
              <a:rPr lang="en-US" sz="5500" dirty="0" smtClean="0"/>
              <a:t> </a:t>
            </a:r>
            <a:endParaRPr lang="en-US" sz="5500" dirty="0"/>
          </a:p>
        </p:txBody>
      </p:sp>
    </p:spTree>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hững cuộc phát kiến địa lí | SGK Lịch sử lớ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1"/>
            <a:ext cx="17980026" cy="1028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031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18135600" cy="990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5135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46D4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95827">
            <a:off x="-4001162" y="-1708824"/>
            <a:ext cx="10059724" cy="527585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95827">
            <a:off x="12229438" y="6719965"/>
            <a:ext cx="10059724" cy="5275859"/>
          </a:xfrm>
          <a:prstGeom prst="rect">
            <a:avLst/>
          </a:prstGeom>
        </p:spPr>
      </p:pic>
      <p:sp>
        <p:nvSpPr>
          <p:cNvPr id="4" name="TextBox 4"/>
          <p:cNvSpPr txBox="1"/>
          <p:nvPr/>
        </p:nvSpPr>
        <p:spPr>
          <a:xfrm>
            <a:off x="4782487" y="2606419"/>
            <a:ext cx="8723026" cy="4360937"/>
          </a:xfrm>
          <a:prstGeom prst="rect">
            <a:avLst/>
          </a:prstGeom>
        </p:spPr>
        <p:txBody>
          <a:bodyPr lIns="0" tIns="0" rIns="0" bIns="0" rtlCol="0" anchor="t">
            <a:spAutoFit/>
          </a:bodyPr>
          <a:lstStyle/>
          <a:p>
            <a:pPr algn="ctr">
              <a:lnSpc>
                <a:spcPct val="150000"/>
              </a:lnSpc>
            </a:pPr>
            <a:r>
              <a:rPr lang="en-US" sz="10000" dirty="0" err="1" smtClean="0">
                <a:solidFill>
                  <a:srgbClr val="FAF5F2"/>
                </a:solidFill>
                <a:latin typeface="#9Slide03 FS Neusa Bold" panose="00000800000000000000" pitchFamily="2" charset="0"/>
              </a:rPr>
              <a:t>Tiết</a:t>
            </a:r>
            <a:r>
              <a:rPr lang="en-US" sz="10000" dirty="0" smtClean="0">
                <a:solidFill>
                  <a:srgbClr val="FAF5F2"/>
                </a:solidFill>
                <a:latin typeface="#9Slide03 FS Neusa Bold" panose="00000800000000000000" pitchFamily="2" charset="0"/>
              </a:rPr>
              <a:t> </a:t>
            </a:r>
            <a:r>
              <a:rPr lang="en-US" sz="10000" dirty="0" err="1" smtClean="0">
                <a:solidFill>
                  <a:srgbClr val="FAF5F2"/>
                </a:solidFill>
                <a:latin typeface="#9Slide03 FS Neusa Bold" panose="00000800000000000000" pitchFamily="2" charset="0"/>
              </a:rPr>
              <a:t>học</a:t>
            </a:r>
            <a:r>
              <a:rPr lang="en-US" sz="10000" dirty="0" smtClean="0">
                <a:solidFill>
                  <a:srgbClr val="FAF5F2"/>
                </a:solidFill>
                <a:latin typeface="#9Slide03 FS Neusa Bold" panose="00000800000000000000" pitchFamily="2" charset="0"/>
              </a:rPr>
              <a:t> </a:t>
            </a:r>
            <a:r>
              <a:rPr lang="en-US" sz="10000" dirty="0" err="1" smtClean="0">
                <a:solidFill>
                  <a:srgbClr val="FAF5F2"/>
                </a:solidFill>
                <a:latin typeface="#9Slide03 FS Neusa Bold" panose="00000800000000000000" pitchFamily="2" charset="0"/>
              </a:rPr>
              <a:t>kết</a:t>
            </a:r>
            <a:r>
              <a:rPr lang="en-US" sz="10000" dirty="0" smtClean="0">
                <a:solidFill>
                  <a:srgbClr val="FAF5F2"/>
                </a:solidFill>
                <a:latin typeface="#9Slide03 FS Neusa Bold" panose="00000800000000000000" pitchFamily="2" charset="0"/>
              </a:rPr>
              <a:t> </a:t>
            </a:r>
            <a:r>
              <a:rPr lang="en-US" sz="10000" dirty="0" err="1" smtClean="0">
                <a:solidFill>
                  <a:srgbClr val="FAF5F2"/>
                </a:solidFill>
                <a:latin typeface="#9Slide03 FS Neusa Bold" panose="00000800000000000000" pitchFamily="2" charset="0"/>
              </a:rPr>
              <a:t>thúc</a:t>
            </a:r>
            <a:r>
              <a:rPr lang="en-US" sz="10000" dirty="0" smtClean="0">
                <a:solidFill>
                  <a:srgbClr val="FAF5F2"/>
                </a:solidFill>
                <a:latin typeface="#9Slide03 FS Neusa Bold" panose="00000800000000000000" pitchFamily="2" charset="0"/>
              </a:rPr>
              <a:t>.</a:t>
            </a:r>
          </a:p>
          <a:p>
            <a:pPr algn="ctr">
              <a:lnSpc>
                <a:spcPct val="150000"/>
              </a:lnSpc>
            </a:pPr>
            <a:r>
              <a:rPr lang="en-US" sz="10000" dirty="0" err="1" smtClean="0">
                <a:solidFill>
                  <a:srgbClr val="FAF5F2"/>
                </a:solidFill>
                <a:latin typeface="#9Slide03 FS Neusa Bold" panose="00000800000000000000" pitchFamily="2" charset="0"/>
              </a:rPr>
              <a:t>Chào</a:t>
            </a:r>
            <a:r>
              <a:rPr lang="en-US" sz="10000" dirty="0" smtClean="0">
                <a:solidFill>
                  <a:srgbClr val="FAF5F2"/>
                </a:solidFill>
                <a:latin typeface="#9Slide03 FS Neusa Bold" panose="00000800000000000000" pitchFamily="2" charset="0"/>
              </a:rPr>
              <a:t> </a:t>
            </a:r>
            <a:r>
              <a:rPr lang="en-US" sz="10000" dirty="0" err="1" smtClean="0">
                <a:solidFill>
                  <a:srgbClr val="FAF5F2"/>
                </a:solidFill>
                <a:latin typeface="#9Slide03 FS Neusa Bold" panose="00000800000000000000" pitchFamily="2" charset="0"/>
              </a:rPr>
              <a:t>các</a:t>
            </a:r>
            <a:r>
              <a:rPr lang="en-US" sz="10000" dirty="0" smtClean="0">
                <a:solidFill>
                  <a:srgbClr val="FAF5F2"/>
                </a:solidFill>
                <a:latin typeface="#9Slide03 FS Neusa Bold" panose="00000800000000000000" pitchFamily="2" charset="0"/>
              </a:rPr>
              <a:t> </a:t>
            </a:r>
            <a:r>
              <a:rPr lang="en-US" sz="10000" dirty="0" err="1" smtClean="0">
                <a:solidFill>
                  <a:srgbClr val="FAF5F2"/>
                </a:solidFill>
                <a:latin typeface="#9Slide03 FS Neusa Bold" panose="00000800000000000000" pitchFamily="2" charset="0"/>
              </a:rPr>
              <a:t>em</a:t>
            </a:r>
            <a:r>
              <a:rPr lang="en-US" sz="10000" dirty="0" smtClean="0">
                <a:solidFill>
                  <a:srgbClr val="FAF5F2"/>
                </a:solidFill>
                <a:latin typeface="#9Slide03 FS Neusa Bold" panose="00000800000000000000" pitchFamily="2" charset="0"/>
              </a:rPr>
              <a:t>.</a:t>
            </a:r>
            <a:endParaRPr lang="en-US" sz="10000" dirty="0">
              <a:solidFill>
                <a:srgbClr val="FAF5F2"/>
              </a:solidFill>
              <a:latin typeface="#9Slide03 FS Neusa Bold" panose="00000800000000000000" pitchFamily="2" charset="0"/>
            </a:endParaRPr>
          </a:p>
        </p:txBody>
      </p:sp>
      <p:grpSp>
        <p:nvGrpSpPr>
          <p:cNvPr id="6" name="Group 6"/>
          <p:cNvGrpSpPr/>
          <p:nvPr/>
        </p:nvGrpSpPr>
        <p:grpSpPr>
          <a:xfrm>
            <a:off x="16913802" y="1021843"/>
            <a:ext cx="345498" cy="364997"/>
            <a:chOff x="0" y="0"/>
            <a:chExt cx="70702" cy="74692"/>
          </a:xfrm>
        </p:grpSpPr>
        <p:sp>
          <p:nvSpPr>
            <p:cNvPr id="7" name="Freeform 7"/>
            <p:cNvSpPr/>
            <p:nvPr/>
          </p:nvSpPr>
          <p:spPr>
            <a:xfrm>
              <a:off x="0" y="0"/>
              <a:ext cx="70702" cy="74692"/>
            </a:xfrm>
            <a:custGeom>
              <a:avLst/>
              <a:gdLst/>
              <a:ahLst/>
              <a:cxnLst/>
              <a:rect l="l" t="t" r="r" b="b"/>
              <a:pathLst>
                <a:path w="70702" h="74692">
                  <a:moveTo>
                    <a:pt x="0" y="0"/>
                  </a:moveTo>
                  <a:lnTo>
                    <a:pt x="70702" y="0"/>
                  </a:lnTo>
                  <a:lnTo>
                    <a:pt x="70702" y="74692"/>
                  </a:lnTo>
                  <a:lnTo>
                    <a:pt x="0" y="74692"/>
                  </a:lnTo>
                  <a:close/>
                </a:path>
              </a:pathLst>
            </a:custGeom>
            <a:solidFill>
              <a:srgbClr val="FAF5F2"/>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9" name="Group 9"/>
          <p:cNvGrpSpPr/>
          <p:nvPr/>
        </p:nvGrpSpPr>
        <p:grpSpPr>
          <a:xfrm>
            <a:off x="1028700" y="8893303"/>
            <a:ext cx="345498" cy="364997"/>
            <a:chOff x="0" y="0"/>
            <a:chExt cx="70702" cy="74692"/>
          </a:xfrm>
        </p:grpSpPr>
        <p:sp>
          <p:nvSpPr>
            <p:cNvPr id="10" name="Freeform 10"/>
            <p:cNvSpPr/>
            <p:nvPr/>
          </p:nvSpPr>
          <p:spPr>
            <a:xfrm>
              <a:off x="0" y="0"/>
              <a:ext cx="70702" cy="74692"/>
            </a:xfrm>
            <a:custGeom>
              <a:avLst/>
              <a:gdLst/>
              <a:ahLst/>
              <a:cxnLst/>
              <a:rect l="l" t="t" r="r" b="b"/>
              <a:pathLst>
                <a:path w="70702" h="74692">
                  <a:moveTo>
                    <a:pt x="0" y="0"/>
                  </a:moveTo>
                  <a:lnTo>
                    <a:pt x="70702" y="0"/>
                  </a:lnTo>
                  <a:lnTo>
                    <a:pt x="70702" y="74692"/>
                  </a:lnTo>
                  <a:lnTo>
                    <a:pt x="0" y="74692"/>
                  </a:lnTo>
                  <a:close/>
                </a:path>
              </a:pathLst>
            </a:custGeom>
            <a:solidFill>
              <a:srgbClr val="FAF5F2"/>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9700"/>
            <a:ext cx="4267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4600" y="495300"/>
            <a:ext cx="3733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524932"/>
            <a:ext cx="9715500" cy="888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6800" y="5676900"/>
            <a:ext cx="5410200" cy="42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2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16" presetClass="entr" presetSubtype="21"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barn(inVertic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31"/>
                                        </p:tgtEl>
                                        <p:attrNameLst>
                                          <p:attrName>style.visibility</p:attrName>
                                        </p:attrNameLst>
                                      </p:cBhvr>
                                      <p:to>
                                        <p:strVal val="visible"/>
                                      </p:to>
                                    </p:set>
                                    <p:animEffect transition="in" filter="barn(inVertical)">
                                      <p:cBhvr>
                                        <p:cTn id="15"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 y="787400"/>
            <a:ext cx="3124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028700"/>
            <a:ext cx="6400800" cy="838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0" y="3848100"/>
            <a:ext cx="717973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8600" y="419100"/>
            <a:ext cx="541020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77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barn(inVertical)">
                                      <p:cBhvr>
                                        <p:cTn id="12" dur="50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9700"/>
            <a:ext cx="4267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4600" y="495300"/>
            <a:ext cx="3733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524933"/>
            <a:ext cx="9715500"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777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1544</Words>
  <Application>Microsoft Office PowerPoint</Application>
  <PresentationFormat>Custom</PresentationFormat>
  <Paragraphs>174</Paragraphs>
  <Slides>60</Slides>
  <Notes>9</Notes>
  <HiddenSlides>0</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Arial</vt:lpstr>
      <vt:lpstr>Calibri</vt:lpstr>
      <vt:lpstr>Open Sans</vt:lpstr>
      <vt:lpstr>#9Slide03 IcielPanton Black</vt:lpstr>
      <vt:lpstr>Bitter</vt:lpstr>
      <vt:lpstr>Times New Roman</vt:lpstr>
      <vt:lpstr>Wingdings</vt:lpstr>
      <vt:lpstr>#9Slide03 FS Neusa Bold</vt:lpstr>
      <vt:lpstr>Microsoft YaHei</vt:lpstr>
      <vt:lpstr>#9Slide03 Cabin Condensed Bold</vt:lpstr>
      <vt:lpstr>.VnTime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nhân</vt:lpstr>
      <vt:lpstr>PowerPoint Presentation</vt:lpstr>
      <vt:lpstr>PowerPoint Presentation</vt:lpstr>
      <vt:lpstr>PowerPoint Presentation</vt:lpstr>
      <vt:lpstr>PowerPoint Presentation</vt:lpstr>
      <vt:lpstr>PowerPoint Presentation</vt:lpstr>
      <vt:lpstr>Điều kiện</vt:lpstr>
      <vt:lpstr>Điều kiện</vt:lpstr>
      <vt:lpstr>PowerPoint Presentation</vt:lpstr>
      <vt:lpstr>PowerPoint Presentation</vt:lpstr>
      <vt:lpstr>Điều kiện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Orange Minimalist Interior Presentation</dc:title>
  <dc:creator/>
  <cp:lastModifiedBy>Admin</cp:lastModifiedBy>
  <cp:revision>55</cp:revision>
  <dcterms:created xsi:type="dcterms:W3CDTF">2006-08-16T00:00:00Z</dcterms:created>
  <dcterms:modified xsi:type="dcterms:W3CDTF">2022-10-04T04:44:42Z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59785FBA9EBD4A9683D1FB5AF7B47170</vt:lpwstr>
  </property>
  <property fmtid="{D5CDD505-2E9C-101B-9397-08002B2CF9AE}" pid="3" name="KSOProductBuildVer">
    <vt:lpwstr>1033-11.2.0.11254</vt:lpwstr>
  </property>
</Properties>
</file>