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64" r:id="rId2"/>
    <p:sldId id="366" r:id="rId3"/>
    <p:sldId id="369" r:id="rId4"/>
    <p:sldId id="406" r:id="rId5"/>
    <p:sldId id="408" r:id="rId6"/>
    <p:sldId id="381" r:id="rId7"/>
    <p:sldId id="365" r:id="rId8"/>
    <p:sldId id="383" r:id="rId9"/>
    <p:sldId id="340" r:id="rId10"/>
    <p:sldId id="411" r:id="rId11"/>
    <p:sldId id="410" r:id="rId12"/>
    <p:sldId id="344" r:id="rId13"/>
    <p:sldId id="413" r:id="rId14"/>
    <p:sldId id="414" r:id="rId15"/>
    <p:sldId id="417" r:id="rId16"/>
    <p:sldId id="392" r:id="rId17"/>
    <p:sldId id="421" r:id="rId18"/>
    <p:sldId id="420" r:id="rId19"/>
    <p:sldId id="423" r:id="rId20"/>
    <p:sldId id="419" r:id="rId21"/>
    <p:sldId id="425" r:id="rId22"/>
    <p:sldId id="291" r:id="rId23"/>
    <p:sldId id="427" r:id="rId24"/>
    <p:sldId id="363" r:id="rId25"/>
    <p:sldId id="305" r:id="rId26"/>
    <p:sldId id="428" r:id="rId27"/>
    <p:sldId id="282" r:id="rId28"/>
    <p:sldId id="311" r:id="rId29"/>
    <p:sldId id="429" r:id="rId30"/>
    <p:sldId id="431" r:id="rId31"/>
    <p:sldId id="430" r:id="rId32"/>
    <p:sldId id="336" r:id="rId33"/>
  </p:sldIdLst>
  <p:sldSz cx="9144000" cy="6858000" type="screen4x3"/>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94624" autoAdjust="0"/>
  </p:normalViewPr>
  <p:slideViewPr>
    <p:cSldViewPr>
      <p:cViewPr>
        <p:scale>
          <a:sx n="91" d="100"/>
          <a:sy n="91" d="100"/>
        </p:scale>
        <p:origin x="-73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8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02AAA9-F667-4B9D-8DFD-FD6E12F354E0}" type="datetimeFigureOut">
              <a:rPr lang="en-US" smtClean="0"/>
              <a:pPr/>
              <a:t>11/16/2022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43350B-4268-4E9A-8093-3A678A16D9A3}" type="slidenum">
              <a:rPr lang="en-US" smtClean="0"/>
              <a:pPr/>
              <a:t>‹#›</a:t>
            </a:fld>
            <a:endParaRPr lang="en-US"/>
          </a:p>
        </p:txBody>
      </p:sp>
    </p:spTree>
    <p:extLst>
      <p:ext uri="{BB962C8B-B14F-4D97-AF65-F5344CB8AC3E}">
        <p14:creationId xmlns:p14="http://schemas.microsoft.com/office/powerpoint/2010/main" val="2200613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5344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5028" y="160283"/>
            <a:ext cx="7696200" cy="258532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Chào</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mừng</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các</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đến</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với</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môn</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học</a:t>
            </a:r>
            <a:endPar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LỊCH</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SỬ</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TextBox 5"/>
          <p:cNvSpPr txBox="1"/>
          <p:nvPr/>
        </p:nvSpPr>
        <p:spPr>
          <a:xfrm rot="20083492">
            <a:off x="1904313" y="3428257"/>
            <a:ext cx="1042273" cy="523220"/>
          </a:xfrm>
          <a:prstGeom prst="rect">
            <a:avLst/>
          </a:prstGeom>
          <a:noFill/>
        </p:spPr>
        <p:txBody>
          <a:bodyPr wrap="none" rtlCol="0">
            <a:spAutoFit/>
          </a:bodyPr>
          <a:lstStyle/>
          <a:p>
            <a:r>
              <a:rPr lang="en-US" sz="2800" dirty="0" err="1" smtClean="0">
                <a:solidFill>
                  <a:srgbClr val="0000CC"/>
                </a:solidFill>
                <a:latin typeface="Times New Roman" pitchFamily="18" charset="0"/>
                <a:cs typeface="Times New Roman" pitchFamily="18" charset="0"/>
              </a:rPr>
              <a:t>Lớp</a:t>
            </a:r>
            <a:r>
              <a:rPr lang="en-US" sz="2800" dirty="0" smtClean="0">
                <a:solidFill>
                  <a:srgbClr val="0000CC"/>
                </a:solidFill>
                <a:latin typeface="Times New Roman" pitchFamily="18" charset="0"/>
                <a:cs typeface="Times New Roman" pitchFamily="18" charset="0"/>
              </a:rPr>
              <a:t> </a:t>
            </a:r>
            <a:r>
              <a:rPr lang="en-US" sz="2800" dirty="0" smtClean="0">
                <a:solidFill>
                  <a:srgbClr val="0000CC"/>
                </a:solidFill>
                <a:latin typeface="Times New Roman" pitchFamily="18" charset="0"/>
                <a:cs typeface="Times New Roman" pitchFamily="18" charset="0"/>
              </a:rPr>
              <a:t>7</a:t>
            </a:r>
            <a:endParaRPr lang="en-US" sz="28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56640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69949" y="-114300"/>
            <a:ext cx="9144000" cy="6858000"/>
          </a:xfrm>
          <a:prstGeom prst="rect">
            <a:avLst/>
          </a:prstGeom>
          <a:noFill/>
          <a:ln w="9525">
            <a:noFill/>
            <a:miter lim="800000"/>
            <a:headEnd/>
            <a:tailEnd/>
          </a:ln>
        </p:spPr>
      </p:pic>
      <p:sp>
        <p:nvSpPr>
          <p:cNvPr id="64536" name="Oval 24"/>
          <p:cNvSpPr>
            <a:spLocks noChangeArrowheads="1"/>
          </p:cNvSpPr>
          <p:nvPr/>
        </p:nvSpPr>
        <p:spPr bwMode="auto">
          <a:xfrm rot="20531599">
            <a:off x="2693409" y="1727859"/>
            <a:ext cx="5949802" cy="4094916"/>
          </a:xfrm>
          <a:prstGeom prst="ellipse">
            <a:avLst/>
          </a:prstGeom>
          <a:noFill/>
          <a:ln w="57150">
            <a:solidFill>
              <a:srgbClr val="FF0000"/>
            </a:solidFill>
            <a:round/>
            <a:headEnd/>
            <a:tailEnd/>
          </a:ln>
          <a:effectLst/>
        </p:spPr>
        <p:txBody>
          <a:bodyPr wrap="none" anchor="ctr"/>
          <a:lstStyle/>
          <a:p>
            <a:pPr eaLnBrk="1" hangingPunct="1">
              <a:defRPr/>
            </a:pPr>
            <a:endParaRPr lang="en-US" sz="1800" b="0">
              <a:solidFill>
                <a:schemeClr val="tx1"/>
              </a:solidFill>
              <a:effectLst>
                <a:outerShdw blurRad="38100" dist="38100" dir="2700000" algn="tl">
                  <a:srgbClr val="000000">
                    <a:alpha val="43137"/>
                  </a:srgbClr>
                </a:outerShdw>
              </a:effectLst>
            </a:endParaRPr>
          </a:p>
        </p:txBody>
      </p:sp>
      <p:sp>
        <p:nvSpPr>
          <p:cNvPr id="25" name="AutoShape 14"/>
          <p:cNvSpPr>
            <a:spLocks noChangeArrowheads="1"/>
          </p:cNvSpPr>
          <p:nvPr/>
        </p:nvSpPr>
        <p:spPr bwMode="auto">
          <a:xfrm>
            <a:off x="4933293" y="2898228"/>
            <a:ext cx="228600" cy="228600"/>
          </a:xfrm>
          <a:prstGeom prst="star5">
            <a:avLst/>
          </a:prstGeom>
          <a:solidFill>
            <a:srgbClr val="FF0000"/>
          </a:solidFill>
          <a:ln w="9525">
            <a:solidFill>
              <a:srgbClr val="FF0000"/>
            </a:solidFill>
            <a:miter lim="800000"/>
            <a:headEnd/>
            <a:tailEnd/>
          </a:ln>
          <a:effectLst/>
        </p:spPr>
        <p:txBody>
          <a:bodyPr wrap="none" anchor="ctr"/>
          <a:lstStyle/>
          <a:p>
            <a:pPr algn="ctr">
              <a:defRPr/>
            </a:pPr>
            <a:endParaRPr lang="en-US" sz="3200">
              <a:solidFill>
                <a:srgbClr val="FF0000"/>
              </a:solidFill>
            </a:endParaRPr>
          </a:p>
        </p:txBody>
      </p:sp>
      <p:sp>
        <p:nvSpPr>
          <p:cNvPr id="27" name="Rounded Rectangle 2"/>
          <p:cNvSpPr>
            <a:spLocks noChangeArrowheads="1"/>
          </p:cNvSpPr>
          <p:nvPr/>
        </p:nvSpPr>
        <p:spPr bwMode="auto">
          <a:xfrm>
            <a:off x="0" y="6477000"/>
            <a:ext cx="9144000" cy="533400"/>
          </a:xfrm>
          <a:prstGeom prst="roundRect">
            <a:avLst>
              <a:gd name="adj" fmla="val 16667"/>
            </a:avLst>
          </a:prstGeom>
          <a:solidFill>
            <a:schemeClr val="bg1"/>
          </a:solidFill>
          <a:ln w="9525" algn="ctr">
            <a:solidFill>
              <a:srgbClr val="008080"/>
            </a:solidFill>
            <a:round/>
            <a:headEnd/>
            <a:tailEnd/>
          </a:ln>
        </p:spPr>
        <p:txBody>
          <a:bodyPr wrap="none" anchor="ctr"/>
          <a:lstStyle/>
          <a:p>
            <a:pPr algn="ctr" eaLnBrk="1" hangingPunct="1"/>
            <a:r>
              <a:rPr lang="en-US" altLang="en-US" sz="2000" dirty="0" err="1">
                <a:solidFill>
                  <a:srgbClr val="FF0000"/>
                </a:solidFill>
                <a:latin typeface="Times New Roman" pitchFamily="18" charset="0"/>
                <a:cs typeface="Times New Roman" pitchFamily="18" charset="0"/>
              </a:rPr>
              <a:t>Lược</a:t>
            </a:r>
            <a:r>
              <a:rPr lang="en-US" altLang="en-US" sz="2000" dirty="0">
                <a:solidFill>
                  <a:srgbClr val="FF0000"/>
                </a:solidFill>
                <a:latin typeface="Times New Roman" pitchFamily="18" charset="0"/>
                <a:cs typeface="Times New Roman" pitchFamily="18" charset="0"/>
              </a:rPr>
              <a:t> </a:t>
            </a:r>
            <a:r>
              <a:rPr lang="en-US" altLang="en-US" sz="2000" dirty="0" err="1">
                <a:solidFill>
                  <a:srgbClr val="FF0000"/>
                </a:solidFill>
                <a:latin typeface="Times New Roman" pitchFamily="18" charset="0"/>
                <a:cs typeface="Times New Roman" pitchFamily="18" charset="0"/>
              </a:rPr>
              <a:t>đồ</a:t>
            </a:r>
            <a:r>
              <a:rPr lang="en-US" altLang="en-US" sz="2000" dirty="0">
                <a:solidFill>
                  <a:srgbClr val="FF0000"/>
                </a:solidFill>
                <a:latin typeface="Times New Roman" pitchFamily="18" charset="0"/>
                <a:cs typeface="Times New Roman" pitchFamily="18" charset="0"/>
              </a:rPr>
              <a:t> </a:t>
            </a:r>
            <a:r>
              <a:rPr lang="en-US" altLang="en-US" sz="2000" dirty="0" err="1">
                <a:solidFill>
                  <a:srgbClr val="FF0000"/>
                </a:solidFill>
                <a:latin typeface="Times New Roman" pitchFamily="18" charset="0"/>
                <a:cs typeface="Times New Roman" pitchFamily="18" charset="0"/>
              </a:rPr>
              <a:t>các</a:t>
            </a:r>
            <a:r>
              <a:rPr lang="en-US" altLang="en-US" sz="2000" dirty="0">
                <a:solidFill>
                  <a:srgbClr val="FF0000"/>
                </a:solidFill>
                <a:latin typeface="Times New Roman" pitchFamily="18" charset="0"/>
                <a:cs typeface="Times New Roman" pitchFamily="18" charset="0"/>
              </a:rPr>
              <a:t> </a:t>
            </a:r>
            <a:r>
              <a:rPr lang="en-US" altLang="en-US" sz="2000" dirty="0" err="1">
                <a:solidFill>
                  <a:srgbClr val="FF0000"/>
                </a:solidFill>
                <a:latin typeface="Times New Roman" pitchFamily="18" charset="0"/>
                <a:cs typeface="Times New Roman" pitchFamily="18" charset="0"/>
              </a:rPr>
              <a:t>nước</a:t>
            </a:r>
            <a:r>
              <a:rPr lang="en-US" altLang="en-US" sz="2000" dirty="0">
                <a:solidFill>
                  <a:srgbClr val="FF0000"/>
                </a:solidFill>
                <a:latin typeface="Times New Roman" pitchFamily="18" charset="0"/>
                <a:cs typeface="Times New Roman" pitchFamily="18" charset="0"/>
              </a:rPr>
              <a:t> </a:t>
            </a:r>
            <a:r>
              <a:rPr lang="en-US" altLang="en-US" sz="2000" dirty="0" err="1">
                <a:solidFill>
                  <a:srgbClr val="FF0000"/>
                </a:solidFill>
                <a:latin typeface="Times New Roman" pitchFamily="18" charset="0"/>
                <a:cs typeface="Times New Roman" pitchFamily="18" charset="0"/>
              </a:rPr>
              <a:t>Đông</a:t>
            </a:r>
            <a:r>
              <a:rPr lang="en-US" altLang="en-US" sz="2000" dirty="0">
                <a:solidFill>
                  <a:srgbClr val="FF0000"/>
                </a:solidFill>
                <a:latin typeface="Times New Roman" pitchFamily="18" charset="0"/>
                <a:cs typeface="Times New Roman" pitchFamily="18" charset="0"/>
              </a:rPr>
              <a:t> Nam á </a:t>
            </a:r>
            <a:r>
              <a:rPr lang="en-US" altLang="en-US" sz="2000" dirty="0" err="1">
                <a:solidFill>
                  <a:srgbClr val="FF0000"/>
                </a:solidFill>
                <a:latin typeface="Times New Roman" pitchFamily="18" charset="0"/>
                <a:cs typeface="Times New Roman" pitchFamily="18" charset="0"/>
              </a:rPr>
              <a:t>cuối</a:t>
            </a:r>
            <a:r>
              <a:rPr lang="en-US" altLang="en-US" sz="2000" dirty="0">
                <a:solidFill>
                  <a:srgbClr val="FF0000"/>
                </a:solidFill>
                <a:latin typeface="Times New Roman" pitchFamily="18" charset="0"/>
                <a:cs typeface="Times New Roman" pitchFamily="18" charset="0"/>
              </a:rPr>
              <a:t> </a:t>
            </a:r>
            <a:r>
              <a:rPr lang="en-US" altLang="en-US" sz="2000" dirty="0" err="1">
                <a:solidFill>
                  <a:srgbClr val="FF0000"/>
                </a:solidFill>
                <a:latin typeface="Times New Roman" pitchFamily="18" charset="0"/>
                <a:cs typeface="Times New Roman" pitchFamily="18" charset="0"/>
              </a:rPr>
              <a:t>thế</a:t>
            </a:r>
            <a:r>
              <a:rPr lang="en-US" altLang="en-US" sz="2000" dirty="0">
                <a:solidFill>
                  <a:srgbClr val="FF0000"/>
                </a:solidFill>
                <a:latin typeface="Times New Roman" pitchFamily="18" charset="0"/>
                <a:cs typeface="Times New Roman" pitchFamily="18" charset="0"/>
              </a:rPr>
              <a:t> </a:t>
            </a:r>
            <a:r>
              <a:rPr lang="en-US" altLang="en-US" sz="2000" dirty="0" err="1">
                <a:solidFill>
                  <a:srgbClr val="FF0000"/>
                </a:solidFill>
                <a:latin typeface="Times New Roman" pitchFamily="18" charset="0"/>
                <a:cs typeface="Times New Roman" pitchFamily="18" charset="0"/>
              </a:rPr>
              <a:t>kỉ</a:t>
            </a:r>
            <a:r>
              <a:rPr lang="en-US" altLang="en-US" sz="2000" dirty="0">
                <a:solidFill>
                  <a:srgbClr val="FF0000"/>
                </a:solidFill>
                <a:latin typeface="Times New Roman" pitchFamily="18" charset="0"/>
                <a:cs typeface="Times New Roman" pitchFamily="18" charset="0"/>
              </a:rPr>
              <a:t> XIX </a:t>
            </a:r>
            <a:r>
              <a:rPr lang="en-US" altLang="en-US" sz="2000" dirty="0" err="1">
                <a:solidFill>
                  <a:srgbClr val="FF0000"/>
                </a:solidFill>
                <a:latin typeface="Times New Roman" pitchFamily="18" charset="0"/>
                <a:cs typeface="Times New Roman" pitchFamily="18" charset="0"/>
              </a:rPr>
              <a:t>đầu</a:t>
            </a:r>
            <a:r>
              <a:rPr lang="en-US" altLang="en-US" sz="2000" dirty="0">
                <a:solidFill>
                  <a:srgbClr val="FF0000"/>
                </a:solidFill>
                <a:latin typeface="Times New Roman" pitchFamily="18" charset="0"/>
                <a:cs typeface="Times New Roman" pitchFamily="18" charset="0"/>
              </a:rPr>
              <a:t> </a:t>
            </a:r>
            <a:r>
              <a:rPr lang="en-US" altLang="en-US" sz="2000" dirty="0" err="1">
                <a:solidFill>
                  <a:srgbClr val="FF0000"/>
                </a:solidFill>
                <a:latin typeface="Times New Roman" pitchFamily="18" charset="0"/>
                <a:cs typeface="Times New Roman" pitchFamily="18" charset="0"/>
              </a:rPr>
              <a:t>thế</a:t>
            </a:r>
            <a:r>
              <a:rPr lang="en-US" altLang="en-US" sz="2000" dirty="0">
                <a:solidFill>
                  <a:srgbClr val="FF0000"/>
                </a:solidFill>
                <a:latin typeface="Times New Roman" pitchFamily="18" charset="0"/>
                <a:cs typeface="Times New Roman" pitchFamily="18" charset="0"/>
              </a:rPr>
              <a:t> </a:t>
            </a:r>
            <a:r>
              <a:rPr lang="en-US" altLang="en-US" sz="2000" dirty="0" err="1">
                <a:solidFill>
                  <a:srgbClr val="FF0000"/>
                </a:solidFill>
                <a:latin typeface="Times New Roman" pitchFamily="18" charset="0"/>
                <a:cs typeface="Times New Roman" pitchFamily="18" charset="0"/>
              </a:rPr>
              <a:t>kỉ</a:t>
            </a:r>
            <a:r>
              <a:rPr lang="en-US" altLang="en-US" sz="2000" dirty="0">
                <a:solidFill>
                  <a:srgbClr val="FF0000"/>
                </a:solidFill>
                <a:latin typeface="Times New Roman" pitchFamily="18" charset="0"/>
                <a:cs typeface="Times New Roman" pitchFamily="18" charset="0"/>
              </a:rPr>
              <a:t> XX</a:t>
            </a:r>
          </a:p>
        </p:txBody>
      </p:sp>
      <p:sp>
        <p:nvSpPr>
          <p:cNvPr id="9" name="Oval 23"/>
          <p:cNvSpPr>
            <a:spLocks noChangeArrowheads="1"/>
          </p:cNvSpPr>
          <p:nvPr/>
        </p:nvSpPr>
        <p:spPr bwMode="auto">
          <a:xfrm>
            <a:off x="1905000" y="152400"/>
            <a:ext cx="2819400" cy="3124200"/>
          </a:xfrm>
          <a:prstGeom prst="ellipse">
            <a:avLst/>
          </a:prstGeom>
          <a:noFill/>
          <a:ln w="57150">
            <a:solidFill>
              <a:srgbClr val="FF0000"/>
            </a:solidFill>
            <a:round/>
            <a:headEnd/>
            <a:tailEnd/>
          </a:ln>
          <a:effectLst/>
        </p:spPr>
        <p:txBody>
          <a:bodyPr wrap="none" anchor="ctr"/>
          <a:lstStyle/>
          <a:p>
            <a:pPr eaLnBrk="1" hangingPunct="1">
              <a:defRPr/>
            </a:pPr>
            <a:endParaRPr lang="en-US" sz="1800" b="0">
              <a:solidFill>
                <a:schemeClr val="tx1"/>
              </a:solidFill>
              <a:effectLst>
                <a:outerShdw blurRad="38100" dist="38100" dir="2700000" algn="tl">
                  <a:srgbClr val="000000">
                    <a:alpha val="43137"/>
                  </a:srgbClr>
                </a:outerShdw>
              </a:effectLst>
            </a:endParaRPr>
          </a:p>
        </p:txBody>
      </p:sp>
      <p:sp>
        <p:nvSpPr>
          <p:cNvPr id="2" name="TextBox 1"/>
          <p:cNvSpPr txBox="1"/>
          <p:nvPr/>
        </p:nvSpPr>
        <p:spPr>
          <a:xfrm>
            <a:off x="159784" y="1471642"/>
            <a:ext cx="2659615" cy="4524315"/>
          </a:xfrm>
          <a:prstGeom prst="rect">
            <a:avLst/>
          </a:prstGeom>
          <a:solidFill>
            <a:schemeClr val="bg1"/>
          </a:solidFill>
        </p:spPr>
        <p:txBody>
          <a:bodyPr wrap="square" rtlCol="0">
            <a:spAutoFit/>
          </a:bodyPr>
          <a:lstStyle/>
          <a:p>
            <a:r>
              <a:rPr lang="en-US" sz="2400" dirty="0" err="1">
                <a:latin typeface="Times New Roman" pitchFamily="18" charset="0"/>
                <a:cs typeface="Times New Roman" pitchFamily="18" charset="0"/>
              </a:rPr>
              <a:t>Đông</a:t>
            </a:r>
            <a:r>
              <a:rPr lang="en-US" sz="2400" dirty="0">
                <a:latin typeface="Times New Roman" pitchFamily="18" charset="0"/>
                <a:cs typeface="Times New Roman" pitchFamily="18" charset="0"/>
              </a:rPr>
              <a:t> Nam Á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gồm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khoảng</a:t>
            </a:r>
            <a:r>
              <a:rPr lang="en-US" sz="2400" dirty="0">
                <a:latin typeface="Times New Roman" pitchFamily="18" charset="0"/>
                <a:cs typeface="Times New Roman" pitchFamily="18" charset="0"/>
              </a:rPr>
              <a:t> 4,5 </a:t>
            </a:r>
            <a:r>
              <a:rPr lang="en-US" sz="2400" dirty="0" err="1">
                <a:latin typeface="Times New Roman" pitchFamily="18" charset="0"/>
                <a:cs typeface="Times New Roman" pitchFamily="18" charset="0"/>
              </a:rPr>
              <a:t>triệu</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km</a:t>
            </a:r>
            <a:r>
              <a:rPr lang="en-US" sz="2400" baseline="30000" dirty="0" err="1"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lại</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nằm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Tây</a:t>
            </a:r>
            <a:r>
              <a:rPr lang="en-US" sz="2400" dirty="0">
                <a:latin typeface="Times New Roman" pitchFamily="18" charset="0"/>
                <a:cs typeface="Times New Roman" pitchFamily="18" charset="0"/>
              </a:rPr>
              <a:t> sang </a:t>
            </a:r>
            <a:r>
              <a:rPr lang="en-US" sz="2400" dirty="0" err="1">
                <a:latin typeface="Times New Roman" pitchFamily="18" charset="0"/>
                <a:cs typeface="Times New Roman" pitchFamily="18" charset="0"/>
              </a:rPr>
              <a:t>Đông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Dương</a:t>
            </a:r>
            <a:r>
              <a:rPr lang="en-US" sz="2400" dirty="0">
                <a:latin typeface="Times New Roman" pitchFamily="18" charset="0"/>
                <a:cs typeface="Times New Roman" pitchFamily="18" charset="0"/>
              </a:rPr>
              <a:t>. </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596480"/>
            <a:ext cx="2682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495800"/>
            <a:ext cx="2682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3410109"/>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repeatCount="5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repeatCount="5000" fill="hold" grpId="0" nodeType="clickEffect">
                                  <p:stCondLst>
                                    <p:cond delay="0"/>
                                  </p:stCondLst>
                                  <p:childTnLst>
                                    <p:set>
                                      <p:cBhvr>
                                        <p:cTn id="11" dur="1" fill="hold">
                                          <p:stCondLst>
                                            <p:cond delay="0"/>
                                          </p:stCondLst>
                                        </p:cTn>
                                        <p:tgtEl>
                                          <p:spTgt spid="64536"/>
                                        </p:tgtEl>
                                        <p:attrNameLst>
                                          <p:attrName>style.visibility</p:attrName>
                                        </p:attrNameLst>
                                      </p:cBhvr>
                                      <p:to>
                                        <p:strVal val="visible"/>
                                      </p:to>
                                    </p:set>
                                    <p:animEffect transition="in" filter="wipe(down)">
                                      <p:cBhvr>
                                        <p:cTn id="12" dur="500"/>
                                        <p:tgtEl>
                                          <p:spTgt spid="6453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64536"/>
                                        </p:tgtEl>
                                        <p:attrNameLst>
                                          <p:attrName>ppt_x</p:attrName>
                                        </p:attrNameLst>
                                      </p:cBhvr>
                                      <p:tavLst>
                                        <p:tav tm="0">
                                          <p:val>
                                            <p:strVal val="ppt_x"/>
                                          </p:val>
                                        </p:tav>
                                        <p:tav tm="100000">
                                          <p:val>
                                            <p:strVal val="ppt_x"/>
                                          </p:val>
                                        </p:tav>
                                      </p:tavLst>
                                    </p:anim>
                                    <p:anim calcmode="lin" valueType="num">
                                      <p:cBhvr additive="base">
                                        <p:cTn id="17" dur="500"/>
                                        <p:tgtEl>
                                          <p:spTgt spid="64536"/>
                                        </p:tgtEl>
                                        <p:attrNameLst>
                                          <p:attrName>ppt_y</p:attrName>
                                        </p:attrNameLst>
                                      </p:cBhvr>
                                      <p:tavLst>
                                        <p:tav tm="0">
                                          <p:val>
                                            <p:strVal val="ppt_y"/>
                                          </p:val>
                                        </p:tav>
                                        <p:tav tm="100000">
                                          <p:val>
                                            <p:strVal val="1+ppt_h/2"/>
                                          </p:val>
                                        </p:tav>
                                      </p:tavLst>
                                    </p:anim>
                                    <p:set>
                                      <p:cBhvr>
                                        <p:cTn id="18" dur="1" fill="hold">
                                          <p:stCondLst>
                                            <p:cond delay="499"/>
                                          </p:stCondLst>
                                        </p:cTn>
                                        <p:tgtEl>
                                          <p:spTgt spid="6453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2" nodeType="clickEffect">
                                  <p:stCondLst>
                                    <p:cond delay="0"/>
                                  </p:stCondLst>
                                  <p:childTnLst>
                                    <p:set>
                                      <p:cBhvr>
                                        <p:cTn id="22" dur="1" fill="hold">
                                          <p:stCondLst>
                                            <p:cond delay="0"/>
                                          </p:stCondLst>
                                        </p:cTn>
                                        <p:tgtEl>
                                          <p:spTgt spid="64536"/>
                                        </p:tgtEl>
                                        <p:attrNameLst>
                                          <p:attrName>style.visibility</p:attrName>
                                        </p:attrNameLst>
                                      </p:cBhvr>
                                      <p:to>
                                        <p:strVal val="visible"/>
                                      </p:to>
                                    </p:set>
                                    <p:animEffect transition="in" filter="blinds(horizontal)">
                                      <p:cBhvr>
                                        <p:cTn id="23" dur="500"/>
                                        <p:tgtEl>
                                          <p:spTgt spid="6453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1" nodeType="clickEffect">
                                  <p:stCondLst>
                                    <p:cond delay="0"/>
                                  </p:stCondLst>
                                  <p:childTnLst>
                                    <p:anim calcmode="lin" valueType="num">
                                      <p:cBhvr additive="base">
                                        <p:cTn id="27" dur="500"/>
                                        <p:tgtEl>
                                          <p:spTgt spid="9"/>
                                        </p:tgtEl>
                                        <p:attrNameLst>
                                          <p:attrName>ppt_x</p:attrName>
                                        </p:attrNameLst>
                                      </p:cBhvr>
                                      <p:tavLst>
                                        <p:tav tm="0">
                                          <p:val>
                                            <p:strVal val="ppt_x"/>
                                          </p:val>
                                        </p:tav>
                                        <p:tav tm="100000">
                                          <p:val>
                                            <p:strVal val="ppt_x"/>
                                          </p:val>
                                        </p:tav>
                                      </p:tavLst>
                                    </p:anim>
                                    <p:anim calcmode="lin" valueType="num">
                                      <p:cBhvr additive="base">
                                        <p:cTn id="28" dur="500"/>
                                        <p:tgtEl>
                                          <p:spTgt spid="9"/>
                                        </p:tgtEl>
                                        <p:attrNameLst>
                                          <p:attrName>ppt_y</p:attrName>
                                        </p:attrNameLst>
                                      </p:cBhvr>
                                      <p:tavLst>
                                        <p:tav tm="0">
                                          <p:val>
                                            <p:strVal val="ppt_y"/>
                                          </p:val>
                                        </p:tav>
                                        <p:tav tm="100000">
                                          <p:val>
                                            <p:strVal val="1+ppt_h/2"/>
                                          </p:val>
                                        </p:tav>
                                      </p:tavLst>
                                    </p:anim>
                                    <p:set>
                                      <p:cBhvr>
                                        <p:cTn id="29" dur="1" fill="hold">
                                          <p:stCondLst>
                                            <p:cond delay="499"/>
                                          </p:stCondLst>
                                        </p:cTn>
                                        <p:tgtEl>
                                          <p:spTgt spid="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6" grpId="0" animBg="1"/>
      <p:bldP spid="64536" grpId="1" animBg="1"/>
      <p:bldP spid="64536" grpId="2" animBg="1"/>
      <p:bldP spid="9" grpId="0" animBg="1"/>
      <p:bldP spid="9" grpId="1"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1531" y="21595"/>
            <a:ext cx="9144000" cy="1061829"/>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300" b="1"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BÀI </a:t>
            </a:r>
            <a:r>
              <a:rPr kumimoji="0" lang="nl-NL" sz="2300" b="1"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6:</a:t>
            </a:r>
            <a:r>
              <a:rPr lang="en-US" sz="2300" dirty="0" smtClean="0">
                <a:solidFill>
                  <a:srgbClr val="0000CC"/>
                </a:solidFill>
                <a:latin typeface="Times New Roman" pitchFamily="18" charset="0"/>
                <a:ea typeface="Times New Roman" pitchFamily="18" charset="0"/>
                <a:cs typeface="Times New Roman" pitchFamily="18" charset="0"/>
              </a:rPr>
              <a:t> </a:t>
            </a:r>
            <a:r>
              <a:rPr kumimoji="0" lang="nl-NL" sz="2300" b="1"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a:t>
            </a:r>
            <a:endParaRPr kumimoji="0" lang="nl-NL" sz="2300" b="1"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endParaRPr>
          </a:p>
          <a:p>
            <a:pPr algn="ctr"/>
            <a:r>
              <a:rPr lang="fr-FR" sz="2000" b="1" dirty="0" err="1">
                <a:solidFill>
                  <a:srgbClr val="0000CC"/>
                </a:solidFill>
                <a:latin typeface="Times New Roman" pitchFamily="18" charset="0"/>
                <a:cs typeface="Times New Roman" pitchFamily="18" charset="0"/>
              </a:rPr>
              <a:t>CÁC</a:t>
            </a:r>
            <a:r>
              <a:rPr lang="fr-FR" sz="2000" b="1" dirty="0">
                <a:solidFill>
                  <a:srgbClr val="0000CC"/>
                </a:solidFill>
                <a:latin typeface="Times New Roman" pitchFamily="18" charset="0"/>
                <a:cs typeface="Times New Roman" pitchFamily="18" charset="0"/>
              </a:rPr>
              <a:t>  </a:t>
            </a:r>
            <a:r>
              <a:rPr lang="fr-FR" sz="2000" b="1" dirty="0" err="1">
                <a:solidFill>
                  <a:srgbClr val="0000CC"/>
                </a:solidFill>
                <a:latin typeface="Times New Roman" pitchFamily="18" charset="0"/>
                <a:cs typeface="Times New Roman" pitchFamily="18" charset="0"/>
              </a:rPr>
              <a:t>VƯƠNG</a:t>
            </a:r>
            <a:r>
              <a:rPr lang="fr-FR" sz="2000" b="1" dirty="0">
                <a:solidFill>
                  <a:srgbClr val="0000CC"/>
                </a:solidFill>
                <a:latin typeface="Times New Roman" pitchFamily="18" charset="0"/>
                <a:cs typeface="Times New Roman" pitchFamily="18" charset="0"/>
              </a:rPr>
              <a:t> </a:t>
            </a:r>
            <a:r>
              <a:rPr lang="fr-FR" sz="2000" b="1" dirty="0" err="1">
                <a:solidFill>
                  <a:srgbClr val="0000CC"/>
                </a:solidFill>
                <a:latin typeface="Times New Roman" pitchFamily="18" charset="0"/>
                <a:cs typeface="Times New Roman" pitchFamily="18" charset="0"/>
              </a:rPr>
              <a:t>QUỐC</a:t>
            </a:r>
            <a:r>
              <a:rPr lang="fr-FR" sz="2000" b="1" dirty="0">
                <a:solidFill>
                  <a:srgbClr val="0000CC"/>
                </a:solidFill>
                <a:latin typeface="Times New Roman" pitchFamily="18" charset="0"/>
                <a:cs typeface="Times New Roman" pitchFamily="18" charset="0"/>
              </a:rPr>
              <a:t> </a:t>
            </a:r>
            <a:r>
              <a:rPr lang="fr-FR" sz="2000" b="1" dirty="0" err="1">
                <a:solidFill>
                  <a:srgbClr val="0000CC"/>
                </a:solidFill>
                <a:latin typeface="Times New Roman" pitchFamily="18" charset="0"/>
                <a:cs typeface="Times New Roman" pitchFamily="18" charset="0"/>
              </a:rPr>
              <a:t>ĐÔNG</a:t>
            </a:r>
            <a:r>
              <a:rPr lang="fr-FR" sz="2000" b="1" dirty="0">
                <a:solidFill>
                  <a:srgbClr val="0000CC"/>
                </a:solidFill>
                <a:latin typeface="Times New Roman" pitchFamily="18" charset="0"/>
                <a:cs typeface="Times New Roman" pitchFamily="18" charset="0"/>
              </a:rPr>
              <a:t> NAM Á </a:t>
            </a:r>
            <a:r>
              <a:rPr lang="fr-FR" sz="2000" b="1" dirty="0" err="1">
                <a:solidFill>
                  <a:srgbClr val="0000CC"/>
                </a:solidFill>
                <a:latin typeface="Times New Roman" pitchFamily="18" charset="0"/>
                <a:cs typeface="Times New Roman" pitchFamily="18" charset="0"/>
              </a:rPr>
              <a:t>TỪ</a:t>
            </a:r>
            <a:r>
              <a:rPr lang="fr-FR" sz="2000" b="1" dirty="0">
                <a:solidFill>
                  <a:srgbClr val="0000CC"/>
                </a:solidFill>
                <a:latin typeface="Times New Roman" pitchFamily="18" charset="0"/>
                <a:cs typeface="Times New Roman" pitchFamily="18" charset="0"/>
              </a:rPr>
              <a:t> </a:t>
            </a:r>
            <a:r>
              <a:rPr lang="fr-FR" sz="2000" b="1" dirty="0" err="1">
                <a:solidFill>
                  <a:srgbClr val="0000CC"/>
                </a:solidFill>
                <a:latin typeface="Times New Roman" pitchFamily="18" charset="0"/>
                <a:cs typeface="Times New Roman" pitchFamily="18" charset="0"/>
              </a:rPr>
              <a:t>NỬA</a:t>
            </a:r>
            <a:r>
              <a:rPr lang="fr-FR" sz="2000" b="1" dirty="0">
                <a:solidFill>
                  <a:srgbClr val="0000CC"/>
                </a:solidFill>
                <a:latin typeface="Times New Roman" pitchFamily="18" charset="0"/>
                <a:cs typeface="Times New Roman" pitchFamily="18" charset="0"/>
              </a:rPr>
              <a:t> </a:t>
            </a:r>
            <a:r>
              <a:rPr lang="fr-FR" sz="2000" b="1" dirty="0" err="1">
                <a:solidFill>
                  <a:srgbClr val="0000CC"/>
                </a:solidFill>
                <a:latin typeface="Times New Roman" pitchFamily="18" charset="0"/>
                <a:cs typeface="Times New Roman" pitchFamily="18" charset="0"/>
              </a:rPr>
              <a:t>SAU</a:t>
            </a:r>
            <a:r>
              <a:rPr lang="fr-FR" sz="2000" b="1" dirty="0">
                <a:solidFill>
                  <a:srgbClr val="0000CC"/>
                </a:solidFill>
                <a:latin typeface="Times New Roman" pitchFamily="18" charset="0"/>
                <a:cs typeface="Times New Roman" pitchFamily="18" charset="0"/>
              </a:rPr>
              <a:t> </a:t>
            </a:r>
            <a:r>
              <a:rPr lang="fr-FR" sz="2000" b="1" dirty="0" err="1">
                <a:solidFill>
                  <a:srgbClr val="0000CC"/>
                </a:solidFill>
                <a:latin typeface="Times New Roman" pitchFamily="18" charset="0"/>
                <a:cs typeface="Times New Roman" pitchFamily="18" charset="0"/>
              </a:rPr>
              <a:t>THẾ</a:t>
            </a:r>
            <a:r>
              <a:rPr lang="fr-FR" sz="2000" b="1" dirty="0">
                <a:solidFill>
                  <a:srgbClr val="0000CC"/>
                </a:solidFill>
                <a:latin typeface="Times New Roman" pitchFamily="18" charset="0"/>
                <a:cs typeface="Times New Roman" pitchFamily="18" charset="0"/>
              </a:rPr>
              <a:t> </a:t>
            </a:r>
            <a:r>
              <a:rPr lang="fr-FR" sz="2000" b="1" dirty="0" err="1">
                <a:solidFill>
                  <a:srgbClr val="0000CC"/>
                </a:solidFill>
                <a:latin typeface="Times New Roman" pitchFamily="18" charset="0"/>
                <a:cs typeface="Times New Roman" pitchFamily="18" charset="0"/>
              </a:rPr>
              <a:t>KỈ</a:t>
            </a:r>
            <a:r>
              <a:rPr lang="fr-FR" sz="2000" b="1" dirty="0">
                <a:solidFill>
                  <a:srgbClr val="0000CC"/>
                </a:solidFill>
                <a:latin typeface="Times New Roman" pitchFamily="18" charset="0"/>
                <a:cs typeface="Times New Roman" pitchFamily="18" charset="0"/>
              </a:rPr>
              <a:t> X </a:t>
            </a:r>
            <a:r>
              <a:rPr lang="fr-FR" sz="2000" b="1" dirty="0" err="1">
                <a:solidFill>
                  <a:srgbClr val="0000CC"/>
                </a:solidFill>
                <a:latin typeface="Times New Roman" pitchFamily="18" charset="0"/>
                <a:cs typeface="Times New Roman" pitchFamily="18" charset="0"/>
              </a:rPr>
              <a:t>ĐẾN</a:t>
            </a:r>
            <a:r>
              <a:rPr lang="fr-FR" sz="2000" b="1" dirty="0">
                <a:solidFill>
                  <a:srgbClr val="0000CC"/>
                </a:solidFill>
                <a:latin typeface="Times New Roman" pitchFamily="18" charset="0"/>
                <a:cs typeface="Times New Roman" pitchFamily="18" charset="0"/>
              </a:rPr>
              <a:t> </a:t>
            </a:r>
            <a:r>
              <a:rPr lang="fr-FR" sz="2000" b="1" dirty="0" err="1">
                <a:solidFill>
                  <a:srgbClr val="0000CC"/>
                </a:solidFill>
                <a:latin typeface="Times New Roman" pitchFamily="18" charset="0"/>
                <a:cs typeface="Times New Roman" pitchFamily="18" charset="0"/>
              </a:rPr>
              <a:t>NỬA</a:t>
            </a:r>
            <a:r>
              <a:rPr lang="fr-FR" sz="2000" b="1" dirty="0">
                <a:solidFill>
                  <a:srgbClr val="0000CC"/>
                </a:solidFill>
                <a:latin typeface="Times New Roman" pitchFamily="18" charset="0"/>
                <a:cs typeface="Times New Roman" pitchFamily="18" charset="0"/>
              </a:rPr>
              <a:t>  </a:t>
            </a:r>
          </a:p>
          <a:p>
            <a:pPr algn="ctr"/>
            <a:r>
              <a:rPr lang="fr-FR" sz="2000" b="1" dirty="0" err="1">
                <a:solidFill>
                  <a:srgbClr val="0000CC"/>
                </a:solidFill>
                <a:latin typeface="Times New Roman" pitchFamily="18" charset="0"/>
                <a:cs typeface="Times New Roman" pitchFamily="18" charset="0"/>
              </a:rPr>
              <a:t>ĐẦU</a:t>
            </a:r>
            <a:r>
              <a:rPr lang="fr-FR" sz="2000" b="1" dirty="0">
                <a:solidFill>
                  <a:srgbClr val="0000CC"/>
                </a:solidFill>
                <a:latin typeface="Times New Roman" pitchFamily="18" charset="0"/>
                <a:cs typeface="Times New Roman" pitchFamily="18" charset="0"/>
              </a:rPr>
              <a:t> </a:t>
            </a:r>
            <a:r>
              <a:rPr lang="fr-FR" sz="2000" b="1" dirty="0" err="1">
                <a:solidFill>
                  <a:srgbClr val="0000CC"/>
                </a:solidFill>
                <a:latin typeface="Times New Roman" pitchFamily="18" charset="0"/>
                <a:cs typeface="Times New Roman" pitchFamily="18" charset="0"/>
              </a:rPr>
              <a:t>THẾ</a:t>
            </a:r>
            <a:r>
              <a:rPr lang="fr-FR" sz="2000" b="1" dirty="0">
                <a:solidFill>
                  <a:srgbClr val="0000CC"/>
                </a:solidFill>
                <a:latin typeface="Times New Roman" pitchFamily="18" charset="0"/>
                <a:cs typeface="Times New Roman" pitchFamily="18" charset="0"/>
              </a:rPr>
              <a:t> </a:t>
            </a:r>
            <a:r>
              <a:rPr lang="fr-FR" sz="2000" b="1" dirty="0" err="1">
                <a:solidFill>
                  <a:srgbClr val="0000CC"/>
                </a:solidFill>
                <a:latin typeface="Times New Roman" pitchFamily="18" charset="0"/>
                <a:cs typeface="Times New Roman" pitchFamily="18" charset="0"/>
              </a:rPr>
              <a:t>KỈ</a:t>
            </a:r>
            <a:r>
              <a:rPr lang="fr-FR" sz="2000" b="1" dirty="0">
                <a:solidFill>
                  <a:srgbClr val="0000CC"/>
                </a:solidFill>
                <a:latin typeface="Times New Roman" pitchFamily="18" charset="0"/>
                <a:cs typeface="Times New Roman" pitchFamily="18" charset="0"/>
              </a:rPr>
              <a:t> XVI</a:t>
            </a:r>
          </a:p>
        </p:txBody>
      </p:sp>
      <p:sp>
        <p:nvSpPr>
          <p:cNvPr id="2" name="TextBox 1"/>
          <p:cNvSpPr txBox="1"/>
          <p:nvPr/>
        </p:nvSpPr>
        <p:spPr>
          <a:xfrm>
            <a:off x="457200" y="1143000"/>
            <a:ext cx="8610600" cy="1754326"/>
          </a:xfrm>
          <a:prstGeom prst="rect">
            <a:avLst/>
          </a:prstGeom>
          <a:noFill/>
        </p:spPr>
        <p:txBody>
          <a:bodyPr wrap="square" rtlCol="0">
            <a:spAutoFit/>
          </a:bodyPr>
          <a:lstStyle/>
          <a:p>
            <a:r>
              <a:rPr lang="vi-VN" sz="3600" b="1" dirty="0">
                <a:solidFill>
                  <a:srgbClr val="0000CC"/>
                </a:solidFill>
                <a:latin typeface="+mj-lt"/>
              </a:rPr>
              <a:t>1. Sự hình thành và phát triển của các vương quốc phong kiến từ sau nửa thế kỉ X đến nửa đầu thế kỉ XV</a:t>
            </a:r>
            <a:endParaRPr lang="en-US" sz="3600" dirty="0">
              <a:solidFill>
                <a:srgbClr val="0000CC"/>
              </a:solidFill>
              <a:latin typeface="+mj-lt"/>
              <a:cs typeface="Times New Roman" pitchFamily="18" charset="0"/>
            </a:endParaRPr>
          </a:p>
        </p:txBody>
      </p:sp>
      <p:sp>
        <p:nvSpPr>
          <p:cNvPr id="4" name="TextBox 3"/>
          <p:cNvSpPr txBox="1"/>
          <p:nvPr/>
        </p:nvSpPr>
        <p:spPr>
          <a:xfrm>
            <a:off x="31532" y="3014933"/>
            <a:ext cx="8883868" cy="1754326"/>
          </a:xfrm>
          <a:prstGeom prst="rect">
            <a:avLst/>
          </a:prstGeom>
          <a:noFill/>
        </p:spPr>
        <p:txBody>
          <a:bodyPr wrap="square" rtlCol="0">
            <a:spAutoFit/>
          </a:bodyPr>
          <a:lstStyle/>
          <a:p>
            <a:r>
              <a:rPr lang="en-US" sz="3600" dirty="0" smtClean="0">
                <a:latin typeface="Times New Roman" pitchFamily="18" charset="0"/>
                <a:cs typeface="Times New Roman" pitchFamily="18" charset="0"/>
              </a:rPr>
              <a:t>-</a:t>
            </a:r>
            <a:r>
              <a:rPr lang="vi-VN" sz="3600" dirty="0" smtClean="0">
                <a:latin typeface="Times New Roman" pitchFamily="18" charset="0"/>
                <a:cs typeface="Times New Roman" pitchFamily="18" charset="0"/>
              </a:rPr>
              <a:t>Từ </a:t>
            </a:r>
            <a:r>
              <a:rPr lang="vi-VN" sz="3600" dirty="0">
                <a:latin typeface="Times New Roman" pitchFamily="18" charset="0"/>
                <a:cs typeface="Times New Roman" pitchFamily="18" charset="0"/>
              </a:rPr>
              <a:t>khoảng nửa sau thế kỉ X đến thế kỉ </a:t>
            </a:r>
            <a:r>
              <a:rPr lang="vi-VN" sz="3600" dirty="0" smtClean="0">
                <a:latin typeface="Times New Roman" pitchFamily="18" charset="0"/>
                <a:cs typeface="Times New Roman" pitchFamily="18" charset="0"/>
              </a:rPr>
              <a:t>X</a:t>
            </a:r>
            <a:r>
              <a:rPr lang="en-US" sz="3600" dirty="0" smtClean="0">
                <a:latin typeface="Times New Roman" pitchFamily="18" charset="0"/>
                <a:cs typeface="Times New Roman" pitchFamily="18" charset="0"/>
              </a:rPr>
              <a:t>II</a:t>
            </a:r>
            <a:r>
              <a:rPr lang="vi-VN" sz="3600" dirty="0" smtClean="0">
                <a:latin typeface="Times New Roman" pitchFamily="18" charset="0"/>
                <a:cs typeface="Times New Roman" pitchFamily="18" charset="0"/>
              </a:rPr>
              <a:t>I</a:t>
            </a:r>
            <a:r>
              <a:rPr lang="vi-VN" sz="3600" dirty="0">
                <a:latin typeface="Times New Roman" pitchFamily="18" charset="0"/>
                <a:cs typeface="Times New Roman" pitchFamily="18" charset="0"/>
              </a:rPr>
              <a:t>, các vương quốc phong kiến </a:t>
            </a:r>
            <a:r>
              <a:rPr lang="en-US" sz="3600" dirty="0" err="1" smtClean="0">
                <a:latin typeface="Times New Roman" pitchFamily="18" charset="0"/>
                <a:cs typeface="Times New Roman" pitchFamily="18" charset="0"/>
              </a:rPr>
              <a:t>Đông</a:t>
            </a:r>
            <a:r>
              <a:rPr lang="en-US" sz="3600" dirty="0" smtClean="0">
                <a:latin typeface="Times New Roman" pitchFamily="18" charset="0"/>
                <a:cs typeface="Times New Roman" pitchFamily="18" charset="0"/>
              </a:rPr>
              <a:t> Nam Á </a:t>
            </a:r>
            <a:r>
              <a:rPr lang="vi-VN" sz="3600" dirty="0" smtClean="0">
                <a:latin typeface="Times New Roman" pitchFamily="18" charset="0"/>
                <a:cs typeface="Times New Roman" pitchFamily="18" charset="0"/>
              </a:rPr>
              <a:t>bước </a:t>
            </a:r>
            <a:r>
              <a:rPr lang="vi-VN" sz="3600" dirty="0">
                <a:latin typeface="Times New Roman" pitchFamily="18" charset="0"/>
                <a:cs typeface="Times New Roman" pitchFamily="18" charset="0"/>
              </a:rPr>
              <a:t>vào giai đoạn phát </a:t>
            </a:r>
            <a:r>
              <a:rPr lang="vi-VN" sz="3600" dirty="0" smtClean="0">
                <a:latin typeface="Times New Roman" pitchFamily="18" charset="0"/>
                <a:cs typeface="Times New Roman" pitchFamily="18" charset="0"/>
              </a:rPr>
              <a:t>triển</a:t>
            </a:r>
            <a:endParaRPr lang="en-US" i="1"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0182" y="2409825"/>
            <a:ext cx="7620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51054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024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barn(inVertical)">
                                      <p:cBhvr>
                                        <p:cTn id="14"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143000"/>
            <a:ext cx="8610600" cy="2554545"/>
          </a:xfrm>
          <a:prstGeom prst="rect">
            <a:avLst/>
          </a:prstGeom>
          <a:noFill/>
        </p:spPr>
        <p:txBody>
          <a:bodyPr wrap="square" rtlCol="0">
            <a:spAutoFit/>
          </a:bodyPr>
          <a:lstStyle/>
          <a:p>
            <a:r>
              <a:rPr lang="vi-VN" sz="4000" i="1" dirty="0">
                <a:solidFill>
                  <a:srgbClr val="FF0000"/>
                </a:solidFill>
                <a:latin typeface="Times New Roman" pitchFamily="18" charset="0"/>
                <a:cs typeface="Times New Roman" pitchFamily="18" charset="0"/>
              </a:rPr>
              <a:t>Trình bày được sự hình thành và phát triển của các vương quốc phong kiến ở Đông Nam Á từ nửa sau thế kỉ X đến nửa đầu thế kỉ XVI.</a:t>
            </a:r>
            <a:endParaRPr lang="en-US" sz="4000"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533677"/>
            <a:ext cx="1017587"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647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1531" y="21595"/>
            <a:ext cx="9144000" cy="1061829"/>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300" b="1"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BÀI </a:t>
            </a:r>
            <a:r>
              <a:rPr kumimoji="0" lang="nl-NL" sz="2300" b="1"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6:</a:t>
            </a:r>
            <a:r>
              <a:rPr lang="en-US" sz="2300" dirty="0" smtClean="0">
                <a:solidFill>
                  <a:srgbClr val="0000CC"/>
                </a:solidFill>
                <a:latin typeface="Times New Roman" pitchFamily="18" charset="0"/>
                <a:ea typeface="Times New Roman" pitchFamily="18" charset="0"/>
                <a:cs typeface="Times New Roman" pitchFamily="18" charset="0"/>
              </a:rPr>
              <a:t> </a:t>
            </a:r>
            <a:r>
              <a:rPr kumimoji="0" lang="nl-NL" sz="2300" b="1"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a:t>
            </a:r>
            <a:endParaRPr kumimoji="0" lang="nl-NL" sz="2300" b="1"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endParaRPr>
          </a:p>
          <a:p>
            <a:pPr algn="ctr"/>
            <a:r>
              <a:rPr lang="fr-FR" sz="2000" b="1" dirty="0" err="1">
                <a:solidFill>
                  <a:srgbClr val="0000CC"/>
                </a:solidFill>
                <a:latin typeface="Times New Roman" pitchFamily="18" charset="0"/>
                <a:cs typeface="Times New Roman" pitchFamily="18" charset="0"/>
              </a:rPr>
              <a:t>CÁC</a:t>
            </a:r>
            <a:r>
              <a:rPr lang="fr-FR" sz="2000" b="1" dirty="0">
                <a:solidFill>
                  <a:srgbClr val="0000CC"/>
                </a:solidFill>
                <a:latin typeface="Times New Roman" pitchFamily="18" charset="0"/>
                <a:cs typeface="Times New Roman" pitchFamily="18" charset="0"/>
              </a:rPr>
              <a:t>  </a:t>
            </a:r>
            <a:r>
              <a:rPr lang="fr-FR" sz="2000" b="1" dirty="0" err="1">
                <a:solidFill>
                  <a:srgbClr val="0000CC"/>
                </a:solidFill>
                <a:latin typeface="Times New Roman" pitchFamily="18" charset="0"/>
                <a:cs typeface="Times New Roman" pitchFamily="18" charset="0"/>
              </a:rPr>
              <a:t>VƯƠNG</a:t>
            </a:r>
            <a:r>
              <a:rPr lang="fr-FR" sz="2000" b="1" dirty="0">
                <a:solidFill>
                  <a:srgbClr val="0000CC"/>
                </a:solidFill>
                <a:latin typeface="Times New Roman" pitchFamily="18" charset="0"/>
                <a:cs typeface="Times New Roman" pitchFamily="18" charset="0"/>
              </a:rPr>
              <a:t> </a:t>
            </a:r>
            <a:r>
              <a:rPr lang="fr-FR" sz="2000" b="1" dirty="0" err="1">
                <a:solidFill>
                  <a:srgbClr val="0000CC"/>
                </a:solidFill>
                <a:latin typeface="Times New Roman" pitchFamily="18" charset="0"/>
                <a:cs typeface="Times New Roman" pitchFamily="18" charset="0"/>
              </a:rPr>
              <a:t>QUỐC</a:t>
            </a:r>
            <a:r>
              <a:rPr lang="fr-FR" sz="2000" b="1" dirty="0">
                <a:solidFill>
                  <a:srgbClr val="0000CC"/>
                </a:solidFill>
                <a:latin typeface="Times New Roman" pitchFamily="18" charset="0"/>
                <a:cs typeface="Times New Roman" pitchFamily="18" charset="0"/>
              </a:rPr>
              <a:t> </a:t>
            </a:r>
            <a:r>
              <a:rPr lang="fr-FR" sz="2000" b="1" dirty="0" err="1">
                <a:solidFill>
                  <a:srgbClr val="0000CC"/>
                </a:solidFill>
                <a:latin typeface="Times New Roman" pitchFamily="18" charset="0"/>
                <a:cs typeface="Times New Roman" pitchFamily="18" charset="0"/>
              </a:rPr>
              <a:t>ĐÔNG</a:t>
            </a:r>
            <a:r>
              <a:rPr lang="fr-FR" sz="2000" b="1" dirty="0">
                <a:solidFill>
                  <a:srgbClr val="0000CC"/>
                </a:solidFill>
                <a:latin typeface="Times New Roman" pitchFamily="18" charset="0"/>
                <a:cs typeface="Times New Roman" pitchFamily="18" charset="0"/>
              </a:rPr>
              <a:t> NAM Á </a:t>
            </a:r>
            <a:r>
              <a:rPr lang="fr-FR" sz="2000" b="1" dirty="0" err="1">
                <a:solidFill>
                  <a:srgbClr val="0000CC"/>
                </a:solidFill>
                <a:latin typeface="Times New Roman" pitchFamily="18" charset="0"/>
                <a:cs typeface="Times New Roman" pitchFamily="18" charset="0"/>
              </a:rPr>
              <a:t>TỪ</a:t>
            </a:r>
            <a:r>
              <a:rPr lang="fr-FR" sz="2000" b="1" dirty="0">
                <a:solidFill>
                  <a:srgbClr val="0000CC"/>
                </a:solidFill>
                <a:latin typeface="Times New Roman" pitchFamily="18" charset="0"/>
                <a:cs typeface="Times New Roman" pitchFamily="18" charset="0"/>
              </a:rPr>
              <a:t> </a:t>
            </a:r>
            <a:r>
              <a:rPr lang="fr-FR" sz="2000" b="1" dirty="0" err="1">
                <a:solidFill>
                  <a:srgbClr val="0000CC"/>
                </a:solidFill>
                <a:latin typeface="Times New Roman" pitchFamily="18" charset="0"/>
                <a:cs typeface="Times New Roman" pitchFamily="18" charset="0"/>
              </a:rPr>
              <a:t>NỬA</a:t>
            </a:r>
            <a:r>
              <a:rPr lang="fr-FR" sz="2000" b="1" dirty="0">
                <a:solidFill>
                  <a:srgbClr val="0000CC"/>
                </a:solidFill>
                <a:latin typeface="Times New Roman" pitchFamily="18" charset="0"/>
                <a:cs typeface="Times New Roman" pitchFamily="18" charset="0"/>
              </a:rPr>
              <a:t> </a:t>
            </a:r>
            <a:r>
              <a:rPr lang="fr-FR" sz="2000" b="1" dirty="0" err="1">
                <a:solidFill>
                  <a:srgbClr val="0000CC"/>
                </a:solidFill>
                <a:latin typeface="Times New Roman" pitchFamily="18" charset="0"/>
                <a:cs typeface="Times New Roman" pitchFamily="18" charset="0"/>
              </a:rPr>
              <a:t>SAU</a:t>
            </a:r>
            <a:r>
              <a:rPr lang="fr-FR" sz="2000" b="1" dirty="0">
                <a:solidFill>
                  <a:srgbClr val="0000CC"/>
                </a:solidFill>
                <a:latin typeface="Times New Roman" pitchFamily="18" charset="0"/>
                <a:cs typeface="Times New Roman" pitchFamily="18" charset="0"/>
              </a:rPr>
              <a:t> </a:t>
            </a:r>
            <a:r>
              <a:rPr lang="fr-FR" sz="2000" b="1" dirty="0" err="1">
                <a:solidFill>
                  <a:srgbClr val="0000CC"/>
                </a:solidFill>
                <a:latin typeface="Times New Roman" pitchFamily="18" charset="0"/>
                <a:cs typeface="Times New Roman" pitchFamily="18" charset="0"/>
              </a:rPr>
              <a:t>THẾ</a:t>
            </a:r>
            <a:r>
              <a:rPr lang="fr-FR" sz="2000" b="1" dirty="0">
                <a:solidFill>
                  <a:srgbClr val="0000CC"/>
                </a:solidFill>
                <a:latin typeface="Times New Roman" pitchFamily="18" charset="0"/>
                <a:cs typeface="Times New Roman" pitchFamily="18" charset="0"/>
              </a:rPr>
              <a:t> </a:t>
            </a:r>
            <a:r>
              <a:rPr lang="fr-FR" sz="2000" b="1" dirty="0" err="1">
                <a:solidFill>
                  <a:srgbClr val="0000CC"/>
                </a:solidFill>
                <a:latin typeface="Times New Roman" pitchFamily="18" charset="0"/>
                <a:cs typeface="Times New Roman" pitchFamily="18" charset="0"/>
              </a:rPr>
              <a:t>KỈ</a:t>
            </a:r>
            <a:r>
              <a:rPr lang="fr-FR" sz="2000" b="1" dirty="0">
                <a:solidFill>
                  <a:srgbClr val="0000CC"/>
                </a:solidFill>
                <a:latin typeface="Times New Roman" pitchFamily="18" charset="0"/>
                <a:cs typeface="Times New Roman" pitchFamily="18" charset="0"/>
              </a:rPr>
              <a:t> X </a:t>
            </a:r>
            <a:r>
              <a:rPr lang="fr-FR" sz="2000" b="1" dirty="0" err="1">
                <a:solidFill>
                  <a:srgbClr val="0000CC"/>
                </a:solidFill>
                <a:latin typeface="Times New Roman" pitchFamily="18" charset="0"/>
                <a:cs typeface="Times New Roman" pitchFamily="18" charset="0"/>
              </a:rPr>
              <a:t>ĐẾN</a:t>
            </a:r>
            <a:r>
              <a:rPr lang="fr-FR" sz="2000" b="1" dirty="0">
                <a:solidFill>
                  <a:srgbClr val="0000CC"/>
                </a:solidFill>
                <a:latin typeface="Times New Roman" pitchFamily="18" charset="0"/>
                <a:cs typeface="Times New Roman" pitchFamily="18" charset="0"/>
              </a:rPr>
              <a:t> </a:t>
            </a:r>
            <a:r>
              <a:rPr lang="fr-FR" sz="2000" b="1" dirty="0" err="1">
                <a:solidFill>
                  <a:srgbClr val="0000CC"/>
                </a:solidFill>
                <a:latin typeface="Times New Roman" pitchFamily="18" charset="0"/>
                <a:cs typeface="Times New Roman" pitchFamily="18" charset="0"/>
              </a:rPr>
              <a:t>NỬA</a:t>
            </a:r>
            <a:r>
              <a:rPr lang="fr-FR" sz="2000" b="1" dirty="0">
                <a:solidFill>
                  <a:srgbClr val="0000CC"/>
                </a:solidFill>
                <a:latin typeface="Times New Roman" pitchFamily="18" charset="0"/>
                <a:cs typeface="Times New Roman" pitchFamily="18" charset="0"/>
              </a:rPr>
              <a:t>  </a:t>
            </a:r>
          </a:p>
          <a:p>
            <a:pPr algn="ctr"/>
            <a:r>
              <a:rPr lang="fr-FR" sz="2000" b="1" dirty="0" err="1">
                <a:solidFill>
                  <a:srgbClr val="0000CC"/>
                </a:solidFill>
                <a:latin typeface="Times New Roman" pitchFamily="18" charset="0"/>
                <a:cs typeface="Times New Roman" pitchFamily="18" charset="0"/>
              </a:rPr>
              <a:t>ĐẦU</a:t>
            </a:r>
            <a:r>
              <a:rPr lang="fr-FR" sz="2000" b="1" dirty="0">
                <a:solidFill>
                  <a:srgbClr val="0000CC"/>
                </a:solidFill>
                <a:latin typeface="Times New Roman" pitchFamily="18" charset="0"/>
                <a:cs typeface="Times New Roman" pitchFamily="18" charset="0"/>
              </a:rPr>
              <a:t> </a:t>
            </a:r>
            <a:r>
              <a:rPr lang="fr-FR" sz="2000" b="1" dirty="0" err="1">
                <a:solidFill>
                  <a:srgbClr val="0000CC"/>
                </a:solidFill>
                <a:latin typeface="Times New Roman" pitchFamily="18" charset="0"/>
                <a:cs typeface="Times New Roman" pitchFamily="18" charset="0"/>
              </a:rPr>
              <a:t>THẾ</a:t>
            </a:r>
            <a:r>
              <a:rPr lang="fr-FR" sz="2000" b="1" dirty="0">
                <a:solidFill>
                  <a:srgbClr val="0000CC"/>
                </a:solidFill>
                <a:latin typeface="Times New Roman" pitchFamily="18" charset="0"/>
                <a:cs typeface="Times New Roman" pitchFamily="18" charset="0"/>
              </a:rPr>
              <a:t> </a:t>
            </a:r>
            <a:r>
              <a:rPr lang="fr-FR" sz="2000" b="1" dirty="0" err="1">
                <a:solidFill>
                  <a:srgbClr val="0000CC"/>
                </a:solidFill>
                <a:latin typeface="Times New Roman" pitchFamily="18" charset="0"/>
                <a:cs typeface="Times New Roman" pitchFamily="18" charset="0"/>
              </a:rPr>
              <a:t>KỈ</a:t>
            </a:r>
            <a:r>
              <a:rPr lang="fr-FR" sz="2000" b="1" dirty="0">
                <a:solidFill>
                  <a:srgbClr val="0000CC"/>
                </a:solidFill>
                <a:latin typeface="Times New Roman" pitchFamily="18" charset="0"/>
                <a:cs typeface="Times New Roman" pitchFamily="18" charset="0"/>
              </a:rPr>
              <a:t> XVI</a:t>
            </a:r>
          </a:p>
        </p:txBody>
      </p:sp>
      <p:sp>
        <p:nvSpPr>
          <p:cNvPr id="2" name="TextBox 1"/>
          <p:cNvSpPr txBox="1"/>
          <p:nvPr/>
        </p:nvSpPr>
        <p:spPr>
          <a:xfrm>
            <a:off x="457200" y="1143000"/>
            <a:ext cx="8610600" cy="707886"/>
          </a:xfrm>
          <a:prstGeom prst="rect">
            <a:avLst/>
          </a:prstGeom>
          <a:noFill/>
        </p:spPr>
        <p:txBody>
          <a:bodyPr wrap="square" rtlCol="0">
            <a:spAutoFit/>
          </a:bodyPr>
          <a:lstStyle/>
          <a:p>
            <a:r>
              <a:rPr lang="vi-VN" sz="2000" b="1" dirty="0">
                <a:solidFill>
                  <a:srgbClr val="0000CC"/>
                </a:solidFill>
                <a:latin typeface="+mj-lt"/>
              </a:rPr>
              <a:t>1. Sự hình thành và phát triển của các vương quốc phong kiến từ sau nửa thế kỉ X đến nửa đầu thế kỉ XV</a:t>
            </a:r>
            <a:endParaRPr lang="en-US" sz="2000" dirty="0">
              <a:solidFill>
                <a:srgbClr val="0000CC"/>
              </a:solidFill>
              <a:latin typeface="+mj-lt"/>
              <a:cs typeface="Times New Roman" pitchFamily="18" charset="0"/>
            </a:endParaRPr>
          </a:p>
        </p:txBody>
      </p:sp>
      <p:sp>
        <p:nvSpPr>
          <p:cNvPr id="4" name="TextBox 3"/>
          <p:cNvSpPr txBox="1"/>
          <p:nvPr/>
        </p:nvSpPr>
        <p:spPr>
          <a:xfrm>
            <a:off x="228600" y="1885045"/>
            <a:ext cx="8763000" cy="1200329"/>
          </a:xfrm>
          <a:prstGeom prst="rect">
            <a:avLst/>
          </a:prstGeom>
          <a:noFill/>
        </p:spPr>
        <p:txBody>
          <a:bodyPr wrap="square" rtlCol="0">
            <a:spAutoFit/>
          </a:bodyPr>
          <a:lstStyle/>
          <a:p>
            <a:r>
              <a:rPr lang="en-US" sz="2400" dirty="0" smtClean="0">
                <a:latin typeface="Times New Roman" pitchFamily="18" charset="0"/>
                <a:cs typeface="Times New Roman" pitchFamily="18" charset="0"/>
              </a:rPr>
              <a:t>-</a:t>
            </a:r>
            <a:r>
              <a:rPr lang="vi-VN" sz="2400" dirty="0" smtClean="0">
                <a:latin typeface="Times New Roman" pitchFamily="18" charset="0"/>
                <a:cs typeface="Times New Roman" pitchFamily="18" charset="0"/>
              </a:rPr>
              <a:t>Từ </a:t>
            </a:r>
            <a:r>
              <a:rPr lang="vi-VN" sz="2400" dirty="0">
                <a:latin typeface="Times New Roman" pitchFamily="18" charset="0"/>
                <a:cs typeface="Times New Roman" pitchFamily="18" charset="0"/>
              </a:rPr>
              <a:t>khoảng nửa sau thế kỉ X đến thế kỉ </a:t>
            </a:r>
            <a:r>
              <a:rPr lang="vi-VN" sz="2400" dirty="0" smtClean="0">
                <a:latin typeface="Times New Roman" pitchFamily="18" charset="0"/>
                <a:cs typeface="Times New Roman" pitchFamily="18" charset="0"/>
              </a:rPr>
              <a:t>X</a:t>
            </a:r>
            <a:r>
              <a:rPr lang="en-US" sz="2400" dirty="0" smtClean="0">
                <a:latin typeface="Times New Roman" pitchFamily="18" charset="0"/>
                <a:cs typeface="Times New Roman" pitchFamily="18" charset="0"/>
              </a:rPr>
              <a:t>II</a:t>
            </a:r>
            <a:r>
              <a:rPr lang="vi-VN" sz="2400" dirty="0" smtClean="0">
                <a:latin typeface="Times New Roman" pitchFamily="18" charset="0"/>
                <a:cs typeface="Times New Roman" pitchFamily="18" charset="0"/>
              </a:rPr>
              <a:t>I</a:t>
            </a:r>
            <a:r>
              <a:rPr lang="vi-VN" sz="2400" dirty="0">
                <a:latin typeface="Times New Roman" pitchFamily="18" charset="0"/>
                <a:cs typeface="Times New Roman" pitchFamily="18" charset="0"/>
              </a:rPr>
              <a:t>, các vương quốc phong kiến </a:t>
            </a:r>
            <a:r>
              <a:rPr lang="en-US" sz="2400" dirty="0" err="1" smtClean="0">
                <a:latin typeface="Times New Roman" pitchFamily="18" charset="0"/>
                <a:cs typeface="Times New Roman" pitchFamily="18" charset="0"/>
              </a:rPr>
              <a:t>Đông</a:t>
            </a:r>
            <a:r>
              <a:rPr lang="en-US" sz="2400" dirty="0" smtClean="0">
                <a:latin typeface="Times New Roman" pitchFamily="18" charset="0"/>
                <a:cs typeface="Times New Roman" pitchFamily="18" charset="0"/>
              </a:rPr>
              <a:t> Nam Á </a:t>
            </a:r>
            <a:r>
              <a:rPr lang="vi-VN" sz="2400" dirty="0" smtClean="0">
                <a:latin typeface="Times New Roman" pitchFamily="18" charset="0"/>
                <a:cs typeface="Times New Roman" pitchFamily="18" charset="0"/>
              </a:rPr>
              <a:t>bước </a:t>
            </a:r>
            <a:r>
              <a:rPr lang="vi-VN" sz="2400" dirty="0">
                <a:latin typeface="Times New Roman" pitchFamily="18" charset="0"/>
                <a:cs typeface="Times New Roman" pitchFamily="18" charset="0"/>
              </a:rPr>
              <a:t>vào giai đoạn phát </a:t>
            </a:r>
            <a:r>
              <a:rPr lang="vi-VN" sz="2400" dirty="0" smtClean="0">
                <a:latin typeface="Times New Roman" pitchFamily="18" charset="0"/>
                <a:cs typeface="Times New Roman" pitchFamily="18" charset="0"/>
              </a:rPr>
              <a:t>triển</a:t>
            </a:r>
            <a:r>
              <a:rPr lang="en-US" sz="2400" dirty="0" smtClean="0">
                <a:latin typeface="Times New Roman" pitchFamily="18" charset="0"/>
                <a:cs typeface="Times New Roman" pitchFamily="18" charset="0"/>
              </a:rPr>
              <a:t>. </a:t>
            </a:r>
          </a:p>
          <a:p>
            <a:r>
              <a:rPr lang="en-US" sz="2400" dirty="0" err="1" smtClean="0">
                <a:latin typeface="Times New Roman" pitchFamily="18" charset="0"/>
                <a:cs typeface="Times New Roman" pitchFamily="18" charset="0"/>
              </a:rPr>
              <a:t>Bao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gồm</a:t>
            </a:r>
            <a:endParaRPr lang="en-US" sz="1200" i="1" dirty="0">
              <a:latin typeface="Times New Roman" pitchFamily="18" charset="0"/>
              <a:cs typeface="Times New Roman" pitchFamily="18" charset="0"/>
            </a:endParaRPr>
          </a:p>
        </p:txBody>
      </p:sp>
      <p:sp>
        <p:nvSpPr>
          <p:cNvPr id="3" name="TextBox 2"/>
          <p:cNvSpPr txBox="1"/>
          <p:nvPr/>
        </p:nvSpPr>
        <p:spPr>
          <a:xfrm>
            <a:off x="457201" y="3124200"/>
            <a:ext cx="8305800" cy="1077218"/>
          </a:xfrm>
          <a:prstGeom prst="rect">
            <a:avLst/>
          </a:prstGeom>
          <a:noFill/>
        </p:spPr>
        <p:txBody>
          <a:bodyPr wrap="square" rtlCol="0">
            <a:spAutoFit/>
          </a:bodyPr>
          <a:lstStyle/>
          <a:p>
            <a:r>
              <a:rPr lang="vi-VN" sz="3200" dirty="0">
                <a:latin typeface="Times New Roman" pitchFamily="18" charset="0"/>
                <a:cs typeface="Times New Roman" pitchFamily="18" charset="0"/>
              </a:rPr>
              <a:t>+ Vương quốc Pa-gan </a:t>
            </a:r>
            <a:r>
              <a:rPr lang="vi-VN"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phát triển thành Vương quốc Mi-an-ma.</a:t>
            </a:r>
            <a:endParaRPr lang="en-US" sz="3200" dirty="0">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420938"/>
            <a:ext cx="7620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109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arn(inVertical)">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066800" y="838200"/>
            <a:ext cx="7620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047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1" y="152400"/>
            <a:ext cx="8610600" cy="1200329"/>
          </a:xfrm>
          <a:prstGeom prst="rect">
            <a:avLst/>
          </a:prstGeom>
          <a:noFill/>
        </p:spPr>
        <p:txBody>
          <a:bodyPr wrap="square" rtlCol="0">
            <a:spAutoFit/>
          </a:bodyPr>
          <a:lstStyle/>
          <a:p>
            <a:r>
              <a:rPr lang="vi-VN" sz="3600" dirty="0" smtClean="0">
                <a:latin typeface="+mj-lt"/>
              </a:rPr>
              <a:t> </a:t>
            </a:r>
            <a:r>
              <a:rPr lang="vi-VN" sz="3600" dirty="0">
                <a:latin typeface="+mj-lt"/>
              </a:rPr>
              <a:t>+ Vương quốc Ha-ri-pun-giay-a (ở lưu vực sông Chao Phray-a).</a:t>
            </a:r>
            <a:endParaRPr lang="en-US" sz="3600" dirty="0">
              <a:latin typeface="+mj-lt"/>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447800"/>
            <a:ext cx="9067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1311166" y="2819400"/>
            <a:ext cx="76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99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869" y="528870"/>
            <a:ext cx="8610600" cy="584775"/>
          </a:xfrm>
          <a:prstGeom prst="rect">
            <a:avLst/>
          </a:prstGeom>
          <a:noFill/>
        </p:spPr>
        <p:txBody>
          <a:bodyPr wrap="square" rtlCol="0">
            <a:spAutoFit/>
          </a:bodyPr>
          <a:lstStyle/>
          <a:p>
            <a:r>
              <a:rPr lang="vi-VN" sz="3200" dirty="0">
                <a:latin typeface="+mj-lt"/>
              </a:rPr>
              <a:t>+ Vương quốc Đại Việt, Chăm-pa, Cam-pu-chia </a:t>
            </a:r>
            <a:endParaRPr lang="en-US" sz="3200" dirty="0">
              <a:solidFill>
                <a:srgbClr val="0000CC"/>
              </a:solidFill>
              <a:latin typeface="+mj-lt"/>
              <a:cs typeface="Times New Roman" pitchFamily="18" charset="0"/>
            </a:endParaRPr>
          </a:p>
        </p:txBody>
      </p:sp>
      <p:pic>
        <p:nvPicPr>
          <p:cNvPr id="7" name="Picture 6" descr="Picture1"/>
          <p:cNvPicPr>
            <a:picLocks noChangeAspect="1" noChangeArrowheads="1"/>
          </p:cNvPicPr>
          <p:nvPr/>
        </p:nvPicPr>
        <p:blipFill>
          <a:blip r:embed="rId2"/>
          <a:srcRect/>
          <a:stretch>
            <a:fillRect/>
          </a:stretch>
        </p:blipFill>
        <p:spPr bwMode="auto">
          <a:xfrm flipH="1">
            <a:off x="8350469" y="5655"/>
            <a:ext cx="762000" cy="466725"/>
          </a:xfrm>
          <a:prstGeom prst="rect">
            <a:avLst/>
          </a:prstGeom>
          <a:noFill/>
          <a:ln w="9525">
            <a:noFill/>
            <a:miter lim="800000"/>
            <a:headEnd/>
            <a:tailEnd/>
          </a:ln>
        </p:spPr>
      </p:pic>
      <p:sp>
        <p:nvSpPr>
          <p:cNvPr id="9" name="TextBox 8"/>
          <p:cNvSpPr txBox="1"/>
          <p:nvPr/>
        </p:nvSpPr>
        <p:spPr>
          <a:xfrm>
            <a:off x="304800" y="4800600"/>
            <a:ext cx="184731" cy="369332"/>
          </a:xfrm>
          <a:prstGeom prst="rect">
            <a:avLst/>
          </a:prstGeom>
          <a:noFill/>
        </p:spPr>
        <p:txBody>
          <a:bodyPr wrap="none" rtlCol="0">
            <a:spAutoFit/>
          </a:bodyPr>
          <a:lstStyle/>
          <a:p>
            <a:endParaRPr lang="en-US" dirty="0"/>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6" y="972207"/>
            <a:ext cx="9066213"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2522483" y="2171700"/>
            <a:ext cx="914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362200" y="2801007"/>
            <a:ext cx="914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048000" y="2801007"/>
            <a:ext cx="914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479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412" y="54262"/>
            <a:ext cx="8610600" cy="584775"/>
          </a:xfrm>
          <a:prstGeom prst="rect">
            <a:avLst/>
          </a:prstGeom>
          <a:noFill/>
        </p:spPr>
        <p:txBody>
          <a:bodyPr wrap="square" rtlCol="0">
            <a:spAutoFit/>
          </a:bodyPr>
          <a:lstStyle/>
          <a:p>
            <a:r>
              <a:rPr lang="it-IT" sz="3200" dirty="0">
                <a:latin typeface="Times New Roman" pitchFamily="18" charset="0"/>
                <a:cs typeface="Times New Roman" pitchFamily="18" charset="0"/>
              </a:rPr>
              <a:t>+ Vương quốc Sri Vi-giay-a </a:t>
            </a:r>
            <a:r>
              <a:rPr lang="it-IT" sz="3200" dirty="0" smtClean="0">
                <a:latin typeface="Times New Roman" pitchFamily="18" charset="0"/>
                <a:cs typeface="Times New Roman" pitchFamily="18" charset="0"/>
              </a:rPr>
              <a:t>..</a:t>
            </a:r>
            <a:endParaRPr lang="en-US" sz="3200" dirty="0">
              <a:solidFill>
                <a:srgbClr val="0000CC"/>
              </a:solidFill>
              <a:latin typeface="Times New Roman" pitchFamily="18" charset="0"/>
              <a:cs typeface="Times New Roman" pitchFamily="18" charset="0"/>
            </a:endParaRPr>
          </a:p>
        </p:txBody>
      </p:sp>
      <p:pic>
        <p:nvPicPr>
          <p:cNvPr id="7" name="Picture 6" descr="Picture1"/>
          <p:cNvPicPr>
            <a:picLocks noChangeAspect="1" noChangeArrowheads="1"/>
          </p:cNvPicPr>
          <p:nvPr/>
        </p:nvPicPr>
        <p:blipFill>
          <a:blip r:embed="rId2"/>
          <a:srcRect/>
          <a:stretch>
            <a:fillRect/>
          </a:stretch>
        </p:blipFill>
        <p:spPr bwMode="auto">
          <a:xfrm flipH="1">
            <a:off x="8013426" y="54262"/>
            <a:ext cx="762000" cy="466725"/>
          </a:xfrm>
          <a:prstGeom prst="rect">
            <a:avLst/>
          </a:prstGeom>
          <a:noFill/>
          <a:ln w="9525">
            <a:noFill/>
            <a:miter lim="800000"/>
            <a:headEnd/>
            <a:tailEnd/>
          </a:ln>
        </p:spPr>
      </p:pic>
      <p:sp>
        <p:nvSpPr>
          <p:cNvPr id="9" name="TextBox 8"/>
          <p:cNvSpPr txBox="1"/>
          <p:nvPr/>
        </p:nvSpPr>
        <p:spPr>
          <a:xfrm>
            <a:off x="304800" y="4800600"/>
            <a:ext cx="184731" cy="369332"/>
          </a:xfrm>
          <a:prstGeom prst="rect">
            <a:avLst/>
          </a:prstGeom>
          <a:noFill/>
        </p:spPr>
        <p:txBody>
          <a:bodyPr wrap="none" rtlCol="0">
            <a:spAutoFit/>
          </a:bodyPr>
          <a:lstStyle/>
          <a:p>
            <a:endParaRPr lang="en-US" dirty="0"/>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12" y="695325"/>
            <a:ext cx="9066213" cy="58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rot="2372163">
            <a:off x="1636080" y="4722288"/>
            <a:ext cx="1266881"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52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412" y="489880"/>
            <a:ext cx="8610600" cy="4524315"/>
          </a:xfrm>
          <a:prstGeom prst="rect">
            <a:avLst/>
          </a:prstGeom>
          <a:noFill/>
        </p:spPr>
        <p:txBody>
          <a:bodyPr wrap="square" rtlCol="0">
            <a:spAutoFit/>
          </a:bodyPr>
          <a:lstStyle/>
          <a:p>
            <a:pPr marL="457200" indent="-457200">
              <a:buFontTx/>
              <a:buChar char="-"/>
            </a:pPr>
            <a:r>
              <a:rPr lang="vi-VN" sz="4800" dirty="0" smtClean="0">
                <a:latin typeface="Times New Roman" pitchFamily="18" charset="0"/>
                <a:cs typeface="Times New Roman" pitchFamily="18" charset="0"/>
              </a:rPr>
              <a:t>Vào </a:t>
            </a:r>
            <a:r>
              <a:rPr lang="vi-VN" sz="4800" dirty="0">
                <a:latin typeface="Times New Roman" pitchFamily="18" charset="0"/>
                <a:cs typeface="Times New Roman" pitchFamily="18" charset="0"/>
              </a:rPr>
              <a:t>thế kỉ XIII, quân Mông - Nguyên mở rộng xâm lược xuống Đông Nam Á. Nhu cầu liên kết </a:t>
            </a:r>
            <a:r>
              <a:rPr lang="vi-VN" sz="4800" dirty="0" smtClean="0">
                <a:latin typeface="Times New Roman" pitchFamily="18" charset="0"/>
                <a:cs typeface="Times New Roman" pitchFamily="18" charset="0"/>
              </a:rPr>
              <a:t> </a:t>
            </a:r>
            <a:r>
              <a:rPr lang="vi-VN" sz="4800" dirty="0">
                <a:latin typeface="Times New Roman" pitchFamily="18" charset="0"/>
                <a:cs typeface="Times New Roman" pitchFamily="18" charset="0"/>
              </a:rPr>
              <a:t>chống ngoại xâm đã dẫn đến sự ra đời một số vương quốc phong kiến </a:t>
            </a:r>
            <a:r>
              <a:rPr lang="vi-VN" sz="4800" dirty="0" smtClean="0">
                <a:latin typeface="Times New Roman" pitchFamily="18" charset="0"/>
                <a:cs typeface="Times New Roman" pitchFamily="18" charset="0"/>
              </a:rPr>
              <a:t>mới</a:t>
            </a:r>
            <a:endParaRPr lang="en-US" sz="4800" dirty="0">
              <a:solidFill>
                <a:srgbClr val="0000CC"/>
              </a:solidFill>
              <a:latin typeface="Times New Roman" pitchFamily="18" charset="0"/>
              <a:cs typeface="Times New Roman" pitchFamily="18" charset="0"/>
            </a:endParaRPr>
          </a:p>
        </p:txBody>
      </p:sp>
      <p:pic>
        <p:nvPicPr>
          <p:cNvPr id="7" name="Picture 6" descr="Picture1"/>
          <p:cNvPicPr>
            <a:picLocks noChangeAspect="1" noChangeArrowheads="1"/>
          </p:cNvPicPr>
          <p:nvPr/>
        </p:nvPicPr>
        <p:blipFill>
          <a:blip r:embed="rId2"/>
          <a:srcRect/>
          <a:stretch>
            <a:fillRect/>
          </a:stretch>
        </p:blipFill>
        <p:spPr bwMode="auto">
          <a:xfrm flipH="1">
            <a:off x="8229600" y="23155"/>
            <a:ext cx="762000" cy="466725"/>
          </a:xfrm>
          <a:prstGeom prst="rect">
            <a:avLst/>
          </a:prstGeom>
          <a:noFill/>
          <a:ln w="9525">
            <a:noFill/>
            <a:miter lim="800000"/>
            <a:headEnd/>
            <a:tailEnd/>
          </a:ln>
        </p:spPr>
      </p:pic>
      <p:sp>
        <p:nvSpPr>
          <p:cNvPr id="9" name="TextBox 8"/>
          <p:cNvSpPr txBox="1"/>
          <p:nvPr/>
        </p:nvSpPr>
        <p:spPr>
          <a:xfrm>
            <a:off x="304800" y="48006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2352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412" y="156716"/>
            <a:ext cx="7570788" cy="584775"/>
          </a:xfrm>
          <a:prstGeom prst="rect">
            <a:avLst/>
          </a:prstGeom>
          <a:noFill/>
        </p:spPr>
        <p:txBody>
          <a:bodyPr wrap="square" rtlCol="0">
            <a:spAutoFit/>
          </a:bodyPr>
          <a:lstStyle/>
          <a:p>
            <a:r>
              <a:rPr lang="vi-VN" sz="3200" dirty="0">
                <a:latin typeface="+mj-lt"/>
              </a:rPr>
              <a:t>+ Lan Xang của người Lào.</a:t>
            </a:r>
            <a:endParaRPr lang="en-US" sz="3200" dirty="0">
              <a:solidFill>
                <a:srgbClr val="0000CC"/>
              </a:solidFill>
              <a:latin typeface="+mj-lt"/>
              <a:cs typeface="Times New Roman" pitchFamily="18" charset="0"/>
            </a:endParaRPr>
          </a:p>
        </p:txBody>
      </p:sp>
      <p:sp>
        <p:nvSpPr>
          <p:cNvPr id="9" name="TextBox 8"/>
          <p:cNvSpPr txBox="1"/>
          <p:nvPr/>
        </p:nvSpPr>
        <p:spPr>
          <a:xfrm>
            <a:off x="304800" y="4800600"/>
            <a:ext cx="184731" cy="369332"/>
          </a:xfrm>
          <a:prstGeom prst="rect">
            <a:avLst/>
          </a:prstGeom>
          <a:noFill/>
        </p:spPr>
        <p:txBody>
          <a:bodyPr wrap="none" rtlCol="0">
            <a:spAutoFit/>
          </a:bodyPr>
          <a:lstStyle/>
          <a:p>
            <a:endParaRPr lang="en-US" dirty="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1" y="741491"/>
            <a:ext cx="9066213" cy="5857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1894112" y="1828800"/>
            <a:ext cx="866102" cy="3209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366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399"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19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327" y="49008"/>
            <a:ext cx="8610600" cy="1569660"/>
          </a:xfrm>
          <a:prstGeom prst="rect">
            <a:avLst/>
          </a:prstGeom>
          <a:noFill/>
        </p:spPr>
        <p:txBody>
          <a:bodyPr wrap="square" rtlCol="0">
            <a:spAutoFit/>
          </a:bodyPr>
          <a:lstStyle/>
          <a:p>
            <a:r>
              <a:rPr lang="vi-VN" sz="3200" dirty="0">
                <a:latin typeface="+mj-lt"/>
              </a:rPr>
              <a:t>+ Nhiều nước nhỏ trên đảo Gia-va và Xu-ma-tra (In-đô-nê-xi-a) thống nhất dưới thời Vương </a:t>
            </a:r>
            <a:r>
              <a:rPr lang="vi-VN" sz="3200" dirty="0" smtClean="0">
                <a:latin typeface="+mj-lt"/>
              </a:rPr>
              <a:t>tri</a:t>
            </a:r>
            <a:r>
              <a:rPr lang="en-US" sz="3200" dirty="0" smtClean="0">
                <a:latin typeface="+mj-lt"/>
              </a:rPr>
              <a:t>ề</a:t>
            </a:r>
            <a:r>
              <a:rPr lang="vi-VN" sz="3200" dirty="0" smtClean="0">
                <a:latin typeface="+mj-lt"/>
              </a:rPr>
              <a:t>u </a:t>
            </a:r>
            <a:r>
              <a:rPr lang="vi-VN" sz="3200" dirty="0">
                <a:latin typeface="+mj-lt"/>
              </a:rPr>
              <a:t>Mô-giô-pa-hít.</a:t>
            </a:r>
            <a:endParaRPr lang="en-US" sz="3200" dirty="0">
              <a:solidFill>
                <a:srgbClr val="0000CC"/>
              </a:solidFill>
              <a:latin typeface="+mj-lt"/>
              <a:cs typeface="Times New Roman" pitchFamily="18" charset="0"/>
            </a:endParaRPr>
          </a:p>
        </p:txBody>
      </p:sp>
      <p:sp>
        <p:nvSpPr>
          <p:cNvPr id="9" name="TextBox 8"/>
          <p:cNvSpPr txBox="1"/>
          <p:nvPr/>
        </p:nvSpPr>
        <p:spPr>
          <a:xfrm>
            <a:off x="304800" y="4800600"/>
            <a:ext cx="184731" cy="369332"/>
          </a:xfrm>
          <a:prstGeom prst="rect">
            <a:avLst/>
          </a:prstGeom>
          <a:noFill/>
        </p:spPr>
        <p:txBody>
          <a:bodyPr wrap="none" rtlCol="0">
            <a:spAutoFit/>
          </a:bodyPr>
          <a:lstStyle/>
          <a:p>
            <a:endParaRPr lang="en-US" dirty="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7" y="1524000"/>
            <a:ext cx="9066213"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3963193" y="5662448"/>
            <a:ext cx="1295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52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327" y="49008"/>
            <a:ext cx="8610600" cy="584775"/>
          </a:xfrm>
          <a:prstGeom prst="rect">
            <a:avLst/>
          </a:prstGeom>
          <a:noFill/>
        </p:spPr>
        <p:txBody>
          <a:bodyPr wrap="square" rtlCol="0">
            <a:spAutoFit/>
          </a:bodyPr>
          <a:lstStyle/>
          <a:p>
            <a:r>
              <a:rPr lang="vi-VN" sz="3200" dirty="0">
                <a:latin typeface="+mj-lt"/>
              </a:rPr>
              <a:t>+ Vương quốc Ma-lắc-ca</a:t>
            </a:r>
            <a:r>
              <a:rPr lang="vi-VN" sz="3200" dirty="0"/>
              <a:t>.</a:t>
            </a:r>
            <a:endParaRPr lang="en-US" sz="3200" dirty="0">
              <a:solidFill>
                <a:srgbClr val="0000CC"/>
              </a:solidFill>
              <a:latin typeface="+mj-lt"/>
              <a:cs typeface="Times New Roman" pitchFamily="18" charset="0"/>
            </a:endParaRPr>
          </a:p>
        </p:txBody>
      </p:sp>
      <p:pic>
        <p:nvPicPr>
          <p:cNvPr id="7" name="Picture 6" descr="Picture1"/>
          <p:cNvPicPr>
            <a:picLocks noChangeAspect="1" noChangeArrowheads="1"/>
          </p:cNvPicPr>
          <p:nvPr/>
        </p:nvPicPr>
        <p:blipFill>
          <a:blip r:embed="rId2"/>
          <a:srcRect/>
          <a:stretch>
            <a:fillRect/>
          </a:stretch>
        </p:blipFill>
        <p:spPr bwMode="auto">
          <a:xfrm flipH="1">
            <a:off x="7975927" y="1057275"/>
            <a:ext cx="762000" cy="466725"/>
          </a:xfrm>
          <a:prstGeom prst="rect">
            <a:avLst/>
          </a:prstGeom>
          <a:noFill/>
          <a:ln w="9525">
            <a:noFill/>
            <a:miter lim="800000"/>
            <a:headEnd/>
            <a:tailEnd/>
          </a:ln>
        </p:spPr>
      </p:pic>
      <p:sp>
        <p:nvSpPr>
          <p:cNvPr id="9" name="TextBox 8"/>
          <p:cNvSpPr txBox="1"/>
          <p:nvPr/>
        </p:nvSpPr>
        <p:spPr>
          <a:xfrm>
            <a:off x="304800" y="4800600"/>
            <a:ext cx="184731" cy="369332"/>
          </a:xfrm>
          <a:prstGeom prst="rect">
            <a:avLst/>
          </a:prstGeom>
          <a:noFill/>
        </p:spPr>
        <p:txBody>
          <a:bodyPr wrap="none" rtlCol="0">
            <a:spAutoFit/>
          </a:bodyPr>
          <a:lstStyle/>
          <a:p>
            <a:endParaRPr lang="en-US" dirty="0"/>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8603"/>
            <a:ext cx="9066213" cy="6071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1905000" y="3886200"/>
            <a:ext cx="1295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433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2" descr="Cau hoi"/>
          <p:cNvPicPr>
            <a:picLocks noChangeAspect="1" noChangeArrowheads="1" noCrop="1"/>
          </p:cNvPicPr>
          <p:nvPr/>
        </p:nvPicPr>
        <p:blipFill>
          <a:blip r:embed="rId2">
            <a:duotone>
              <a:prstClr val="black"/>
              <a:schemeClr val="accent6">
                <a:tint val="45000"/>
                <a:satMod val="400000"/>
              </a:schemeClr>
            </a:duotone>
          </a:blip>
          <a:srcRect/>
          <a:stretch>
            <a:fillRect/>
          </a:stretch>
        </p:blipFill>
        <p:spPr bwMode="auto">
          <a:xfrm>
            <a:off x="533400" y="533400"/>
            <a:ext cx="1143000" cy="990600"/>
          </a:xfrm>
          <a:prstGeom prst="rect">
            <a:avLst/>
          </a:prstGeom>
          <a:noFill/>
          <a:ln w="9525">
            <a:noFill/>
            <a:miter lim="800000"/>
            <a:headEnd/>
            <a:tailEnd/>
          </a:ln>
        </p:spPr>
      </p:pic>
      <p:sp>
        <p:nvSpPr>
          <p:cNvPr id="11" name="AutoShape 25"/>
          <p:cNvSpPr>
            <a:spLocks noChangeArrowheads="1"/>
          </p:cNvSpPr>
          <p:nvPr/>
        </p:nvSpPr>
        <p:spPr bwMode="auto">
          <a:xfrm>
            <a:off x="2438400" y="609600"/>
            <a:ext cx="6400800" cy="2286000"/>
          </a:xfrm>
          <a:prstGeom prst="cloudCallout">
            <a:avLst>
              <a:gd name="adj1" fmla="val -62209"/>
              <a:gd name="adj2" fmla="val -27057"/>
            </a:avLst>
          </a:prstGeom>
          <a:solidFill>
            <a:srgbClr val="00B0F0"/>
          </a:solidFill>
          <a:ln w="9525">
            <a:solidFill>
              <a:srgbClr val="333333"/>
            </a:solidFill>
            <a:round/>
          </a:ln>
          <a:effectLst>
            <a:outerShdw dist="107763" dir="13500000" algn="ctr" rotWithShape="0">
              <a:srgbClr val="2AEBF0">
                <a:alpha val="50000"/>
              </a:srgbClr>
            </a:outerShdw>
          </a:effectLst>
        </p:spPr>
        <p:txBody>
          <a:bodyPr anchor="ctr"/>
          <a:lstStyle/>
          <a:p>
            <a:pPr algn="ctr" eaLnBrk="0" hangingPunct="0">
              <a:defRPr/>
            </a:pPr>
            <a:r>
              <a:rPr lang="en-US" sz="2800" b="1" dirty="0" err="1" smtClean="0">
                <a:solidFill>
                  <a:schemeClr val="bg1"/>
                </a:solidFill>
                <a:latin typeface="Times New Roman" pitchFamily="18" charset="0"/>
                <a:cs typeface="Times New Roman" pitchFamily="18" charset="0"/>
              </a:rPr>
              <a:t>Tình</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hình</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chính</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trị</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của</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các</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quốc</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gia</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Đông</a:t>
            </a:r>
            <a:r>
              <a:rPr lang="en-US" sz="2800" b="1" dirty="0" smtClean="0">
                <a:solidFill>
                  <a:schemeClr val="bg1"/>
                </a:solidFill>
                <a:latin typeface="Times New Roman" pitchFamily="18" charset="0"/>
                <a:cs typeface="Times New Roman" pitchFamily="18" charset="0"/>
              </a:rPr>
              <a:t> Nam Á </a:t>
            </a:r>
            <a:r>
              <a:rPr lang="en-US" sz="2800" b="1" dirty="0" err="1" smtClean="0">
                <a:solidFill>
                  <a:schemeClr val="bg1"/>
                </a:solidFill>
                <a:latin typeface="Times New Roman" pitchFamily="18" charset="0"/>
                <a:cs typeface="Times New Roman" pitchFamily="18" charset="0"/>
              </a:rPr>
              <a:t>thời</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kì</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này</a:t>
            </a:r>
            <a:r>
              <a:rPr lang="en-US" sz="2800" b="1" dirty="0" smtClean="0">
                <a:solidFill>
                  <a:schemeClr val="bg1"/>
                </a:solidFill>
                <a:latin typeface="Times New Roman" pitchFamily="18" charset="0"/>
                <a:cs typeface="Times New Roman" pitchFamily="18" charset="0"/>
              </a:rPr>
              <a:t>?</a:t>
            </a:r>
            <a:endParaRPr lang="en-US" sz="2800" b="1" dirty="0">
              <a:solidFill>
                <a:schemeClr val="bg1"/>
              </a:solidFill>
              <a:latin typeface="Times New Roman" pitchFamily="18" charset="0"/>
              <a:cs typeface="Times New Roman" pitchFamily="18" charset="0"/>
            </a:endParaRPr>
          </a:p>
        </p:txBody>
      </p:sp>
      <p:sp>
        <p:nvSpPr>
          <p:cNvPr id="7" name="Rectangle 5"/>
          <p:cNvSpPr txBox="1">
            <a:spLocks noChangeArrowheads="1"/>
          </p:cNvSpPr>
          <p:nvPr/>
        </p:nvSpPr>
        <p:spPr>
          <a:xfrm>
            <a:off x="352097" y="3810000"/>
            <a:ext cx="8534400" cy="2209800"/>
          </a:xfrm>
          <a:prstGeom prst="rect">
            <a:avLst/>
          </a:prstGeom>
        </p:spPr>
        <p:txBody>
          <a:bodyPr vert="horz" lIns="91440" tIns="45720" rIns="91440" bIns="45720" rtlCol="0" anchor="ctr">
            <a:noAutofit/>
          </a:bodyPr>
          <a:lstStyle/>
          <a:p>
            <a:pPr lvl="0" algn="just">
              <a:spcBef>
                <a:spcPct val="0"/>
              </a:spcBef>
              <a:defRPr/>
            </a:pPr>
            <a:endParaRPr kumimoji="0" lang="en-US" sz="3600" b="1" i="0" u="none" strike="noStrike" kern="1200" cap="none" spc="0" normalizeH="0" baseline="0" noProof="0" dirty="0" smtClean="0">
              <a:ln>
                <a:noFill/>
              </a:ln>
              <a:solidFill>
                <a:srgbClr val="0000CC"/>
              </a:solidFill>
              <a:effectLst/>
              <a:uLnTx/>
              <a:uFillTx/>
              <a:latin typeface="+mj-lt"/>
              <a:ea typeface="+mj-ea"/>
              <a:cs typeface="Times New Roman" pitchFamily="18" charset="0"/>
              <a:hlinkClick r:id="rId3" action="ppaction://hlinksldjump"/>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2425700"/>
            <a:ext cx="762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7731" y="3429000"/>
            <a:ext cx="8839200" cy="3046988"/>
          </a:xfrm>
          <a:prstGeom prst="rect">
            <a:avLst/>
          </a:prstGeom>
          <a:noFill/>
        </p:spPr>
        <p:txBody>
          <a:bodyPr wrap="square" rtlCol="0">
            <a:spAutoFit/>
          </a:bodyPr>
          <a:lstStyle/>
          <a:p>
            <a:pPr marL="457200" lvl="0" indent="-457200">
              <a:buFontTx/>
              <a:buChar char="-"/>
            </a:pPr>
            <a:r>
              <a:rPr lang="vi-VN" sz="3200" dirty="0" smtClean="0">
                <a:latin typeface="+mj-lt"/>
              </a:rPr>
              <a:t>Bộ </a:t>
            </a:r>
            <a:r>
              <a:rPr lang="vi-VN" sz="3200" dirty="0">
                <a:latin typeface="+mj-lt"/>
              </a:rPr>
              <a:t>máy nhà nước dần được củng cố với sự tăng cường quyền lực của nhà vua và hoàn chỉnh hệ thống quan lại các cấp. Luật pháp cũng được hoàn thiện</a:t>
            </a:r>
            <a:r>
              <a:rPr lang="vi-VN" sz="3200" dirty="0"/>
              <a:t>. </a:t>
            </a:r>
            <a:endParaRPr lang="en-US" sz="3200" dirty="0" smtClean="0"/>
          </a:p>
          <a:p>
            <a:pPr lvl="0"/>
            <a:r>
              <a:rPr lang="en-US" sz="3200" dirty="0" err="1" smtClean="0">
                <a:latin typeface="Times New Roman" pitchFamily="18" charset="0"/>
                <a:cs typeface="Times New Roman" pitchFamily="18" charset="0"/>
              </a:rPr>
              <a:t>Như</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b</a:t>
            </a:r>
            <a:r>
              <a:rPr lang="en-US" sz="3200" dirty="0" err="1" smtClean="0">
                <a:latin typeface="Times New Roman" pitchFamily="18" charset="0"/>
                <a:cs typeface="Times New Roman" pitchFamily="18" charset="0"/>
              </a:rPr>
              <a:t>ộ</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luật</a:t>
            </a:r>
            <a:r>
              <a:rPr lang="en-US" sz="3200" dirty="0" smtClean="0">
                <a:latin typeface="Times New Roman" pitchFamily="18" charset="0"/>
                <a:cs typeface="Times New Roman" pitchFamily="18" charset="0"/>
              </a:rPr>
              <a:t> Si-</a:t>
            </a:r>
            <a:r>
              <a:rPr lang="en-US" sz="3200" dirty="0" err="1" smtClean="0">
                <a:latin typeface="Times New Roman" pitchFamily="18" charset="0"/>
                <a:cs typeface="Times New Roman" pitchFamily="18" charset="0"/>
              </a:rPr>
              <a:t>va</a:t>
            </a:r>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sa-na-sa</a:t>
            </a:r>
            <a:r>
              <a:rPr lang="en-US" sz="3200" dirty="0" smtClean="0">
                <a:latin typeface="Times New Roman" pitchFamily="18" charset="0"/>
                <a:cs typeface="Times New Roman" pitchFamily="18" charset="0"/>
              </a:rPr>
              <a:t> ( In-</a:t>
            </a:r>
            <a:r>
              <a:rPr lang="en-US" sz="3200" dirty="0" err="1" smtClean="0">
                <a:latin typeface="Times New Roman" pitchFamily="18" charset="0"/>
                <a:cs typeface="Times New Roman" pitchFamily="18" charset="0"/>
              </a:rPr>
              <a:t>đô</a:t>
            </a:r>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nê</a:t>
            </a:r>
            <a:r>
              <a:rPr lang="en-US" sz="3200" dirty="0" smtClean="0">
                <a:latin typeface="Times New Roman" pitchFamily="18" charset="0"/>
                <a:cs typeface="Times New Roman" pitchFamily="18" charset="0"/>
              </a:rPr>
              <a:t>-xi-a), </a:t>
            </a:r>
            <a:r>
              <a:rPr lang="en-US" sz="3200" dirty="0" err="1" smtClean="0">
                <a:latin typeface="Times New Roman" pitchFamily="18" charset="0"/>
                <a:cs typeface="Times New Roman" pitchFamily="18" charset="0"/>
              </a:rPr>
              <a:t>Hình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thư</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Đại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Việt</a:t>
            </a:r>
            <a:r>
              <a:rPr lang="en-US" sz="32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barn(inVertical)">
                                      <p:cBhvr>
                                        <p:cTn id="1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2" descr="Cau hoi"/>
          <p:cNvPicPr>
            <a:picLocks noChangeAspect="1" noChangeArrowheads="1" noCrop="1"/>
          </p:cNvPicPr>
          <p:nvPr/>
        </p:nvPicPr>
        <p:blipFill>
          <a:blip r:embed="rId2">
            <a:duotone>
              <a:prstClr val="black"/>
              <a:schemeClr val="accent6">
                <a:tint val="45000"/>
                <a:satMod val="400000"/>
              </a:schemeClr>
            </a:duotone>
          </a:blip>
          <a:srcRect/>
          <a:stretch>
            <a:fillRect/>
          </a:stretch>
        </p:blipFill>
        <p:spPr bwMode="auto">
          <a:xfrm>
            <a:off x="533400" y="533400"/>
            <a:ext cx="1143000" cy="990600"/>
          </a:xfrm>
          <a:prstGeom prst="rect">
            <a:avLst/>
          </a:prstGeom>
          <a:noFill/>
          <a:ln w="9525">
            <a:noFill/>
            <a:miter lim="800000"/>
            <a:headEnd/>
            <a:tailEnd/>
          </a:ln>
        </p:spPr>
      </p:pic>
      <p:sp>
        <p:nvSpPr>
          <p:cNvPr id="11" name="AutoShape 25"/>
          <p:cNvSpPr>
            <a:spLocks noChangeArrowheads="1"/>
          </p:cNvSpPr>
          <p:nvPr/>
        </p:nvSpPr>
        <p:spPr bwMode="auto">
          <a:xfrm>
            <a:off x="2438400" y="609600"/>
            <a:ext cx="6400800" cy="2286000"/>
          </a:xfrm>
          <a:prstGeom prst="cloudCallout">
            <a:avLst>
              <a:gd name="adj1" fmla="val -62209"/>
              <a:gd name="adj2" fmla="val -27057"/>
            </a:avLst>
          </a:prstGeom>
          <a:solidFill>
            <a:srgbClr val="00B0F0"/>
          </a:solidFill>
          <a:ln w="9525">
            <a:solidFill>
              <a:srgbClr val="333333"/>
            </a:solidFill>
            <a:round/>
          </a:ln>
          <a:effectLst>
            <a:outerShdw dist="107763" dir="13500000" algn="ctr" rotWithShape="0">
              <a:srgbClr val="2AEBF0">
                <a:alpha val="50000"/>
              </a:srgbClr>
            </a:outerShdw>
          </a:effectLst>
        </p:spPr>
        <p:txBody>
          <a:bodyPr anchor="ctr"/>
          <a:lstStyle/>
          <a:p>
            <a:pPr algn="ctr" eaLnBrk="0" hangingPunct="0">
              <a:defRPr/>
            </a:pPr>
            <a:r>
              <a:rPr lang="en-US" sz="2800" b="1" dirty="0" err="1" smtClean="0">
                <a:solidFill>
                  <a:schemeClr val="bg1"/>
                </a:solidFill>
                <a:latin typeface="Times New Roman" pitchFamily="18" charset="0"/>
                <a:cs typeface="Times New Roman" pitchFamily="18" charset="0"/>
              </a:rPr>
              <a:t>Tình</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hình</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kinh</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tế</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của</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các</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quốc</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gia</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Đông</a:t>
            </a:r>
            <a:r>
              <a:rPr lang="en-US" sz="2800" b="1" dirty="0" smtClean="0">
                <a:solidFill>
                  <a:schemeClr val="bg1"/>
                </a:solidFill>
                <a:latin typeface="Times New Roman" pitchFamily="18" charset="0"/>
                <a:cs typeface="Times New Roman" pitchFamily="18" charset="0"/>
              </a:rPr>
              <a:t> Nam Á </a:t>
            </a:r>
            <a:r>
              <a:rPr lang="en-US" sz="2800" b="1" dirty="0" err="1" smtClean="0">
                <a:solidFill>
                  <a:schemeClr val="bg1"/>
                </a:solidFill>
                <a:latin typeface="Times New Roman" pitchFamily="18" charset="0"/>
                <a:cs typeface="Times New Roman" pitchFamily="18" charset="0"/>
              </a:rPr>
              <a:t>thời</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kì</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này</a:t>
            </a:r>
            <a:r>
              <a:rPr lang="en-US" sz="2800" b="1" dirty="0" smtClean="0">
                <a:solidFill>
                  <a:schemeClr val="bg1"/>
                </a:solidFill>
                <a:latin typeface="Times New Roman" pitchFamily="18" charset="0"/>
                <a:cs typeface="Times New Roman" pitchFamily="18" charset="0"/>
              </a:rPr>
              <a:t>?</a:t>
            </a:r>
            <a:endParaRPr lang="en-US" sz="2800" b="1" dirty="0">
              <a:solidFill>
                <a:schemeClr val="bg1"/>
              </a:solidFill>
              <a:latin typeface="Times New Roman" pitchFamily="18" charset="0"/>
              <a:cs typeface="Times New Roman" pitchFamily="18" charset="0"/>
            </a:endParaRPr>
          </a:p>
        </p:txBody>
      </p:sp>
      <p:sp>
        <p:nvSpPr>
          <p:cNvPr id="7" name="Rectangle 5"/>
          <p:cNvSpPr txBox="1">
            <a:spLocks noChangeArrowheads="1"/>
          </p:cNvSpPr>
          <p:nvPr/>
        </p:nvSpPr>
        <p:spPr>
          <a:xfrm>
            <a:off x="423041" y="3552004"/>
            <a:ext cx="8534400" cy="2209800"/>
          </a:xfrm>
          <a:prstGeom prst="rect">
            <a:avLst/>
          </a:prstGeom>
        </p:spPr>
        <p:txBody>
          <a:bodyPr vert="horz" lIns="91440" tIns="45720" rIns="91440" bIns="45720" rtlCol="0" anchor="ctr">
            <a:noAutofit/>
          </a:bodyPr>
          <a:lstStyle/>
          <a:p>
            <a:pPr lvl="0" algn="just">
              <a:spcBef>
                <a:spcPct val="0"/>
              </a:spcBef>
              <a:defRPr/>
            </a:pPr>
            <a:r>
              <a:rPr lang="vi-VN" sz="3600" dirty="0">
                <a:latin typeface="+mj-lt"/>
              </a:rPr>
              <a:t>- </a:t>
            </a:r>
            <a:r>
              <a:rPr lang="vi-VN" sz="3600" dirty="0" smtClean="0"/>
              <a:t> </a:t>
            </a:r>
            <a:r>
              <a:rPr lang="vi-VN" sz="4400" dirty="0">
                <a:latin typeface="+mj-lt"/>
              </a:rPr>
              <a:t>Kinh tế là nông nghiệp lúa nước, buôn bán bằng đường biển, kinh tế phát triển thịnh đạt. </a:t>
            </a:r>
            <a:endParaRPr kumimoji="0" lang="en-US" sz="4400" b="1" i="0" u="none" strike="noStrike" kern="1200" cap="none" spc="0" normalizeH="0" baseline="0" noProof="0" dirty="0" smtClean="0">
              <a:ln>
                <a:noFill/>
              </a:ln>
              <a:solidFill>
                <a:srgbClr val="0000CC"/>
              </a:solidFill>
              <a:effectLst/>
              <a:uLnTx/>
              <a:uFillTx/>
              <a:latin typeface="+mj-lt"/>
              <a:ea typeface="+mj-ea"/>
              <a:cs typeface="Times New Roman" pitchFamily="18" charset="0"/>
              <a:hlinkClick r:id="rId3" action="ppaction://hlinksldjump"/>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3116263"/>
            <a:ext cx="762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77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barn(inVertical)">
                                      <p:cBhvr>
                                        <p:cTn id="1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24561"/>
            <a:ext cx="8229600" cy="4525963"/>
          </a:xfrm>
        </p:spPr>
        <p:txBody>
          <a:bodyPr/>
          <a:lstStyle/>
          <a:p>
            <a:pPr marL="0" indent="0">
              <a:buNone/>
            </a:pPr>
            <a:r>
              <a:rPr lang="vi-VN" dirty="0"/>
              <a:t> </a:t>
            </a:r>
            <a:r>
              <a:rPr lang="en-US" dirty="0" smtClean="0">
                <a:solidFill>
                  <a:srgbClr val="FF0000"/>
                </a:solidFill>
                <a:latin typeface="Times New Roman" pitchFamily="18" charset="0"/>
                <a:cs typeface="Times New Roman" pitchFamily="18" charset="0"/>
              </a:rPr>
              <a:t>T</a:t>
            </a:r>
            <a:r>
              <a:rPr lang="vi-VN" dirty="0" smtClean="0">
                <a:solidFill>
                  <a:srgbClr val="FF0000"/>
                </a:solidFill>
                <a:latin typeface="Times New Roman" pitchFamily="18" charset="0"/>
                <a:cs typeface="Times New Roman" pitchFamily="18" charset="0"/>
              </a:rPr>
              <a:t>hảo </a:t>
            </a:r>
            <a:r>
              <a:rPr lang="vi-VN" dirty="0">
                <a:solidFill>
                  <a:srgbClr val="FF0000"/>
                </a:solidFill>
                <a:latin typeface="Times New Roman" pitchFamily="18" charset="0"/>
                <a:cs typeface="Times New Roman" pitchFamily="18" charset="0"/>
              </a:rPr>
              <a:t>luận theo cặp đôi, đọc Tư liệu SGK tr.37 và </a:t>
            </a:r>
            <a:r>
              <a:rPr lang="vi-VN" dirty="0" smtClean="0">
                <a:solidFill>
                  <a:srgbClr val="FF0000"/>
                </a:solidFill>
                <a:latin typeface="Times New Roman" pitchFamily="18" charset="0"/>
                <a:cs typeface="Times New Roman" pitchFamily="18" charset="0"/>
              </a:rPr>
              <a:t>trả </a:t>
            </a:r>
            <a:r>
              <a:rPr lang="vi-VN" dirty="0">
                <a:solidFill>
                  <a:srgbClr val="FF0000"/>
                </a:solidFill>
                <a:latin typeface="Times New Roman" pitchFamily="18" charset="0"/>
                <a:cs typeface="Times New Roman" pitchFamily="18" charset="0"/>
              </a:rPr>
              <a:t>lời câu hỏi: </a:t>
            </a:r>
            <a:r>
              <a:rPr lang="en-US" dirty="0" err="1" smtClean="0">
                <a:solidFill>
                  <a:srgbClr val="FF0000"/>
                </a:solidFill>
                <a:latin typeface="Times New Roman" pitchFamily="18" charset="0"/>
                <a:cs typeface="Times New Roman" pitchFamily="18" charset="0"/>
              </a:rPr>
              <a:t>Nêu</a:t>
            </a:r>
            <a:r>
              <a:rPr lang="en-US" dirty="0" smtClean="0">
                <a:solidFill>
                  <a:srgbClr val="FF0000"/>
                </a:solidFill>
                <a:latin typeface="Times New Roman" pitchFamily="18" charset="0"/>
                <a:cs typeface="Times New Roman" pitchFamily="18" charset="0"/>
              </a:rPr>
              <a:t> </a:t>
            </a:r>
            <a:r>
              <a:rPr lang="vi-VN" i="1" dirty="0" smtClean="0">
                <a:solidFill>
                  <a:srgbClr val="FF0000"/>
                </a:solidFill>
                <a:latin typeface="Times New Roman" pitchFamily="18" charset="0"/>
                <a:cs typeface="Times New Roman" pitchFamily="18" charset="0"/>
              </a:rPr>
              <a:t>nhận </a:t>
            </a:r>
            <a:r>
              <a:rPr lang="vi-VN" i="1" dirty="0">
                <a:solidFill>
                  <a:srgbClr val="FF0000"/>
                </a:solidFill>
                <a:latin typeface="Times New Roman" pitchFamily="18" charset="0"/>
                <a:cs typeface="Times New Roman" pitchFamily="18" charset="0"/>
              </a:rPr>
              <a:t>xét </a:t>
            </a:r>
            <a:r>
              <a:rPr lang="vi-VN" i="1" dirty="0" smtClean="0">
                <a:solidFill>
                  <a:srgbClr val="FF0000"/>
                </a:solidFill>
                <a:latin typeface="Times New Roman" pitchFamily="18" charset="0"/>
                <a:cs typeface="Times New Roman" pitchFamily="18" charset="0"/>
              </a:rPr>
              <a:t> </a:t>
            </a:r>
            <a:r>
              <a:rPr lang="vi-VN" i="1" dirty="0">
                <a:solidFill>
                  <a:srgbClr val="FF0000"/>
                </a:solidFill>
                <a:latin typeface="Times New Roman" pitchFamily="18" charset="0"/>
                <a:cs typeface="Times New Roman" pitchFamily="18" charset="0"/>
              </a:rPr>
              <a:t>hoạt động kinh tế của Vương quốc Ma-lắc-ca?</a:t>
            </a:r>
            <a:endParaRPr lang="en-US" dirty="0">
              <a:solidFill>
                <a:srgbClr val="FF0000"/>
              </a:solidFill>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701" y="2286000"/>
            <a:ext cx="2536825" cy="348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104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685800"/>
            <a:ext cx="8382000" cy="5678478"/>
          </a:xfrm>
          <a:prstGeom prst="rect">
            <a:avLst/>
          </a:prstGeom>
        </p:spPr>
        <p:txBody>
          <a:bodyPr wrap="square">
            <a:spAutoFit/>
          </a:bodyPr>
          <a:lstStyle/>
          <a:p>
            <a:pPr lvl="0" algn="just" fontAlgn="base">
              <a:spcBef>
                <a:spcPct val="0"/>
              </a:spcBef>
              <a:spcAft>
                <a:spcPct val="0"/>
              </a:spcAft>
            </a:pPr>
            <a:r>
              <a:rPr lang="en-US" sz="3300" dirty="0">
                <a:latin typeface="Times New Roman" pitchFamily="18" charset="0"/>
                <a:cs typeface="Times New Roman" pitchFamily="18" charset="0"/>
              </a:rPr>
              <a:t>-</a:t>
            </a:r>
            <a:r>
              <a:rPr lang="vi-VN" sz="3300" dirty="0" smtClean="0">
                <a:latin typeface="Times New Roman" pitchFamily="18" charset="0"/>
                <a:cs typeface="Times New Roman" pitchFamily="18" charset="0"/>
              </a:rPr>
              <a:t>Ma-lắc-ca</a:t>
            </a:r>
            <a:r>
              <a:rPr lang="en-US" sz="3300" dirty="0" smtClean="0">
                <a:latin typeface="Times New Roman" pitchFamily="18" charset="0"/>
                <a:cs typeface="Times New Roman" pitchFamily="18" charset="0"/>
              </a:rPr>
              <a:t>- </a:t>
            </a:r>
            <a:r>
              <a:rPr lang="vi-VN" sz="3300" dirty="0" smtClean="0">
                <a:latin typeface="Times New Roman" pitchFamily="18" charset="0"/>
                <a:cs typeface="Times New Roman" pitchFamily="18" charset="0"/>
              </a:rPr>
              <a:t> </a:t>
            </a:r>
            <a:r>
              <a:rPr lang="vi-VN" sz="3300" dirty="0">
                <a:latin typeface="Times New Roman" pitchFamily="18" charset="0"/>
                <a:cs typeface="Times New Roman" pitchFamily="18" charset="0"/>
              </a:rPr>
              <a:t>là một eo biển nằm ở vị trí trung tâm của nhiều quốc gia ở Đông Nam Á, nối Ấn Độ Dương với Thái Bình Dương. Ngày nay, eo biển này chiếm khoảng 30% giao dịch thương mại thế giới hằng năm. Nhiều nền kinh tế lớn phụ thuộc vào hoạt động thương mại của eo biển này</a:t>
            </a:r>
            <a:r>
              <a:rPr lang="vi-VN" sz="3300" dirty="0" smtClean="0">
                <a:latin typeface="Times New Roman" pitchFamily="18" charset="0"/>
                <a:cs typeface="Times New Roman" pitchFamily="18" charset="0"/>
              </a:rPr>
              <a:t>.</a:t>
            </a:r>
            <a:endParaRPr lang="en-US" sz="3300" dirty="0" smtClean="0">
              <a:latin typeface="Times New Roman" pitchFamily="18" charset="0"/>
              <a:cs typeface="Times New Roman" pitchFamily="18" charset="0"/>
            </a:endParaRPr>
          </a:p>
          <a:p>
            <a:pPr lvl="0" algn="just" fontAlgn="base">
              <a:spcBef>
                <a:spcPct val="0"/>
              </a:spcBef>
              <a:spcAft>
                <a:spcPct val="0"/>
              </a:spcAft>
            </a:pPr>
            <a:r>
              <a:rPr lang="en-US" sz="3300" dirty="0" smtClean="0"/>
              <a:t>-</a:t>
            </a:r>
            <a:r>
              <a:rPr lang="vi-VN" sz="3300" dirty="0" smtClean="0">
                <a:latin typeface="+mj-lt"/>
              </a:rPr>
              <a:t>Hoạt </a:t>
            </a:r>
            <a:r>
              <a:rPr lang="vi-VN" sz="3300" dirty="0">
                <a:latin typeface="+mj-lt"/>
              </a:rPr>
              <a:t>động kinh tế của Vương quốc Ma-lắc-ca rất phát triển. Điều này chứng tỏ Ma-lắc-ca là trung tâm kinh tế và giao lưu buôn bán quốc tế ở Đông Nam Á lúc bấy giờ.</a:t>
            </a:r>
            <a:endParaRPr lang="en-US" sz="3300" b="1" dirty="0" smtClean="0">
              <a:solidFill>
                <a:srgbClr val="002060"/>
              </a:solidFill>
              <a:latin typeface="+mj-l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810560" y="2967335"/>
            <a:ext cx="352288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LUYỆN</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TẬP</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29634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arn(inVertical)">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p:cNvSpPr>
            <a:spLocks noChangeArrowheads="1"/>
          </p:cNvSpPr>
          <p:nvPr/>
        </p:nvSpPr>
        <p:spPr bwMode="auto">
          <a:xfrm>
            <a:off x="152400" y="143471"/>
            <a:ext cx="86868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4000" b="1" dirty="0"/>
              <a:t>Câu 1:</a:t>
            </a:r>
            <a:r>
              <a:rPr lang="vi-VN" sz="4000" dirty="0"/>
              <a:t> Đông Nam Á chịu ảnh hưởng chủ yếu của gió mùa, tạo nên hai mùa tương đối rõ rệt, đó là:</a:t>
            </a:r>
          </a:p>
          <a:p>
            <a:r>
              <a:rPr lang="vi-VN" sz="4000" dirty="0"/>
              <a:t>   </a:t>
            </a:r>
            <a:r>
              <a:rPr lang="vi-VN" sz="4000" b="1" dirty="0"/>
              <a:t>A.</a:t>
            </a:r>
            <a:r>
              <a:rPr lang="vi-VN" sz="4000" dirty="0"/>
              <a:t> Mùa khô và mùa mưa.</a:t>
            </a:r>
          </a:p>
          <a:p>
            <a:r>
              <a:rPr lang="vi-VN" sz="4000" dirty="0"/>
              <a:t>   </a:t>
            </a:r>
            <a:r>
              <a:rPr lang="vi-VN" sz="4000" b="1" dirty="0"/>
              <a:t>B.</a:t>
            </a:r>
            <a:r>
              <a:rPr lang="vi-VN" sz="4000" dirty="0"/>
              <a:t> Mùa khô và mùa lạnh.</a:t>
            </a:r>
          </a:p>
          <a:p>
            <a:r>
              <a:rPr lang="vi-VN" sz="4000" dirty="0"/>
              <a:t>   </a:t>
            </a:r>
            <a:r>
              <a:rPr lang="vi-VN" sz="4000" b="1" dirty="0"/>
              <a:t>C.</a:t>
            </a:r>
            <a:r>
              <a:rPr lang="vi-VN" sz="4000" dirty="0"/>
              <a:t> Mùa đông và mùa xuân.</a:t>
            </a:r>
          </a:p>
          <a:p>
            <a:r>
              <a:rPr lang="vi-VN" sz="4000" dirty="0"/>
              <a:t>   </a:t>
            </a:r>
            <a:r>
              <a:rPr lang="vi-VN" sz="4000" b="1" dirty="0"/>
              <a:t>D.</a:t>
            </a:r>
            <a:r>
              <a:rPr lang="vi-VN" sz="4000" dirty="0"/>
              <a:t> Mùa thu và mùa hạ.</a:t>
            </a:r>
          </a:p>
          <a:p>
            <a:pPr lvl="0" algn="just" fontAlgn="base">
              <a:spcBef>
                <a:spcPct val="0"/>
              </a:spcBef>
              <a:spcAft>
                <a:spcPct val="0"/>
              </a:spcAft>
            </a:pPr>
            <a:r>
              <a:rPr kumimoji="0" lang="nl-NL" sz="400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endParaRPr kumimoji="0" lang="en-US" sz="4000" i="0" u="none" strike="noStrike" cap="none" normalizeH="0" baseline="0" dirty="0" smtClean="0">
              <a:ln>
                <a:noFill/>
              </a:ln>
              <a:solidFill>
                <a:srgbClr val="00206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7"/>
                                        </p:tgtEl>
                                        <p:attrNameLst>
                                          <p:attrName>style.visibility</p:attrName>
                                        </p:attrNameLst>
                                      </p:cBhvr>
                                      <p:to>
                                        <p:strVal val="visible"/>
                                      </p:to>
                                    </p:set>
                                    <p:animEffect transition="in" filter="blinds(horizontal)">
                                      <p:cBhvr>
                                        <p:cTn id="7" dur="5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 y="609600"/>
            <a:ext cx="8382000" cy="4401205"/>
          </a:xfrm>
          <a:prstGeom prst="rect">
            <a:avLst/>
          </a:prstGeom>
        </p:spPr>
        <p:txBody>
          <a:bodyPr wrap="square">
            <a:spAutoFit/>
          </a:bodyPr>
          <a:lstStyle/>
          <a:p>
            <a:r>
              <a:rPr lang="vi-VN" sz="4000" b="1" dirty="0"/>
              <a:t>Câu 2:</a:t>
            </a:r>
            <a:r>
              <a:rPr lang="vi-VN" sz="4000" dirty="0"/>
              <a:t> Vương triều nào đã thống nhất được In-đô-nê-xi-a?</a:t>
            </a:r>
          </a:p>
          <a:p>
            <a:r>
              <a:rPr lang="vi-VN" sz="4000" dirty="0"/>
              <a:t>   </a:t>
            </a:r>
            <a:r>
              <a:rPr lang="vi-VN" sz="4000" b="1" dirty="0"/>
              <a:t>A.</a:t>
            </a:r>
            <a:r>
              <a:rPr lang="vi-VN" sz="4000" dirty="0"/>
              <a:t> Xu-ma-tơ-ra</a:t>
            </a:r>
          </a:p>
          <a:p>
            <a:r>
              <a:rPr lang="vi-VN" sz="4000" dirty="0"/>
              <a:t>   </a:t>
            </a:r>
            <a:r>
              <a:rPr lang="vi-VN" sz="4000" b="1" dirty="0"/>
              <a:t>B.</a:t>
            </a:r>
            <a:r>
              <a:rPr lang="vi-VN" sz="4000" dirty="0"/>
              <a:t> Xu-la-vê-di.</a:t>
            </a:r>
          </a:p>
          <a:p>
            <a:r>
              <a:rPr lang="vi-VN" sz="4000" dirty="0"/>
              <a:t>   </a:t>
            </a:r>
            <a:r>
              <a:rPr lang="vi-VN" sz="4000" b="1" dirty="0"/>
              <a:t>C.</a:t>
            </a:r>
            <a:r>
              <a:rPr lang="vi-VN" sz="4000" dirty="0"/>
              <a:t> Gia-va (Mô-giô-pa-hít)</a:t>
            </a:r>
          </a:p>
          <a:p>
            <a:r>
              <a:rPr lang="vi-VN" sz="4000" dirty="0"/>
              <a:t>   </a:t>
            </a:r>
            <a:r>
              <a:rPr lang="vi-VN" sz="4000" b="1" dirty="0"/>
              <a:t>D.</a:t>
            </a:r>
            <a:r>
              <a:rPr lang="vi-VN" sz="4000" dirty="0"/>
              <a:t> Ca-li-man-tan.</a:t>
            </a:r>
          </a:p>
          <a:p>
            <a:pPr lvl="0" algn="just" eaLnBrk="0" fontAlgn="base" hangingPunct="0">
              <a:spcBef>
                <a:spcPct val="0"/>
              </a:spcBef>
              <a:spcAft>
                <a:spcPct val="0"/>
              </a:spcAft>
            </a:pPr>
            <a:endParaRPr lang="en-US" sz="4000" dirty="0" smtClean="0">
              <a:solidFill>
                <a:srgbClr val="002060"/>
              </a:solidFill>
              <a:latin typeface="Times New Roman" pitchFamily="18" charset="0"/>
              <a:ea typeface="Times New Roman" pitchFamily="18" charset="0"/>
              <a:cs typeface="Times New Roman" pitchFamily="18" charset="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TextBox 4"/>
          <p:cNvSpPr txBox="1"/>
          <p:nvPr/>
        </p:nvSpPr>
        <p:spPr>
          <a:xfrm>
            <a:off x="609600" y="152400"/>
            <a:ext cx="8153400" cy="5539978"/>
          </a:xfrm>
          <a:prstGeom prst="rect">
            <a:avLst/>
          </a:prstGeom>
          <a:noFill/>
        </p:spPr>
        <p:txBody>
          <a:bodyPr wrap="square" rtlCol="0">
            <a:spAutoFit/>
          </a:bodyPr>
          <a:lstStyle/>
          <a:p>
            <a:r>
              <a:rPr lang="vi-VN" sz="4800" b="1" dirty="0"/>
              <a:t>Câu </a:t>
            </a:r>
            <a:r>
              <a:rPr lang="en-US" sz="4800" b="1" dirty="0" smtClean="0"/>
              <a:t>3</a:t>
            </a:r>
            <a:r>
              <a:rPr lang="vi-VN" sz="4800" b="1" dirty="0" smtClean="0"/>
              <a:t>:</a:t>
            </a:r>
            <a:r>
              <a:rPr lang="vi-VN" sz="4800" dirty="0"/>
              <a:t> Vương quốc Pa-gan là tiền thân của quốc gia nào sau đây?</a:t>
            </a:r>
          </a:p>
          <a:p>
            <a:r>
              <a:rPr lang="vi-VN" sz="4800" dirty="0"/>
              <a:t>   </a:t>
            </a:r>
            <a:r>
              <a:rPr lang="vi-VN" sz="4800" b="1" dirty="0"/>
              <a:t>A.</a:t>
            </a:r>
            <a:r>
              <a:rPr lang="vi-VN" sz="4800" dirty="0"/>
              <a:t> Lào</a:t>
            </a:r>
          </a:p>
          <a:p>
            <a:r>
              <a:rPr lang="vi-VN" sz="4800" dirty="0"/>
              <a:t>   </a:t>
            </a:r>
            <a:r>
              <a:rPr lang="vi-VN" sz="4800" b="1" dirty="0"/>
              <a:t>B.</a:t>
            </a:r>
            <a:r>
              <a:rPr lang="vi-VN" sz="4800" dirty="0"/>
              <a:t> Mi-an-ma</a:t>
            </a:r>
          </a:p>
          <a:p>
            <a:r>
              <a:rPr lang="vi-VN" sz="4800" dirty="0"/>
              <a:t>   </a:t>
            </a:r>
            <a:r>
              <a:rPr lang="vi-VN" sz="4800" b="1" dirty="0"/>
              <a:t>C.</a:t>
            </a:r>
            <a:r>
              <a:rPr lang="vi-VN" sz="4800" dirty="0"/>
              <a:t> Cam-pu-chia</a:t>
            </a:r>
          </a:p>
          <a:p>
            <a:r>
              <a:rPr lang="vi-VN" sz="4800" dirty="0"/>
              <a:t>   </a:t>
            </a:r>
            <a:r>
              <a:rPr lang="vi-VN" sz="4800" b="1" dirty="0"/>
              <a:t>D.</a:t>
            </a:r>
            <a:r>
              <a:rPr lang="vi-VN" sz="4800" dirty="0"/>
              <a:t> Ma-lai-xi-a</a:t>
            </a:r>
          </a:p>
          <a:p>
            <a:endParaRPr lang="en-US" dirty="0"/>
          </a:p>
        </p:txBody>
      </p:sp>
    </p:spTree>
    <p:extLst>
      <p:ext uri="{BB962C8B-B14F-4D97-AF65-F5344CB8AC3E}">
        <p14:creationId xmlns:p14="http://schemas.microsoft.com/office/powerpoint/2010/main" val="413829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868" y="304800"/>
            <a:ext cx="90678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04800" y="152400"/>
            <a:ext cx="3124200" cy="46166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cap="all" dirty="0" err="1"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Kiểm</a:t>
            </a:r>
            <a:r>
              <a:rPr lang="en-US" sz="24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2400" b="1" cap="all" dirty="0" err="1"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tra</a:t>
            </a:r>
            <a:r>
              <a:rPr lang="en-US" sz="24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2400" b="1" cap="all" dirty="0" err="1"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bài</a:t>
            </a:r>
            <a:r>
              <a:rPr lang="en-US" sz="24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2400" b="1" cap="all" dirty="0" err="1"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cũ</a:t>
            </a:r>
            <a:endParaRPr lang="en-US" sz="24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Text Box 5"/>
          <p:cNvSpPr txBox="1">
            <a:spLocks noChangeArrowheads="1"/>
          </p:cNvSpPr>
          <p:nvPr/>
        </p:nvSpPr>
        <p:spPr bwMode="auto">
          <a:xfrm>
            <a:off x="152400" y="614065"/>
            <a:ext cx="8991600"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lvl="0" algn="ctr">
              <a:lnSpc>
                <a:spcPct val="90000"/>
              </a:lnSpc>
              <a:spcBef>
                <a:spcPct val="0"/>
              </a:spcBef>
              <a:defRPr/>
            </a:pPr>
            <a:r>
              <a:rPr lang="en-US" sz="3600" dirty="0">
                <a:ln w="17780" cmpd="sng">
                  <a:solidFill>
                    <a:srgbClr val="FFFFFF"/>
                  </a:solidFill>
                  <a:prstDash val="solid"/>
                  <a:miter lim="800000"/>
                </a:ln>
                <a:solidFill>
                  <a:srgbClr val="FF0000"/>
                </a:solidFill>
                <a:effectLst>
                  <a:outerShdw blurRad="50800" algn="tl" rotWithShape="0">
                    <a:srgbClr val="000000"/>
                  </a:outerShdw>
                </a:effectLst>
                <a:cs typeface="Times New Roman" panose="02020603050405020304" pitchFamily="18" charset="0"/>
              </a:rPr>
              <a:t>2. </a:t>
            </a:r>
            <a:r>
              <a:rPr lang="en-US" sz="3600" dirty="0" err="1">
                <a:ln w="17780" cmpd="sng">
                  <a:solidFill>
                    <a:srgbClr val="FFFFFF"/>
                  </a:solidFill>
                  <a:prstDash val="solid"/>
                  <a:miter lim="800000"/>
                </a:ln>
                <a:solidFill>
                  <a:srgbClr val="FF0000"/>
                </a:solidFill>
                <a:effectLst>
                  <a:outerShdw blurRad="50800" algn="tl" rotWithShape="0">
                    <a:srgbClr val="000000"/>
                  </a:outerShdw>
                </a:effectLst>
                <a:cs typeface="Times New Roman" panose="02020603050405020304" pitchFamily="18" charset="0"/>
              </a:rPr>
              <a:t>Thành</a:t>
            </a:r>
            <a:r>
              <a:rPr lang="en-US" sz="3600" dirty="0">
                <a:ln w="17780" cmpd="sng">
                  <a:solidFill>
                    <a:srgbClr val="FFFFFF"/>
                  </a:solidFill>
                  <a:prstDash val="solid"/>
                  <a:miter lim="800000"/>
                </a:ln>
                <a:solidFill>
                  <a:srgbClr val="FF0000"/>
                </a:solidFill>
                <a:effectLst>
                  <a:outerShdw blurRad="50800" algn="tl" rotWithShape="0">
                    <a:srgbClr val="000000"/>
                  </a:outerShdw>
                </a:effectLst>
                <a:cs typeface="Times New Roman" panose="02020603050405020304" pitchFamily="18" charset="0"/>
              </a:rPr>
              <a:t> </a:t>
            </a:r>
            <a:r>
              <a:rPr lang="en-US" sz="3600" dirty="0" err="1">
                <a:ln w="17780" cmpd="sng">
                  <a:solidFill>
                    <a:srgbClr val="FFFFFF"/>
                  </a:solidFill>
                  <a:prstDash val="solid"/>
                  <a:miter lim="800000"/>
                </a:ln>
                <a:solidFill>
                  <a:srgbClr val="FF0000"/>
                </a:solidFill>
                <a:effectLst>
                  <a:outerShdw blurRad="50800" algn="tl" rotWithShape="0">
                    <a:srgbClr val="000000"/>
                  </a:outerShdw>
                </a:effectLst>
                <a:cs typeface="Times New Roman" panose="02020603050405020304" pitchFamily="18" charset="0"/>
              </a:rPr>
              <a:t>tựu</a:t>
            </a:r>
            <a:r>
              <a:rPr lang="en-US" sz="3600" dirty="0">
                <a:ln w="17780" cmpd="sng">
                  <a:solidFill>
                    <a:srgbClr val="FFFFFF"/>
                  </a:solidFill>
                  <a:prstDash val="solid"/>
                  <a:miter lim="800000"/>
                </a:ln>
                <a:solidFill>
                  <a:srgbClr val="FF0000"/>
                </a:solidFill>
                <a:effectLst>
                  <a:outerShdw blurRad="50800" algn="tl" rotWithShape="0">
                    <a:srgbClr val="000000"/>
                  </a:outerShdw>
                </a:effectLst>
                <a:cs typeface="Times New Roman" panose="02020603050405020304" pitchFamily="18" charset="0"/>
              </a:rPr>
              <a:t> </a:t>
            </a:r>
            <a:r>
              <a:rPr lang="en-US" sz="3600" dirty="0" err="1">
                <a:ln w="17780" cmpd="sng">
                  <a:solidFill>
                    <a:srgbClr val="FFFFFF"/>
                  </a:solidFill>
                  <a:prstDash val="solid"/>
                  <a:miter lim="800000"/>
                </a:ln>
                <a:solidFill>
                  <a:srgbClr val="FF0000"/>
                </a:solidFill>
                <a:effectLst>
                  <a:outerShdw blurRad="50800" algn="tl" rotWithShape="0">
                    <a:srgbClr val="000000"/>
                  </a:outerShdw>
                </a:effectLst>
                <a:cs typeface="Times New Roman" panose="02020603050405020304" pitchFamily="18" charset="0"/>
              </a:rPr>
              <a:t>văn</a:t>
            </a:r>
            <a:r>
              <a:rPr lang="en-US" sz="3600" dirty="0">
                <a:ln w="17780" cmpd="sng">
                  <a:solidFill>
                    <a:srgbClr val="FFFFFF"/>
                  </a:solidFill>
                  <a:prstDash val="solid"/>
                  <a:miter lim="800000"/>
                </a:ln>
                <a:solidFill>
                  <a:srgbClr val="FF0000"/>
                </a:solidFill>
                <a:effectLst>
                  <a:outerShdw blurRad="50800" algn="tl" rotWithShape="0">
                    <a:srgbClr val="000000"/>
                  </a:outerShdw>
                </a:effectLst>
                <a:cs typeface="Times New Roman" panose="02020603050405020304" pitchFamily="18" charset="0"/>
              </a:rPr>
              <a:t> </a:t>
            </a:r>
            <a:r>
              <a:rPr lang="en-US" sz="3600" dirty="0" err="1">
                <a:ln w="17780" cmpd="sng">
                  <a:solidFill>
                    <a:srgbClr val="FFFFFF"/>
                  </a:solidFill>
                  <a:prstDash val="solid"/>
                  <a:miter lim="800000"/>
                </a:ln>
                <a:solidFill>
                  <a:srgbClr val="FF0000"/>
                </a:solidFill>
                <a:effectLst>
                  <a:outerShdw blurRad="50800" algn="tl" rotWithShape="0">
                    <a:srgbClr val="000000"/>
                  </a:outerShdw>
                </a:effectLst>
                <a:cs typeface="Times New Roman" panose="02020603050405020304" pitchFamily="18" charset="0"/>
              </a:rPr>
              <a:t>hóa</a:t>
            </a:r>
            <a:r>
              <a:rPr lang="en-US" sz="3600" dirty="0">
                <a:ln w="17780" cmpd="sng">
                  <a:solidFill>
                    <a:srgbClr val="FFFFFF"/>
                  </a:solidFill>
                  <a:prstDash val="solid"/>
                  <a:miter lim="800000"/>
                </a:ln>
                <a:solidFill>
                  <a:srgbClr val="FF0000"/>
                </a:solidFill>
                <a:effectLst>
                  <a:outerShdw blurRad="50800" algn="tl" rotWithShape="0">
                    <a:srgbClr val="000000"/>
                  </a:outerShdw>
                </a:effectLst>
                <a:cs typeface="Times New Roman" panose="02020603050405020304" pitchFamily="18" charset="0"/>
              </a:rPr>
              <a:t> </a:t>
            </a:r>
            <a:r>
              <a:rPr lang="en-US" sz="3600" dirty="0" err="1">
                <a:ln w="17780" cmpd="sng">
                  <a:solidFill>
                    <a:srgbClr val="FFFFFF"/>
                  </a:solidFill>
                  <a:prstDash val="solid"/>
                  <a:miter lim="800000"/>
                </a:ln>
                <a:solidFill>
                  <a:srgbClr val="FF0000"/>
                </a:solidFill>
                <a:effectLst>
                  <a:outerShdw blurRad="50800" algn="tl" rotWithShape="0">
                    <a:srgbClr val="000000"/>
                  </a:outerShdw>
                </a:effectLst>
                <a:cs typeface="Times New Roman" panose="02020603050405020304" pitchFamily="18" charset="0"/>
              </a:rPr>
              <a:t>tiêu</a:t>
            </a:r>
            <a:r>
              <a:rPr lang="en-US" sz="3600" dirty="0">
                <a:ln w="17780" cmpd="sng">
                  <a:solidFill>
                    <a:srgbClr val="FFFFFF"/>
                  </a:solidFill>
                  <a:prstDash val="solid"/>
                  <a:miter lim="800000"/>
                </a:ln>
                <a:solidFill>
                  <a:srgbClr val="FF0000"/>
                </a:solidFill>
                <a:effectLst>
                  <a:outerShdw blurRad="50800" algn="tl" rotWithShape="0">
                    <a:srgbClr val="000000"/>
                  </a:outerShdw>
                </a:effectLst>
                <a:cs typeface="Times New Roman" panose="02020603050405020304" pitchFamily="18" charset="0"/>
              </a:rPr>
              <a:t> </a:t>
            </a:r>
            <a:r>
              <a:rPr lang="en-US" sz="3600" dirty="0" err="1">
                <a:ln w="17780" cmpd="sng">
                  <a:solidFill>
                    <a:srgbClr val="FFFFFF"/>
                  </a:solidFill>
                  <a:prstDash val="solid"/>
                  <a:miter lim="800000"/>
                </a:ln>
                <a:solidFill>
                  <a:srgbClr val="FF0000"/>
                </a:solidFill>
                <a:effectLst>
                  <a:outerShdw blurRad="50800" algn="tl" rotWithShape="0">
                    <a:srgbClr val="000000"/>
                  </a:outerShdw>
                </a:effectLst>
                <a:cs typeface="Times New Roman" panose="02020603050405020304" pitchFamily="18" charset="0"/>
              </a:rPr>
              <a:t>biểu</a:t>
            </a:r>
            <a:r>
              <a:rPr lang="en-US" sz="3600" dirty="0">
                <a:ln w="17780" cmpd="sng">
                  <a:solidFill>
                    <a:srgbClr val="FFFFFF"/>
                  </a:solidFill>
                  <a:prstDash val="solid"/>
                  <a:miter lim="800000"/>
                </a:ln>
                <a:solidFill>
                  <a:srgbClr val="FF0000"/>
                </a:solidFill>
                <a:effectLst>
                  <a:outerShdw blurRad="50800" algn="tl" rotWithShape="0">
                    <a:srgbClr val="000000"/>
                  </a:outerShdw>
                </a:effectLst>
                <a:cs typeface="Times New Roman" panose="02020603050405020304" pitchFamily="18" charset="0"/>
              </a:rPr>
              <a:t> </a:t>
            </a:r>
            <a:r>
              <a:rPr lang="en-US" sz="3600" dirty="0" err="1">
                <a:ln w="17780" cmpd="sng">
                  <a:solidFill>
                    <a:srgbClr val="FFFFFF"/>
                  </a:solidFill>
                  <a:prstDash val="solid"/>
                  <a:miter lim="800000"/>
                </a:ln>
                <a:solidFill>
                  <a:srgbClr val="FF0000"/>
                </a:solidFill>
                <a:effectLst>
                  <a:outerShdw blurRad="50800" algn="tl" rotWithShape="0">
                    <a:srgbClr val="000000"/>
                  </a:outerShdw>
                </a:effectLst>
                <a:cs typeface="Times New Roman" panose="02020603050405020304" pitchFamily="18" charset="0"/>
              </a:rPr>
              <a:t>của</a:t>
            </a:r>
            <a:r>
              <a:rPr lang="en-US" sz="3600" dirty="0">
                <a:ln w="17780" cmpd="sng">
                  <a:solidFill>
                    <a:srgbClr val="FFFFFF"/>
                  </a:solidFill>
                  <a:prstDash val="solid"/>
                  <a:miter lim="800000"/>
                </a:ln>
                <a:solidFill>
                  <a:srgbClr val="FF0000"/>
                </a:solidFill>
                <a:effectLst>
                  <a:outerShdw blurRad="50800" algn="tl" rotWithShape="0">
                    <a:srgbClr val="000000"/>
                  </a:outerShdw>
                </a:effectLst>
                <a:cs typeface="Times New Roman" panose="02020603050405020304" pitchFamily="18" charset="0"/>
              </a:rPr>
              <a:t> </a:t>
            </a:r>
            <a:r>
              <a:rPr lang="en-US" sz="3600" dirty="0" err="1">
                <a:ln w="17780" cmpd="sng">
                  <a:solidFill>
                    <a:srgbClr val="FFFFFF"/>
                  </a:solidFill>
                  <a:prstDash val="solid"/>
                  <a:miter lim="800000"/>
                </a:ln>
                <a:solidFill>
                  <a:srgbClr val="FF0000"/>
                </a:solidFill>
                <a:effectLst>
                  <a:outerShdw blurRad="50800" algn="tl" rotWithShape="0">
                    <a:srgbClr val="000000"/>
                  </a:outerShdw>
                </a:effectLst>
                <a:cs typeface="Times New Roman" panose="02020603050405020304" pitchFamily="18" charset="0"/>
              </a:rPr>
              <a:t>Ấn</a:t>
            </a:r>
            <a:r>
              <a:rPr lang="en-US" sz="3600" dirty="0">
                <a:ln w="17780" cmpd="sng">
                  <a:solidFill>
                    <a:srgbClr val="FFFFFF"/>
                  </a:solidFill>
                  <a:prstDash val="solid"/>
                  <a:miter lim="800000"/>
                </a:ln>
                <a:solidFill>
                  <a:srgbClr val="FF0000"/>
                </a:solidFill>
                <a:effectLst>
                  <a:outerShdw blurRad="50800" algn="tl" rotWithShape="0">
                    <a:srgbClr val="000000"/>
                  </a:outerShdw>
                </a:effectLst>
                <a:cs typeface="Times New Roman" panose="02020603050405020304" pitchFamily="18" charset="0"/>
              </a:rPr>
              <a:t> </a:t>
            </a:r>
            <a:r>
              <a:rPr lang="en-US" sz="3600" dirty="0" err="1">
                <a:ln w="17780" cmpd="sng">
                  <a:solidFill>
                    <a:srgbClr val="FFFFFF"/>
                  </a:solidFill>
                  <a:prstDash val="solid"/>
                  <a:miter lim="800000"/>
                </a:ln>
                <a:solidFill>
                  <a:srgbClr val="FF0000"/>
                </a:solidFill>
                <a:effectLst>
                  <a:outerShdw blurRad="50800" algn="tl" rotWithShape="0">
                    <a:srgbClr val="000000"/>
                  </a:outerShdw>
                </a:effectLst>
                <a:cs typeface="Times New Roman" panose="02020603050405020304" pitchFamily="18" charset="0"/>
              </a:rPr>
              <a:t>Độ</a:t>
            </a:r>
            <a:r>
              <a:rPr lang="en-US" sz="3600" dirty="0">
                <a:ln w="17780" cmpd="sng">
                  <a:solidFill>
                    <a:srgbClr val="FFFFFF"/>
                  </a:solidFill>
                  <a:prstDash val="solid"/>
                  <a:miter lim="800000"/>
                </a:ln>
                <a:solidFill>
                  <a:srgbClr val="FF0000"/>
                </a:solidFill>
                <a:effectLst>
                  <a:outerShdw blurRad="50800" algn="tl" rotWithShape="0">
                    <a:srgbClr val="000000"/>
                  </a:outerShdw>
                </a:effectLst>
                <a:cs typeface="Times New Roman" panose="02020603050405020304" pitchFamily="18" charset="0"/>
              </a:rPr>
              <a:t> </a:t>
            </a:r>
            <a:r>
              <a:rPr lang="en-US" sz="3600" dirty="0" err="1">
                <a:ln w="17780" cmpd="sng">
                  <a:solidFill>
                    <a:srgbClr val="FFFFFF"/>
                  </a:solidFill>
                  <a:prstDash val="solid"/>
                  <a:miter lim="800000"/>
                </a:ln>
                <a:solidFill>
                  <a:srgbClr val="FF0000"/>
                </a:solidFill>
                <a:effectLst>
                  <a:outerShdw blurRad="50800" algn="tl" rotWithShape="0">
                    <a:srgbClr val="000000"/>
                  </a:outerShdw>
                </a:effectLst>
                <a:cs typeface="Times New Roman" panose="02020603050405020304" pitchFamily="18" charset="0"/>
              </a:rPr>
              <a:t>từ</a:t>
            </a:r>
            <a:r>
              <a:rPr lang="en-US" sz="3600" dirty="0">
                <a:ln w="17780" cmpd="sng">
                  <a:solidFill>
                    <a:srgbClr val="FFFFFF"/>
                  </a:solidFill>
                  <a:prstDash val="solid"/>
                  <a:miter lim="800000"/>
                </a:ln>
                <a:solidFill>
                  <a:srgbClr val="FF0000"/>
                </a:solidFill>
                <a:effectLst>
                  <a:outerShdw blurRad="50800" algn="tl" rotWithShape="0">
                    <a:srgbClr val="000000"/>
                  </a:outerShdw>
                </a:effectLst>
                <a:cs typeface="Times New Roman" panose="02020603050405020304" pitchFamily="18" charset="0"/>
              </a:rPr>
              <a:t> </a:t>
            </a:r>
            <a:r>
              <a:rPr lang="en-US" sz="3600" dirty="0" err="1">
                <a:ln w="17780" cmpd="sng">
                  <a:solidFill>
                    <a:srgbClr val="FFFFFF"/>
                  </a:solidFill>
                  <a:prstDash val="solid"/>
                  <a:miter lim="800000"/>
                </a:ln>
                <a:solidFill>
                  <a:srgbClr val="FF0000"/>
                </a:solidFill>
                <a:effectLst>
                  <a:outerShdw blurRad="50800" algn="tl" rotWithShape="0">
                    <a:srgbClr val="000000"/>
                  </a:outerShdw>
                </a:effectLst>
                <a:cs typeface="Times New Roman" panose="02020603050405020304" pitchFamily="18" charset="0"/>
              </a:rPr>
              <a:t>thế</a:t>
            </a:r>
            <a:r>
              <a:rPr lang="en-US" sz="3600" dirty="0">
                <a:ln w="17780" cmpd="sng">
                  <a:solidFill>
                    <a:srgbClr val="FFFFFF"/>
                  </a:solidFill>
                  <a:prstDash val="solid"/>
                  <a:miter lim="800000"/>
                </a:ln>
                <a:solidFill>
                  <a:srgbClr val="FF0000"/>
                </a:solidFill>
                <a:effectLst>
                  <a:outerShdw blurRad="50800" algn="tl" rotWithShape="0">
                    <a:srgbClr val="000000"/>
                  </a:outerShdw>
                </a:effectLst>
                <a:cs typeface="Times New Roman" panose="02020603050405020304" pitchFamily="18" charset="0"/>
              </a:rPr>
              <a:t> </a:t>
            </a:r>
            <a:r>
              <a:rPr lang="en-US" sz="3600" dirty="0" err="1">
                <a:ln w="17780" cmpd="sng">
                  <a:solidFill>
                    <a:srgbClr val="FFFFFF"/>
                  </a:solidFill>
                  <a:prstDash val="solid"/>
                  <a:miter lim="800000"/>
                </a:ln>
                <a:solidFill>
                  <a:srgbClr val="FF0000"/>
                </a:solidFill>
                <a:effectLst>
                  <a:outerShdw blurRad="50800" algn="tl" rotWithShape="0">
                    <a:srgbClr val="000000"/>
                  </a:outerShdw>
                </a:effectLst>
                <a:cs typeface="Times New Roman" panose="02020603050405020304" pitchFamily="18" charset="0"/>
              </a:rPr>
              <a:t>kỉ</a:t>
            </a:r>
            <a:r>
              <a:rPr lang="en-US" sz="3600" dirty="0">
                <a:ln w="17780" cmpd="sng">
                  <a:solidFill>
                    <a:srgbClr val="FFFFFF"/>
                  </a:solidFill>
                  <a:prstDash val="solid"/>
                  <a:miter lim="800000"/>
                </a:ln>
                <a:solidFill>
                  <a:srgbClr val="FF0000"/>
                </a:solidFill>
                <a:effectLst>
                  <a:outerShdw blurRad="50800" algn="tl" rotWithShape="0">
                    <a:srgbClr val="000000"/>
                  </a:outerShdw>
                </a:effectLst>
                <a:cs typeface="Times New Roman" panose="02020603050405020304" pitchFamily="18" charset="0"/>
              </a:rPr>
              <a:t> IV </a:t>
            </a:r>
            <a:r>
              <a:rPr lang="en-US" sz="3600" dirty="0" err="1">
                <a:ln w="17780" cmpd="sng">
                  <a:solidFill>
                    <a:srgbClr val="FFFFFF"/>
                  </a:solidFill>
                  <a:prstDash val="solid"/>
                  <a:miter lim="800000"/>
                </a:ln>
                <a:solidFill>
                  <a:srgbClr val="FF0000"/>
                </a:solidFill>
                <a:effectLst>
                  <a:outerShdw blurRad="50800" algn="tl" rotWithShape="0">
                    <a:srgbClr val="000000"/>
                  </a:outerShdw>
                </a:effectLst>
                <a:cs typeface="Times New Roman" panose="02020603050405020304" pitchFamily="18" charset="0"/>
              </a:rPr>
              <a:t>đến</a:t>
            </a:r>
            <a:r>
              <a:rPr lang="en-US" sz="3600" dirty="0">
                <a:ln w="17780" cmpd="sng">
                  <a:solidFill>
                    <a:srgbClr val="FFFFFF"/>
                  </a:solidFill>
                  <a:prstDash val="solid"/>
                  <a:miter lim="800000"/>
                </a:ln>
                <a:solidFill>
                  <a:srgbClr val="FF0000"/>
                </a:solidFill>
                <a:effectLst>
                  <a:outerShdw blurRad="50800" algn="tl" rotWithShape="0">
                    <a:srgbClr val="000000"/>
                  </a:outerShdw>
                </a:effectLst>
                <a:cs typeface="Times New Roman" panose="02020603050405020304" pitchFamily="18" charset="0"/>
              </a:rPr>
              <a:t> </a:t>
            </a:r>
            <a:r>
              <a:rPr lang="en-US" sz="3600" dirty="0" err="1">
                <a:ln w="17780" cmpd="sng">
                  <a:solidFill>
                    <a:srgbClr val="FFFFFF"/>
                  </a:solidFill>
                  <a:prstDash val="solid"/>
                  <a:miter lim="800000"/>
                </a:ln>
                <a:solidFill>
                  <a:srgbClr val="FF0000"/>
                </a:solidFill>
                <a:effectLst>
                  <a:outerShdw blurRad="50800" algn="tl" rotWithShape="0">
                    <a:srgbClr val="000000"/>
                  </a:outerShdw>
                </a:effectLst>
                <a:cs typeface="Times New Roman" panose="02020603050405020304" pitchFamily="18" charset="0"/>
              </a:rPr>
              <a:t>giữa</a:t>
            </a:r>
            <a:r>
              <a:rPr lang="en-US" sz="3600" dirty="0">
                <a:ln w="17780" cmpd="sng">
                  <a:solidFill>
                    <a:srgbClr val="FFFFFF"/>
                  </a:solidFill>
                  <a:prstDash val="solid"/>
                  <a:miter lim="800000"/>
                </a:ln>
                <a:solidFill>
                  <a:srgbClr val="FF0000"/>
                </a:solidFill>
                <a:effectLst>
                  <a:outerShdw blurRad="50800" algn="tl" rotWithShape="0">
                    <a:srgbClr val="000000"/>
                  </a:outerShdw>
                </a:effectLst>
                <a:cs typeface="Times New Roman" panose="02020603050405020304" pitchFamily="18" charset="0"/>
              </a:rPr>
              <a:t> </a:t>
            </a:r>
            <a:r>
              <a:rPr lang="en-US" sz="3600" dirty="0" err="1">
                <a:ln w="17780" cmpd="sng">
                  <a:solidFill>
                    <a:srgbClr val="FFFFFF"/>
                  </a:solidFill>
                  <a:prstDash val="solid"/>
                  <a:miter lim="800000"/>
                </a:ln>
                <a:solidFill>
                  <a:srgbClr val="FF0000"/>
                </a:solidFill>
                <a:effectLst>
                  <a:outerShdw blurRad="50800" algn="tl" rotWithShape="0">
                    <a:srgbClr val="000000"/>
                  </a:outerShdw>
                </a:effectLst>
                <a:cs typeface="Times New Roman" panose="02020603050405020304" pitchFamily="18" charset="0"/>
              </a:rPr>
              <a:t>thế</a:t>
            </a:r>
            <a:r>
              <a:rPr lang="en-US" sz="3600" dirty="0">
                <a:ln w="17780" cmpd="sng">
                  <a:solidFill>
                    <a:srgbClr val="FFFFFF"/>
                  </a:solidFill>
                  <a:prstDash val="solid"/>
                  <a:miter lim="800000"/>
                </a:ln>
                <a:solidFill>
                  <a:srgbClr val="FF0000"/>
                </a:solidFill>
                <a:effectLst>
                  <a:outerShdw blurRad="50800" algn="tl" rotWithShape="0">
                    <a:srgbClr val="000000"/>
                  </a:outerShdw>
                </a:effectLst>
                <a:cs typeface="Times New Roman" panose="02020603050405020304" pitchFamily="18" charset="0"/>
              </a:rPr>
              <a:t> </a:t>
            </a:r>
            <a:r>
              <a:rPr lang="en-US" sz="3600" dirty="0" err="1">
                <a:ln w="17780" cmpd="sng">
                  <a:solidFill>
                    <a:srgbClr val="FFFFFF"/>
                  </a:solidFill>
                  <a:prstDash val="solid"/>
                  <a:miter lim="800000"/>
                </a:ln>
                <a:solidFill>
                  <a:srgbClr val="FF0000"/>
                </a:solidFill>
                <a:effectLst>
                  <a:outerShdw blurRad="50800" algn="tl" rotWithShape="0">
                    <a:srgbClr val="000000"/>
                  </a:outerShdw>
                </a:effectLst>
                <a:cs typeface="Times New Roman" panose="02020603050405020304" pitchFamily="18" charset="0"/>
              </a:rPr>
              <a:t>kỉ</a:t>
            </a:r>
            <a:r>
              <a:rPr lang="en-US" sz="3600" dirty="0">
                <a:ln w="17780" cmpd="sng">
                  <a:solidFill>
                    <a:srgbClr val="FFFFFF"/>
                  </a:solidFill>
                  <a:prstDash val="solid"/>
                  <a:miter lim="800000"/>
                </a:ln>
                <a:solidFill>
                  <a:srgbClr val="FF0000"/>
                </a:solidFill>
                <a:effectLst>
                  <a:outerShdw blurRad="50800" algn="tl" rotWithShape="0">
                    <a:srgbClr val="000000"/>
                  </a:outerShdw>
                </a:effectLst>
                <a:cs typeface="Times New Roman" panose="02020603050405020304" pitchFamily="18" charset="0"/>
              </a:rPr>
              <a:t> XIX</a:t>
            </a:r>
          </a:p>
        </p:txBody>
      </p:sp>
      <p:sp>
        <p:nvSpPr>
          <p:cNvPr id="7" name="Text Box 7"/>
          <p:cNvSpPr txBox="1">
            <a:spLocks noChangeArrowheads="1"/>
          </p:cNvSpPr>
          <p:nvPr/>
        </p:nvSpPr>
        <p:spPr bwMode="auto">
          <a:xfrm>
            <a:off x="152400" y="2291070"/>
            <a:ext cx="86868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marL="0" indent="0"/>
            <a:r>
              <a:rPr lang="en-US" sz="3600" dirty="0" err="1" smtClean="0">
                <a:solidFill>
                  <a:srgbClr val="0000FF"/>
                </a:solidFill>
              </a:rPr>
              <a:t>Tôn</a:t>
            </a:r>
            <a:r>
              <a:rPr lang="en-US" sz="3600" dirty="0" smtClean="0">
                <a:solidFill>
                  <a:srgbClr val="0000FF"/>
                </a:solidFill>
              </a:rPr>
              <a:t> </a:t>
            </a:r>
            <a:r>
              <a:rPr lang="en-US" sz="3600" dirty="0" err="1">
                <a:solidFill>
                  <a:srgbClr val="0000FF"/>
                </a:solidFill>
              </a:rPr>
              <a:t>giáo</a:t>
            </a:r>
            <a:r>
              <a:rPr lang="en-US" sz="3600" dirty="0">
                <a:solidFill>
                  <a:srgbClr val="0000FF"/>
                </a:solidFill>
              </a:rPr>
              <a:t>:  </a:t>
            </a:r>
          </a:p>
          <a:p>
            <a:pPr>
              <a:buAutoNum type="alphaLcParenR"/>
            </a:pPr>
            <a:r>
              <a:rPr lang="en-US" sz="3600" dirty="0" err="1"/>
              <a:t>Từ</a:t>
            </a:r>
            <a:r>
              <a:rPr lang="en-US" sz="3600" dirty="0"/>
              <a:t> </a:t>
            </a:r>
            <a:r>
              <a:rPr lang="en-US" sz="3600" dirty="0" err="1"/>
              <a:t>thời</a:t>
            </a:r>
            <a:r>
              <a:rPr lang="en-US" sz="3600" dirty="0"/>
              <a:t> </a:t>
            </a:r>
            <a:r>
              <a:rPr lang="en-US" sz="3600" dirty="0" err="1"/>
              <a:t>vương</a:t>
            </a:r>
            <a:r>
              <a:rPr lang="en-US" sz="3600" dirty="0"/>
              <a:t> </a:t>
            </a:r>
            <a:r>
              <a:rPr lang="en-US" sz="3600" dirty="0" err="1"/>
              <a:t>triều</a:t>
            </a:r>
            <a:r>
              <a:rPr lang="en-US" sz="3600" dirty="0"/>
              <a:t> </a:t>
            </a:r>
            <a:r>
              <a:rPr lang="en-US" sz="3600" dirty="0" err="1"/>
              <a:t>Gup</a:t>
            </a:r>
            <a:r>
              <a:rPr lang="en-US" sz="3600" dirty="0"/>
              <a:t>-ta </a:t>
            </a:r>
            <a:r>
              <a:rPr lang="en-US" sz="3600" dirty="0" err="1"/>
              <a:t>đạo</a:t>
            </a:r>
            <a:r>
              <a:rPr lang="en-US" sz="3600" dirty="0"/>
              <a:t> </a:t>
            </a:r>
            <a:r>
              <a:rPr lang="en-US" sz="3600" dirty="0" err="1"/>
              <a:t>Bà</a:t>
            </a:r>
            <a:r>
              <a:rPr lang="en-US" sz="3600" dirty="0"/>
              <a:t>-la-</a:t>
            </a:r>
            <a:r>
              <a:rPr lang="en-US" sz="3600" dirty="0" err="1"/>
              <a:t>môn</a:t>
            </a:r>
            <a:r>
              <a:rPr lang="en-US" sz="3600" dirty="0"/>
              <a:t>  </a:t>
            </a:r>
            <a:r>
              <a:rPr lang="en-US" sz="3600" dirty="0" err="1"/>
              <a:t>phát</a:t>
            </a:r>
            <a:r>
              <a:rPr lang="en-US" sz="3600" dirty="0"/>
              <a:t> </a:t>
            </a:r>
            <a:r>
              <a:rPr lang="en-US" sz="3600" dirty="0" err="1"/>
              <a:t>triển</a:t>
            </a:r>
            <a:r>
              <a:rPr lang="en-US" sz="3600" dirty="0"/>
              <a:t> </a:t>
            </a:r>
            <a:r>
              <a:rPr lang="en-US" sz="3600" dirty="0" err="1"/>
              <a:t>thành</a:t>
            </a:r>
            <a:r>
              <a:rPr lang="en-US" sz="3600" dirty="0"/>
              <a:t> </a:t>
            </a:r>
            <a:r>
              <a:rPr lang="en-US" sz="3600" dirty="0" err="1"/>
              <a:t>đạo</a:t>
            </a:r>
            <a:r>
              <a:rPr lang="en-US" sz="3600" dirty="0"/>
              <a:t> </a:t>
            </a:r>
            <a:r>
              <a:rPr lang="en-US" sz="3600" dirty="0" err="1"/>
              <a:t>Hin-đu</a:t>
            </a:r>
            <a:endParaRPr lang="en-US" sz="3600" dirty="0"/>
          </a:p>
          <a:p>
            <a:r>
              <a:rPr lang="en-US" sz="3600" dirty="0" err="1"/>
              <a:t>Đạo</a:t>
            </a:r>
            <a:r>
              <a:rPr lang="en-US" sz="3600" dirty="0"/>
              <a:t> </a:t>
            </a:r>
            <a:r>
              <a:rPr lang="en-US" sz="3600" dirty="0" err="1"/>
              <a:t>Phật</a:t>
            </a:r>
            <a:r>
              <a:rPr lang="en-US" sz="3600" dirty="0"/>
              <a:t> </a:t>
            </a:r>
            <a:r>
              <a:rPr lang="en-US" sz="3600" dirty="0" err="1"/>
              <a:t>phân</a:t>
            </a:r>
            <a:r>
              <a:rPr lang="en-US" sz="3600" dirty="0"/>
              <a:t> </a:t>
            </a:r>
            <a:r>
              <a:rPr lang="en-US" sz="3600" dirty="0" err="1"/>
              <a:t>hoá</a:t>
            </a:r>
            <a:r>
              <a:rPr lang="en-US" sz="3600" dirty="0"/>
              <a:t>  </a:t>
            </a:r>
            <a:r>
              <a:rPr lang="en-US" sz="3600" dirty="0" err="1"/>
              <a:t>thành</a:t>
            </a:r>
            <a:r>
              <a:rPr lang="en-US" sz="3600" dirty="0"/>
              <a:t> 2 </a:t>
            </a:r>
            <a:r>
              <a:rPr lang="en-US" sz="3600" dirty="0" err="1"/>
              <a:t>giáo</a:t>
            </a:r>
            <a:r>
              <a:rPr lang="en-US" sz="3600" dirty="0"/>
              <a:t> </a:t>
            </a:r>
            <a:r>
              <a:rPr lang="en-US" sz="3600" dirty="0" err="1"/>
              <a:t>phái</a:t>
            </a:r>
            <a:r>
              <a:rPr lang="en-US" sz="3600" dirty="0"/>
              <a:t>.</a:t>
            </a:r>
          </a:p>
          <a:p>
            <a:r>
              <a:rPr lang="en-US" sz="3600" dirty="0" err="1"/>
              <a:t>Đạo</a:t>
            </a:r>
            <a:r>
              <a:rPr lang="en-US" sz="3600" dirty="0"/>
              <a:t> </a:t>
            </a:r>
            <a:r>
              <a:rPr lang="en-US" sz="3600" dirty="0" err="1"/>
              <a:t>Hồi</a:t>
            </a:r>
            <a:r>
              <a:rPr lang="en-US" sz="3600" dirty="0"/>
              <a:t> </a:t>
            </a:r>
            <a:r>
              <a:rPr lang="en-US" sz="3600" dirty="0" err="1"/>
              <a:t>cũng</a:t>
            </a:r>
            <a:r>
              <a:rPr lang="en-US" sz="3600" dirty="0"/>
              <a:t> </a:t>
            </a:r>
            <a:r>
              <a:rPr lang="en-US" sz="3600" dirty="0" err="1"/>
              <a:t>được</a:t>
            </a:r>
            <a:r>
              <a:rPr lang="en-US" sz="3600" dirty="0"/>
              <a:t> du </a:t>
            </a:r>
            <a:r>
              <a:rPr lang="en-US" sz="3600" dirty="0" err="1"/>
              <a:t>nhập</a:t>
            </a:r>
            <a:r>
              <a:rPr lang="en-US" sz="3600" dirty="0"/>
              <a:t> </a:t>
            </a:r>
            <a:r>
              <a:rPr lang="en-US" sz="3600" dirty="0" err="1"/>
              <a:t>và</a:t>
            </a:r>
            <a:r>
              <a:rPr lang="en-US" sz="3600" dirty="0"/>
              <a:t> </a:t>
            </a:r>
            <a:r>
              <a:rPr lang="en-US" sz="3600" dirty="0" err="1"/>
              <a:t>phát</a:t>
            </a:r>
            <a:r>
              <a:rPr lang="en-US" sz="3600" dirty="0"/>
              <a:t> </a:t>
            </a:r>
            <a:r>
              <a:rPr lang="en-US" sz="3600" dirty="0" err="1"/>
              <a:t>triển</a:t>
            </a:r>
            <a:r>
              <a:rPr lang="en-US" sz="3600" dirty="0"/>
              <a:t> </a:t>
            </a:r>
            <a:r>
              <a:rPr lang="en-US" sz="3600" dirty="0" err="1"/>
              <a:t>thành</a:t>
            </a:r>
            <a:r>
              <a:rPr lang="en-US" sz="3600" dirty="0"/>
              <a:t> 1 </a:t>
            </a:r>
            <a:r>
              <a:rPr lang="en-US" sz="3600" dirty="0" err="1"/>
              <a:t>tôn</a:t>
            </a:r>
            <a:r>
              <a:rPr lang="en-US" sz="3600" dirty="0"/>
              <a:t> </a:t>
            </a:r>
            <a:r>
              <a:rPr lang="en-US" sz="3600" dirty="0" err="1"/>
              <a:t>giáo</a:t>
            </a:r>
            <a:r>
              <a:rPr lang="en-US" sz="3600" dirty="0"/>
              <a:t> </a:t>
            </a:r>
            <a:r>
              <a:rPr lang="en-US" sz="3600" dirty="0" err="1"/>
              <a:t>lớn</a:t>
            </a:r>
            <a:r>
              <a:rPr lang="en-US" sz="3600" dirty="0"/>
              <a:t> </a:t>
            </a:r>
            <a:r>
              <a:rPr lang="en-US" sz="3600" dirty="0" err="1"/>
              <a:t>từ</a:t>
            </a:r>
            <a:r>
              <a:rPr lang="en-US" sz="3600" dirty="0"/>
              <a:t> </a:t>
            </a:r>
            <a:r>
              <a:rPr lang="en-US" sz="3600" dirty="0" err="1"/>
              <a:t>thời</a:t>
            </a:r>
            <a:r>
              <a:rPr lang="en-US" sz="3600" dirty="0"/>
              <a:t> </a:t>
            </a:r>
            <a:r>
              <a:rPr lang="en-US" sz="3600" dirty="0" err="1"/>
              <a:t>vương</a:t>
            </a:r>
            <a:r>
              <a:rPr lang="en-US" sz="3600" dirty="0"/>
              <a:t> </a:t>
            </a:r>
            <a:r>
              <a:rPr lang="en-US" sz="3600" dirty="0" err="1"/>
              <a:t>triều</a:t>
            </a:r>
            <a:r>
              <a:rPr lang="en-US" sz="3600" dirty="0"/>
              <a:t> </a:t>
            </a:r>
            <a:r>
              <a:rPr lang="en-US" sz="3600" dirty="0" err="1"/>
              <a:t>Đ</a:t>
            </a:r>
            <a:r>
              <a:rPr lang="en-US" sz="3200" dirty="0" err="1"/>
              <a:t>ê</a:t>
            </a:r>
            <a:r>
              <a:rPr lang="en-US" sz="3200" dirty="0"/>
              <a:t>-li</a:t>
            </a:r>
            <a:endParaRPr lang="en-US" sz="3200" dirty="0"/>
          </a:p>
        </p:txBody>
      </p:sp>
    </p:spTree>
    <p:extLst>
      <p:ext uri="{BB962C8B-B14F-4D97-AF65-F5344CB8AC3E}">
        <p14:creationId xmlns:p14="http://schemas.microsoft.com/office/powerpoint/2010/main" val="207695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304800" y="609600"/>
            <a:ext cx="8610600" cy="4062651"/>
          </a:xfrm>
          <a:prstGeom prst="rect">
            <a:avLst/>
          </a:prstGeom>
          <a:noFill/>
        </p:spPr>
        <p:txBody>
          <a:bodyPr wrap="square" rtlCol="0">
            <a:spAutoFit/>
          </a:bodyPr>
          <a:lstStyle/>
          <a:p>
            <a:r>
              <a:rPr lang="vi-VN" sz="4000" b="1" dirty="0"/>
              <a:t>Câu </a:t>
            </a:r>
            <a:r>
              <a:rPr lang="en-US" sz="4000" b="1" dirty="0" smtClean="0"/>
              <a:t>4</a:t>
            </a:r>
            <a:r>
              <a:rPr lang="vi-VN" sz="4000" b="1" dirty="0" smtClean="0"/>
              <a:t>:</a:t>
            </a:r>
            <a:r>
              <a:rPr lang="vi-VN" sz="4000" dirty="0"/>
              <a:t> Vương quốc Su-khô-thay là tiền thân của quốc gia nào hiện nay?</a:t>
            </a:r>
          </a:p>
          <a:p>
            <a:r>
              <a:rPr lang="vi-VN" sz="4000" dirty="0"/>
              <a:t>   </a:t>
            </a:r>
            <a:r>
              <a:rPr lang="vi-VN" sz="4000" b="1" dirty="0"/>
              <a:t>A.</a:t>
            </a:r>
            <a:r>
              <a:rPr lang="vi-VN" sz="4000" dirty="0"/>
              <a:t> Thái Lan</a:t>
            </a:r>
          </a:p>
          <a:p>
            <a:r>
              <a:rPr lang="vi-VN" sz="4000" dirty="0"/>
              <a:t>   </a:t>
            </a:r>
            <a:r>
              <a:rPr lang="vi-VN" sz="4000" b="1" dirty="0"/>
              <a:t>B.</a:t>
            </a:r>
            <a:r>
              <a:rPr lang="vi-VN" sz="4000" dirty="0"/>
              <a:t> Mi-an-ma</a:t>
            </a:r>
          </a:p>
          <a:p>
            <a:r>
              <a:rPr lang="vi-VN" sz="4000" dirty="0"/>
              <a:t>   </a:t>
            </a:r>
            <a:r>
              <a:rPr lang="vi-VN" sz="4000" b="1" dirty="0"/>
              <a:t>C.</a:t>
            </a:r>
            <a:r>
              <a:rPr lang="vi-VN" sz="4000" dirty="0"/>
              <a:t> Ma-lai-xi-a</a:t>
            </a:r>
          </a:p>
          <a:p>
            <a:r>
              <a:rPr lang="vi-VN" sz="4000" dirty="0"/>
              <a:t>   </a:t>
            </a:r>
            <a:r>
              <a:rPr lang="vi-VN" sz="4000" b="1" dirty="0"/>
              <a:t>D.</a:t>
            </a:r>
            <a:r>
              <a:rPr lang="vi-VN" sz="4000" dirty="0"/>
              <a:t> In-đô-nê-xi-a</a:t>
            </a:r>
          </a:p>
          <a:p>
            <a:endParaRPr lang="en-US" dirty="0"/>
          </a:p>
        </p:txBody>
      </p:sp>
    </p:spTree>
    <p:extLst>
      <p:ext uri="{BB962C8B-B14F-4D97-AF65-F5344CB8AC3E}">
        <p14:creationId xmlns:p14="http://schemas.microsoft.com/office/powerpoint/2010/main" val="334190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457200"/>
            <a:ext cx="9144000" cy="800219"/>
          </a:xfrm>
          <a:prstGeom prst="rect">
            <a:avLst/>
          </a:prstGeom>
          <a:blipFill>
            <a:blip r:embed="rId2"/>
            <a:tile tx="0" ty="0" sx="100000" sy="100000" flip="none" algn="tl"/>
          </a:blipFill>
          <a:ln w="9525">
            <a:solidFill>
              <a:schemeClr val="bg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3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BÀI 11:</a:t>
            </a:r>
            <a:r>
              <a:rPr lang="en-US" sz="2300" dirty="0" smtClean="0">
                <a:solidFill>
                  <a:srgbClr val="FF0000"/>
                </a:solidFill>
                <a:latin typeface="Times New Roman" pitchFamily="18" charset="0"/>
                <a:ea typeface="Times New Roman" pitchFamily="18" charset="0"/>
                <a:cs typeface="Times New Roman" pitchFamily="18" charset="0"/>
              </a:rPr>
              <a:t> </a:t>
            </a:r>
            <a:r>
              <a:rPr kumimoji="0" lang="nl-NL" sz="23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nl-NL" sz="23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CÁC NƯỚC ĐÔNG NAM Á CUỐI THẾ KỈ XIX – ĐẦU THẾ KỈ XX</a:t>
            </a:r>
            <a:endParaRPr kumimoji="0" lang="nl-NL" sz="23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2051" name="Rectangle 3"/>
          <p:cNvSpPr>
            <a:spLocks noChangeArrowheads="1"/>
          </p:cNvSpPr>
          <p:nvPr/>
        </p:nvSpPr>
        <p:spPr bwMode="auto">
          <a:xfrm>
            <a:off x="0" y="1295400"/>
            <a:ext cx="704071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nl-NL" sz="2400" b="1" dirty="0" smtClean="0">
                <a:solidFill>
                  <a:srgbClr val="0000CC"/>
                </a:solidFill>
                <a:latin typeface="Times New Roman" pitchFamily="18" charset="0"/>
                <a:ea typeface="Times New Roman" pitchFamily="18" charset="0"/>
                <a:cs typeface="Times New Roman" pitchFamily="18" charset="0"/>
              </a:rPr>
              <a:t>I. Q</a:t>
            </a:r>
            <a:r>
              <a:rPr kumimoji="0" lang="nl-NL" sz="2400" b="1"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uá trình xâm lược của CNTD ở các nước Đ.N.Á:</a:t>
            </a:r>
            <a:endParaRPr kumimoji="0" lang="nl-NL" sz="2400" b="0" i="0" u="none" strike="noStrike" cap="none" normalizeH="0" baseline="0" dirty="0" smtClean="0">
              <a:ln>
                <a:noFill/>
              </a:ln>
              <a:solidFill>
                <a:srgbClr val="0000CC"/>
              </a:solidFill>
              <a:effectLst/>
              <a:latin typeface="Times New Roman" pitchFamily="18" charset="0"/>
              <a:cs typeface="Times New Roman" pitchFamily="18" charset="0"/>
            </a:endParaRPr>
          </a:p>
        </p:txBody>
      </p:sp>
      <p:sp>
        <p:nvSpPr>
          <p:cNvPr id="2052" name="Rectangle 4"/>
          <p:cNvSpPr>
            <a:spLocks noChangeArrowheads="1"/>
          </p:cNvSpPr>
          <p:nvPr/>
        </p:nvSpPr>
        <p:spPr bwMode="auto">
          <a:xfrm>
            <a:off x="152400" y="1565701"/>
            <a:ext cx="8915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nl-NL" sz="2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Đông Nam Á là một khu vực có vị trí </a:t>
            </a:r>
            <a:r>
              <a:rPr lang="nl-NL" sz="2400" dirty="0">
                <a:solidFill>
                  <a:srgbClr val="002060"/>
                </a:solidFill>
                <a:latin typeface="Times New Roman" pitchFamily="18" charset="0"/>
                <a:ea typeface="Times New Roman" pitchFamily="18" charset="0"/>
                <a:cs typeface="Times New Roman" pitchFamily="18" charset="0"/>
              </a:rPr>
              <a:t>đ</a:t>
            </a:r>
            <a:r>
              <a:rPr kumimoji="0" lang="nl-NL" sz="2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ịa lí quan trọng, giàu tài nguyên, chế độ phong kiến lại đang lâm vào khủng hoảng, suy yếu</a:t>
            </a:r>
            <a:r>
              <a:rPr kumimoji="0" lang="nl-NL" sz="2400" b="0" i="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a:t>
            </a:r>
            <a:endParaRPr kumimoji="0" lang="nl-NL" sz="2400" b="0"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2054" name="Rectangle 6"/>
          <p:cNvSpPr>
            <a:spLocks noChangeArrowheads="1"/>
          </p:cNvSpPr>
          <p:nvPr/>
        </p:nvSpPr>
        <p:spPr bwMode="auto">
          <a:xfrm>
            <a:off x="228600" y="2743200"/>
            <a:ext cx="86868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2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Đến</a:t>
            </a:r>
            <a:r>
              <a:rPr kumimoji="0" lang="nl-NL" sz="2400" b="0" i="0" u="none" strike="noStrike" cap="none" normalizeH="0" dirty="0" smtClean="0">
                <a:ln>
                  <a:noFill/>
                </a:ln>
                <a:solidFill>
                  <a:srgbClr val="002060"/>
                </a:solidFill>
                <a:effectLst/>
                <a:latin typeface="Times New Roman" pitchFamily="18" charset="0"/>
                <a:ea typeface="Times New Roman" pitchFamily="18" charset="0"/>
                <a:cs typeface="Times New Roman" pitchFamily="18" charset="0"/>
              </a:rPr>
              <a:t> cuối thế kỉ XIX, trừ</a:t>
            </a:r>
            <a:r>
              <a:rPr kumimoji="0" lang="nl-NL" sz="2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Xiêm (nay là Thái Lan) </a:t>
            </a:r>
            <a:r>
              <a:rPr lang="nl-NL" sz="2400" dirty="0" smtClean="0">
                <a:solidFill>
                  <a:srgbClr val="002060"/>
                </a:solidFill>
                <a:latin typeface="Times New Roman" pitchFamily="18" charset="0"/>
                <a:ea typeface="Times New Roman" pitchFamily="18" charset="0"/>
                <a:cs typeface="Times New Roman" pitchFamily="18" charset="0"/>
              </a:rPr>
              <a:t> tất cả các nước đều trở thành thuộc địa .</a:t>
            </a:r>
            <a:endParaRPr kumimoji="0" lang="nl-NL" sz="2400" b="0"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8" name="Rectangle 1"/>
          <p:cNvSpPr>
            <a:spLocks noChangeArrowheads="1"/>
          </p:cNvSpPr>
          <p:nvPr/>
        </p:nvSpPr>
        <p:spPr bwMode="auto">
          <a:xfrm>
            <a:off x="0" y="0"/>
            <a:ext cx="9144000" cy="522288"/>
          </a:xfrm>
          <a:prstGeom prst="rect">
            <a:avLst/>
          </a:prstGeom>
          <a:solidFill>
            <a:srgbClr val="0070C0"/>
          </a:solidFill>
          <a:ln>
            <a:solidFill>
              <a:srgbClr val="FFFF00"/>
            </a:solidFill>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0" hangingPunct="0">
              <a:defRPr/>
            </a:pPr>
            <a:r>
              <a:rPr lang="en-US" altLang="en-US" sz="2800" b="1" dirty="0">
                <a:solidFill>
                  <a:schemeClr val="bg1"/>
                </a:solidFill>
                <a:latin typeface="Times New Roman" pitchFamily="18" charset="0"/>
                <a:cs typeface="Times New Roman" pitchFamily="18" charset="0"/>
              </a:rPr>
              <a:t>NỘI DUNG BÀI HỌC </a:t>
            </a:r>
            <a:endParaRPr lang="vi-VN" altLang="en-US" sz="2800" b="1" dirty="0">
              <a:solidFill>
                <a:schemeClr val="bg1"/>
              </a:solidFill>
              <a:latin typeface="Times New Roman" pitchFamily="18" charset="0"/>
              <a:cs typeface="Times New Roman" pitchFamily="18" charset="0"/>
            </a:endParaRPr>
          </a:p>
        </p:txBody>
      </p:sp>
      <p:sp>
        <p:nvSpPr>
          <p:cNvPr id="9" name="Rectangle 7"/>
          <p:cNvSpPr>
            <a:spLocks noChangeArrowheads="1"/>
          </p:cNvSpPr>
          <p:nvPr/>
        </p:nvSpPr>
        <p:spPr bwMode="auto">
          <a:xfrm>
            <a:off x="0" y="3581400"/>
            <a:ext cx="592502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400" b="1"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II. Phong trào đấu tranh giải phóng dân tộc</a:t>
            </a:r>
            <a:endParaRPr kumimoji="0" lang="nl-NL" sz="2400" b="0" i="0" u="none" strike="noStrike" cap="none" normalizeH="0" baseline="0" dirty="0" smtClean="0">
              <a:ln>
                <a:noFill/>
              </a:ln>
              <a:solidFill>
                <a:srgbClr val="0000CC"/>
              </a:solidFill>
              <a:effectLst/>
              <a:latin typeface="Times New Roman" pitchFamily="18" charset="0"/>
              <a:cs typeface="Times New Roman" pitchFamily="18" charset="0"/>
            </a:endParaRPr>
          </a:p>
        </p:txBody>
      </p:sp>
      <p:sp>
        <p:nvSpPr>
          <p:cNvPr id="10" name="Rectangle 9"/>
          <p:cNvSpPr>
            <a:spLocks noChangeArrowheads="1"/>
          </p:cNvSpPr>
          <p:nvPr/>
        </p:nvSpPr>
        <p:spPr bwMode="auto">
          <a:xfrm>
            <a:off x="228600" y="4038600"/>
            <a:ext cx="86868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nl-NL" sz="2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Phong trào </a:t>
            </a:r>
            <a:r>
              <a:rPr lang="nl-NL" sz="2400" dirty="0" smtClean="0">
                <a:solidFill>
                  <a:srgbClr val="002060"/>
                </a:solidFill>
                <a:latin typeface="Times New Roman" pitchFamily="18" charset="0"/>
                <a:ea typeface="Times New Roman" pitchFamily="18" charset="0"/>
                <a:cs typeface="Times New Roman" pitchFamily="18" charset="0"/>
              </a:rPr>
              <a:t>đấu tranh của nhân dân sớm bùng nổ và phát </a:t>
            </a:r>
            <a:r>
              <a:rPr kumimoji="0" lang="nl-NL" sz="2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triển liên tục, rộng khắp. thu hút nhiều tầng lớp nhân dân tham gia. Đấu tranh bằng nhiều hình thức nhưng chủ yếu là đấu tranh vũ trang.         </a:t>
            </a:r>
            <a:endParaRPr kumimoji="0" lang="en-US" sz="2400" b="0"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12" name="Rectangle 11"/>
          <p:cNvSpPr/>
          <p:nvPr/>
        </p:nvSpPr>
        <p:spPr>
          <a:xfrm>
            <a:off x="304800" y="5334000"/>
            <a:ext cx="8610600" cy="1200329"/>
          </a:xfrm>
          <a:prstGeom prst="rect">
            <a:avLst/>
          </a:prstGeom>
        </p:spPr>
        <p:txBody>
          <a:bodyPr wrap="square">
            <a:spAutoFit/>
          </a:bodyPr>
          <a:lstStyle/>
          <a:p>
            <a:pPr lvl="0" algn="just" eaLnBrk="0" fontAlgn="base" hangingPunct="0">
              <a:spcBef>
                <a:spcPct val="0"/>
              </a:spcBef>
              <a:spcAft>
                <a:spcPct val="0"/>
              </a:spcAft>
            </a:pPr>
            <a:r>
              <a:rPr lang="en-US" sz="2400" dirty="0" smtClean="0">
                <a:solidFill>
                  <a:srgbClr val="002060"/>
                </a:solidFill>
                <a:latin typeface="Times New Roman" pitchFamily="18" charset="0"/>
                <a:ea typeface="Times New Roman" pitchFamily="18" charset="0"/>
                <a:cs typeface="Times New Roman" pitchFamily="18" charset="0"/>
                <a:sym typeface="Symbol" pitchFamily="18" charset="2"/>
              </a:rPr>
              <a:t></a:t>
            </a:r>
            <a:r>
              <a:rPr lang="en-US" sz="2400" dirty="0" smtClean="0">
                <a:solidFill>
                  <a:srgbClr val="002060"/>
                </a:solidFill>
                <a:latin typeface="Times New Roman" pitchFamily="18" charset="0"/>
                <a:ea typeface="Times New Roman" pitchFamily="18" charset="0"/>
                <a:cs typeface="Times New Roman" pitchFamily="18" charset="0"/>
              </a:rPr>
              <a:t> </a:t>
            </a:r>
            <a:r>
              <a:rPr lang="en-US" sz="2400" dirty="0" err="1" smtClean="0">
                <a:solidFill>
                  <a:srgbClr val="002060"/>
                </a:solidFill>
                <a:latin typeface="Times New Roman" pitchFamily="18" charset="0"/>
                <a:ea typeface="Times New Roman" pitchFamily="18" charset="0"/>
                <a:cs typeface="Times New Roman" pitchFamily="18" charset="0"/>
              </a:rPr>
              <a:t>Kết</a:t>
            </a:r>
            <a:r>
              <a:rPr lang="en-US" sz="2400" dirty="0" smtClean="0">
                <a:solidFill>
                  <a:srgbClr val="002060"/>
                </a:solidFill>
                <a:latin typeface="Times New Roman" pitchFamily="18" charset="0"/>
                <a:ea typeface="Times New Roman" pitchFamily="18" charset="0"/>
                <a:cs typeface="Times New Roman" pitchFamily="18" charset="0"/>
              </a:rPr>
              <a:t> </a:t>
            </a:r>
            <a:r>
              <a:rPr lang="en-US" sz="2400" dirty="0" err="1" smtClean="0">
                <a:solidFill>
                  <a:srgbClr val="002060"/>
                </a:solidFill>
                <a:latin typeface="Times New Roman" pitchFamily="18" charset="0"/>
                <a:ea typeface="Times New Roman" pitchFamily="18" charset="0"/>
                <a:cs typeface="Times New Roman" pitchFamily="18" charset="0"/>
              </a:rPr>
              <a:t>quả</a:t>
            </a:r>
            <a:r>
              <a:rPr lang="en-US" sz="2400" dirty="0" smtClean="0">
                <a:solidFill>
                  <a:srgbClr val="002060"/>
                </a:solidFill>
                <a:latin typeface="Times New Roman" pitchFamily="18" charset="0"/>
                <a:ea typeface="Times New Roman" pitchFamily="18" charset="0"/>
                <a:cs typeface="Times New Roman" pitchFamily="18" charset="0"/>
              </a:rPr>
              <a:t> </a:t>
            </a:r>
            <a:r>
              <a:rPr lang="en-US" sz="2400" dirty="0" err="1" smtClean="0">
                <a:solidFill>
                  <a:srgbClr val="002060"/>
                </a:solidFill>
                <a:latin typeface="Times New Roman" pitchFamily="18" charset="0"/>
                <a:ea typeface="Times New Roman" pitchFamily="18" charset="0"/>
                <a:cs typeface="Times New Roman" pitchFamily="18" charset="0"/>
              </a:rPr>
              <a:t>đều</a:t>
            </a:r>
            <a:r>
              <a:rPr lang="en-US" sz="2400" dirty="0" smtClean="0">
                <a:solidFill>
                  <a:srgbClr val="002060"/>
                </a:solidFill>
                <a:latin typeface="Times New Roman" pitchFamily="18" charset="0"/>
                <a:ea typeface="Times New Roman" pitchFamily="18" charset="0"/>
                <a:cs typeface="Times New Roman" pitchFamily="18" charset="0"/>
              </a:rPr>
              <a:t> </a:t>
            </a:r>
            <a:r>
              <a:rPr lang="en-US" sz="2400" dirty="0" err="1" smtClean="0">
                <a:solidFill>
                  <a:srgbClr val="002060"/>
                </a:solidFill>
                <a:latin typeface="Times New Roman" pitchFamily="18" charset="0"/>
                <a:ea typeface="Times New Roman" pitchFamily="18" charset="0"/>
                <a:cs typeface="Times New Roman" pitchFamily="18" charset="0"/>
              </a:rPr>
              <a:t>thất</a:t>
            </a:r>
            <a:r>
              <a:rPr lang="en-US" sz="2400" dirty="0" smtClean="0">
                <a:solidFill>
                  <a:srgbClr val="002060"/>
                </a:solidFill>
                <a:latin typeface="Times New Roman" pitchFamily="18" charset="0"/>
                <a:ea typeface="Times New Roman" pitchFamily="18" charset="0"/>
                <a:cs typeface="Times New Roman" pitchFamily="18" charset="0"/>
              </a:rPr>
              <a:t> </a:t>
            </a:r>
            <a:r>
              <a:rPr lang="en-US" sz="2400" dirty="0" err="1" smtClean="0">
                <a:solidFill>
                  <a:srgbClr val="002060"/>
                </a:solidFill>
                <a:latin typeface="Times New Roman" pitchFamily="18" charset="0"/>
                <a:ea typeface="Times New Roman" pitchFamily="18" charset="0"/>
                <a:cs typeface="Times New Roman" pitchFamily="18" charset="0"/>
              </a:rPr>
              <a:t>bại</a:t>
            </a:r>
            <a:r>
              <a:rPr lang="en-US" sz="2400" dirty="0" smtClean="0">
                <a:solidFill>
                  <a:srgbClr val="002060"/>
                </a:solidFill>
                <a:latin typeface="Times New Roman" pitchFamily="18" charset="0"/>
                <a:ea typeface="Times New Roman" pitchFamily="18" charset="0"/>
                <a:cs typeface="Times New Roman" pitchFamily="18" charset="0"/>
              </a:rPr>
              <a:t>: Do </a:t>
            </a:r>
            <a:r>
              <a:rPr lang="en-US" sz="2400" dirty="0" err="1" smtClean="0">
                <a:solidFill>
                  <a:srgbClr val="002060"/>
                </a:solidFill>
                <a:latin typeface="Times New Roman" pitchFamily="18" charset="0"/>
                <a:ea typeface="Times New Roman" pitchFamily="18" charset="0"/>
                <a:cs typeface="Times New Roman" pitchFamily="18" charset="0"/>
              </a:rPr>
              <a:t>lực</a:t>
            </a:r>
            <a:r>
              <a:rPr lang="en-US" sz="2400" dirty="0" smtClean="0">
                <a:solidFill>
                  <a:srgbClr val="002060"/>
                </a:solidFill>
                <a:latin typeface="Times New Roman" pitchFamily="18" charset="0"/>
                <a:ea typeface="Times New Roman" pitchFamily="18" charset="0"/>
                <a:cs typeface="Times New Roman" pitchFamily="18" charset="0"/>
              </a:rPr>
              <a:t> </a:t>
            </a:r>
            <a:r>
              <a:rPr lang="en-US" sz="2400" dirty="0" err="1" smtClean="0">
                <a:solidFill>
                  <a:srgbClr val="002060"/>
                </a:solidFill>
                <a:latin typeface="Times New Roman" pitchFamily="18" charset="0"/>
                <a:ea typeface="Times New Roman" pitchFamily="18" charset="0"/>
                <a:cs typeface="Times New Roman" pitchFamily="18" charset="0"/>
              </a:rPr>
              <a:t>lượng</a:t>
            </a:r>
            <a:r>
              <a:rPr lang="en-US" sz="2400" dirty="0" smtClean="0">
                <a:solidFill>
                  <a:srgbClr val="002060"/>
                </a:solidFill>
                <a:latin typeface="Times New Roman" pitchFamily="18" charset="0"/>
                <a:ea typeface="Times New Roman" pitchFamily="18" charset="0"/>
                <a:cs typeface="Times New Roman" pitchFamily="18" charset="0"/>
              </a:rPr>
              <a:t> </a:t>
            </a:r>
            <a:r>
              <a:rPr lang="en-US" sz="2400" dirty="0" err="1" smtClean="0">
                <a:solidFill>
                  <a:srgbClr val="002060"/>
                </a:solidFill>
                <a:latin typeface="Times New Roman" pitchFamily="18" charset="0"/>
                <a:ea typeface="Times New Roman" pitchFamily="18" charset="0"/>
                <a:cs typeface="Times New Roman" pitchFamily="18" charset="0"/>
              </a:rPr>
              <a:t>đế</a:t>
            </a:r>
            <a:r>
              <a:rPr lang="en-US" sz="2400" dirty="0" smtClean="0">
                <a:solidFill>
                  <a:srgbClr val="002060"/>
                </a:solidFill>
                <a:latin typeface="Times New Roman" pitchFamily="18" charset="0"/>
                <a:ea typeface="Times New Roman" pitchFamily="18" charset="0"/>
                <a:cs typeface="Times New Roman" pitchFamily="18" charset="0"/>
              </a:rPr>
              <a:t> </a:t>
            </a:r>
            <a:r>
              <a:rPr lang="en-US" sz="2400" dirty="0" err="1" smtClean="0">
                <a:solidFill>
                  <a:srgbClr val="002060"/>
                </a:solidFill>
                <a:latin typeface="Times New Roman" pitchFamily="18" charset="0"/>
                <a:ea typeface="Times New Roman" pitchFamily="18" charset="0"/>
                <a:cs typeface="Times New Roman" pitchFamily="18" charset="0"/>
              </a:rPr>
              <a:t>quốc</a:t>
            </a:r>
            <a:r>
              <a:rPr lang="en-US" sz="2400" dirty="0" smtClean="0">
                <a:solidFill>
                  <a:srgbClr val="002060"/>
                </a:solidFill>
                <a:latin typeface="Times New Roman" pitchFamily="18" charset="0"/>
                <a:ea typeface="Times New Roman" pitchFamily="18" charset="0"/>
                <a:cs typeface="Times New Roman" pitchFamily="18" charset="0"/>
              </a:rPr>
              <a:t> </a:t>
            </a:r>
            <a:r>
              <a:rPr lang="en-US" sz="2400" dirty="0" err="1" smtClean="0">
                <a:solidFill>
                  <a:srgbClr val="002060"/>
                </a:solidFill>
                <a:latin typeface="Times New Roman" pitchFamily="18" charset="0"/>
                <a:ea typeface="Times New Roman" pitchFamily="18" charset="0"/>
                <a:cs typeface="Times New Roman" pitchFamily="18" charset="0"/>
              </a:rPr>
              <a:t>xâm</a:t>
            </a:r>
            <a:r>
              <a:rPr lang="en-US" sz="2400" dirty="0" smtClean="0">
                <a:solidFill>
                  <a:srgbClr val="002060"/>
                </a:solidFill>
                <a:latin typeface="Times New Roman" pitchFamily="18" charset="0"/>
                <a:ea typeface="Times New Roman" pitchFamily="18" charset="0"/>
                <a:cs typeface="Times New Roman" pitchFamily="18" charset="0"/>
              </a:rPr>
              <a:t> </a:t>
            </a:r>
            <a:r>
              <a:rPr lang="en-US" sz="2400" dirty="0" err="1" smtClean="0">
                <a:solidFill>
                  <a:srgbClr val="002060"/>
                </a:solidFill>
                <a:latin typeface="Times New Roman" pitchFamily="18" charset="0"/>
                <a:ea typeface="Times New Roman" pitchFamily="18" charset="0"/>
                <a:cs typeface="Times New Roman" pitchFamily="18" charset="0"/>
              </a:rPr>
              <a:t>lược</a:t>
            </a:r>
            <a:r>
              <a:rPr lang="en-US" sz="2400" dirty="0" smtClean="0">
                <a:solidFill>
                  <a:srgbClr val="002060"/>
                </a:solidFill>
                <a:latin typeface="Times New Roman" pitchFamily="18" charset="0"/>
                <a:ea typeface="Times New Roman" pitchFamily="18" charset="0"/>
                <a:cs typeface="Times New Roman" pitchFamily="18" charset="0"/>
              </a:rPr>
              <a:t> </a:t>
            </a:r>
            <a:r>
              <a:rPr lang="en-US" sz="2400" dirty="0" err="1" smtClean="0">
                <a:solidFill>
                  <a:srgbClr val="002060"/>
                </a:solidFill>
                <a:latin typeface="Times New Roman" pitchFamily="18" charset="0"/>
                <a:ea typeface="Times New Roman" pitchFamily="18" charset="0"/>
                <a:cs typeface="Times New Roman" pitchFamily="18" charset="0"/>
              </a:rPr>
              <a:t>còn</a:t>
            </a:r>
            <a:r>
              <a:rPr lang="en-US" sz="2400" dirty="0" smtClean="0">
                <a:solidFill>
                  <a:srgbClr val="002060"/>
                </a:solidFill>
                <a:latin typeface="Times New Roman" pitchFamily="18" charset="0"/>
                <a:ea typeface="Times New Roman" pitchFamily="18" charset="0"/>
                <a:cs typeface="Times New Roman" pitchFamily="18" charset="0"/>
              </a:rPr>
              <a:t> </a:t>
            </a:r>
            <a:r>
              <a:rPr lang="en-US" sz="2400" dirty="0" err="1" smtClean="0">
                <a:solidFill>
                  <a:srgbClr val="002060"/>
                </a:solidFill>
                <a:latin typeface="Times New Roman" pitchFamily="18" charset="0"/>
                <a:ea typeface="Times New Roman" pitchFamily="18" charset="0"/>
                <a:cs typeface="Times New Roman" pitchFamily="18" charset="0"/>
              </a:rPr>
              <a:t>mạnh</a:t>
            </a:r>
            <a:r>
              <a:rPr lang="en-US" sz="2400" dirty="0" smtClean="0">
                <a:solidFill>
                  <a:srgbClr val="002060"/>
                </a:solidFill>
                <a:latin typeface="Times New Roman" pitchFamily="18" charset="0"/>
                <a:ea typeface="Times New Roman" pitchFamily="18" charset="0"/>
                <a:cs typeface="Times New Roman" pitchFamily="18" charset="0"/>
              </a:rPr>
              <a:t>, </a:t>
            </a:r>
            <a:r>
              <a:rPr lang="en-US" sz="2400" dirty="0" err="1" smtClean="0">
                <a:solidFill>
                  <a:srgbClr val="002060"/>
                </a:solidFill>
                <a:latin typeface="Times New Roman" pitchFamily="18" charset="0"/>
                <a:ea typeface="Times New Roman" pitchFamily="18" charset="0"/>
                <a:cs typeface="Times New Roman" pitchFamily="18" charset="0"/>
              </a:rPr>
              <a:t>chính</a:t>
            </a:r>
            <a:r>
              <a:rPr lang="en-US" sz="2400" dirty="0" smtClean="0">
                <a:solidFill>
                  <a:srgbClr val="002060"/>
                </a:solidFill>
                <a:latin typeface="Times New Roman" pitchFamily="18" charset="0"/>
                <a:ea typeface="Times New Roman" pitchFamily="18" charset="0"/>
                <a:cs typeface="Times New Roman" pitchFamily="18" charset="0"/>
              </a:rPr>
              <a:t> </a:t>
            </a:r>
            <a:r>
              <a:rPr lang="en-US" sz="2400" dirty="0" err="1" smtClean="0">
                <a:solidFill>
                  <a:srgbClr val="002060"/>
                </a:solidFill>
                <a:latin typeface="Times New Roman" pitchFamily="18" charset="0"/>
                <a:ea typeface="Times New Roman" pitchFamily="18" charset="0"/>
                <a:cs typeface="Times New Roman" pitchFamily="18" charset="0"/>
              </a:rPr>
              <a:t>quyền</a:t>
            </a:r>
            <a:r>
              <a:rPr lang="en-US" sz="2400" dirty="0" smtClean="0">
                <a:solidFill>
                  <a:srgbClr val="002060"/>
                </a:solidFill>
                <a:latin typeface="Times New Roman" pitchFamily="18" charset="0"/>
                <a:ea typeface="Times New Roman" pitchFamily="18" charset="0"/>
                <a:cs typeface="Times New Roman" pitchFamily="18" charset="0"/>
              </a:rPr>
              <a:t> </a:t>
            </a:r>
            <a:r>
              <a:rPr lang="en-US" sz="2400" dirty="0" err="1" smtClean="0">
                <a:solidFill>
                  <a:srgbClr val="002060"/>
                </a:solidFill>
                <a:latin typeface="Times New Roman" pitchFamily="18" charset="0"/>
                <a:ea typeface="Times New Roman" pitchFamily="18" charset="0"/>
                <a:cs typeface="Times New Roman" pitchFamily="18" charset="0"/>
              </a:rPr>
              <a:t>phong</a:t>
            </a:r>
            <a:r>
              <a:rPr lang="en-US" sz="2400" dirty="0" smtClean="0">
                <a:solidFill>
                  <a:srgbClr val="002060"/>
                </a:solidFill>
                <a:latin typeface="Times New Roman" pitchFamily="18" charset="0"/>
                <a:ea typeface="Times New Roman" pitchFamily="18" charset="0"/>
                <a:cs typeface="Times New Roman" pitchFamily="18" charset="0"/>
              </a:rPr>
              <a:t> </a:t>
            </a:r>
            <a:r>
              <a:rPr lang="en-US" sz="2400" dirty="0" err="1" smtClean="0">
                <a:solidFill>
                  <a:srgbClr val="002060"/>
                </a:solidFill>
                <a:latin typeface="Times New Roman" pitchFamily="18" charset="0"/>
                <a:ea typeface="Times New Roman" pitchFamily="18" charset="0"/>
                <a:cs typeface="Times New Roman" pitchFamily="18" charset="0"/>
              </a:rPr>
              <a:t>kiến</a:t>
            </a:r>
            <a:r>
              <a:rPr lang="en-US" sz="2400" dirty="0" smtClean="0">
                <a:solidFill>
                  <a:srgbClr val="002060"/>
                </a:solidFill>
                <a:latin typeface="Times New Roman" pitchFamily="18" charset="0"/>
                <a:ea typeface="Times New Roman" pitchFamily="18" charset="0"/>
                <a:cs typeface="Times New Roman" pitchFamily="18" charset="0"/>
              </a:rPr>
              <a:t> </a:t>
            </a:r>
            <a:r>
              <a:rPr lang="en-US" sz="2400" dirty="0" err="1" smtClean="0">
                <a:solidFill>
                  <a:srgbClr val="002060"/>
                </a:solidFill>
                <a:latin typeface="Times New Roman" pitchFamily="18" charset="0"/>
                <a:ea typeface="Times New Roman" pitchFamily="18" charset="0"/>
                <a:cs typeface="Times New Roman" pitchFamily="18" charset="0"/>
              </a:rPr>
              <a:t>nhiều</a:t>
            </a:r>
            <a:r>
              <a:rPr lang="en-US" sz="2400" dirty="0" smtClean="0">
                <a:solidFill>
                  <a:srgbClr val="002060"/>
                </a:solidFill>
                <a:latin typeface="Times New Roman" pitchFamily="18" charset="0"/>
                <a:ea typeface="Times New Roman" pitchFamily="18" charset="0"/>
                <a:cs typeface="Times New Roman" pitchFamily="18" charset="0"/>
              </a:rPr>
              <a:t> </a:t>
            </a:r>
            <a:r>
              <a:rPr lang="en-US" sz="2400" dirty="0" err="1" smtClean="0">
                <a:solidFill>
                  <a:srgbClr val="002060"/>
                </a:solidFill>
                <a:latin typeface="Times New Roman" pitchFamily="18" charset="0"/>
                <a:ea typeface="Times New Roman" pitchFamily="18" charset="0"/>
                <a:cs typeface="Times New Roman" pitchFamily="18" charset="0"/>
              </a:rPr>
              <a:t>nước</a:t>
            </a:r>
            <a:r>
              <a:rPr lang="en-US" sz="2400" dirty="0" smtClean="0">
                <a:solidFill>
                  <a:srgbClr val="002060"/>
                </a:solidFill>
                <a:latin typeface="Times New Roman" pitchFamily="18" charset="0"/>
                <a:ea typeface="Times New Roman" pitchFamily="18" charset="0"/>
                <a:cs typeface="Times New Roman" pitchFamily="18" charset="0"/>
              </a:rPr>
              <a:t> </a:t>
            </a:r>
            <a:r>
              <a:rPr lang="en-US" sz="2400" dirty="0" err="1" smtClean="0">
                <a:solidFill>
                  <a:srgbClr val="002060"/>
                </a:solidFill>
                <a:latin typeface="Times New Roman" pitchFamily="18" charset="0"/>
                <a:ea typeface="Times New Roman" pitchFamily="18" charset="0"/>
                <a:cs typeface="Times New Roman" pitchFamily="18" charset="0"/>
              </a:rPr>
              <a:t>đầu</a:t>
            </a:r>
            <a:r>
              <a:rPr lang="en-US" sz="2400" dirty="0" smtClean="0">
                <a:solidFill>
                  <a:srgbClr val="002060"/>
                </a:solidFill>
                <a:latin typeface="Times New Roman" pitchFamily="18" charset="0"/>
                <a:ea typeface="Times New Roman" pitchFamily="18" charset="0"/>
                <a:cs typeface="Times New Roman" pitchFamily="18" charset="0"/>
              </a:rPr>
              <a:t> </a:t>
            </a:r>
            <a:r>
              <a:rPr lang="en-US" sz="2400" dirty="0" err="1" smtClean="0">
                <a:solidFill>
                  <a:srgbClr val="002060"/>
                </a:solidFill>
                <a:latin typeface="Times New Roman" pitchFamily="18" charset="0"/>
                <a:ea typeface="Times New Roman" pitchFamily="18" charset="0"/>
                <a:cs typeface="Times New Roman" pitchFamily="18" charset="0"/>
              </a:rPr>
              <a:t>hàng</a:t>
            </a:r>
            <a:r>
              <a:rPr lang="en-US" sz="2400" dirty="0" smtClean="0">
                <a:solidFill>
                  <a:srgbClr val="002060"/>
                </a:solidFill>
                <a:latin typeface="Times New Roman" pitchFamily="18" charset="0"/>
                <a:ea typeface="Times New Roman" pitchFamily="18" charset="0"/>
                <a:cs typeface="Times New Roman" pitchFamily="18" charset="0"/>
              </a:rPr>
              <a:t> </a:t>
            </a:r>
            <a:r>
              <a:rPr lang="en-US" sz="2400" dirty="0" err="1" smtClean="0">
                <a:solidFill>
                  <a:srgbClr val="002060"/>
                </a:solidFill>
                <a:latin typeface="Times New Roman" pitchFamily="18" charset="0"/>
                <a:ea typeface="Times New Roman" pitchFamily="18" charset="0"/>
                <a:cs typeface="Times New Roman" pitchFamily="18" charset="0"/>
              </a:rPr>
              <a:t>làm</a:t>
            </a:r>
            <a:r>
              <a:rPr lang="en-US" sz="2400" dirty="0" smtClean="0">
                <a:solidFill>
                  <a:srgbClr val="002060"/>
                </a:solidFill>
                <a:latin typeface="Times New Roman" pitchFamily="18" charset="0"/>
                <a:ea typeface="Times New Roman" pitchFamily="18" charset="0"/>
                <a:cs typeface="Times New Roman" pitchFamily="18" charset="0"/>
              </a:rPr>
              <a:t> </a:t>
            </a:r>
            <a:r>
              <a:rPr lang="en-US" sz="2400" dirty="0" err="1" smtClean="0">
                <a:solidFill>
                  <a:srgbClr val="002060"/>
                </a:solidFill>
                <a:latin typeface="Times New Roman" pitchFamily="18" charset="0"/>
                <a:ea typeface="Times New Roman" pitchFamily="18" charset="0"/>
                <a:cs typeface="Times New Roman" pitchFamily="18" charset="0"/>
              </a:rPr>
              <a:t>tay</a:t>
            </a:r>
            <a:r>
              <a:rPr lang="en-US" sz="2400" dirty="0" smtClean="0">
                <a:solidFill>
                  <a:srgbClr val="002060"/>
                </a:solidFill>
                <a:latin typeface="Times New Roman" pitchFamily="18" charset="0"/>
                <a:ea typeface="Times New Roman" pitchFamily="18" charset="0"/>
                <a:cs typeface="Times New Roman" pitchFamily="18" charset="0"/>
              </a:rPr>
              <a:t> </a:t>
            </a:r>
            <a:r>
              <a:rPr lang="en-US" sz="2400" dirty="0" err="1" smtClean="0">
                <a:solidFill>
                  <a:srgbClr val="002060"/>
                </a:solidFill>
                <a:latin typeface="Times New Roman" pitchFamily="18" charset="0"/>
                <a:ea typeface="Times New Roman" pitchFamily="18" charset="0"/>
                <a:cs typeface="Times New Roman" pitchFamily="18" charset="0"/>
              </a:rPr>
              <a:t>sai</a:t>
            </a:r>
            <a:r>
              <a:rPr lang="en-US" sz="2400" dirty="0" smtClean="0">
                <a:solidFill>
                  <a:srgbClr val="002060"/>
                </a:solidFill>
                <a:latin typeface="Times New Roman" pitchFamily="18" charset="0"/>
                <a:ea typeface="Times New Roman" pitchFamily="18" charset="0"/>
                <a:cs typeface="Times New Roman" pitchFamily="18" charset="0"/>
              </a:rPr>
              <a:t> </a:t>
            </a:r>
            <a:r>
              <a:rPr lang="en-US" sz="2400" dirty="0" err="1" smtClean="0">
                <a:solidFill>
                  <a:srgbClr val="002060"/>
                </a:solidFill>
                <a:latin typeface="Times New Roman" pitchFamily="18" charset="0"/>
                <a:ea typeface="Times New Roman" pitchFamily="18" charset="0"/>
                <a:cs typeface="Times New Roman" pitchFamily="18" charset="0"/>
              </a:rPr>
              <a:t>cho</a:t>
            </a:r>
            <a:r>
              <a:rPr lang="en-US" sz="2400" dirty="0" smtClean="0">
                <a:solidFill>
                  <a:srgbClr val="002060"/>
                </a:solidFill>
                <a:latin typeface="Times New Roman" pitchFamily="18" charset="0"/>
                <a:ea typeface="Times New Roman" pitchFamily="18" charset="0"/>
                <a:cs typeface="Times New Roman" pitchFamily="18" charset="0"/>
              </a:rPr>
              <a:t> </a:t>
            </a:r>
            <a:r>
              <a:rPr lang="en-US" sz="2400" dirty="0" err="1" smtClean="0">
                <a:solidFill>
                  <a:srgbClr val="002060"/>
                </a:solidFill>
                <a:latin typeface="Times New Roman" pitchFamily="18" charset="0"/>
                <a:ea typeface="Times New Roman" pitchFamily="18" charset="0"/>
                <a:cs typeface="Times New Roman" pitchFamily="18" charset="0"/>
              </a:rPr>
              <a:t>bọn</a:t>
            </a:r>
            <a:r>
              <a:rPr lang="en-US" sz="2400" dirty="0" smtClean="0">
                <a:solidFill>
                  <a:srgbClr val="002060"/>
                </a:solidFill>
                <a:latin typeface="Times New Roman" pitchFamily="18" charset="0"/>
                <a:ea typeface="Times New Roman" pitchFamily="18" charset="0"/>
                <a:cs typeface="Times New Roman" pitchFamily="18" charset="0"/>
              </a:rPr>
              <a:t> </a:t>
            </a:r>
            <a:r>
              <a:rPr lang="en-US" sz="2400" dirty="0" err="1" smtClean="0">
                <a:solidFill>
                  <a:srgbClr val="002060"/>
                </a:solidFill>
                <a:latin typeface="Times New Roman" pitchFamily="18" charset="0"/>
                <a:ea typeface="Times New Roman" pitchFamily="18" charset="0"/>
                <a:cs typeface="Times New Roman" pitchFamily="18" charset="0"/>
              </a:rPr>
              <a:t>đế</a:t>
            </a:r>
            <a:r>
              <a:rPr lang="en-US" sz="2400" dirty="0" smtClean="0">
                <a:solidFill>
                  <a:srgbClr val="002060"/>
                </a:solidFill>
                <a:latin typeface="Times New Roman" pitchFamily="18" charset="0"/>
                <a:ea typeface="Times New Roman" pitchFamily="18" charset="0"/>
                <a:cs typeface="Times New Roman" pitchFamily="18" charset="0"/>
              </a:rPr>
              <a:t> </a:t>
            </a:r>
            <a:r>
              <a:rPr lang="en-US" sz="2400" dirty="0" err="1" smtClean="0">
                <a:solidFill>
                  <a:srgbClr val="002060"/>
                </a:solidFill>
                <a:latin typeface="Times New Roman" pitchFamily="18" charset="0"/>
                <a:ea typeface="Times New Roman" pitchFamily="18" charset="0"/>
                <a:cs typeface="Times New Roman" pitchFamily="18" charset="0"/>
              </a:rPr>
              <a:t>quốc</a:t>
            </a:r>
            <a:r>
              <a:rPr lang="en-US" sz="2400" dirty="0" smtClean="0">
                <a:solidFill>
                  <a:srgbClr val="002060"/>
                </a:solidFill>
                <a:latin typeface="Times New Roman" pitchFamily="18" charset="0"/>
                <a:ea typeface="Times New Roman" pitchFamily="18" charset="0"/>
                <a:cs typeface="Times New Roman" pitchFamily="18" charset="0"/>
              </a:rPr>
              <a:t>, </a:t>
            </a:r>
            <a:r>
              <a:rPr lang="en-US" sz="2400" dirty="0" err="1" smtClean="0">
                <a:solidFill>
                  <a:srgbClr val="002060"/>
                </a:solidFill>
                <a:latin typeface="Times New Roman" pitchFamily="18" charset="0"/>
                <a:ea typeface="Times New Roman" pitchFamily="18" charset="0"/>
                <a:cs typeface="Times New Roman" pitchFamily="18" charset="0"/>
              </a:rPr>
              <a:t>thiếu</a:t>
            </a:r>
            <a:r>
              <a:rPr lang="en-US" sz="2400" dirty="0" smtClean="0">
                <a:solidFill>
                  <a:srgbClr val="002060"/>
                </a:solidFill>
                <a:latin typeface="Times New Roman" pitchFamily="18" charset="0"/>
                <a:ea typeface="Times New Roman" pitchFamily="18" charset="0"/>
                <a:cs typeface="Times New Roman" pitchFamily="18" charset="0"/>
              </a:rPr>
              <a:t> </a:t>
            </a:r>
            <a:r>
              <a:rPr lang="en-US" sz="2400" dirty="0" err="1" smtClean="0">
                <a:solidFill>
                  <a:srgbClr val="002060"/>
                </a:solidFill>
                <a:latin typeface="Times New Roman" pitchFamily="18" charset="0"/>
                <a:ea typeface="Times New Roman" pitchFamily="18" charset="0"/>
                <a:cs typeface="Times New Roman" pitchFamily="18" charset="0"/>
              </a:rPr>
              <a:t>tổ</a:t>
            </a:r>
            <a:r>
              <a:rPr lang="en-US" sz="2400" dirty="0" smtClean="0">
                <a:solidFill>
                  <a:srgbClr val="002060"/>
                </a:solidFill>
                <a:latin typeface="Times New Roman" pitchFamily="18" charset="0"/>
                <a:ea typeface="Times New Roman" pitchFamily="18" charset="0"/>
                <a:cs typeface="Times New Roman" pitchFamily="18" charset="0"/>
              </a:rPr>
              <a:t> </a:t>
            </a:r>
            <a:r>
              <a:rPr lang="en-US" sz="2400" dirty="0" err="1" smtClean="0">
                <a:solidFill>
                  <a:srgbClr val="002060"/>
                </a:solidFill>
                <a:latin typeface="Times New Roman" pitchFamily="18" charset="0"/>
                <a:ea typeface="Times New Roman" pitchFamily="18" charset="0"/>
                <a:cs typeface="Times New Roman" pitchFamily="18" charset="0"/>
              </a:rPr>
              <a:t>chức</a:t>
            </a:r>
            <a:r>
              <a:rPr lang="en-US" sz="2400" dirty="0" smtClean="0">
                <a:solidFill>
                  <a:srgbClr val="002060"/>
                </a:solidFill>
                <a:latin typeface="Times New Roman" pitchFamily="18" charset="0"/>
                <a:ea typeface="Times New Roman" pitchFamily="18" charset="0"/>
                <a:cs typeface="Times New Roman" pitchFamily="18" charset="0"/>
              </a:rPr>
              <a:t>, </a:t>
            </a:r>
            <a:r>
              <a:rPr lang="en-US" sz="2400" dirty="0" err="1" smtClean="0">
                <a:solidFill>
                  <a:srgbClr val="002060"/>
                </a:solidFill>
                <a:latin typeface="Times New Roman" pitchFamily="18" charset="0"/>
                <a:ea typeface="Times New Roman" pitchFamily="18" charset="0"/>
                <a:cs typeface="Times New Roman" pitchFamily="18" charset="0"/>
              </a:rPr>
              <a:t>thiếu</a:t>
            </a:r>
            <a:r>
              <a:rPr lang="en-US" sz="2400" dirty="0" smtClean="0">
                <a:solidFill>
                  <a:srgbClr val="002060"/>
                </a:solidFill>
                <a:latin typeface="Times New Roman" pitchFamily="18" charset="0"/>
                <a:ea typeface="Times New Roman" pitchFamily="18" charset="0"/>
                <a:cs typeface="Times New Roman" pitchFamily="18" charset="0"/>
              </a:rPr>
              <a:t> </a:t>
            </a:r>
            <a:r>
              <a:rPr lang="en-US" sz="2400" dirty="0" err="1" smtClean="0">
                <a:solidFill>
                  <a:srgbClr val="002060"/>
                </a:solidFill>
                <a:latin typeface="Times New Roman" pitchFamily="18" charset="0"/>
                <a:ea typeface="Times New Roman" pitchFamily="18" charset="0"/>
                <a:cs typeface="Times New Roman" pitchFamily="18" charset="0"/>
              </a:rPr>
              <a:t>lãnh</a:t>
            </a:r>
            <a:r>
              <a:rPr lang="en-US" sz="2400" dirty="0" smtClean="0">
                <a:solidFill>
                  <a:srgbClr val="002060"/>
                </a:solidFill>
                <a:latin typeface="Times New Roman" pitchFamily="18" charset="0"/>
                <a:ea typeface="Times New Roman" pitchFamily="18" charset="0"/>
                <a:cs typeface="Times New Roman" pitchFamily="18" charset="0"/>
              </a:rPr>
              <a:t> </a:t>
            </a:r>
            <a:r>
              <a:rPr lang="en-US" sz="2400" dirty="0" err="1" smtClean="0">
                <a:solidFill>
                  <a:srgbClr val="002060"/>
                </a:solidFill>
                <a:latin typeface="Times New Roman" pitchFamily="18" charset="0"/>
                <a:ea typeface="Times New Roman" pitchFamily="18" charset="0"/>
                <a:cs typeface="Times New Roman" pitchFamily="18" charset="0"/>
              </a:rPr>
              <a:t>đạo</a:t>
            </a:r>
            <a:r>
              <a:rPr lang="en-US" sz="2400" dirty="0" smtClean="0">
                <a:solidFill>
                  <a:srgbClr val="002060"/>
                </a:solidFill>
                <a:latin typeface="Times New Roman" pitchFamily="18" charset="0"/>
                <a:ea typeface="Times New Roman" pitchFamily="18" charset="0"/>
                <a:cs typeface="Times New Roman" pitchFamily="18" charset="0"/>
              </a:rPr>
              <a:t>.</a:t>
            </a:r>
            <a:endParaRPr lang="en-US" sz="2400" dirty="0" smtClean="0">
              <a:solidFill>
                <a:srgbClr val="002060"/>
              </a:solidFill>
              <a:latin typeface="Times New Roman" pitchFamily="18" charset="0"/>
              <a:ea typeface="Times New Roman" pitchFamily="18" charset="0"/>
              <a:cs typeface="Times New Roman" pitchFamily="18" charset="0"/>
              <a:sym typeface="Symbol" pitchFamily="18" charset="2"/>
            </a:endParaRPr>
          </a:p>
        </p:txBody>
      </p:sp>
      <p:sp>
        <p:nvSpPr>
          <p:cNvPr id="13" name="Rectangle 12"/>
          <p:cNvSpPr/>
          <p:nvPr/>
        </p:nvSpPr>
        <p:spPr>
          <a:xfrm>
            <a:off x="228600" y="2359967"/>
            <a:ext cx="8534400" cy="461665"/>
          </a:xfrm>
          <a:prstGeom prst="rect">
            <a:avLst/>
          </a:prstGeom>
        </p:spPr>
        <p:txBody>
          <a:bodyPr wrap="square">
            <a:spAutoFit/>
          </a:bodyPr>
          <a:lstStyle/>
          <a:p>
            <a:r>
              <a:rPr lang="nl-NL" sz="2400" i="1" dirty="0" smtClean="0">
                <a:solidFill>
                  <a:srgbClr val="002060"/>
                </a:solidFill>
                <a:latin typeface="Times New Roman" pitchFamily="18" charset="0"/>
                <a:ea typeface="Times New Roman" pitchFamily="18" charset="0"/>
                <a:cs typeface="Times New Roman" pitchFamily="18" charset="0"/>
              </a:rPr>
              <a:t>-</a:t>
            </a:r>
            <a:r>
              <a:rPr lang="nl-NL" sz="2400" dirty="0" smtClean="0">
                <a:solidFill>
                  <a:srgbClr val="002060"/>
                </a:solidFill>
                <a:latin typeface="Times New Roman" pitchFamily="18" charset="0"/>
                <a:ea typeface="Times New Roman" pitchFamily="18" charset="0"/>
                <a:cs typeface="Times New Roman" pitchFamily="18" charset="0"/>
              </a:rPr>
              <a:t> Từ nửa sau thế kỉ XIX, tư bản phương Tây đẩy mạnh xâm lược </a:t>
            </a:r>
            <a:endParaRPr lang="en-US" sz="2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706430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143000"/>
            <a:ext cx="8001000" cy="3785652"/>
          </a:xfrm>
          <a:prstGeom prst="rect">
            <a:avLst/>
          </a:prstGeom>
          <a:noFill/>
        </p:spPr>
        <p:txBody>
          <a:bodyPr wrap="square" rtlCol="0">
            <a:spAutoFit/>
          </a:bodyPr>
          <a:lstStyle/>
          <a:p>
            <a:pPr algn="ctr"/>
            <a:r>
              <a:rPr lang="en-US" sz="6000" b="1" dirty="0" smtClean="0">
                <a:solidFill>
                  <a:schemeClr val="accent2"/>
                </a:solidFill>
                <a:latin typeface="Times New Roman" pitchFamily="18" charset="0"/>
                <a:cs typeface="Times New Roman" pitchFamily="18" charset="0"/>
              </a:rPr>
              <a:t>HỌC SINH VỀ HỌC BÀI CŨ </a:t>
            </a:r>
          </a:p>
          <a:p>
            <a:pPr algn="ctr"/>
            <a:r>
              <a:rPr lang="en-US" sz="6000" b="1" dirty="0" smtClean="0">
                <a:solidFill>
                  <a:schemeClr val="accent2"/>
                </a:solidFill>
                <a:latin typeface="Times New Roman" pitchFamily="18" charset="0"/>
                <a:cs typeface="Times New Roman" pitchFamily="18" charset="0"/>
              </a:rPr>
              <a:t>CHUẨN BỊ BÀI MỚI: NHẬT BẢN</a:t>
            </a:r>
            <a:endParaRPr lang="en-US" sz="6000" b="1" dirty="0">
              <a:solidFill>
                <a:schemeClr val="accent2"/>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7251" y="838200"/>
            <a:ext cx="7829550" cy="5509200"/>
          </a:xfrm>
          <a:prstGeom prst="rect">
            <a:avLst/>
          </a:prstGeom>
          <a:noFill/>
        </p:spPr>
        <p:txBody>
          <a:bodyPr wrap="square" rtlCol="0">
            <a:spAutoFit/>
          </a:bodyPr>
          <a:lstStyle/>
          <a:p>
            <a:r>
              <a:rPr lang="en-US" sz="3600" b="1" dirty="0" smtClean="0">
                <a:solidFill>
                  <a:srgbClr val="0000FF"/>
                </a:solidFill>
              </a:rPr>
              <a:t>b</a:t>
            </a:r>
            <a:r>
              <a:rPr lang="en-US" sz="3600" b="1" dirty="0">
                <a:solidFill>
                  <a:srgbClr val="0000FF"/>
                </a:solidFill>
              </a:rPr>
              <a:t>)</a:t>
            </a:r>
            <a:r>
              <a:rPr lang="en-US" sz="3600" dirty="0" smtClean="0"/>
              <a:t> </a:t>
            </a:r>
            <a:r>
              <a:rPr lang="en-US" sz="4400" b="1" dirty="0" err="1" smtClean="0">
                <a:solidFill>
                  <a:srgbClr val="0000FF"/>
                </a:solidFill>
              </a:rPr>
              <a:t>Chữ</a:t>
            </a:r>
            <a:r>
              <a:rPr lang="en-US" sz="4400" b="1" dirty="0" smtClean="0">
                <a:solidFill>
                  <a:srgbClr val="0000FF"/>
                </a:solidFill>
              </a:rPr>
              <a:t> </a:t>
            </a:r>
            <a:r>
              <a:rPr lang="en-US" sz="4400" b="1" dirty="0" err="1" smtClean="0">
                <a:solidFill>
                  <a:srgbClr val="0000FF"/>
                </a:solidFill>
              </a:rPr>
              <a:t>viết</a:t>
            </a:r>
            <a:r>
              <a:rPr lang="en-US" sz="4400" b="1" dirty="0" smtClean="0">
                <a:solidFill>
                  <a:srgbClr val="0000FF"/>
                </a:solidFill>
              </a:rPr>
              <a:t>- </a:t>
            </a:r>
            <a:r>
              <a:rPr lang="en-US" sz="4400" b="1" dirty="0" err="1" smtClean="0">
                <a:solidFill>
                  <a:srgbClr val="0000FF"/>
                </a:solidFill>
              </a:rPr>
              <a:t>văn</a:t>
            </a:r>
            <a:r>
              <a:rPr lang="en-US" sz="4400" b="1" dirty="0" smtClean="0">
                <a:solidFill>
                  <a:srgbClr val="0000FF"/>
                </a:solidFill>
              </a:rPr>
              <a:t> </a:t>
            </a:r>
            <a:r>
              <a:rPr lang="en-US" sz="4400" b="1" dirty="0" err="1" smtClean="0">
                <a:solidFill>
                  <a:srgbClr val="0000FF"/>
                </a:solidFill>
              </a:rPr>
              <a:t>học</a:t>
            </a:r>
            <a:endParaRPr lang="en-US" sz="4400" b="1" dirty="0" smtClean="0">
              <a:solidFill>
                <a:srgbClr val="0000FF"/>
              </a:solidFill>
            </a:endParaRPr>
          </a:p>
          <a:p>
            <a:r>
              <a:rPr lang="en-US" sz="4400" dirty="0"/>
              <a:t> </a:t>
            </a:r>
            <a:r>
              <a:rPr lang="en-US" sz="4400" dirty="0" smtClean="0"/>
              <a:t>- </a:t>
            </a:r>
            <a:r>
              <a:rPr lang="vi-VN" sz="4400" dirty="0"/>
              <a:t>Chữ Phạn dùng để sáng tác Văn học, thơ ca, các bộ kinh là nguồn gốc của chữ Hin </a:t>
            </a:r>
            <a:r>
              <a:rPr lang="vi-VN" sz="4400" dirty="0" smtClean="0"/>
              <a:t>– </a:t>
            </a:r>
            <a:r>
              <a:rPr lang="en-US" sz="4400" dirty="0" err="1" smtClean="0"/>
              <a:t>đi</a:t>
            </a:r>
            <a:endParaRPr lang="en-US" sz="4400" dirty="0" smtClean="0"/>
          </a:p>
          <a:p>
            <a:r>
              <a:rPr lang="vi-VN" sz="4400" dirty="0" smtClean="0"/>
              <a:t>.</a:t>
            </a:r>
            <a:r>
              <a:rPr lang="en-US" sz="4400" dirty="0" smtClean="0"/>
              <a:t>- </a:t>
            </a:r>
            <a:r>
              <a:rPr lang="en-US" sz="4400" dirty="0" err="1" smtClean="0"/>
              <a:t>Văn</a:t>
            </a:r>
            <a:r>
              <a:rPr lang="en-US" sz="4400" dirty="0" smtClean="0"/>
              <a:t> </a:t>
            </a:r>
            <a:r>
              <a:rPr lang="en-US" sz="4400" dirty="0" err="1" smtClean="0"/>
              <a:t>học</a:t>
            </a:r>
            <a:r>
              <a:rPr lang="en-US" sz="4400" dirty="0" smtClean="0"/>
              <a:t>: </a:t>
            </a:r>
            <a:r>
              <a:rPr lang="en-US" sz="4400" dirty="0" err="1" smtClean="0"/>
              <a:t>Hết</a:t>
            </a:r>
            <a:r>
              <a:rPr lang="en-US" sz="4400" dirty="0" smtClean="0"/>
              <a:t> </a:t>
            </a:r>
            <a:r>
              <a:rPr lang="en-US" sz="4400" dirty="0" err="1" smtClean="0"/>
              <a:t>sức</a:t>
            </a:r>
            <a:r>
              <a:rPr lang="en-US" sz="4400" dirty="0" smtClean="0"/>
              <a:t> </a:t>
            </a:r>
            <a:r>
              <a:rPr lang="en-US" sz="4400" dirty="0" err="1" smtClean="0"/>
              <a:t>phong</a:t>
            </a:r>
            <a:r>
              <a:rPr lang="en-US" sz="4400" dirty="0" smtClean="0"/>
              <a:t> </a:t>
            </a:r>
            <a:r>
              <a:rPr lang="en-US" sz="4400" dirty="0" err="1" smtClean="0"/>
              <a:t>phú</a:t>
            </a:r>
            <a:r>
              <a:rPr lang="en-US" sz="4400" dirty="0" smtClean="0"/>
              <a:t> , </a:t>
            </a:r>
            <a:r>
              <a:rPr lang="en-US" sz="4400" dirty="0" err="1" smtClean="0"/>
              <a:t>đa</a:t>
            </a:r>
            <a:r>
              <a:rPr lang="en-US" sz="4400" dirty="0" smtClean="0"/>
              <a:t> </a:t>
            </a:r>
            <a:r>
              <a:rPr lang="en-US" sz="4400" dirty="0" err="1" smtClean="0"/>
              <a:t>dạng</a:t>
            </a:r>
            <a:r>
              <a:rPr lang="en-US" sz="4400" dirty="0" smtClean="0"/>
              <a:t> ( </a:t>
            </a:r>
            <a:r>
              <a:rPr lang="vi-VN" sz="4400" dirty="0"/>
              <a:t>Sử thi, kịch, thơ </a:t>
            </a:r>
            <a:r>
              <a:rPr lang="vi-VN" sz="4400" dirty="0" smtClean="0"/>
              <a:t>ca</a:t>
            </a:r>
            <a:r>
              <a:rPr lang="en-US" sz="4400" dirty="0" err="1" smtClean="0"/>
              <a:t>lịch</a:t>
            </a:r>
            <a:r>
              <a:rPr lang="en-US" sz="4400" dirty="0" smtClean="0"/>
              <a:t> </a:t>
            </a:r>
            <a:r>
              <a:rPr lang="en-US" sz="4400" dirty="0" err="1" smtClean="0"/>
              <a:t>sử</a:t>
            </a:r>
            <a:r>
              <a:rPr lang="en-US" sz="4400" dirty="0" smtClean="0"/>
              <a:t>, </a:t>
            </a:r>
            <a:r>
              <a:rPr lang="en-US" sz="4400" dirty="0" err="1" smtClean="0"/>
              <a:t>kịch</a:t>
            </a:r>
            <a:r>
              <a:rPr lang="en-US" sz="4400" dirty="0" smtClean="0"/>
              <a:t> </a:t>
            </a:r>
            <a:r>
              <a:rPr lang="en-US" sz="4400" dirty="0" err="1" smtClean="0"/>
              <a:t>thơ</a:t>
            </a:r>
            <a:r>
              <a:rPr lang="en-US" sz="4400" dirty="0" smtClean="0"/>
              <a:t>, </a:t>
            </a:r>
            <a:r>
              <a:rPr lang="en-US" sz="4400" dirty="0" err="1" smtClean="0"/>
              <a:t>truyện</a:t>
            </a:r>
            <a:r>
              <a:rPr lang="en-US" sz="4400" dirty="0" smtClean="0"/>
              <a:t> </a:t>
            </a:r>
            <a:r>
              <a:rPr lang="en-US" sz="4400" dirty="0" err="1" smtClean="0"/>
              <a:t>thần</a:t>
            </a:r>
            <a:r>
              <a:rPr lang="en-US" sz="4400" dirty="0" smtClean="0"/>
              <a:t> </a:t>
            </a:r>
            <a:r>
              <a:rPr lang="en-US" sz="4400" dirty="0" err="1" smtClean="0"/>
              <a:t>thoại</a:t>
            </a:r>
            <a:r>
              <a:rPr lang="en-US" sz="4400" dirty="0" smtClean="0"/>
              <a:t>..)</a:t>
            </a:r>
            <a:endParaRPr lang="en-US" sz="4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977228"/>
            <a:ext cx="420291"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1000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0050" y="1143001"/>
            <a:ext cx="8001001" cy="5632311"/>
          </a:xfrm>
          <a:prstGeom prst="rect">
            <a:avLst/>
          </a:prstGeom>
          <a:noFill/>
        </p:spPr>
        <p:txBody>
          <a:bodyPr wrap="square" rtlCol="0">
            <a:spAutoFit/>
          </a:bodyPr>
          <a:lstStyle/>
          <a:p>
            <a:r>
              <a:rPr lang="en-US" sz="6000" b="1" dirty="0" smtClean="0">
                <a:solidFill>
                  <a:srgbClr val="0000FF"/>
                </a:solidFill>
              </a:rPr>
              <a:t>c) </a:t>
            </a:r>
            <a:r>
              <a:rPr lang="en-US" sz="6000" b="1" dirty="0" err="1" smtClean="0">
                <a:solidFill>
                  <a:srgbClr val="0000FF"/>
                </a:solidFill>
              </a:rPr>
              <a:t>Kiến</a:t>
            </a:r>
            <a:r>
              <a:rPr lang="en-US" sz="6000" b="1" dirty="0" smtClean="0">
                <a:solidFill>
                  <a:srgbClr val="0000FF"/>
                </a:solidFill>
              </a:rPr>
              <a:t> </a:t>
            </a:r>
            <a:r>
              <a:rPr lang="en-US" sz="6000" b="1" dirty="0" err="1" smtClean="0">
                <a:solidFill>
                  <a:srgbClr val="0000FF"/>
                </a:solidFill>
              </a:rPr>
              <a:t>trúc</a:t>
            </a:r>
            <a:r>
              <a:rPr lang="en-US" sz="6000" b="1" dirty="0" smtClean="0">
                <a:solidFill>
                  <a:srgbClr val="0000FF"/>
                </a:solidFill>
              </a:rPr>
              <a:t>, </a:t>
            </a:r>
            <a:r>
              <a:rPr lang="en-US" sz="6000" b="1" dirty="0" err="1" smtClean="0">
                <a:solidFill>
                  <a:srgbClr val="0000FF"/>
                </a:solidFill>
              </a:rPr>
              <a:t>điêu</a:t>
            </a:r>
            <a:r>
              <a:rPr lang="en-US" sz="6000" b="1" dirty="0" smtClean="0">
                <a:solidFill>
                  <a:srgbClr val="0000FF"/>
                </a:solidFill>
              </a:rPr>
              <a:t> </a:t>
            </a:r>
            <a:r>
              <a:rPr lang="en-US" sz="6000" b="1" dirty="0" err="1" smtClean="0">
                <a:solidFill>
                  <a:srgbClr val="0000FF"/>
                </a:solidFill>
              </a:rPr>
              <a:t>khắc</a:t>
            </a:r>
            <a:r>
              <a:rPr lang="en-US" sz="6000" b="1" dirty="0" smtClean="0">
                <a:solidFill>
                  <a:srgbClr val="0000FF"/>
                </a:solidFill>
              </a:rPr>
              <a:t>:</a:t>
            </a:r>
          </a:p>
          <a:p>
            <a:r>
              <a:rPr lang="en-US" sz="6000" dirty="0" err="1" smtClean="0"/>
              <a:t>Chịu</a:t>
            </a:r>
            <a:r>
              <a:rPr lang="en-US" sz="6000" dirty="0" smtClean="0"/>
              <a:t> </a:t>
            </a:r>
            <a:r>
              <a:rPr lang="en-US" sz="6000" dirty="0" err="1" smtClean="0"/>
              <a:t>ảnh</a:t>
            </a:r>
            <a:r>
              <a:rPr lang="en-US" sz="6000" dirty="0" smtClean="0"/>
              <a:t> </a:t>
            </a:r>
            <a:r>
              <a:rPr lang="en-US" sz="6000" dirty="0" err="1" smtClean="0"/>
              <a:t>hưởng</a:t>
            </a:r>
            <a:r>
              <a:rPr lang="en-US" sz="6000" dirty="0" smtClean="0"/>
              <a:t> </a:t>
            </a:r>
            <a:r>
              <a:rPr lang="en-US" sz="6000" dirty="0" err="1" smtClean="0"/>
              <a:t>sâu</a:t>
            </a:r>
            <a:r>
              <a:rPr lang="en-US" sz="6000" dirty="0" smtClean="0"/>
              <a:t> </a:t>
            </a:r>
            <a:r>
              <a:rPr lang="en-US" sz="6000" dirty="0" err="1" smtClean="0"/>
              <a:t>sắc</a:t>
            </a:r>
            <a:r>
              <a:rPr lang="en-US" sz="6000" dirty="0" smtClean="0"/>
              <a:t> </a:t>
            </a:r>
            <a:r>
              <a:rPr lang="en-US" sz="6000" dirty="0" err="1" smtClean="0"/>
              <a:t>của</a:t>
            </a:r>
            <a:r>
              <a:rPr lang="en-US" sz="6000" dirty="0" smtClean="0"/>
              <a:t> 3 </a:t>
            </a:r>
            <a:r>
              <a:rPr lang="en-US" sz="6000" dirty="0" err="1" smtClean="0"/>
              <a:t>tôn</a:t>
            </a:r>
            <a:r>
              <a:rPr lang="en-US" sz="6000" dirty="0" smtClean="0"/>
              <a:t> </a:t>
            </a:r>
            <a:r>
              <a:rPr lang="en-US" sz="6000" dirty="0" err="1" smtClean="0"/>
              <a:t>giáo</a:t>
            </a:r>
            <a:r>
              <a:rPr lang="en-US" sz="6000" dirty="0" smtClean="0"/>
              <a:t> </a:t>
            </a:r>
            <a:r>
              <a:rPr lang="en-US" sz="6000" dirty="0" err="1" smtClean="0"/>
              <a:t>lớn</a:t>
            </a:r>
            <a:r>
              <a:rPr lang="en-US" sz="6000" dirty="0" smtClean="0"/>
              <a:t>: </a:t>
            </a:r>
            <a:r>
              <a:rPr lang="en-US" sz="6000" dirty="0" err="1" smtClean="0"/>
              <a:t>Phật</a:t>
            </a:r>
            <a:r>
              <a:rPr lang="en-US" sz="6000" dirty="0" smtClean="0"/>
              <a:t> </a:t>
            </a:r>
            <a:r>
              <a:rPr lang="en-US" sz="6000" dirty="0" err="1" smtClean="0"/>
              <a:t>giáo</a:t>
            </a:r>
            <a:r>
              <a:rPr lang="en-US" sz="6000" dirty="0" smtClean="0"/>
              <a:t>, </a:t>
            </a:r>
            <a:r>
              <a:rPr lang="en-US" sz="6000" dirty="0" err="1" smtClean="0"/>
              <a:t>Hin-đu</a:t>
            </a:r>
            <a:r>
              <a:rPr lang="en-US" sz="6000" dirty="0" smtClean="0"/>
              <a:t> </a:t>
            </a:r>
            <a:r>
              <a:rPr lang="en-US" sz="6000" dirty="0" err="1" smtClean="0"/>
              <a:t>giáo</a:t>
            </a:r>
            <a:r>
              <a:rPr lang="en-US" sz="6000" dirty="0"/>
              <a:t> </a:t>
            </a:r>
            <a:r>
              <a:rPr lang="en-US" sz="6000" dirty="0" err="1" smtClean="0"/>
              <a:t>và</a:t>
            </a:r>
            <a:r>
              <a:rPr lang="en-US" sz="6000" dirty="0" smtClean="0"/>
              <a:t> </a:t>
            </a:r>
            <a:r>
              <a:rPr lang="en-US" sz="6000" dirty="0" err="1" smtClean="0"/>
              <a:t>Hồi</a:t>
            </a:r>
            <a:r>
              <a:rPr lang="en-US" sz="6000" dirty="0" smtClean="0"/>
              <a:t> </a:t>
            </a:r>
            <a:r>
              <a:rPr lang="en-US" sz="6000" dirty="0" err="1" smtClean="0"/>
              <a:t>giáo</a:t>
            </a:r>
            <a:r>
              <a:rPr lang="en-US" sz="6000" dirty="0" smtClean="0"/>
              <a:t> </a:t>
            </a:r>
          </a:p>
          <a:p>
            <a:r>
              <a:rPr lang="vi-VN" sz="6000" dirty="0"/>
              <a:t> </a:t>
            </a:r>
            <a:endParaRPr lang="en-US" sz="4800" b="1" dirty="0">
              <a:solidFill>
                <a:srgbClr val="0000FF"/>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100" y="865982"/>
            <a:ext cx="415529"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8901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barn(inVertical)">
                                      <p:cBhvr>
                                        <p:cTn id="1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614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3058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048000" y="1032301"/>
            <a:ext cx="3124201" cy="1015663"/>
          </a:xfrm>
          <a:prstGeom prst="rect">
            <a:avLst/>
          </a:prstGeom>
          <a:noFill/>
        </p:spPr>
        <p:txBody>
          <a:bodyPr wrap="square" lIns="91440" tIns="45720" rIns="91440" bIns="45720">
            <a:spAutoFit/>
          </a:bodyPr>
          <a:lstStyle/>
          <a:p>
            <a:pPr algn="ctr"/>
            <a:r>
              <a:rPr lang="en-US" sz="6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Bài</a:t>
            </a:r>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6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mới</a:t>
            </a:r>
            <a:endParaRPr lang="en-US" sz="6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5446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bản đồ của hà Lan thành phố"/>
          <p:cNvPicPr>
            <a:picLocks noChangeAspect="1" noChangeArrowheads="1"/>
          </p:cNvPicPr>
          <p:nvPr/>
        </p:nvPicPr>
        <p:blipFill>
          <a:blip r:embed="rId2"/>
          <a:srcRect/>
          <a:stretch>
            <a:fillRect/>
          </a:stretch>
        </p:blipFill>
        <p:spPr bwMode="auto">
          <a:xfrm>
            <a:off x="228600" y="0"/>
            <a:ext cx="8915400" cy="6172200"/>
          </a:xfrm>
          <a:prstGeom prst="rect">
            <a:avLst/>
          </a:prstGeom>
          <a:noFill/>
          <a:ln w="9525">
            <a:noFill/>
            <a:miter lim="800000"/>
            <a:headEnd/>
            <a:tailEnd/>
          </a:ln>
        </p:spPr>
      </p:pic>
      <p:sp>
        <p:nvSpPr>
          <p:cNvPr id="5123" name="TextBox 2"/>
          <p:cNvSpPr txBox="1">
            <a:spLocks noChangeArrowheads="1"/>
          </p:cNvSpPr>
          <p:nvPr/>
        </p:nvSpPr>
        <p:spPr bwMode="auto">
          <a:xfrm>
            <a:off x="2438400" y="6096000"/>
            <a:ext cx="4572000" cy="523875"/>
          </a:xfrm>
          <a:prstGeom prst="rect">
            <a:avLst/>
          </a:prstGeom>
          <a:noFill/>
          <a:ln w="9525">
            <a:noFill/>
            <a:miter lim="800000"/>
            <a:headEnd/>
            <a:tailEnd/>
          </a:ln>
        </p:spPr>
        <p:txBody>
          <a:bodyPr>
            <a:spAutoFit/>
          </a:bodyPr>
          <a:lstStyle/>
          <a:p>
            <a:pPr algn="ctr" eaLnBrk="0" hangingPunct="0"/>
            <a:r>
              <a:rPr lang="en-US" sz="2800" b="1" dirty="0">
                <a:solidFill>
                  <a:srgbClr val="002060"/>
                </a:solidFill>
              </a:rPr>
              <a:t>BẢN ĐỒ THẾ GIỚI</a:t>
            </a:r>
          </a:p>
        </p:txBody>
      </p:sp>
      <p:sp>
        <p:nvSpPr>
          <p:cNvPr id="5" name="Oval 23"/>
          <p:cNvSpPr>
            <a:spLocks noChangeArrowheads="1"/>
          </p:cNvSpPr>
          <p:nvPr/>
        </p:nvSpPr>
        <p:spPr bwMode="auto">
          <a:xfrm>
            <a:off x="6858000" y="2209800"/>
            <a:ext cx="1600200" cy="1447800"/>
          </a:xfrm>
          <a:prstGeom prst="ellipse">
            <a:avLst/>
          </a:prstGeom>
          <a:noFill/>
          <a:ln w="57150">
            <a:solidFill>
              <a:srgbClr val="FF0000"/>
            </a:solidFill>
            <a:round/>
            <a:headEnd/>
            <a:tailEnd/>
          </a:ln>
          <a:effectLst/>
        </p:spPr>
        <p:txBody>
          <a:bodyPr wrap="none" anchor="ctr"/>
          <a:lstStyle/>
          <a:p>
            <a:pPr eaLnBrk="1" hangingPunct="1">
              <a:defRPr/>
            </a:pPr>
            <a:endParaRPr lang="en-US" sz="1800" b="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5685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614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83058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819400" y="685800"/>
            <a:ext cx="3124201" cy="2739211"/>
          </a:xfrm>
          <a:prstGeom prst="rect">
            <a:avLst/>
          </a:prstGeom>
          <a:noFill/>
        </p:spPr>
        <p:txBody>
          <a:bodyPr wrap="square" lIns="91440" tIns="45720" rIns="91440" bIns="45720">
            <a:spAutoFit/>
          </a:bodyPr>
          <a:lstStyle/>
          <a:p>
            <a:pPr algn="ctr"/>
            <a:r>
              <a:rPr lang="en-US" sz="2800" b="1" cap="all" dirty="0" err="1" smtClean="0">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latin typeface="Times New Roman" pitchFamily="18" charset="0"/>
                <a:cs typeface="Times New Roman" pitchFamily="18" charset="0"/>
              </a:rPr>
              <a:t>Bài</a:t>
            </a:r>
            <a:r>
              <a:rPr lang="en-US" sz="2800" b="1" cap="all" dirty="0" smtClean="0">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latin typeface="Times New Roman" pitchFamily="18" charset="0"/>
                <a:cs typeface="Times New Roman" pitchFamily="18" charset="0"/>
              </a:rPr>
              <a:t> </a:t>
            </a:r>
            <a:r>
              <a:rPr lang="en-US" sz="2800" b="1" cap="all" dirty="0">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latin typeface="Times New Roman" pitchFamily="18" charset="0"/>
                <a:cs typeface="Times New Roman" pitchFamily="18" charset="0"/>
              </a:rPr>
              <a:t>6</a:t>
            </a:r>
            <a:endParaRPr lang="en-US" sz="2800" b="1" cap="all" dirty="0" smtClean="0">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latin typeface="Times New Roman" pitchFamily="18" charset="0"/>
              <a:cs typeface="Times New Roman" pitchFamily="18" charset="0"/>
            </a:endParaRPr>
          </a:p>
          <a:p>
            <a:pPr algn="ctr"/>
            <a:r>
              <a:rPr lang="fr-FR" sz="2400" b="1" dirty="0" err="1" smtClean="0">
                <a:solidFill>
                  <a:srgbClr val="0000CC"/>
                </a:solidFill>
                <a:latin typeface="Times New Roman" pitchFamily="18" charset="0"/>
                <a:cs typeface="Times New Roman" pitchFamily="18" charset="0"/>
              </a:rPr>
              <a:t>CÁC</a:t>
            </a:r>
            <a:r>
              <a:rPr lang="fr-FR" sz="2400" b="1" dirty="0" smtClean="0">
                <a:solidFill>
                  <a:srgbClr val="0000CC"/>
                </a:solidFill>
                <a:latin typeface="Times New Roman" pitchFamily="18" charset="0"/>
                <a:cs typeface="Times New Roman" pitchFamily="18" charset="0"/>
              </a:rPr>
              <a:t>  </a:t>
            </a:r>
            <a:r>
              <a:rPr lang="fr-FR" sz="2400" b="1" dirty="0" err="1" smtClean="0">
                <a:solidFill>
                  <a:srgbClr val="0000CC"/>
                </a:solidFill>
                <a:latin typeface="Times New Roman" pitchFamily="18" charset="0"/>
                <a:cs typeface="Times New Roman" pitchFamily="18" charset="0"/>
              </a:rPr>
              <a:t>VƯƠNG</a:t>
            </a:r>
            <a:r>
              <a:rPr lang="fr-FR" sz="2400" b="1" dirty="0" smtClean="0">
                <a:solidFill>
                  <a:srgbClr val="0000CC"/>
                </a:solidFill>
                <a:latin typeface="Times New Roman" pitchFamily="18" charset="0"/>
                <a:cs typeface="Times New Roman" pitchFamily="18" charset="0"/>
              </a:rPr>
              <a:t> </a:t>
            </a:r>
            <a:r>
              <a:rPr lang="fr-FR" sz="2400" b="1" dirty="0" err="1" smtClean="0">
                <a:solidFill>
                  <a:srgbClr val="0000CC"/>
                </a:solidFill>
                <a:latin typeface="Times New Roman" pitchFamily="18" charset="0"/>
                <a:cs typeface="Times New Roman" pitchFamily="18" charset="0"/>
              </a:rPr>
              <a:t>QUỐC</a:t>
            </a:r>
            <a:r>
              <a:rPr lang="fr-FR" sz="2400" b="1" dirty="0" smtClean="0">
                <a:solidFill>
                  <a:srgbClr val="0000CC"/>
                </a:solidFill>
                <a:latin typeface="Times New Roman" pitchFamily="18" charset="0"/>
                <a:cs typeface="Times New Roman" pitchFamily="18" charset="0"/>
              </a:rPr>
              <a:t> </a:t>
            </a:r>
            <a:r>
              <a:rPr lang="fr-FR" sz="2400" b="1" dirty="0" err="1" smtClean="0">
                <a:solidFill>
                  <a:srgbClr val="0000CC"/>
                </a:solidFill>
                <a:latin typeface="Times New Roman" pitchFamily="18" charset="0"/>
                <a:cs typeface="Times New Roman" pitchFamily="18" charset="0"/>
              </a:rPr>
              <a:t>ĐÔNG</a:t>
            </a:r>
            <a:r>
              <a:rPr lang="fr-FR" sz="2400" b="1" dirty="0" smtClean="0">
                <a:solidFill>
                  <a:srgbClr val="0000CC"/>
                </a:solidFill>
                <a:latin typeface="Times New Roman" pitchFamily="18" charset="0"/>
                <a:cs typeface="Times New Roman" pitchFamily="18" charset="0"/>
              </a:rPr>
              <a:t> </a:t>
            </a:r>
            <a:r>
              <a:rPr lang="fr-FR" sz="2400" b="1" dirty="0">
                <a:solidFill>
                  <a:srgbClr val="0000CC"/>
                </a:solidFill>
                <a:latin typeface="Times New Roman" pitchFamily="18" charset="0"/>
                <a:cs typeface="Times New Roman" pitchFamily="18" charset="0"/>
              </a:rPr>
              <a:t>NAM Á </a:t>
            </a:r>
            <a:r>
              <a:rPr lang="fr-FR" sz="2400" b="1" dirty="0" err="1" smtClean="0">
                <a:solidFill>
                  <a:srgbClr val="0000CC"/>
                </a:solidFill>
                <a:latin typeface="Times New Roman" pitchFamily="18" charset="0"/>
                <a:cs typeface="Times New Roman" pitchFamily="18" charset="0"/>
              </a:rPr>
              <a:t>TỪ</a:t>
            </a:r>
            <a:r>
              <a:rPr lang="fr-FR" sz="2400" b="1" dirty="0" smtClean="0">
                <a:solidFill>
                  <a:srgbClr val="0000CC"/>
                </a:solidFill>
                <a:latin typeface="Times New Roman" pitchFamily="18" charset="0"/>
                <a:cs typeface="Times New Roman" pitchFamily="18" charset="0"/>
              </a:rPr>
              <a:t> </a:t>
            </a:r>
            <a:r>
              <a:rPr lang="fr-FR" sz="2400" b="1" dirty="0" err="1" smtClean="0">
                <a:solidFill>
                  <a:srgbClr val="0000CC"/>
                </a:solidFill>
                <a:latin typeface="Times New Roman" pitchFamily="18" charset="0"/>
                <a:cs typeface="Times New Roman" pitchFamily="18" charset="0"/>
              </a:rPr>
              <a:t>NỬA</a:t>
            </a:r>
            <a:r>
              <a:rPr lang="fr-FR" sz="2400" b="1" dirty="0" smtClean="0">
                <a:solidFill>
                  <a:srgbClr val="0000CC"/>
                </a:solidFill>
                <a:latin typeface="Times New Roman" pitchFamily="18" charset="0"/>
                <a:cs typeface="Times New Roman" pitchFamily="18" charset="0"/>
              </a:rPr>
              <a:t> </a:t>
            </a:r>
            <a:r>
              <a:rPr lang="fr-FR" sz="2400" b="1" dirty="0" err="1" smtClean="0">
                <a:solidFill>
                  <a:srgbClr val="0000CC"/>
                </a:solidFill>
                <a:latin typeface="Times New Roman" pitchFamily="18" charset="0"/>
                <a:cs typeface="Times New Roman" pitchFamily="18" charset="0"/>
              </a:rPr>
              <a:t>SAU</a:t>
            </a:r>
            <a:r>
              <a:rPr lang="fr-FR" sz="2400" b="1" dirty="0" smtClean="0">
                <a:solidFill>
                  <a:srgbClr val="0000CC"/>
                </a:solidFill>
                <a:latin typeface="Times New Roman" pitchFamily="18" charset="0"/>
                <a:cs typeface="Times New Roman" pitchFamily="18" charset="0"/>
              </a:rPr>
              <a:t> </a:t>
            </a:r>
            <a:r>
              <a:rPr lang="fr-FR" sz="2400" b="1" dirty="0" err="1" smtClean="0">
                <a:solidFill>
                  <a:srgbClr val="0000CC"/>
                </a:solidFill>
                <a:latin typeface="Times New Roman" pitchFamily="18" charset="0"/>
                <a:cs typeface="Times New Roman" pitchFamily="18" charset="0"/>
              </a:rPr>
              <a:t>THẾ</a:t>
            </a:r>
            <a:r>
              <a:rPr lang="fr-FR" sz="2400" b="1" dirty="0" smtClean="0">
                <a:solidFill>
                  <a:srgbClr val="0000CC"/>
                </a:solidFill>
                <a:latin typeface="Times New Roman" pitchFamily="18" charset="0"/>
                <a:cs typeface="Times New Roman" pitchFamily="18" charset="0"/>
              </a:rPr>
              <a:t> </a:t>
            </a:r>
            <a:r>
              <a:rPr lang="fr-FR" sz="2400" b="1" dirty="0" err="1">
                <a:solidFill>
                  <a:srgbClr val="0000CC"/>
                </a:solidFill>
                <a:latin typeface="Times New Roman" pitchFamily="18" charset="0"/>
                <a:cs typeface="Times New Roman" pitchFamily="18" charset="0"/>
              </a:rPr>
              <a:t>KỈ</a:t>
            </a:r>
            <a:r>
              <a:rPr lang="fr-FR" sz="2400" b="1" dirty="0">
                <a:solidFill>
                  <a:srgbClr val="0000CC"/>
                </a:solidFill>
                <a:latin typeface="Times New Roman" pitchFamily="18" charset="0"/>
                <a:cs typeface="Times New Roman" pitchFamily="18" charset="0"/>
              </a:rPr>
              <a:t> </a:t>
            </a:r>
            <a:r>
              <a:rPr lang="fr-FR" sz="2400" b="1" dirty="0" smtClean="0">
                <a:solidFill>
                  <a:srgbClr val="0000CC"/>
                </a:solidFill>
                <a:latin typeface="Times New Roman" pitchFamily="18" charset="0"/>
                <a:cs typeface="Times New Roman" pitchFamily="18" charset="0"/>
              </a:rPr>
              <a:t>X </a:t>
            </a:r>
            <a:r>
              <a:rPr lang="fr-FR" sz="2400" b="1" dirty="0" err="1" smtClean="0">
                <a:solidFill>
                  <a:srgbClr val="0000CC"/>
                </a:solidFill>
                <a:latin typeface="Times New Roman" pitchFamily="18" charset="0"/>
                <a:cs typeface="Times New Roman" pitchFamily="18" charset="0"/>
              </a:rPr>
              <a:t>ĐẾN</a:t>
            </a:r>
            <a:r>
              <a:rPr lang="fr-FR" sz="2400" b="1" dirty="0" smtClean="0">
                <a:solidFill>
                  <a:srgbClr val="0000CC"/>
                </a:solidFill>
                <a:latin typeface="Times New Roman" pitchFamily="18" charset="0"/>
                <a:cs typeface="Times New Roman" pitchFamily="18" charset="0"/>
              </a:rPr>
              <a:t> </a:t>
            </a:r>
            <a:r>
              <a:rPr lang="fr-FR" sz="2400" b="1" dirty="0" err="1" smtClean="0">
                <a:solidFill>
                  <a:srgbClr val="0000CC"/>
                </a:solidFill>
                <a:latin typeface="Times New Roman" pitchFamily="18" charset="0"/>
                <a:cs typeface="Times New Roman" pitchFamily="18" charset="0"/>
              </a:rPr>
              <a:t>NỬA</a:t>
            </a:r>
            <a:r>
              <a:rPr lang="fr-FR" sz="2400" b="1" dirty="0" smtClean="0">
                <a:solidFill>
                  <a:srgbClr val="0000CC"/>
                </a:solidFill>
                <a:latin typeface="Times New Roman" pitchFamily="18" charset="0"/>
                <a:cs typeface="Times New Roman" pitchFamily="18" charset="0"/>
              </a:rPr>
              <a:t>  </a:t>
            </a:r>
            <a:endParaRPr lang="fr-FR" sz="2400" b="1" dirty="0">
              <a:solidFill>
                <a:srgbClr val="0000CC"/>
              </a:solidFill>
              <a:latin typeface="Times New Roman" pitchFamily="18" charset="0"/>
              <a:cs typeface="Times New Roman" pitchFamily="18" charset="0"/>
            </a:endParaRPr>
          </a:p>
          <a:p>
            <a:pPr algn="ctr"/>
            <a:r>
              <a:rPr lang="fr-FR" sz="2400" b="1" dirty="0" err="1">
                <a:solidFill>
                  <a:srgbClr val="0000CC"/>
                </a:solidFill>
                <a:latin typeface="Times New Roman" pitchFamily="18" charset="0"/>
                <a:cs typeface="Times New Roman" pitchFamily="18" charset="0"/>
              </a:rPr>
              <a:t>ĐẦU</a:t>
            </a:r>
            <a:r>
              <a:rPr lang="fr-FR" sz="2400" b="1" dirty="0">
                <a:solidFill>
                  <a:srgbClr val="0000CC"/>
                </a:solidFill>
                <a:latin typeface="Times New Roman" pitchFamily="18" charset="0"/>
                <a:cs typeface="Times New Roman" pitchFamily="18" charset="0"/>
              </a:rPr>
              <a:t> </a:t>
            </a:r>
            <a:r>
              <a:rPr lang="fr-FR" sz="2400" b="1" dirty="0" err="1">
                <a:solidFill>
                  <a:srgbClr val="0000CC"/>
                </a:solidFill>
                <a:latin typeface="Times New Roman" pitchFamily="18" charset="0"/>
                <a:cs typeface="Times New Roman" pitchFamily="18" charset="0"/>
              </a:rPr>
              <a:t>THẾ</a:t>
            </a:r>
            <a:r>
              <a:rPr lang="fr-FR" sz="2400" b="1" dirty="0">
                <a:solidFill>
                  <a:srgbClr val="0000CC"/>
                </a:solidFill>
                <a:latin typeface="Times New Roman" pitchFamily="18" charset="0"/>
                <a:cs typeface="Times New Roman" pitchFamily="18" charset="0"/>
              </a:rPr>
              <a:t> </a:t>
            </a:r>
            <a:r>
              <a:rPr lang="fr-FR" sz="2400" b="1" dirty="0" err="1">
                <a:solidFill>
                  <a:srgbClr val="0000CC"/>
                </a:solidFill>
                <a:latin typeface="Times New Roman" pitchFamily="18" charset="0"/>
                <a:cs typeface="Times New Roman" pitchFamily="18" charset="0"/>
              </a:rPr>
              <a:t>KỈ</a:t>
            </a:r>
            <a:r>
              <a:rPr lang="fr-FR" sz="2400" b="1" dirty="0">
                <a:solidFill>
                  <a:srgbClr val="0000CC"/>
                </a:solidFill>
                <a:latin typeface="Times New Roman" pitchFamily="18" charset="0"/>
                <a:cs typeface="Times New Roman" pitchFamily="18" charset="0"/>
              </a:rPr>
              <a:t> </a:t>
            </a:r>
            <a:r>
              <a:rPr lang="fr-FR" sz="2400" b="1" dirty="0" smtClean="0">
                <a:solidFill>
                  <a:srgbClr val="0000CC"/>
                </a:solidFill>
                <a:latin typeface="Times New Roman" pitchFamily="18" charset="0"/>
                <a:cs typeface="Times New Roman" pitchFamily="18" charset="0"/>
              </a:rPr>
              <a:t>XVI</a:t>
            </a:r>
          </a:p>
          <a:p>
            <a:pPr algn="ctr"/>
            <a:r>
              <a:rPr lang="fr-FR" sz="2400" i="1"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a:t>
            </a:r>
            <a:r>
              <a:rPr lang="fr-FR" sz="2400" i="1"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sgk</a:t>
            </a:r>
            <a:r>
              <a:rPr lang="fr-FR" sz="2400" i="1"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fr-FR" sz="2400" i="1"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trang</a:t>
            </a:r>
            <a:r>
              <a:rPr lang="fr-FR" sz="2400" i="1"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35)</a:t>
            </a:r>
            <a:endParaRPr lang="en-US" sz="5400" i="1"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407779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1531" y="21595"/>
            <a:ext cx="9144000" cy="1061829"/>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300" b="1"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BÀI </a:t>
            </a:r>
            <a:r>
              <a:rPr kumimoji="0" lang="nl-NL" sz="2300" b="1"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6:</a:t>
            </a:r>
            <a:r>
              <a:rPr lang="en-US" sz="2300" dirty="0" smtClean="0">
                <a:solidFill>
                  <a:srgbClr val="0000CC"/>
                </a:solidFill>
                <a:latin typeface="Times New Roman" pitchFamily="18" charset="0"/>
                <a:ea typeface="Times New Roman" pitchFamily="18" charset="0"/>
                <a:cs typeface="Times New Roman" pitchFamily="18" charset="0"/>
              </a:rPr>
              <a:t> </a:t>
            </a:r>
            <a:r>
              <a:rPr kumimoji="0" lang="nl-NL" sz="2300" b="1"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a:t>
            </a:r>
            <a:endParaRPr kumimoji="0" lang="nl-NL" sz="2300" b="1"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endParaRPr>
          </a:p>
          <a:p>
            <a:pPr algn="ctr"/>
            <a:r>
              <a:rPr lang="fr-FR" sz="2000" b="1" dirty="0" err="1">
                <a:solidFill>
                  <a:srgbClr val="0000CC"/>
                </a:solidFill>
                <a:latin typeface="Times New Roman" pitchFamily="18" charset="0"/>
                <a:cs typeface="Times New Roman" pitchFamily="18" charset="0"/>
              </a:rPr>
              <a:t>CÁC</a:t>
            </a:r>
            <a:r>
              <a:rPr lang="fr-FR" sz="2000" b="1" dirty="0">
                <a:solidFill>
                  <a:srgbClr val="0000CC"/>
                </a:solidFill>
                <a:latin typeface="Times New Roman" pitchFamily="18" charset="0"/>
                <a:cs typeface="Times New Roman" pitchFamily="18" charset="0"/>
              </a:rPr>
              <a:t>  </a:t>
            </a:r>
            <a:r>
              <a:rPr lang="fr-FR" sz="2000" b="1" dirty="0" err="1">
                <a:solidFill>
                  <a:srgbClr val="0000CC"/>
                </a:solidFill>
                <a:latin typeface="Times New Roman" pitchFamily="18" charset="0"/>
                <a:cs typeface="Times New Roman" pitchFamily="18" charset="0"/>
              </a:rPr>
              <a:t>VƯƠNG</a:t>
            </a:r>
            <a:r>
              <a:rPr lang="fr-FR" sz="2000" b="1" dirty="0">
                <a:solidFill>
                  <a:srgbClr val="0000CC"/>
                </a:solidFill>
                <a:latin typeface="Times New Roman" pitchFamily="18" charset="0"/>
                <a:cs typeface="Times New Roman" pitchFamily="18" charset="0"/>
              </a:rPr>
              <a:t> </a:t>
            </a:r>
            <a:r>
              <a:rPr lang="fr-FR" sz="2000" b="1" dirty="0" err="1">
                <a:solidFill>
                  <a:srgbClr val="0000CC"/>
                </a:solidFill>
                <a:latin typeface="Times New Roman" pitchFamily="18" charset="0"/>
                <a:cs typeface="Times New Roman" pitchFamily="18" charset="0"/>
              </a:rPr>
              <a:t>QUỐC</a:t>
            </a:r>
            <a:r>
              <a:rPr lang="fr-FR" sz="2000" b="1" dirty="0">
                <a:solidFill>
                  <a:srgbClr val="0000CC"/>
                </a:solidFill>
                <a:latin typeface="Times New Roman" pitchFamily="18" charset="0"/>
                <a:cs typeface="Times New Roman" pitchFamily="18" charset="0"/>
              </a:rPr>
              <a:t> </a:t>
            </a:r>
            <a:r>
              <a:rPr lang="fr-FR" sz="2000" b="1" dirty="0" err="1">
                <a:solidFill>
                  <a:srgbClr val="0000CC"/>
                </a:solidFill>
                <a:latin typeface="Times New Roman" pitchFamily="18" charset="0"/>
                <a:cs typeface="Times New Roman" pitchFamily="18" charset="0"/>
              </a:rPr>
              <a:t>ĐÔNG</a:t>
            </a:r>
            <a:r>
              <a:rPr lang="fr-FR" sz="2000" b="1" dirty="0">
                <a:solidFill>
                  <a:srgbClr val="0000CC"/>
                </a:solidFill>
                <a:latin typeface="Times New Roman" pitchFamily="18" charset="0"/>
                <a:cs typeface="Times New Roman" pitchFamily="18" charset="0"/>
              </a:rPr>
              <a:t> NAM Á </a:t>
            </a:r>
            <a:r>
              <a:rPr lang="fr-FR" sz="2000" b="1" dirty="0" err="1">
                <a:solidFill>
                  <a:srgbClr val="0000CC"/>
                </a:solidFill>
                <a:latin typeface="Times New Roman" pitchFamily="18" charset="0"/>
                <a:cs typeface="Times New Roman" pitchFamily="18" charset="0"/>
              </a:rPr>
              <a:t>TỪ</a:t>
            </a:r>
            <a:r>
              <a:rPr lang="fr-FR" sz="2000" b="1" dirty="0">
                <a:solidFill>
                  <a:srgbClr val="0000CC"/>
                </a:solidFill>
                <a:latin typeface="Times New Roman" pitchFamily="18" charset="0"/>
                <a:cs typeface="Times New Roman" pitchFamily="18" charset="0"/>
              </a:rPr>
              <a:t> </a:t>
            </a:r>
            <a:r>
              <a:rPr lang="fr-FR" sz="2000" b="1" dirty="0" err="1">
                <a:solidFill>
                  <a:srgbClr val="0000CC"/>
                </a:solidFill>
                <a:latin typeface="Times New Roman" pitchFamily="18" charset="0"/>
                <a:cs typeface="Times New Roman" pitchFamily="18" charset="0"/>
              </a:rPr>
              <a:t>NỬA</a:t>
            </a:r>
            <a:r>
              <a:rPr lang="fr-FR" sz="2000" b="1" dirty="0">
                <a:solidFill>
                  <a:srgbClr val="0000CC"/>
                </a:solidFill>
                <a:latin typeface="Times New Roman" pitchFamily="18" charset="0"/>
                <a:cs typeface="Times New Roman" pitchFamily="18" charset="0"/>
              </a:rPr>
              <a:t> </a:t>
            </a:r>
            <a:r>
              <a:rPr lang="fr-FR" sz="2000" b="1" dirty="0" err="1">
                <a:solidFill>
                  <a:srgbClr val="0000CC"/>
                </a:solidFill>
                <a:latin typeface="Times New Roman" pitchFamily="18" charset="0"/>
                <a:cs typeface="Times New Roman" pitchFamily="18" charset="0"/>
              </a:rPr>
              <a:t>SAU</a:t>
            </a:r>
            <a:r>
              <a:rPr lang="fr-FR" sz="2000" b="1" dirty="0">
                <a:solidFill>
                  <a:srgbClr val="0000CC"/>
                </a:solidFill>
                <a:latin typeface="Times New Roman" pitchFamily="18" charset="0"/>
                <a:cs typeface="Times New Roman" pitchFamily="18" charset="0"/>
              </a:rPr>
              <a:t> </a:t>
            </a:r>
            <a:r>
              <a:rPr lang="fr-FR" sz="2000" b="1" dirty="0" err="1">
                <a:solidFill>
                  <a:srgbClr val="0000CC"/>
                </a:solidFill>
                <a:latin typeface="Times New Roman" pitchFamily="18" charset="0"/>
                <a:cs typeface="Times New Roman" pitchFamily="18" charset="0"/>
              </a:rPr>
              <a:t>THẾ</a:t>
            </a:r>
            <a:r>
              <a:rPr lang="fr-FR" sz="2000" b="1" dirty="0">
                <a:solidFill>
                  <a:srgbClr val="0000CC"/>
                </a:solidFill>
                <a:latin typeface="Times New Roman" pitchFamily="18" charset="0"/>
                <a:cs typeface="Times New Roman" pitchFamily="18" charset="0"/>
              </a:rPr>
              <a:t> </a:t>
            </a:r>
            <a:r>
              <a:rPr lang="fr-FR" sz="2000" b="1" dirty="0" err="1">
                <a:solidFill>
                  <a:srgbClr val="0000CC"/>
                </a:solidFill>
                <a:latin typeface="Times New Roman" pitchFamily="18" charset="0"/>
                <a:cs typeface="Times New Roman" pitchFamily="18" charset="0"/>
              </a:rPr>
              <a:t>KỈ</a:t>
            </a:r>
            <a:r>
              <a:rPr lang="fr-FR" sz="2000" b="1" dirty="0">
                <a:solidFill>
                  <a:srgbClr val="0000CC"/>
                </a:solidFill>
                <a:latin typeface="Times New Roman" pitchFamily="18" charset="0"/>
                <a:cs typeface="Times New Roman" pitchFamily="18" charset="0"/>
              </a:rPr>
              <a:t> X </a:t>
            </a:r>
            <a:r>
              <a:rPr lang="fr-FR" sz="2000" b="1" dirty="0" err="1">
                <a:solidFill>
                  <a:srgbClr val="0000CC"/>
                </a:solidFill>
                <a:latin typeface="Times New Roman" pitchFamily="18" charset="0"/>
                <a:cs typeface="Times New Roman" pitchFamily="18" charset="0"/>
              </a:rPr>
              <a:t>ĐẾN</a:t>
            </a:r>
            <a:r>
              <a:rPr lang="fr-FR" sz="2000" b="1" dirty="0">
                <a:solidFill>
                  <a:srgbClr val="0000CC"/>
                </a:solidFill>
                <a:latin typeface="Times New Roman" pitchFamily="18" charset="0"/>
                <a:cs typeface="Times New Roman" pitchFamily="18" charset="0"/>
              </a:rPr>
              <a:t> </a:t>
            </a:r>
            <a:r>
              <a:rPr lang="fr-FR" sz="2000" b="1" dirty="0" err="1">
                <a:solidFill>
                  <a:srgbClr val="0000CC"/>
                </a:solidFill>
                <a:latin typeface="Times New Roman" pitchFamily="18" charset="0"/>
                <a:cs typeface="Times New Roman" pitchFamily="18" charset="0"/>
              </a:rPr>
              <a:t>NỬA</a:t>
            </a:r>
            <a:r>
              <a:rPr lang="fr-FR" sz="2000" b="1" dirty="0">
                <a:solidFill>
                  <a:srgbClr val="0000CC"/>
                </a:solidFill>
                <a:latin typeface="Times New Roman" pitchFamily="18" charset="0"/>
                <a:cs typeface="Times New Roman" pitchFamily="18" charset="0"/>
              </a:rPr>
              <a:t>  </a:t>
            </a:r>
          </a:p>
          <a:p>
            <a:pPr algn="ctr"/>
            <a:r>
              <a:rPr lang="fr-FR" sz="2000" b="1" dirty="0" err="1">
                <a:solidFill>
                  <a:srgbClr val="0000CC"/>
                </a:solidFill>
                <a:latin typeface="Times New Roman" pitchFamily="18" charset="0"/>
                <a:cs typeface="Times New Roman" pitchFamily="18" charset="0"/>
              </a:rPr>
              <a:t>ĐẦU</a:t>
            </a:r>
            <a:r>
              <a:rPr lang="fr-FR" sz="2000" b="1" dirty="0">
                <a:solidFill>
                  <a:srgbClr val="0000CC"/>
                </a:solidFill>
                <a:latin typeface="Times New Roman" pitchFamily="18" charset="0"/>
                <a:cs typeface="Times New Roman" pitchFamily="18" charset="0"/>
              </a:rPr>
              <a:t> </a:t>
            </a:r>
            <a:r>
              <a:rPr lang="fr-FR" sz="2000" b="1" dirty="0" err="1">
                <a:solidFill>
                  <a:srgbClr val="0000CC"/>
                </a:solidFill>
                <a:latin typeface="Times New Roman" pitchFamily="18" charset="0"/>
                <a:cs typeface="Times New Roman" pitchFamily="18" charset="0"/>
              </a:rPr>
              <a:t>THẾ</a:t>
            </a:r>
            <a:r>
              <a:rPr lang="fr-FR" sz="2000" b="1" dirty="0">
                <a:solidFill>
                  <a:srgbClr val="0000CC"/>
                </a:solidFill>
                <a:latin typeface="Times New Roman" pitchFamily="18" charset="0"/>
                <a:cs typeface="Times New Roman" pitchFamily="18" charset="0"/>
              </a:rPr>
              <a:t> </a:t>
            </a:r>
            <a:r>
              <a:rPr lang="fr-FR" sz="2000" b="1" dirty="0" err="1">
                <a:solidFill>
                  <a:srgbClr val="0000CC"/>
                </a:solidFill>
                <a:latin typeface="Times New Roman" pitchFamily="18" charset="0"/>
                <a:cs typeface="Times New Roman" pitchFamily="18" charset="0"/>
              </a:rPr>
              <a:t>KỈ</a:t>
            </a:r>
            <a:r>
              <a:rPr lang="fr-FR" sz="2000" b="1" dirty="0">
                <a:solidFill>
                  <a:srgbClr val="0000CC"/>
                </a:solidFill>
                <a:latin typeface="Times New Roman" pitchFamily="18" charset="0"/>
                <a:cs typeface="Times New Roman" pitchFamily="18" charset="0"/>
              </a:rPr>
              <a:t> XVI</a:t>
            </a:r>
          </a:p>
        </p:txBody>
      </p:sp>
      <p:sp>
        <p:nvSpPr>
          <p:cNvPr id="2" name="TextBox 1"/>
          <p:cNvSpPr txBox="1"/>
          <p:nvPr/>
        </p:nvSpPr>
        <p:spPr>
          <a:xfrm>
            <a:off x="457200" y="1143000"/>
            <a:ext cx="8610600" cy="1754326"/>
          </a:xfrm>
          <a:prstGeom prst="rect">
            <a:avLst/>
          </a:prstGeom>
          <a:noFill/>
        </p:spPr>
        <p:txBody>
          <a:bodyPr wrap="square" rtlCol="0">
            <a:spAutoFit/>
          </a:bodyPr>
          <a:lstStyle/>
          <a:p>
            <a:r>
              <a:rPr lang="vi-VN" sz="3600" b="1" dirty="0">
                <a:solidFill>
                  <a:srgbClr val="0000CC"/>
                </a:solidFill>
                <a:latin typeface="+mj-lt"/>
              </a:rPr>
              <a:t>1. Sự hình thành và phát triển của các vương quốc phong kiến từ sau nửa thế kỉ X đến nửa đầu thế kỉ XV</a:t>
            </a:r>
            <a:endParaRPr lang="en-US" sz="3600" dirty="0">
              <a:solidFill>
                <a:srgbClr val="0000CC"/>
              </a:solidFill>
              <a:latin typeface="+mj-lt"/>
              <a:cs typeface="Times New Roman"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514600"/>
            <a:ext cx="1857375"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14401" y="2958882"/>
            <a:ext cx="5867400" cy="1754326"/>
          </a:xfrm>
          <a:prstGeom prst="rect">
            <a:avLst/>
          </a:prstGeom>
          <a:noFill/>
        </p:spPr>
        <p:txBody>
          <a:bodyPr wrap="square" rtlCol="0">
            <a:spAutoFit/>
          </a:bodyPr>
          <a:lstStyle/>
          <a:p>
            <a:r>
              <a:rPr lang="en-US" sz="3600" i="1" dirty="0">
                <a:latin typeface="Times New Roman" pitchFamily="18" charset="0"/>
                <a:cs typeface="Times New Roman" pitchFamily="18" charset="0"/>
              </a:rPr>
              <a:t>Q</a:t>
            </a:r>
            <a:r>
              <a:rPr lang="vi-VN" sz="3600" i="1" dirty="0" smtClean="0">
                <a:latin typeface="Times New Roman" pitchFamily="18" charset="0"/>
                <a:cs typeface="Times New Roman" pitchFamily="18" charset="0"/>
              </a:rPr>
              <a:t>uan </a:t>
            </a:r>
            <a:r>
              <a:rPr lang="vi-VN" sz="3600" i="1" dirty="0">
                <a:latin typeface="Times New Roman" pitchFamily="18" charset="0"/>
                <a:cs typeface="Times New Roman" pitchFamily="18" charset="0"/>
              </a:rPr>
              <a:t>sát Hình 2, làm việc cá nhân viết ra giấy tên các vương quốc phong kiến.</a:t>
            </a:r>
            <a:endParaRPr lang="en-US" i="1"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851649"/>
            <a:ext cx="7620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774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0&quot;/&gt;&lt;/object&gt;&lt;object type=&quot;3&quot; unique_id=&quot;10005&quot;&gt;&lt;property id=&quot;20148&quot; value=&quot;5&quot;/&gt;&lt;property id=&quot;20300&quot; value=&quot;Slide 2&quot;/&gt;&lt;property id=&quot;20307&quot; value=&quot;298&quot;/&gt;&lt;/object&gt;&lt;object type=&quot;3&quot; unique_id=&quot;10006&quot;&gt;&lt;property id=&quot;20148&quot; value=&quot;5&quot;/&gt;&lt;property id=&quot;20300&quot; value=&quot;Slide 3&quot;/&gt;&lt;property id=&quot;20307&quot; value=&quot;331&quot;/&gt;&lt;/object&gt;&lt;object type=&quot;3&quot; unique_id=&quot;10007&quot;&gt;&lt;property id=&quot;20148&quot; value=&quot;5&quot;/&gt;&lt;property id=&quot;20300&quot; value=&quot;Slide 4&quot;/&gt;&lt;property id=&quot;20307&quot; value=&quot;316&quot;/&gt;&lt;/object&gt;&lt;object type=&quot;3&quot; unique_id=&quot;10008&quot;&gt;&lt;property id=&quot;20148&quot; value=&quot;5&quot;/&gt;&lt;property id=&quot;20300&quot; value=&quot;Slide 5&quot;/&gt;&lt;property id=&quot;20307&quot; value=&quot;317&quot;/&gt;&lt;/object&gt;&lt;object type=&quot;3&quot; unique_id=&quot;10009&quot;&gt;&lt;property id=&quot;20148&quot; value=&quot;5&quot;/&gt;&lt;property id=&quot;20300&quot; value=&quot;Slide 6&quot;/&gt;&lt;property id=&quot;20307&quot; value=&quot;319&quot;/&gt;&lt;/object&gt;&lt;object type=&quot;3&quot; unique_id=&quot;10010&quot;&gt;&lt;property id=&quot;20148&quot; value=&quot;5&quot;/&gt;&lt;property id=&quot;20300&quot; value=&quot;Slide 7&quot;/&gt;&lt;property id=&quot;20307&quot; value=&quot;320&quot;/&gt;&lt;/object&gt;&lt;object type=&quot;3&quot; unique_id=&quot;10011&quot;&gt;&lt;property id=&quot;20148&quot; value=&quot;5&quot;/&gt;&lt;property id=&quot;20300&quot; value=&quot;Slide 8&quot;/&gt;&lt;property id=&quot;20307&quot; value=&quot;324&quot;/&gt;&lt;/object&gt;&lt;object type=&quot;3&quot; unique_id=&quot;10012&quot;&gt;&lt;property id=&quot;20148&quot; value=&quot;5&quot;/&gt;&lt;property id=&quot;20300&quot; value=&quot;Slide 9&quot;/&gt;&lt;property id=&quot;20307&quot; value=&quot;325&quot;/&gt;&lt;/object&gt;&lt;object type=&quot;3&quot; unique_id=&quot;10013&quot;&gt;&lt;property id=&quot;20148&quot; value=&quot;5&quot;/&gt;&lt;property id=&quot;20300&quot; value=&quot;Slide 10&quot;/&gt;&lt;property id=&quot;20307&quot; value=&quot;322&quot;/&gt;&lt;/object&gt;&lt;object type=&quot;3&quot; unique_id=&quot;10014&quot;&gt;&lt;property id=&quot;20148&quot; value=&quot;5&quot;/&gt;&lt;property id=&quot;20300&quot; value=&quot;Slide 11&quot;/&gt;&lt;property id=&quot;20307&quot; value=&quot;323&quot;/&gt;&lt;/object&gt;&lt;object type=&quot;3&quot; unique_id=&quot;10015&quot;&gt;&lt;property id=&quot;20148&quot; value=&quot;5&quot;/&gt;&lt;property id=&quot;20300&quot; value=&quot;Slide 12&quot;/&gt;&lt;property id=&quot;20307&quot; value=&quot;326&quot;/&gt;&lt;/object&gt;&lt;object type=&quot;3&quot; unique_id=&quot;10016&quot;&gt;&lt;property id=&quot;20148&quot; value=&quot;5&quot;/&gt;&lt;property id=&quot;20300&quot; value=&quot;Slide 13&quot;/&gt;&lt;property id=&quot;20307&quot; value=&quot;329&quot;/&gt;&lt;/object&gt;&lt;object type=&quot;3&quot; unique_id=&quot;10017&quot;&gt;&lt;property id=&quot;20148&quot; value=&quot;5&quot;/&gt;&lt;property id=&quot;20300&quot; value=&quot;Slide 14&quot;/&gt;&lt;property id=&quot;20307&quot; value=&quot;327&quot;/&gt;&lt;/object&gt;&lt;object type=&quot;3&quot; unique_id=&quot;10018&quot;&gt;&lt;property id=&quot;20148&quot; value=&quot;5&quot;/&gt;&lt;property id=&quot;20300&quot; value=&quot;Slide 15&quot;/&gt;&lt;property id=&quot;20307&quot; value=&quot;300&quot;/&gt;&lt;/object&gt;&lt;object type=&quot;3&quot; unique_id=&quot;10019&quot;&gt;&lt;property id=&quot;20148&quot; value=&quot;5&quot;/&gt;&lt;property id=&quot;20300&quot; value=&quot;Slide 16 - &amp;quot;Câu hỏi&amp;quot;&quot;/&gt;&lt;property id=&quot;20307&quot; value=&quot;263&quot;/&gt;&lt;/object&gt;&lt;object type=&quot;3&quot; unique_id=&quot;10020&quot;&gt;&lt;property id=&quot;20148&quot; value=&quot;5&quot;/&gt;&lt;property id=&quot;20300&quot; value=&quot;Slide 17&quot;/&gt;&lt;property id=&quot;20307&quot; value=&quot;285&quot;/&gt;&lt;/object&gt;&lt;object type=&quot;3&quot; unique_id=&quot;10021&quot;&gt;&lt;property id=&quot;20148&quot; value=&quot;5&quot;/&gt;&lt;property id=&quot;20300&quot; value=&quot;Slide 18 - &amp;quot;Câu hỏi&amp;quot;&quot;/&gt;&lt;property id=&quot;20307&quot; value=&quot;264&quot;/&gt;&lt;/object&gt;&lt;object type=&quot;3&quot; unique_id=&quot;10022&quot;&gt;&lt;property id=&quot;20148&quot; value=&quot;5&quot;/&gt;&lt;property id=&quot;20300&quot; value=&quot;Slide 19&quot;/&gt;&lt;property id=&quot;20307&quot; value=&quot;302&quot;/&gt;&lt;/object&gt;&lt;object type=&quot;3&quot; unique_id=&quot;10023&quot;&gt;&lt;property id=&quot;20148&quot; value=&quot;5&quot;/&gt;&lt;property id=&quot;20300&quot; value=&quot;Slide 20&quot;/&gt;&lt;property id=&quot;20307&quot; value=&quot;289&quot;/&gt;&lt;/object&gt;&lt;object type=&quot;3&quot; unique_id=&quot;10024&quot;&gt;&lt;property id=&quot;20148&quot; value=&quot;5&quot;/&gt;&lt;property id=&quot;20300&quot; value=&quot;Slide 21 - &amp;quot;Câu hỏi&amp;quot;&quot;/&gt;&lt;property id=&quot;20307&quot; value=&quot;273&quot;/&gt;&lt;/object&gt;&lt;object type=&quot;3&quot; unique_id=&quot;10025&quot;&gt;&lt;property id=&quot;20148&quot; value=&quot;5&quot;/&gt;&lt;property id=&quot;20300&quot; value=&quot;Slide 22&quot;/&gt;&lt;property id=&quot;20307&quot; value=&quot;333&quot;/&gt;&lt;/object&gt;&lt;object type=&quot;3&quot; unique_id=&quot;10026&quot;&gt;&lt;property id=&quot;20148&quot; value=&quot;5&quot;/&gt;&lt;property id=&quot;20300&quot; value=&quot;Slide 23 - &amp;quot;Câu hỏi&amp;quot;&quot;/&gt;&lt;property id=&quot;20307&quot; value=&quot;291&quot;/&gt;&lt;/object&gt;&lt;object type=&quot;3&quot; unique_id=&quot;10027&quot;&gt;&lt;property id=&quot;20148&quot; value=&quot;5&quot;/&gt;&lt;property id=&quot;20300&quot; value=&quot;Slide 24&quot;/&gt;&lt;property id=&quot;20307&quot; value=&quot;290&quot;/&gt;&lt;/object&gt;&lt;object type=&quot;3&quot; unique_id=&quot;10028&quot;&gt;&lt;property id=&quot;20148&quot; value=&quot;5&quot;/&gt;&lt;property id=&quot;20300&quot; value=&quot;Slide 25&quot;/&gt;&lt;property id=&quot;20307&quot; value=&quot;304&quot;/&gt;&lt;/object&gt;&lt;object type=&quot;3&quot; unique_id=&quot;10029&quot;&gt;&lt;property id=&quot;20148&quot; value=&quot;5&quot;/&gt;&lt;property id=&quot;20300&quot; value=&quot;Slide 26&quot;/&gt;&lt;property id=&quot;20307&quot; value=&quot;335&quot;/&gt;&lt;/object&gt;&lt;object type=&quot;3&quot; unique_id=&quot;10030&quot;&gt;&lt;property id=&quot;20148&quot; value=&quot;5&quot;/&gt;&lt;property id=&quot;20300&quot; value=&quot;Slide 27 - &amp;quot;Câu  hỏi&amp;quot;&quot;/&gt;&lt;property id=&quot;20307&quot; value=&quot;305&quot;/&gt;&lt;/object&gt;&lt;object type=&quot;3&quot; unique_id=&quot;10031&quot;&gt;&lt;property id=&quot;20148&quot; value=&quot;5&quot;/&gt;&lt;property id=&quot;20300&quot; value=&quot;Slide 28&quot;/&gt;&lt;property id=&quot;20307&quot; value=&quot;282&quot;/&gt;&lt;/object&gt;&lt;object type=&quot;3&quot; unique_id=&quot;10032&quot;&gt;&lt;property id=&quot;20148&quot; value=&quot;5&quot;/&gt;&lt;property id=&quot;20300&quot; value=&quot;Slide 29 - &amp;quot;Câu hỏi&amp;quot;&quot;/&gt;&lt;property id=&quot;20307&quot; value=&quot;306&quot;/&gt;&lt;/object&gt;&lt;object type=&quot;3&quot; unique_id=&quot;10033&quot;&gt;&lt;property id=&quot;20148&quot; value=&quot;5&quot;/&gt;&lt;property id=&quot;20300&quot; value=&quot;Slide 30&quot;/&gt;&lt;property id=&quot;20307&quot; value=&quot;311&quot;/&gt;&lt;/object&gt;&lt;object type=&quot;3&quot; unique_id=&quot;10034&quot;&gt;&lt;property id=&quot;20148&quot; value=&quot;5&quot;/&gt;&lt;property id=&quot;20300&quot; value=&quot;Slide 31&quot;/&gt;&lt;property id=&quot;20307&quot; value=&quot;309&quot;/&gt;&lt;/object&gt;&lt;object type=&quot;3&quot; unique_id=&quot;10036&quot;&gt;&lt;property id=&quot;20148&quot; value=&quot;5&quot;/&gt;&lt;property id=&quot;20300&quot; value=&quot;Slide 32&quot;/&gt;&lt;property id=&quot;20307&quot; value=&quot;332&quot;/&gt;&lt;/object&gt;&lt;object type=&quot;3&quot; unique_id=&quot;10247&quot;&gt;&lt;property id=&quot;20148&quot; value=&quot;5&quot;/&gt;&lt;property id=&quot;20300&quot; value=&quot;Slide 33&quot;/&gt;&lt;property id=&quot;20307&quot; value=&quot;336&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727</TotalTime>
  <Words>990</Words>
  <Application>Microsoft Office PowerPoint</Application>
  <PresentationFormat>On-screen Show (4:3)</PresentationFormat>
  <Paragraphs>90</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Bac Si Vi Tinh</dc:creator>
  <cp:lastModifiedBy>Admin</cp:lastModifiedBy>
  <cp:revision>98</cp:revision>
  <dcterms:created xsi:type="dcterms:W3CDTF">2006-08-16T00:00:00Z</dcterms:created>
  <dcterms:modified xsi:type="dcterms:W3CDTF">2022-11-16T04:30:38Z</dcterms:modified>
</cp:coreProperties>
</file>