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media3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7"/>
  </p:notesMasterIdLst>
  <p:sldIdLst>
    <p:sldId id="336" r:id="rId3"/>
    <p:sldId id="313" r:id="rId4"/>
    <p:sldId id="256" r:id="rId5"/>
    <p:sldId id="342" r:id="rId6"/>
    <p:sldId id="343" r:id="rId7"/>
    <p:sldId id="341" r:id="rId8"/>
    <p:sldId id="345" r:id="rId9"/>
    <p:sldId id="346" r:id="rId10"/>
    <p:sldId id="344" r:id="rId11"/>
    <p:sldId id="263" r:id="rId12"/>
    <p:sldId id="262" r:id="rId13"/>
    <p:sldId id="332" r:id="rId14"/>
    <p:sldId id="259" r:id="rId15"/>
    <p:sldId id="311" r:id="rId16"/>
    <p:sldId id="315" r:id="rId17"/>
    <p:sldId id="312" r:id="rId18"/>
    <p:sldId id="314" r:id="rId19"/>
    <p:sldId id="257" r:id="rId20"/>
    <p:sldId id="266" r:id="rId21"/>
    <p:sldId id="333" r:id="rId22"/>
    <p:sldId id="260" r:id="rId23"/>
    <p:sldId id="265" r:id="rId24"/>
    <p:sldId id="270" r:id="rId25"/>
    <p:sldId id="328" r:id="rId26"/>
    <p:sldId id="272" r:id="rId27"/>
    <p:sldId id="334" r:id="rId28"/>
    <p:sldId id="267" r:id="rId29"/>
    <p:sldId id="347" r:id="rId30"/>
    <p:sldId id="330" r:id="rId31"/>
    <p:sldId id="286" r:id="rId32"/>
    <p:sldId id="278" r:id="rId33"/>
    <p:sldId id="331" r:id="rId34"/>
    <p:sldId id="329" r:id="rId35"/>
    <p:sldId id="318" r:id="rId36"/>
    <p:sldId id="321" r:id="rId37"/>
    <p:sldId id="322" r:id="rId38"/>
    <p:sldId id="324" r:id="rId39"/>
    <p:sldId id="323" r:id="rId40"/>
    <p:sldId id="326" r:id="rId41"/>
    <p:sldId id="325" r:id="rId42"/>
    <p:sldId id="327" r:id="rId43"/>
    <p:sldId id="319" r:id="rId44"/>
    <p:sldId id="320" r:id="rId45"/>
    <p:sldId id="316" r:id="rId46"/>
  </p:sldIdLst>
  <p:sldSz cx="9144000" cy="5143500" type="screen16x9"/>
  <p:notesSz cx="6858000" cy="9144000"/>
  <p:embeddedFontLs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Poppins" charset="0"/>
      <p:regular r:id="rId52"/>
      <p:bold r:id="rId53"/>
      <p:boldItalic r:id="rId54"/>
    </p:embeddedFont>
    <p:embeddedFont>
      <p:font typeface="Anaheim" charset="0"/>
      <p:regular r:id="rId55"/>
    </p:embeddedFont>
    <p:embeddedFont>
      <p:font typeface="Aref Ruqaa" charset="-78"/>
      <p:regular r:id="rId56"/>
      <p:bold r:id="rId57"/>
    </p:embeddedFont>
    <p:embeddedFont>
      <p:font typeface="Nunito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howGuides="1">
      <p:cViewPr varScale="1">
        <p:scale>
          <a:sx n="103" d="100"/>
          <a:sy n="103" d="100"/>
        </p:scale>
        <p:origin x="-378" y="-9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404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11/22/2022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11/22/2022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11/22/2022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11/22/2022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11/22/2022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11/22/2022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9.png"/><Relationship Id="rId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audio" Target="../media/audio1.wav"/><Relationship Id="rId9" Type="http://schemas.openxmlformats.org/officeDocument/2006/relationships/image" Target="../media/image92.png"/><Relationship Id="rId14" Type="http://schemas.openxmlformats.org/officeDocument/2006/relationships/audio" Target="NUL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9.png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03.png"/><Relationship Id="rId4" Type="http://schemas.openxmlformats.org/officeDocument/2006/relationships/audio" Target="../media/media4.mp3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9.png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03.png"/><Relationship Id="rId4" Type="http://schemas.openxmlformats.org/officeDocument/2006/relationships/audio" Target="../media/media4.mp3"/><Relationship Id="rId9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9.png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03.png"/><Relationship Id="rId4" Type="http://schemas.openxmlformats.org/officeDocument/2006/relationships/audio" Target="../media/media4.mp3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png"/><Relationship Id="rId3" Type="http://schemas.microsoft.com/office/2007/relationships/media" Target="../media/media4.mp3"/><Relationship Id="rId7" Type="http://schemas.openxmlformats.org/officeDocument/2006/relationships/image" Target="../media/image101.png"/><Relationship Id="rId12" Type="http://schemas.openxmlformats.org/officeDocument/2006/relationships/image" Target="../media/image10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9.png"/><Relationship Id="rId11" Type="http://schemas.openxmlformats.org/officeDocument/2006/relationships/image" Target="../media/image10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03.png"/><Relationship Id="rId4" Type="http://schemas.openxmlformats.org/officeDocument/2006/relationships/audio" Target="../media/media4.mp3"/><Relationship Id="rId9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microsoft.com/office/2007/relationships/hdphoto" Target="../media/hdphoto1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" y="-13214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7999" y="290521"/>
            <a:ext cx="59653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mừng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môn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lịch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sử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36" y="3133805"/>
            <a:ext cx="1522368" cy="129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" y="3409000"/>
            <a:ext cx="2288429" cy="173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" y="2200634"/>
            <a:ext cx="2130659" cy="120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88" y="2983985"/>
            <a:ext cx="190182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" y="61790"/>
            <a:ext cx="2831634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018" y="1999129"/>
            <a:ext cx="1401950" cy="141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641" y="3311476"/>
            <a:ext cx="2132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</a:t>
            </a:r>
            <a:r>
              <a:rPr lang="en-US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7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66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1. Q</a:t>
            </a:r>
            <a:r>
              <a:rPr lang="en" sz="2400" b="1" dirty="0">
                <a:solidFill>
                  <a:srgbClr val="FF0000"/>
                </a:solidFill>
              </a:rPr>
              <a:t>uá trình hình thành và phát triển của Vương quốc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</a:rPr>
              <a:t>2. Vương quốc Lào thời Lang Xang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</a:rPr>
              <a:t>3. M</a:t>
            </a:r>
            <a:r>
              <a:rPr lang="en" sz="2400" b="1" dirty="0">
                <a:solidFill>
                  <a:srgbClr val="FF0000"/>
                </a:solidFill>
              </a:rPr>
              <a:t>ột số nét tiêu biểu về văn hóa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NỘI  DUNG</a:t>
            </a:r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>
                <a:solidFill>
                  <a:srgbClr val="FF0000"/>
                </a:solidFill>
              </a:rPr>
              <a:t>Quá trình hình thành và phát triển của Vương quốc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vi-VN" sz="3200" b="1" dirty="0">
                <a:solidFill>
                  <a:srgbClr val="FF0000"/>
                </a:solidFill>
              </a:rPr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079" y="3962400"/>
            <a:ext cx="8436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XV-XVII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FF0000"/>
                </a:solidFill>
                <a:latin typeface="Aref Ruqaa"/>
                <a:cs typeface="Aref Ruqaa"/>
                <a:sym typeface="Aref Ruqaa"/>
              </a:rPr>
              <a:t>Vương quốc Lào thời Lan</a:t>
            </a:r>
            <a:r>
              <a:rPr lang="en-US" sz="3200" b="1" dirty="0">
                <a:solidFill>
                  <a:srgbClr val="FF0000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ref Ruqaa"/>
                <a:cs typeface="Aref Ruqaa"/>
                <a:sym typeface="Aref Ruqaa"/>
              </a:rPr>
              <a:t>Xang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441576" cy="5143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154" y="0"/>
            <a:ext cx="6516128" cy="492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0235" y="1835676"/>
            <a:ext cx="6544235" cy="257495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goại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</a:t>
            </a:r>
            <a:r>
              <a:rPr lang="vi-VN" sz="2800" dirty="0" smtClean="0">
                <a:latin typeface="+mj-lt"/>
              </a:rPr>
              <a:t>(Cam-pu-chia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Đại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2800" dirty="0" smtClean="0"/>
              <a:t> </a:t>
            </a:r>
            <a:r>
              <a:rPr lang="vi-VN" sz="2800" dirty="0" smtClean="0">
                <a:latin typeface="+mj-lt"/>
              </a:rPr>
              <a:t>) </a:t>
            </a:r>
            <a:r>
              <a:rPr lang="vi-VN" sz="2800" dirty="0">
                <a:latin typeface="+mj-lt"/>
              </a:rPr>
              <a:t>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FF0000"/>
                </a:solidFill>
              </a:rPr>
              <a:t>2. </a:t>
            </a:r>
            <a:r>
              <a:rPr lang="vi-VN" sz="3600" b="1" dirty="0">
                <a:solidFill>
                  <a:srgbClr val="FF0000"/>
                </a:solidFill>
              </a:rPr>
              <a:t>Vương quốc Lào thời Lan 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 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82" y="822036"/>
            <a:ext cx="4123459" cy="293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04" y="822036"/>
            <a:ext cx="43815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9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71769"/>
            <a:ext cx="456303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Luổng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28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3. </a:t>
            </a:r>
            <a:r>
              <a:rPr lang="en-US" sz="3600" b="1" dirty="0" err="1">
                <a:solidFill>
                  <a:srgbClr val="C24445"/>
                </a:solidFill>
              </a:rPr>
              <a:t>Một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5" y="268940"/>
            <a:ext cx="8776447" cy="48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06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Lào,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06" y="2223248"/>
            <a:ext cx="4141693" cy="165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8" y="432548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05" y="265861"/>
            <a:ext cx="1883149" cy="1589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571750"/>
            <a:ext cx="21145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689972" y="432548"/>
            <a:ext cx="3770778" cy="1801905"/>
          </a:xfrm>
          <a:prstGeom prst="wedgeEllipseCallout">
            <a:avLst>
              <a:gd name="adj1" fmla="val -56495"/>
              <a:gd name="adj2" fmla="val 73340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82650" y="1088774"/>
            <a:ext cx="279102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Khởi</a:t>
            </a:r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28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207309"/>
            <a:ext cx="3547502" cy="267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2877669"/>
            <a:ext cx="5096295" cy="208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8" y="2571750"/>
            <a:ext cx="3271557" cy="239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278934"/>
            <a:ext cx="3484469" cy="215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18" y="1716414"/>
            <a:ext cx="1712913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283" y="207309"/>
            <a:ext cx="2466975" cy="267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6353" y="466165"/>
            <a:ext cx="284052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1341" y="2877669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07741" y="466165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23529" y="620053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3529" y="3281082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084139"/>
            <a:ext cx="2892238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405653" y="340659"/>
            <a:ext cx="3121720" cy="2423518"/>
          </a:xfrm>
          <a:prstGeom prst="wedgeEllipseCallout">
            <a:avLst>
              <a:gd name="adj1" fmla="val 2496"/>
              <a:gd name="adj2" fmla="val 6193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87" y="928004"/>
            <a:ext cx="3872472" cy="312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64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6" y="24793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93" y="247929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11" y="247930"/>
            <a:ext cx="18415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77" y="247930"/>
            <a:ext cx="2103437" cy="17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6" y="2016779"/>
            <a:ext cx="2468563" cy="14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30" y="2063795"/>
            <a:ext cx="2894433" cy="147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689" y="2016779"/>
            <a:ext cx="2511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6" y="3534287"/>
            <a:ext cx="2590800" cy="134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04" y="3422835"/>
            <a:ext cx="4132451" cy="156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90" y="3632854"/>
            <a:ext cx="2597524" cy="135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65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5" y="347943"/>
            <a:ext cx="3496235" cy="435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65" y="200305"/>
            <a:ext cx="2859741" cy="222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306" y="347943"/>
            <a:ext cx="2201956" cy="448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72752" y="2406271"/>
            <a:ext cx="2662519" cy="2308324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chân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thành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niềm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vui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cuộc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sống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67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999</Words>
  <Application>Microsoft Office PowerPoint</Application>
  <PresentationFormat>On-screen Show (16:9)</PresentationFormat>
  <Paragraphs>143</Paragraphs>
  <Slides>44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Calibri</vt:lpstr>
      <vt:lpstr>#9Slide02 Tieu de dai</vt:lpstr>
      <vt:lpstr>#9Slide02 Noi dung dai</vt:lpstr>
      <vt:lpstr>Poppins</vt:lpstr>
      <vt:lpstr>Anaheim</vt:lpstr>
      <vt:lpstr>Times New Roman</vt:lpstr>
      <vt:lpstr>iCiel Cadena</vt:lpstr>
      <vt:lpstr>Wingdings</vt:lpstr>
      <vt:lpstr>Aref Ruqaa</vt:lpstr>
      <vt:lpstr>Nunito</vt:lpstr>
      <vt:lpstr>Language Arts for High School - 9th Grade: POV and Narrative Voice by Slidesgo</vt:lpstr>
      <vt:lpstr>Office Theme</vt:lpstr>
      <vt:lpstr>PowerPoint Presentation</vt:lpstr>
      <vt:lpstr>PowerPoint Presentation</vt:lpstr>
      <vt:lpstr>Vương quốc Lào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Admin</cp:lastModifiedBy>
  <cp:revision>45</cp:revision>
  <dcterms:modified xsi:type="dcterms:W3CDTF">2022-11-22T14:49:53Z</dcterms:modified>
</cp:coreProperties>
</file>