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7" r:id="rId2"/>
  </p:sldMasterIdLst>
  <p:notesMasterIdLst>
    <p:notesMasterId r:id="rId38"/>
  </p:notesMasterIdLst>
  <p:sldIdLst>
    <p:sldId id="488" r:id="rId3"/>
    <p:sldId id="500" r:id="rId4"/>
    <p:sldId id="502" r:id="rId5"/>
    <p:sldId id="504" r:id="rId6"/>
    <p:sldId id="505" r:id="rId7"/>
    <p:sldId id="506" r:id="rId8"/>
    <p:sldId id="508" r:id="rId9"/>
    <p:sldId id="516" r:id="rId10"/>
    <p:sldId id="543" r:id="rId11"/>
    <p:sldId id="457" r:id="rId12"/>
    <p:sldId id="405" r:id="rId13"/>
    <p:sldId id="528" r:id="rId14"/>
    <p:sldId id="523" r:id="rId15"/>
    <p:sldId id="478" r:id="rId16"/>
    <p:sldId id="550" r:id="rId17"/>
    <p:sldId id="546" r:id="rId18"/>
    <p:sldId id="548" r:id="rId19"/>
    <p:sldId id="562" r:id="rId20"/>
    <p:sldId id="560" r:id="rId21"/>
    <p:sldId id="545" r:id="rId22"/>
    <p:sldId id="554" r:id="rId23"/>
    <p:sldId id="553" r:id="rId24"/>
    <p:sldId id="552" r:id="rId25"/>
    <p:sldId id="558" r:id="rId26"/>
    <p:sldId id="557" r:id="rId27"/>
    <p:sldId id="556" r:id="rId28"/>
    <p:sldId id="448" r:id="rId29"/>
    <p:sldId id="563" r:id="rId30"/>
    <p:sldId id="458" r:id="rId31"/>
    <p:sldId id="474" r:id="rId32"/>
    <p:sldId id="459" r:id="rId33"/>
    <p:sldId id="460" r:id="rId34"/>
    <p:sldId id="469" r:id="rId35"/>
    <p:sldId id="461" r:id="rId36"/>
    <p:sldId id="471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02AE"/>
    <a:srgbClr val="01953D"/>
    <a:srgbClr val="0000FF"/>
    <a:srgbClr val="006600"/>
    <a:srgbClr val="008000"/>
    <a:srgbClr val="1313B3"/>
    <a:srgbClr val="7A7AAE"/>
    <a:srgbClr val="E3B3CF"/>
    <a:srgbClr val="D1C6DD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64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462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AABF9-EF9A-41BB-ACD4-3704F73A32E2}" type="datetimeFigureOut">
              <a:rPr lang="zh-CN" altLang="en-US" smtClean="0"/>
              <a:t>2022/12/6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76A1B-A685-4D5E-9C01-99EEBD5C0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6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11ec488bb4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111ec488bb4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96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76A1B-A685-4D5E-9C01-99EEBD5C0C8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73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44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9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02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1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1920B765-A47C-4011-8546-E0F1C8D0E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021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76197127-C27D-41AC-B7D6-38BE6101CC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3439" y="1345096"/>
            <a:ext cx="4640213" cy="4167809"/>
          </a:xfrm>
          <a:custGeom>
            <a:avLst/>
            <a:gdLst>
              <a:gd name="connsiteX0" fmla="*/ 0 w 9280425"/>
              <a:gd name="connsiteY0" fmla="*/ 0 h 8335618"/>
              <a:gd name="connsiteX1" fmla="*/ 9280425 w 9280425"/>
              <a:gd name="connsiteY1" fmla="*/ 0 h 8335618"/>
              <a:gd name="connsiteX2" fmla="*/ 9280425 w 9280425"/>
              <a:gd name="connsiteY2" fmla="*/ 8335618 h 8335618"/>
              <a:gd name="connsiteX3" fmla="*/ 0 w 9280425"/>
              <a:gd name="connsiteY3" fmla="*/ 8335618 h 833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425" h="8335618">
                <a:moveTo>
                  <a:pt x="0" y="0"/>
                </a:moveTo>
                <a:lnTo>
                  <a:pt x="9280425" y="0"/>
                </a:lnTo>
                <a:lnTo>
                  <a:pt x="9280425" y="8335618"/>
                </a:lnTo>
                <a:lnTo>
                  <a:pt x="0" y="83356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5C359556-FC47-45C3-9919-B0848DA1DB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58349" y="1345096"/>
            <a:ext cx="4640213" cy="4167809"/>
          </a:xfrm>
          <a:custGeom>
            <a:avLst/>
            <a:gdLst>
              <a:gd name="connsiteX0" fmla="*/ 0 w 9280425"/>
              <a:gd name="connsiteY0" fmla="*/ 0 h 8335618"/>
              <a:gd name="connsiteX1" fmla="*/ 9280425 w 9280425"/>
              <a:gd name="connsiteY1" fmla="*/ 0 h 8335618"/>
              <a:gd name="connsiteX2" fmla="*/ 9280425 w 9280425"/>
              <a:gd name="connsiteY2" fmla="*/ 8335618 h 8335618"/>
              <a:gd name="connsiteX3" fmla="*/ 0 w 9280425"/>
              <a:gd name="connsiteY3" fmla="*/ 8335618 h 833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425" h="8335618">
                <a:moveTo>
                  <a:pt x="0" y="0"/>
                </a:moveTo>
                <a:lnTo>
                  <a:pt x="9280425" y="0"/>
                </a:lnTo>
                <a:lnTo>
                  <a:pt x="9280425" y="8335618"/>
                </a:lnTo>
                <a:lnTo>
                  <a:pt x="0" y="83356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145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330AFFAB-29D2-4324-9C9F-78FC12A563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6429" y="689429"/>
            <a:ext cx="5479143" cy="5479143"/>
          </a:xfrm>
          <a:custGeom>
            <a:avLst/>
            <a:gdLst>
              <a:gd name="connsiteX0" fmla="*/ 0 w 4452730"/>
              <a:gd name="connsiteY0" fmla="*/ 0 h 10958286"/>
              <a:gd name="connsiteX1" fmla="*/ 4452730 w 4452730"/>
              <a:gd name="connsiteY1" fmla="*/ 0 h 10958286"/>
              <a:gd name="connsiteX2" fmla="*/ 4452730 w 4452730"/>
              <a:gd name="connsiteY2" fmla="*/ 10958286 h 10958286"/>
              <a:gd name="connsiteX3" fmla="*/ 0 w 4452730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2730" h="10958286">
                <a:moveTo>
                  <a:pt x="0" y="0"/>
                </a:moveTo>
                <a:lnTo>
                  <a:pt x="4452730" y="0"/>
                </a:lnTo>
                <a:lnTo>
                  <a:pt x="4452730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87A7E82-871A-4514-BA3B-4B785073F5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11479" y="689429"/>
            <a:ext cx="2226365" cy="5479143"/>
          </a:xfrm>
          <a:custGeom>
            <a:avLst/>
            <a:gdLst>
              <a:gd name="connsiteX0" fmla="*/ 0 w 4452730"/>
              <a:gd name="connsiteY0" fmla="*/ 0 h 10958286"/>
              <a:gd name="connsiteX1" fmla="*/ 4452730 w 4452730"/>
              <a:gd name="connsiteY1" fmla="*/ 0 h 10958286"/>
              <a:gd name="connsiteX2" fmla="*/ 4452730 w 4452730"/>
              <a:gd name="connsiteY2" fmla="*/ 10958286 h 10958286"/>
              <a:gd name="connsiteX3" fmla="*/ 0 w 4452730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2730" h="10958286">
                <a:moveTo>
                  <a:pt x="0" y="0"/>
                </a:moveTo>
                <a:lnTo>
                  <a:pt x="4452730" y="0"/>
                </a:lnTo>
                <a:lnTo>
                  <a:pt x="4452730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8F22C5F1-9637-4751-899E-24B9C250A1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4157" y="689429"/>
            <a:ext cx="2226365" cy="5479143"/>
          </a:xfrm>
          <a:custGeom>
            <a:avLst/>
            <a:gdLst>
              <a:gd name="connsiteX0" fmla="*/ 0 w 4452730"/>
              <a:gd name="connsiteY0" fmla="*/ 0 h 10958286"/>
              <a:gd name="connsiteX1" fmla="*/ 4452730 w 4452730"/>
              <a:gd name="connsiteY1" fmla="*/ 0 h 10958286"/>
              <a:gd name="connsiteX2" fmla="*/ 4452730 w 4452730"/>
              <a:gd name="connsiteY2" fmla="*/ 10958286 h 10958286"/>
              <a:gd name="connsiteX3" fmla="*/ 0 w 4452730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2730" h="10958286">
                <a:moveTo>
                  <a:pt x="0" y="0"/>
                </a:moveTo>
                <a:lnTo>
                  <a:pt x="4452730" y="0"/>
                </a:lnTo>
                <a:lnTo>
                  <a:pt x="4452730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9964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4A8CAC1F-A620-4F76-BA44-43893790FC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05200" y="718931"/>
            <a:ext cx="8004314" cy="5420140"/>
          </a:xfrm>
          <a:custGeom>
            <a:avLst/>
            <a:gdLst>
              <a:gd name="connsiteX0" fmla="*/ 0 w 16008628"/>
              <a:gd name="connsiteY0" fmla="*/ 0 h 10840279"/>
              <a:gd name="connsiteX1" fmla="*/ 16008628 w 16008628"/>
              <a:gd name="connsiteY1" fmla="*/ 0 h 10840279"/>
              <a:gd name="connsiteX2" fmla="*/ 16008628 w 16008628"/>
              <a:gd name="connsiteY2" fmla="*/ 10840279 h 10840279"/>
              <a:gd name="connsiteX3" fmla="*/ 0 w 16008628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8628" h="10840279">
                <a:moveTo>
                  <a:pt x="0" y="0"/>
                </a:moveTo>
                <a:lnTo>
                  <a:pt x="16008628" y="0"/>
                </a:lnTo>
                <a:lnTo>
                  <a:pt x="16008628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721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BEE1B70-683D-46ED-8093-CAF9A12DBB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73200" y="1843315"/>
            <a:ext cx="9245601" cy="3171370"/>
          </a:xfrm>
          <a:custGeom>
            <a:avLst/>
            <a:gdLst>
              <a:gd name="connsiteX0" fmla="*/ 0 w 18491201"/>
              <a:gd name="connsiteY0" fmla="*/ 0 h 6342740"/>
              <a:gd name="connsiteX1" fmla="*/ 18491201 w 18491201"/>
              <a:gd name="connsiteY1" fmla="*/ 0 h 6342740"/>
              <a:gd name="connsiteX2" fmla="*/ 18491201 w 18491201"/>
              <a:gd name="connsiteY2" fmla="*/ 6342740 h 6342740"/>
              <a:gd name="connsiteX3" fmla="*/ 0 w 18491201"/>
              <a:gd name="connsiteY3" fmla="*/ 6342740 h 634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1201" h="6342740">
                <a:moveTo>
                  <a:pt x="0" y="0"/>
                </a:moveTo>
                <a:lnTo>
                  <a:pt x="18491201" y="0"/>
                </a:lnTo>
                <a:lnTo>
                  <a:pt x="18491201" y="6342740"/>
                </a:lnTo>
                <a:lnTo>
                  <a:pt x="0" y="63427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135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0FBC410-DBDF-4AA4-8889-95850E6696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79564" y="718931"/>
            <a:ext cx="4504372" cy="5420139"/>
          </a:xfrm>
          <a:custGeom>
            <a:avLst/>
            <a:gdLst>
              <a:gd name="connsiteX0" fmla="*/ 0 w 9008744"/>
              <a:gd name="connsiteY0" fmla="*/ 0 h 10840278"/>
              <a:gd name="connsiteX1" fmla="*/ 9008744 w 9008744"/>
              <a:gd name="connsiteY1" fmla="*/ 0 h 10840278"/>
              <a:gd name="connsiteX2" fmla="*/ 9008744 w 9008744"/>
              <a:gd name="connsiteY2" fmla="*/ 10840278 h 10840278"/>
              <a:gd name="connsiteX3" fmla="*/ 0 w 9008744"/>
              <a:gd name="connsiteY3" fmla="*/ 10840278 h 10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8744" h="10840278">
                <a:moveTo>
                  <a:pt x="0" y="0"/>
                </a:moveTo>
                <a:lnTo>
                  <a:pt x="9008744" y="0"/>
                </a:lnTo>
                <a:lnTo>
                  <a:pt x="9008744" y="10840278"/>
                </a:lnTo>
                <a:lnTo>
                  <a:pt x="0" y="10840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D6151ED0-6B67-4B1B-B28C-DBD87123D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34958" y="718931"/>
            <a:ext cx="4504372" cy="5420139"/>
          </a:xfrm>
          <a:custGeom>
            <a:avLst/>
            <a:gdLst>
              <a:gd name="connsiteX0" fmla="*/ 0 w 9008744"/>
              <a:gd name="connsiteY0" fmla="*/ 0 h 10840278"/>
              <a:gd name="connsiteX1" fmla="*/ 9008744 w 9008744"/>
              <a:gd name="connsiteY1" fmla="*/ 0 h 10840278"/>
              <a:gd name="connsiteX2" fmla="*/ 9008744 w 9008744"/>
              <a:gd name="connsiteY2" fmla="*/ 10840278 h 10840278"/>
              <a:gd name="connsiteX3" fmla="*/ 0 w 9008744"/>
              <a:gd name="connsiteY3" fmla="*/ 10840278 h 10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8744" h="10840278">
                <a:moveTo>
                  <a:pt x="0" y="0"/>
                </a:moveTo>
                <a:lnTo>
                  <a:pt x="9008744" y="0"/>
                </a:lnTo>
                <a:lnTo>
                  <a:pt x="9008744" y="10840278"/>
                </a:lnTo>
                <a:lnTo>
                  <a:pt x="0" y="10840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7724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2EE95F4-3B86-492C-A439-D7606DF330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3253" y="1156253"/>
            <a:ext cx="4545496" cy="4545496"/>
          </a:xfrm>
          <a:custGeom>
            <a:avLst/>
            <a:gdLst>
              <a:gd name="connsiteX0" fmla="*/ 0 w 9090991"/>
              <a:gd name="connsiteY0" fmla="*/ 0 h 9090991"/>
              <a:gd name="connsiteX1" fmla="*/ 9090991 w 9090991"/>
              <a:gd name="connsiteY1" fmla="*/ 0 h 9090991"/>
              <a:gd name="connsiteX2" fmla="*/ 9090991 w 9090991"/>
              <a:gd name="connsiteY2" fmla="*/ 9090991 h 9090991"/>
              <a:gd name="connsiteX3" fmla="*/ 0 w 9090991"/>
              <a:gd name="connsiteY3" fmla="*/ 9090991 h 90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0991" h="9090991">
                <a:moveTo>
                  <a:pt x="0" y="0"/>
                </a:moveTo>
                <a:lnTo>
                  <a:pt x="9090991" y="0"/>
                </a:lnTo>
                <a:lnTo>
                  <a:pt x="9090991" y="9090991"/>
                </a:lnTo>
                <a:lnTo>
                  <a:pt x="0" y="90909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005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3582AE7-9972-464A-8D54-C3BD188F05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84002" y="2325757"/>
            <a:ext cx="5355329" cy="3813313"/>
          </a:xfrm>
          <a:custGeom>
            <a:avLst/>
            <a:gdLst>
              <a:gd name="connsiteX0" fmla="*/ 0 w 10710658"/>
              <a:gd name="connsiteY0" fmla="*/ 0 h 7626626"/>
              <a:gd name="connsiteX1" fmla="*/ 10710658 w 10710658"/>
              <a:gd name="connsiteY1" fmla="*/ 0 h 7626626"/>
              <a:gd name="connsiteX2" fmla="*/ 10710658 w 10710658"/>
              <a:gd name="connsiteY2" fmla="*/ 7626626 h 7626626"/>
              <a:gd name="connsiteX3" fmla="*/ 0 w 10710658"/>
              <a:gd name="connsiteY3" fmla="*/ 7626626 h 762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0658" h="7626626">
                <a:moveTo>
                  <a:pt x="0" y="0"/>
                </a:moveTo>
                <a:lnTo>
                  <a:pt x="10710658" y="0"/>
                </a:lnTo>
                <a:lnTo>
                  <a:pt x="10710658" y="7626626"/>
                </a:lnTo>
                <a:lnTo>
                  <a:pt x="0" y="76266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DE65647C-5F86-4D27-AC64-CF9719DE17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2669" y="2325757"/>
            <a:ext cx="5355329" cy="3813313"/>
          </a:xfrm>
          <a:custGeom>
            <a:avLst/>
            <a:gdLst>
              <a:gd name="connsiteX0" fmla="*/ 0 w 10710658"/>
              <a:gd name="connsiteY0" fmla="*/ 0 h 7626626"/>
              <a:gd name="connsiteX1" fmla="*/ 10710658 w 10710658"/>
              <a:gd name="connsiteY1" fmla="*/ 0 h 7626626"/>
              <a:gd name="connsiteX2" fmla="*/ 10710658 w 10710658"/>
              <a:gd name="connsiteY2" fmla="*/ 7626626 h 7626626"/>
              <a:gd name="connsiteX3" fmla="*/ 0 w 10710658"/>
              <a:gd name="connsiteY3" fmla="*/ 7626626 h 762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0658" h="7626626">
                <a:moveTo>
                  <a:pt x="0" y="0"/>
                </a:moveTo>
                <a:lnTo>
                  <a:pt x="10710658" y="0"/>
                </a:lnTo>
                <a:lnTo>
                  <a:pt x="10710658" y="7626626"/>
                </a:lnTo>
                <a:lnTo>
                  <a:pt x="0" y="76266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765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C44BD9A0-4761-4270-A8ED-795649D45CE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49896" y="689429"/>
            <a:ext cx="8892208" cy="5479143"/>
          </a:xfrm>
          <a:custGeom>
            <a:avLst/>
            <a:gdLst>
              <a:gd name="connsiteX0" fmla="*/ 0 w 17784416"/>
              <a:gd name="connsiteY0" fmla="*/ 0 h 10958286"/>
              <a:gd name="connsiteX1" fmla="*/ 17784416 w 17784416"/>
              <a:gd name="connsiteY1" fmla="*/ 0 h 10958286"/>
              <a:gd name="connsiteX2" fmla="*/ 17784416 w 17784416"/>
              <a:gd name="connsiteY2" fmla="*/ 10958286 h 10958286"/>
              <a:gd name="connsiteX3" fmla="*/ 0 w 17784416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4416" h="10958286">
                <a:moveTo>
                  <a:pt x="0" y="0"/>
                </a:moveTo>
                <a:lnTo>
                  <a:pt x="17784416" y="0"/>
                </a:lnTo>
                <a:lnTo>
                  <a:pt x="17784416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086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C095B03-9543-4BDB-95A7-3BAA24BF71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3716000 h 13716000"/>
              <a:gd name="connsiteX3" fmla="*/ 0 w 12192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643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B88D5CB6-3FDF-4427-B85B-938C64B3B3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716697 w 24384000"/>
              <a:gd name="connsiteY0" fmla="*/ 2690191 h 13716000"/>
              <a:gd name="connsiteX1" fmla="*/ 2716697 w 24384000"/>
              <a:gd name="connsiteY1" fmla="*/ 11025809 h 13716000"/>
              <a:gd name="connsiteX2" fmla="*/ 21667304 w 24384000"/>
              <a:gd name="connsiteY2" fmla="*/ 11025809 h 13716000"/>
              <a:gd name="connsiteX3" fmla="*/ 21667304 w 24384000"/>
              <a:gd name="connsiteY3" fmla="*/ 2690191 h 13716000"/>
              <a:gd name="connsiteX4" fmla="*/ 0 w 24384000"/>
              <a:gd name="connsiteY4" fmla="*/ 0 h 13716000"/>
              <a:gd name="connsiteX5" fmla="*/ 24384000 w 24384000"/>
              <a:gd name="connsiteY5" fmla="*/ 0 h 13716000"/>
              <a:gd name="connsiteX6" fmla="*/ 24384000 w 24384000"/>
              <a:gd name="connsiteY6" fmla="*/ 13716000 h 13716000"/>
              <a:gd name="connsiteX7" fmla="*/ 0 w 24384000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4000" h="13716000">
                <a:moveTo>
                  <a:pt x="2716697" y="2690191"/>
                </a:moveTo>
                <a:lnTo>
                  <a:pt x="2716697" y="11025809"/>
                </a:lnTo>
                <a:lnTo>
                  <a:pt x="21667304" y="11025809"/>
                </a:lnTo>
                <a:lnTo>
                  <a:pt x="21667304" y="2690191"/>
                </a:lnTo>
                <a:close/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22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A2E48DA-83AB-4500-B4D6-2171BB74F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21222" y="980268"/>
            <a:ext cx="4897465" cy="4897465"/>
          </a:xfrm>
          <a:custGeom>
            <a:avLst/>
            <a:gdLst>
              <a:gd name="connsiteX0" fmla="*/ 0 w 9794929"/>
              <a:gd name="connsiteY0" fmla="*/ 0 h 9794929"/>
              <a:gd name="connsiteX1" fmla="*/ 9794929 w 9794929"/>
              <a:gd name="connsiteY1" fmla="*/ 0 h 9794929"/>
              <a:gd name="connsiteX2" fmla="*/ 9794929 w 9794929"/>
              <a:gd name="connsiteY2" fmla="*/ 9794929 h 9794929"/>
              <a:gd name="connsiteX3" fmla="*/ 0 w 9794929"/>
              <a:gd name="connsiteY3" fmla="*/ 9794929 h 979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4929" h="9794929">
                <a:moveTo>
                  <a:pt x="0" y="0"/>
                </a:moveTo>
                <a:lnTo>
                  <a:pt x="9794929" y="0"/>
                </a:lnTo>
                <a:lnTo>
                  <a:pt x="9794929" y="9794929"/>
                </a:lnTo>
                <a:lnTo>
                  <a:pt x="0" y="97949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883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25DFB5B-23D0-43CF-B365-7A610D2035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58348" y="1345096"/>
            <a:ext cx="9475304" cy="4167809"/>
          </a:xfrm>
          <a:custGeom>
            <a:avLst/>
            <a:gdLst>
              <a:gd name="connsiteX0" fmla="*/ 0 w 18950608"/>
              <a:gd name="connsiteY0" fmla="*/ 0 h 8335618"/>
              <a:gd name="connsiteX1" fmla="*/ 18950608 w 18950608"/>
              <a:gd name="connsiteY1" fmla="*/ 0 h 8335618"/>
              <a:gd name="connsiteX2" fmla="*/ 18950608 w 18950608"/>
              <a:gd name="connsiteY2" fmla="*/ 8335618 h 8335618"/>
              <a:gd name="connsiteX3" fmla="*/ 0 w 18950608"/>
              <a:gd name="connsiteY3" fmla="*/ 8335618 h 833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50608" h="8335618">
                <a:moveTo>
                  <a:pt x="0" y="0"/>
                </a:moveTo>
                <a:lnTo>
                  <a:pt x="18950608" y="0"/>
                </a:lnTo>
                <a:lnTo>
                  <a:pt x="18950608" y="8335618"/>
                </a:lnTo>
                <a:lnTo>
                  <a:pt x="0" y="83356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371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53EFB1F2-DEB1-4174-A3CA-9D6C624B503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68410" y="1231193"/>
            <a:ext cx="2879238" cy="4395617"/>
          </a:xfrm>
          <a:custGeom>
            <a:avLst/>
            <a:gdLst>
              <a:gd name="connsiteX0" fmla="*/ 1389599 w 5758475"/>
              <a:gd name="connsiteY0" fmla="*/ 6012037 h 8791233"/>
              <a:gd name="connsiteX1" fmla="*/ 2779197 w 5758475"/>
              <a:gd name="connsiteY1" fmla="*/ 7401635 h 8791233"/>
              <a:gd name="connsiteX2" fmla="*/ 1389599 w 5758475"/>
              <a:gd name="connsiteY2" fmla="*/ 8791233 h 8791233"/>
              <a:gd name="connsiteX3" fmla="*/ 2 w 5758475"/>
              <a:gd name="connsiteY3" fmla="*/ 7401635 h 8791233"/>
              <a:gd name="connsiteX4" fmla="*/ 2880753 w 5758475"/>
              <a:gd name="connsiteY4" fmla="*/ 4512675 h 8791233"/>
              <a:gd name="connsiteX5" fmla="*/ 4270349 w 5758475"/>
              <a:gd name="connsiteY5" fmla="*/ 5902272 h 8791233"/>
              <a:gd name="connsiteX6" fmla="*/ 2880753 w 5758475"/>
              <a:gd name="connsiteY6" fmla="*/ 7291869 h 8791233"/>
              <a:gd name="connsiteX7" fmla="*/ 1491155 w 5758475"/>
              <a:gd name="connsiteY7" fmla="*/ 5902272 h 8791233"/>
              <a:gd name="connsiteX8" fmla="*/ 4368879 w 5758475"/>
              <a:gd name="connsiteY8" fmla="*/ 3005282 h 8791233"/>
              <a:gd name="connsiteX9" fmla="*/ 5758475 w 5758475"/>
              <a:gd name="connsiteY9" fmla="*/ 4394879 h 8791233"/>
              <a:gd name="connsiteX10" fmla="*/ 4368879 w 5758475"/>
              <a:gd name="connsiteY10" fmla="*/ 5784476 h 8791233"/>
              <a:gd name="connsiteX11" fmla="*/ 2979281 w 5758475"/>
              <a:gd name="connsiteY11" fmla="*/ 4394879 h 8791233"/>
              <a:gd name="connsiteX12" fmla="*/ 2880751 w 5758475"/>
              <a:gd name="connsiteY12" fmla="*/ 1507393 h 8791233"/>
              <a:gd name="connsiteX13" fmla="*/ 4270351 w 5758475"/>
              <a:gd name="connsiteY13" fmla="*/ 2896990 h 8791233"/>
              <a:gd name="connsiteX14" fmla="*/ 2880753 w 5758475"/>
              <a:gd name="connsiteY14" fmla="*/ 4286586 h 8791233"/>
              <a:gd name="connsiteX15" fmla="*/ 1491157 w 5758475"/>
              <a:gd name="connsiteY15" fmla="*/ 2896990 h 8791233"/>
              <a:gd name="connsiteX16" fmla="*/ 1389599 w 5758475"/>
              <a:gd name="connsiteY16" fmla="*/ 0 h 8791233"/>
              <a:gd name="connsiteX17" fmla="*/ 2779195 w 5758475"/>
              <a:gd name="connsiteY17" fmla="*/ 1389598 h 8791233"/>
              <a:gd name="connsiteX18" fmla="*/ 1389599 w 5758475"/>
              <a:gd name="connsiteY18" fmla="*/ 2779194 h 8791233"/>
              <a:gd name="connsiteX19" fmla="*/ 0 w 5758475"/>
              <a:gd name="connsiteY19" fmla="*/ 1389598 h 87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58475" h="8791233">
                <a:moveTo>
                  <a:pt x="1389599" y="6012037"/>
                </a:moveTo>
                <a:lnTo>
                  <a:pt x="2779197" y="7401635"/>
                </a:lnTo>
                <a:lnTo>
                  <a:pt x="1389599" y="8791233"/>
                </a:lnTo>
                <a:lnTo>
                  <a:pt x="2" y="7401635"/>
                </a:lnTo>
                <a:close/>
                <a:moveTo>
                  <a:pt x="2880753" y="4512675"/>
                </a:moveTo>
                <a:lnTo>
                  <a:pt x="4270349" y="5902272"/>
                </a:lnTo>
                <a:lnTo>
                  <a:pt x="2880753" y="7291869"/>
                </a:lnTo>
                <a:lnTo>
                  <a:pt x="1491155" y="5902272"/>
                </a:lnTo>
                <a:close/>
                <a:moveTo>
                  <a:pt x="4368879" y="3005282"/>
                </a:moveTo>
                <a:lnTo>
                  <a:pt x="5758475" y="4394879"/>
                </a:lnTo>
                <a:lnTo>
                  <a:pt x="4368879" y="5784476"/>
                </a:lnTo>
                <a:lnTo>
                  <a:pt x="2979281" y="4394879"/>
                </a:lnTo>
                <a:close/>
                <a:moveTo>
                  <a:pt x="2880751" y="1507393"/>
                </a:moveTo>
                <a:lnTo>
                  <a:pt x="4270351" y="2896990"/>
                </a:lnTo>
                <a:lnTo>
                  <a:pt x="2880753" y="4286586"/>
                </a:lnTo>
                <a:lnTo>
                  <a:pt x="1491157" y="2896990"/>
                </a:lnTo>
                <a:close/>
                <a:moveTo>
                  <a:pt x="1389599" y="0"/>
                </a:moveTo>
                <a:lnTo>
                  <a:pt x="2779195" y="1389598"/>
                </a:lnTo>
                <a:lnTo>
                  <a:pt x="1389599" y="2779194"/>
                </a:lnTo>
                <a:lnTo>
                  <a:pt x="0" y="13895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AE55C52A-12D1-4571-8D0C-BB5BE76D5B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4353" y="1231193"/>
            <a:ext cx="2879237" cy="4395617"/>
          </a:xfrm>
          <a:custGeom>
            <a:avLst/>
            <a:gdLst>
              <a:gd name="connsiteX0" fmla="*/ 4368877 w 5758474"/>
              <a:gd name="connsiteY0" fmla="*/ 6012038 h 8791233"/>
              <a:gd name="connsiteX1" fmla="*/ 5758474 w 5758474"/>
              <a:gd name="connsiteY1" fmla="*/ 7401636 h 8791233"/>
              <a:gd name="connsiteX2" fmla="*/ 4368878 w 5758474"/>
              <a:gd name="connsiteY2" fmla="*/ 8791233 h 8791233"/>
              <a:gd name="connsiteX3" fmla="*/ 2979280 w 5758474"/>
              <a:gd name="connsiteY3" fmla="*/ 7401636 h 8791233"/>
              <a:gd name="connsiteX4" fmla="*/ 2877723 w 5758474"/>
              <a:gd name="connsiteY4" fmla="*/ 4504646 h 8791233"/>
              <a:gd name="connsiteX5" fmla="*/ 4267319 w 5758474"/>
              <a:gd name="connsiteY5" fmla="*/ 5894243 h 8791233"/>
              <a:gd name="connsiteX6" fmla="*/ 2877723 w 5758474"/>
              <a:gd name="connsiteY6" fmla="*/ 7283839 h 8791233"/>
              <a:gd name="connsiteX7" fmla="*/ 1488125 w 5758474"/>
              <a:gd name="connsiteY7" fmla="*/ 5894243 h 8791233"/>
              <a:gd name="connsiteX8" fmla="*/ 1389597 w 5758474"/>
              <a:gd name="connsiteY8" fmla="*/ 3006757 h 8791233"/>
              <a:gd name="connsiteX9" fmla="*/ 2779194 w 5758474"/>
              <a:gd name="connsiteY9" fmla="*/ 4396354 h 8791233"/>
              <a:gd name="connsiteX10" fmla="*/ 1389597 w 5758474"/>
              <a:gd name="connsiteY10" fmla="*/ 5785951 h 8791233"/>
              <a:gd name="connsiteX11" fmla="*/ 0 w 5758474"/>
              <a:gd name="connsiteY11" fmla="*/ 4396354 h 8791233"/>
              <a:gd name="connsiteX12" fmla="*/ 2877724 w 5758474"/>
              <a:gd name="connsiteY12" fmla="*/ 1499362 h 8791233"/>
              <a:gd name="connsiteX13" fmla="*/ 4267321 w 5758474"/>
              <a:gd name="connsiteY13" fmla="*/ 2888960 h 8791233"/>
              <a:gd name="connsiteX14" fmla="*/ 2877724 w 5758474"/>
              <a:gd name="connsiteY14" fmla="*/ 4278557 h 8791233"/>
              <a:gd name="connsiteX15" fmla="*/ 1488127 w 5758474"/>
              <a:gd name="connsiteY15" fmla="*/ 2888960 h 8791233"/>
              <a:gd name="connsiteX16" fmla="*/ 4368876 w 5758474"/>
              <a:gd name="connsiteY16" fmla="*/ 0 h 8791233"/>
              <a:gd name="connsiteX17" fmla="*/ 5758474 w 5758474"/>
              <a:gd name="connsiteY17" fmla="*/ 1389598 h 8791233"/>
              <a:gd name="connsiteX18" fmla="*/ 4368876 w 5758474"/>
              <a:gd name="connsiteY18" fmla="*/ 2779195 h 8791233"/>
              <a:gd name="connsiteX19" fmla="*/ 2979279 w 5758474"/>
              <a:gd name="connsiteY19" fmla="*/ 1389598 h 87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58474" h="8791233">
                <a:moveTo>
                  <a:pt x="4368877" y="6012038"/>
                </a:moveTo>
                <a:lnTo>
                  <a:pt x="5758474" y="7401636"/>
                </a:lnTo>
                <a:lnTo>
                  <a:pt x="4368878" y="8791233"/>
                </a:lnTo>
                <a:lnTo>
                  <a:pt x="2979280" y="7401636"/>
                </a:lnTo>
                <a:close/>
                <a:moveTo>
                  <a:pt x="2877723" y="4504646"/>
                </a:moveTo>
                <a:lnTo>
                  <a:pt x="4267319" y="5894243"/>
                </a:lnTo>
                <a:lnTo>
                  <a:pt x="2877723" y="7283839"/>
                </a:lnTo>
                <a:lnTo>
                  <a:pt x="1488125" y="5894243"/>
                </a:lnTo>
                <a:close/>
                <a:moveTo>
                  <a:pt x="1389597" y="3006757"/>
                </a:moveTo>
                <a:lnTo>
                  <a:pt x="2779194" y="4396354"/>
                </a:lnTo>
                <a:lnTo>
                  <a:pt x="1389597" y="5785951"/>
                </a:lnTo>
                <a:lnTo>
                  <a:pt x="0" y="4396354"/>
                </a:lnTo>
                <a:close/>
                <a:moveTo>
                  <a:pt x="2877724" y="1499362"/>
                </a:moveTo>
                <a:lnTo>
                  <a:pt x="4267321" y="2888960"/>
                </a:lnTo>
                <a:lnTo>
                  <a:pt x="2877724" y="4278557"/>
                </a:lnTo>
                <a:lnTo>
                  <a:pt x="1488127" y="2888960"/>
                </a:lnTo>
                <a:close/>
                <a:moveTo>
                  <a:pt x="4368876" y="0"/>
                </a:moveTo>
                <a:lnTo>
                  <a:pt x="5758474" y="1389598"/>
                </a:lnTo>
                <a:lnTo>
                  <a:pt x="4368876" y="2779195"/>
                </a:lnTo>
                <a:lnTo>
                  <a:pt x="2979279" y="13895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07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D0975CED-FC58-4625-8F80-86300B2FC1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43840" y="2163418"/>
            <a:ext cx="2531165" cy="2531165"/>
          </a:xfrm>
          <a:custGeom>
            <a:avLst/>
            <a:gdLst>
              <a:gd name="connsiteX0" fmla="*/ 0 w 5062329"/>
              <a:gd name="connsiteY0" fmla="*/ 0 h 5062330"/>
              <a:gd name="connsiteX1" fmla="*/ 5062329 w 5062329"/>
              <a:gd name="connsiteY1" fmla="*/ 0 h 5062330"/>
              <a:gd name="connsiteX2" fmla="*/ 5062329 w 5062329"/>
              <a:gd name="connsiteY2" fmla="*/ 5062330 h 5062330"/>
              <a:gd name="connsiteX3" fmla="*/ 0 w 5062329"/>
              <a:gd name="connsiteY3" fmla="*/ 5062330 h 50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329" h="5062330">
                <a:moveTo>
                  <a:pt x="0" y="0"/>
                </a:moveTo>
                <a:lnTo>
                  <a:pt x="5062329" y="0"/>
                </a:lnTo>
                <a:lnTo>
                  <a:pt x="5062329" y="5062330"/>
                </a:lnTo>
                <a:lnTo>
                  <a:pt x="0" y="50623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531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DED23CF-690D-4BEA-909B-E4D44A88FE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16996" y="2163418"/>
            <a:ext cx="2531165" cy="2531165"/>
          </a:xfrm>
          <a:custGeom>
            <a:avLst/>
            <a:gdLst>
              <a:gd name="connsiteX0" fmla="*/ 0 w 5062329"/>
              <a:gd name="connsiteY0" fmla="*/ 0 h 5062330"/>
              <a:gd name="connsiteX1" fmla="*/ 5062329 w 5062329"/>
              <a:gd name="connsiteY1" fmla="*/ 0 h 5062330"/>
              <a:gd name="connsiteX2" fmla="*/ 5062329 w 5062329"/>
              <a:gd name="connsiteY2" fmla="*/ 5062330 h 5062330"/>
              <a:gd name="connsiteX3" fmla="*/ 0 w 5062329"/>
              <a:gd name="connsiteY3" fmla="*/ 5062330 h 50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329" h="5062330">
                <a:moveTo>
                  <a:pt x="0" y="0"/>
                </a:moveTo>
                <a:lnTo>
                  <a:pt x="5062329" y="0"/>
                </a:lnTo>
                <a:lnTo>
                  <a:pt x="5062329" y="5062330"/>
                </a:lnTo>
                <a:lnTo>
                  <a:pt x="0" y="50623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D0975CED-FC58-4625-8F80-86300B2FC1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43840" y="2163418"/>
            <a:ext cx="2531165" cy="2531165"/>
          </a:xfrm>
          <a:custGeom>
            <a:avLst/>
            <a:gdLst>
              <a:gd name="connsiteX0" fmla="*/ 0 w 5062329"/>
              <a:gd name="connsiteY0" fmla="*/ 0 h 5062330"/>
              <a:gd name="connsiteX1" fmla="*/ 5062329 w 5062329"/>
              <a:gd name="connsiteY1" fmla="*/ 0 h 5062330"/>
              <a:gd name="connsiteX2" fmla="*/ 5062329 w 5062329"/>
              <a:gd name="connsiteY2" fmla="*/ 5062330 h 5062330"/>
              <a:gd name="connsiteX3" fmla="*/ 0 w 5062329"/>
              <a:gd name="connsiteY3" fmla="*/ 5062330 h 50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329" h="5062330">
                <a:moveTo>
                  <a:pt x="0" y="0"/>
                </a:moveTo>
                <a:lnTo>
                  <a:pt x="5062329" y="0"/>
                </a:lnTo>
                <a:lnTo>
                  <a:pt x="5062329" y="5062330"/>
                </a:lnTo>
                <a:lnTo>
                  <a:pt x="0" y="50623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547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DA4BAE3B-D815-4C67-B4F8-8723CB5D06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13715" y="987745"/>
            <a:ext cx="4898572" cy="4882510"/>
          </a:xfrm>
          <a:custGeom>
            <a:avLst/>
            <a:gdLst>
              <a:gd name="connsiteX0" fmla="*/ 5107363 w 9797143"/>
              <a:gd name="connsiteY0" fmla="*/ 5075240 h 9765020"/>
              <a:gd name="connsiteX1" fmla="*/ 9797143 w 9797143"/>
              <a:gd name="connsiteY1" fmla="*/ 5075240 h 9765020"/>
              <a:gd name="connsiteX2" fmla="*/ 9797143 w 9797143"/>
              <a:gd name="connsiteY2" fmla="*/ 9765020 h 9765020"/>
              <a:gd name="connsiteX3" fmla="*/ 5107363 w 9797143"/>
              <a:gd name="connsiteY3" fmla="*/ 9765020 h 9765020"/>
              <a:gd name="connsiteX4" fmla="*/ 0 w 9797143"/>
              <a:gd name="connsiteY4" fmla="*/ 5075240 h 9765020"/>
              <a:gd name="connsiteX5" fmla="*/ 4689779 w 9797143"/>
              <a:gd name="connsiteY5" fmla="*/ 5075240 h 9765020"/>
              <a:gd name="connsiteX6" fmla="*/ 4689779 w 9797143"/>
              <a:gd name="connsiteY6" fmla="*/ 9765020 h 9765020"/>
              <a:gd name="connsiteX7" fmla="*/ 0 w 9797143"/>
              <a:gd name="connsiteY7" fmla="*/ 9765020 h 9765020"/>
              <a:gd name="connsiteX8" fmla="*/ 5107363 w 9797143"/>
              <a:gd name="connsiteY8" fmla="*/ 0 h 9765020"/>
              <a:gd name="connsiteX9" fmla="*/ 9797143 w 9797143"/>
              <a:gd name="connsiteY9" fmla="*/ 0 h 9765020"/>
              <a:gd name="connsiteX10" fmla="*/ 9797143 w 9797143"/>
              <a:gd name="connsiteY10" fmla="*/ 4689780 h 9765020"/>
              <a:gd name="connsiteX11" fmla="*/ 5107363 w 9797143"/>
              <a:gd name="connsiteY11" fmla="*/ 4689780 h 9765020"/>
              <a:gd name="connsiteX12" fmla="*/ 0 w 9797143"/>
              <a:gd name="connsiteY12" fmla="*/ 0 h 9765020"/>
              <a:gd name="connsiteX13" fmla="*/ 4689779 w 9797143"/>
              <a:gd name="connsiteY13" fmla="*/ 0 h 9765020"/>
              <a:gd name="connsiteX14" fmla="*/ 4689779 w 9797143"/>
              <a:gd name="connsiteY14" fmla="*/ 4689780 h 9765020"/>
              <a:gd name="connsiteX15" fmla="*/ 0 w 9797143"/>
              <a:gd name="connsiteY15" fmla="*/ 4689780 h 97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97143" h="9765020">
                <a:moveTo>
                  <a:pt x="5107363" y="5075240"/>
                </a:moveTo>
                <a:lnTo>
                  <a:pt x="9797143" y="5075240"/>
                </a:lnTo>
                <a:lnTo>
                  <a:pt x="9797143" y="9765020"/>
                </a:lnTo>
                <a:lnTo>
                  <a:pt x="5107363" y="9765020"/>
                </a:lnTo>
                <a:close/>
                <a:moveTo>
                  <a:pt x="0" y="5075240"/>
                </a:moveTo>
                <a:lnTo>
                  <a:pt x="4689779" y="5075240"/>
                </a:lnTo>
                <a:lnTo>
                  <a:pt x="4689779" y="9765020"/>
                </a:lnTo>
                <a:lnTo>
                  <a:pt x="0" y="9765020"/>
                </a:lnTo>
                <a:close/>
                <a:moveTo>
                  <a:pt x="5107363" y="0"/>
                </a:moveTo>
                <a:lnTo>
                  <a:pt x="9797143" y="0"/>
                </a:lnTo>
                <a:lnTo>
                  <a:pt x="9797143" y="4689780"/>
                </a:lnTo>
                <a:lnTo>
                  <a:pt x="5107363" y="4689780"/>
                </a:lnTo>
                <a:close/>
                <a:moveTo>
                  <a:pt x="0" y="0"/>
                </a:moveTo>
                <a:lnTo>
                  <a:pt x="4689779" y="0"/>
                </a:lnTo>
                <a:lnTo>
                  <a:pt x="4689779" y="4689780"/>
                </a:lnTo>
                <a:lnTo>
                  <a:pt x="0" y="468978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9981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6ADEA3A-3003-437D-82B0-70D2F9C80D4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20748" y="4340088"/>
            <a:ext cx="6042992" cy="1736035"/>
          </a:xfrm>
          <a:custGeom>
            <a:avLst/>
            <a:gdLst>
              <a:gd name="connsiteX0" fmla="*/ 0 w 12085983"/>
              <a:gd name="connsiteY0" fmla="*/ 0 h 3472069"/>
              <a:gd name="connsiteX1" fmla="*/ 12085983 w 12085983"/>
              <a:gd name="connsiteY1" fmla="*/ 0 h 3472069"/>
              <a:gd name="connsiteX2" fmla="*/ 12085983 w 12085983"/>
              <a:gd name="connsiteY2" fmla="*/ 3472069 h 3472069"/>
              <a:gd name="connsiteX3" fmla="*/ 0 w 12085983"/>
              <a:gd name="connsiteY3" fmla="*/ 3472069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5983" h="3472069">
                <a:moveTo>
                  <a:pt x="0" y="0"/>
                </a:moveTo>
                <a:lnTo>
                  <a:pt x="12085983" y="0"/>
                </a:lnTo>
                <a:lnTo>
                  <a:pt x="12085983" y="3472069"/>
                </a:lnTo>
                <a:lnTo>
                  <a:pt x="0" y="34720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2E6162CC-0D48-4787-84D2-3FD2E198FD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8262" y="781879"/>
            <a:ext cx="6042992" cy="1736035"/>
          </a:xfrm>
          <a:custGeom>
            <a:avLst/>
            <a:gdLst>
              <a:gd name="connsiteX0" fmla="*/ 0 w 12085983"/>
              <a:gd name="connsiteY0" fmla="*/ 0 h 3472069"/>
              <a:gd name="connsiteX1" fmla="*/ 12085983 w 12085983"/>
              <a:gd name="connsiteY1" fmla="*/ 0 h 3472069"/>
              <a:gd name="connsiteX2" fmla="*/ 12085983 w 12085983"/>
              <a:gd name="connsiteY2" fmla="*/ 3472069 h 3472069"/>
              <a:gd name="connsiteX3" fmla="*/ 0 w 12085983"/>
              <a:gd name="connsiteY3" fmla="*/ 3472069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5983" h="3472069">
                <a:moveTo>
                  <a:pt x="0" y="0"/>
                </a:moveTo>
                <a:lnTo>
                  <a:pt x="12085983" y="0"/>
                </a:lnTo>
                <a:lnTo>
                  <a:pt x="12085983" y="3472069"/>
                </a:lnTo>
                <a:lnTo>
                  <a:pt x="0" y="34720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053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2937D3A-CBDE-4381-919E-2EFCB4CDFF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19349" y="1629255"/>
            <a:ext cx="3599491" cy="3599491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8097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03F13560-F658-4983-9E0E-2BB581C0100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73997" y="1629255"/>
            <a:ext cx="3599491" cy="3599491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2937D3A-CBDE-4381-919E-2EFCB4CDFF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19349" y="1629255"/>
            <a:ext cx="3599491" cy="3599491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1501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42BDC5D1-40FA-40AE-A0D8-B474E51601A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73997" y="1629255"/>
            <a:ext cx="3599491" cy="3599491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69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FBD442E3-B8E2-4E3B-8433-A3F499541A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7628" y="0"/>
            <a:ext cx="4504373" cy="6858000"/>
          </a:xfrm>
          <a:custGeom>
            <a:avLst/>
            <a:gdLst>
              <a:gd name="connsiteX0" fmla="*/ 0 w 9008745"/>
              <a:gd name="connsiteY0" fmla="*/ 0 h 13716000"/>
              <a:gd name="connsiteX1" fmla="*/ 9008745 w 9008745"/>
              <a:gd name="connsiteY1" fmla="*/ 0 h 13716000"/>
              <a:gd name="connsiteX2" fmla="*/ 9008745 w 9008745"/>
              <a:gd name="connsiteY2" fmla="*/ 13716000 h 13716000"/>
              <a:gd name="connsiteX3" fmla="*/ 0 w 900874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8745" h="13716000">
                <a:moveTo>
                  <a:pt x="0" y="0"/>
                </a:moveTo>
                <a:lnTo>
                  <a:pt x="9008745" y="0"/>
                </a:lnTo>
                <a:lnTo>
                  <a:pt x="9008745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157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6AFF68A-1400-4D7E-9E04-B401095025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6586" y="631926"/>
            <a:ext cx="10878829" cy="3417561"/>
          </a:xfrm>
          <a:custGeom>
            <a:avLst/>
            <a:gdLst>
              <a:gd name="connsiteX0" fmla="*/ 0 w 21757657"/>
              <a:gd name="connsiteY0" fmla="*/ 0 h 6835121"/>
              <a:gd name="connsiteX1" fmla="*/ 21757657 w 21757657"/>
              <a:gd name="connsiteY1" fmla="*/ 0 h 6835121"/>
              <a:gd name="connsiteX2" fmla="*/ 21757657 w 21757657"/>
              <a:gd name="connsiteY2" fmla="*/ 6835121 h 6835121"/>
              <a:gd name="connsiteX3" fmla="*/ 0 w 21757657"/>
              <a:gd name="connsiteY3" fmla="*/ 6835121 h 683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7657" h="6835121">
                <a:moveTo>
                  <a:pt x="0" y="0"/>
                </a:moveTo>
                <a:lnTo>
                  <a:pt x="21757657" y="0"/>
                </a:lnTo>
                <a:lnTo>
                  <a:pt x="21757657" y="6835121"/>
                </a:lnTo>
                <a:lnTo>
                  <a:pt x="0" y="68351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95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7D80AA1F-7C5F-4C63-9B8C-B1D5A946C7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4049486"/>
            <a:ext cx="12192000" cy="2808515"/>
          </a:xfrm>
          <a:custGeom>
            <a:avLst/>
            <a:gdLst>
              <a:gd name="connsiteX0" fmla="*/ 0 w 24383999"/>
              <a:gd name="connsiteY0" fmla="*/ 0 h 5617029"/>
              <a:gd name="connsiteX1" fmla="*/ 24383999 w 24383999"/>
              <a:gd name="connsiteY1" fmla="*/ 0 h 5617029"/>
              <a:gd name="connsiteX2" fmla="*/ 24383999 w 24383999"/>
              <a:gd name="connsiteY2" fmla="*/ 5617029 h 5617029"/>
              <a:gd name="connsiteX3" fmla="*/ 0 w 24383999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9" h="5617029">
                <a:moveTo>
                  <a:pt x="0" y="0"/>
                </a:moveTo>
                <a:lnTo>
                  <a:pt x="24383999" y="0"/>
                </a:lnTo>
                <a:lnTo>
                  <a:pt x="24383999" y="5617029"/>
                </a:lnTo>
                <a:lnTo>
                  <a:pt x="0" y="56170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404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7D80AA1F-7C5F-4C63-9B8C-B1D5A946C7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-1"/>
            <a:ext cx="12192000" cy="2808515"/>
          </a:xfrm>
          <a:custGeom>
            <a:avLst/>
            <a:gdLst>
              <a:gd name="connsiteX0" fmla="*/ 0 w 24383999"/>
              <a:gd name="connsiteY0" fmla="*/ 0 h 5617029"/>
              <a:gd name="connsiteX1" fmla="*/ 24383999 w 24383999"/>
              <a:gd name="connsiteY1" fmla="*/ 0 h 5617029"/>
              <a:gd name="connsiteX2" fmla="*/ 24383999 w 24383999"/>
              <a:gd name="connsiteY2" fmla="*/ 5617029 h 5617029"/>
              <a:gd name="connsiteX3" fmla="*/ 0 w 24383999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9" h="5617029">
                <a:moveTo>
                  <a:pt x="0" y="0"/>
                </a:moveTo>
                <a:lnTo>
                  <a:pt x="24383999" y="0"/>
                </a:lnTo>
                <a:lnTo>
                  <a:pt x="24383999" y="5617029"/>
                </a:lnTo>
                <a:lnTo>
                  <a:pt x="0" y="56170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5554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E0AEEF9-CC85-4E5E-A04F-F68499DE28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199322"/>
            <a:ext cx="3644348" cy="4459357"/>
          </a:xfrm>
          <a:custGeom>
            <a:avLst/>
            <a:gdLst>
              <a:gd name="connsiteX0" fmla="*/ 0 w 7288696"/>
              <a:gd name="connsiteY0" fmla="*/ 0 h 8918714"/>
              <a:gd name="connsiteX1" fmla="*/ 7288696 w 7288696"/>
              <a:gd name="connsiteY1" fmla="*/ 0 h 8918714"/>
              <a:gd name="connsiteX2" fmla="*/ 7288696 w 7288696"/>
              <a:gd name="connsiteY2" fmla="*/ 8918714 h 8918714"/>
              <a:gd name="connsiteX3" fmla="*/ 0 w 7288696"/>
              <a:gd name="connsiteY3" fmla="*/ 8918714 h 891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8696" h="8918714">
                <a:moveTo>
                  <a:pt x="0" y="0"/>
                </a:moveTo>
                <a:lnTo>
                  <a:pt x="7288696" y="0"/>
                </a:lnTo>
                <a:lnTo>
                  <a:pt x="7288696" y="8918714"/>
                </a:lnTo>
                <a:lnTo>
                  <a:pt x="0" y="8918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FF10D2B5-0209-4269-98BA-862B6E286E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3644348" cy="6858000"/>
          </a:xfrm>
          <a:custGeom>
            <a:avLst/>
            <a:gdLst>
              <a:gd name="connsiteX0" fmla="*/ 0 w 7288696"/>
              <a:gd name="connsiteY0" fmla="*/ 0 h 13716000"/>
              <a:gd name="connsiteX1" fmla="*/ 7288696 w 7288696"/>
              <a:gd name="connsiteY1" fmla="*/ 0 h 13716000"/>
              <a:gd name="connsiteX2" fmla="*/ 7288696 w 7288696"/>
              <a:gd name="connsiteY2" fmla="*/ 13716000 h 13716000"/>
              <a:gd name="connsiteX3" fmla="*/ 0 w 728869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8696" h="13716000">
                <a:moveTo>
                  <a:pt x="0" y="0"/>
                </a:moveTo>
                <a:lnTo>
                  <a:pt x="7288696" y="0"/>
                </a:lnTo>
                <a:lnTo>
                  <a:pt x="728869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194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92CB367-7F82-4205-AA80-B9B35BAA52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21E72A9-A301-491A-BD39-434B028F8A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61945" y="1981203"/>
            <a:ext cx="1523998" cy="1523998"/>
          </a:xfrm>
          <a:custGeom>
            <a:avLst/>
            <a:gdLst>
              <a:gd name="connsiteX0" fmla="*/ 1523998 w 3047996"/>
              <a:gd name="connsiteY0" fmla="*/ 0 h 3047996"/>
              <a:gd name="connsiteX1" fmla="*/ 3047996 w 3047996"/>
              <a:gd name="connsiteY1" fmla="*/ 1523998 h 3047996"/>
              <a:gd name="connsiteX2" fmla="*/ 1523998 w 3047996"/>
              <a:gd name="connsiteY2" fmla="*/ 3047996 h 3047996"/>
              <a:gd name="connsiteX3" fmla="*/ 0 w 3047996"/>
              <a:gd name="connsiteY3" fmla="*/ 1523998 h 3047996"/>
              <a:gd name="connsiteX4" fmla="*/ 1523998 w 3047996"/>
              <a:gd name="connsiteY4" fmla="*/ 0 h 304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996" h="3047996">
                <a:moveTo>
                  <a:pt x="1523998" y="0"/>
                </a:moveTo>
                <a:cubicBezTo>
                  <a:pt x="2365678" y="0"/>
                  <a:pt x="3047996" y="682317"/>
                  <a:pt x="3047996" y="1523998"/>
                </a:cubicBezTo>
                <a:cubicBezTo>
                  <a:pt x="3047996" y="2365679"/>
                  <a:pt x="2365678" y="3047996"/>
                  <a:pt x="1523998" y="3047996"/>
                </a:cubicBezTo>
                <a:cubicBezTo>
                  <a:pt x="682317" y="3047996"/>
                  <a:pt x="0" y="2365679"/>
                  <a:pt x="0" y="1523998"/>
                </a:cubicBezTo>
                <a:cubicBezTo>
                  <a:pt x="0" y="682317"/>
                  <a:pt x="682317" y="0"/>
                  <a:pt x="152399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946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4D83CA4C-7CA4-4F36-BB50-414F277095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5440018" cy="6858000"/>
          </a:xfrm>
          <a:custGeom>
            <a:avLst/>
            <a:gdLst>
              <a:gd name="connsiteX0" fmla="*/ 0 w 10880035"/>
              <a:gd name="connsiteY0" fmla="*/ 0 h 13716000"/>
              <a:gd name="connsiteX1" fmla="*/ 10880035 w 10880035"/>
              <a:gd name="connsiteY1" fmla="*/ 0 h 13716000"/>
              <a:gd name="connsiteX2" fmla="*/ 10880035 w 10880035"/>
              <a:gd name="connsiteY2" fmla="*/ 13716000 h 13716000"/>
              <a:gd name="connsiteX3" fmla="*/ 0 w 1088003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0035" h="13716000">
                <a:moveTo>
                  <a:pt x="0" y="0"/>
                </a:moveTo>
                <a:lnTo>
                  <a:pt x="10880035" y="0"/>
                </a:lnTo>
                <a:lnTo>
                  <a:pt x="10880035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4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52A0CB9C-B7D3-42E7-83BD-DBD8AAA757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13247" y="1120179"/>
            <a:ext cx="3770855" cy="2374837"/>
          </a:xfrm>
          <a:custGeom>
            <a:avLst/>
            <a:gdLst>
              <a:gd name="connsiteX0" fmla="*/ 0 w 7541710"/>
              <a:gd name="connsiteY0" fmla="*/ 0 h 4749673"/>
              <a:gd name="connsiteX1" fmla="*/ 7541710 w 7541710"/>
              <a:gd name="connsiteY1" fmla="*/ 0 h 4749673"/>
              <a:gd name="connsiteX2" fmla="*/ 7541710 w 7541710"/>
              <a:gd name="connsiteY2" fmla="*/ 4749673 h 4749673"/>
              <a:gd name="connsiteX3" fmla="*/ 0 w 7541710"/>
              <a:gd name="connsiteY3" fmla="*/ 4749673 h 474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1710" h="4749673">
                <a:moveTo>
                  <a:pt x="0" y="0"/>
                </a:moveTo>
                <a:lnTo>
                  <a:pt x="7541710" y="0"/>
                </a:lnTo>
                <a:lnTo>
                  <a:pt x="7541710" y="4749673"/>
                </a:lnTo>
                <a:lnTo>
                  <a:pt x="0" y="47496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90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F3F7B34C-7BD9-4B37-AA88-C3807C7EB0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2136" y="1318701"/>
            <a:ext cx="3656408" cy="2297712"/>
          </a:xfrm>
          <a:custGeom>
            <a:avLst/>
            <a:gdLst>
              <a:gd name="connsiteX0" fmla="*/ 0 w 7312816"/>
              <a:gd name="connsiteY0" fmla="*/ 0 h 4595423"/>
              <a:gd name="connsiteX1" fmla="*/ 7312816 w 7312816"/>
              <a:gd name="connsiteY1" fmla="*/ 0 h 4595423"/>
              <a:gd name="connsiteX2" fmla="*/ 7312816 w 7312816"/>
              <a:gd name="connsiteY2" fmla="*/ 4595423 h 4595423"/>
              <a:gd name="connsiteX3" fmla="*/ 0 w 7312816"/>
              <a:gd name="connsiteY3" fmla="*/ 4595423 h 45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816" h="4595423">
                <a:moveTo>
                  <a:pt x="0" y="0"/>
                </a:moveTo>
                <a:lnTo>
                  <a:pt x="7312816" y="0"/>
                </a:lnTo>
                <a:lnTo>
                  <a:pt x="7312816" y="4595423"/>
                </a:lnTo>
                <a:lnTo>
                  <a:pt x="0" y="459542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30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743BCB8B-75AA-42E9-9292-5183924550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87690" y="202479"/>
            <a:ext cx="2682656" cy="4743768"/>
          </a:xfrm>
          <a:custGeom>
            <a:avLst/>
            <a:gdLst>
              <a:gd name="connsiteX0" fmla="*/ 0 w 5365312"/>
              <a:gd name="connsiteY0" fmla="*/ 0 h 9487535"/>
              <a:gd name="connsiteX1" fmla="*/ 5365312 w 5365312"/>
              <a:gd name="connsiteY1" fmla="*/ 0 h 9487535"/>
              <a:gd name="connsiteX2" fmla="*/ 5365312 w 5365312"/>
              <a:gd name="connsiteY2" fmla="*/ 9487535 h 9487535"/>
              <a:gd name="connsiteX3" fmla="*/ 0 w 5365312"/>
              <a:gd name="connsiteY3" fmla="*/ 9487535 h 948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5312" h="9487535">
                <a:moveTo>
                  <a:pt x="0" y="0"/>
                </a:moveTo>
                <a:lnTo>
                  <a:pt x="5365312" y="0"/>
                </a:lnTo>
                <a:lnTo>
                  <a:pt x="5365312" y="9487535"/>
                </a:lnTo>
                <a:lnTo>
                  <a:pt x="0" y="94875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0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C4D4BAE6-D4BF-4F3E-9958-D34B540DD2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39617" y="1295369"/>
            <a:ext cx="1443433" cy="2552437"/>
          </a:xfrm>
          <a:custGeom>
            <a:avLst/>
            <a:gdLst>
              <a:gd name="connsiteX0" fmla="*/ 0 w 2886866"/>
              <a:gd name="connsiteY0" fmla="*/ 0 h 5104873"/>
              <a:gd name="connsiteX1" fmla="*/ 2886866 w 2886866"/>
              <a:gd name="connsiteY1" fmla="*/ 0 h 5104873"/>
              <a:gd name="connsiteX2" fmla="*/ 2886866 w 2886866"/>
              <a:gd name="connsiteY2" fmla="*/ 5104873 h 5104873"/>
              <a:gd name="connsiteX3" fmla="*/ 0 w 2886866"/>
              <a:gd name="connsiteY3" fmla="*/ 5104873 h 51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866" h="5104873">
                <a:moveTo>
                  <a:pt x="0" y="0"/>
                </a:moveTo>
                <a:lnTo>
                  <a:pt x="2886866" y="0"/>
                </a:lnTo>
                <a:lnTo>
                  <a:pt x="2886866" y="5104873"/>
                </a:lnTo>
                <a:lnTo>
                  <a:pt x="0" y="51048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366E2789-5F62-4A87-BFA1-AE7E741B1F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278364" y="1295369"/>
            <a:ext cx="1443433" cy="2552437"/>
          </a:xfrm>
          <a:custGeom>
            <a:avLst/>
            <a:gdLst>
              <a:gd name="connsiteX0" fmla="*/ 0 w 2886866"/>
              <a:gd name="connsiteY0" fmla="*/ 0 h 5104873"/>
              <a:gd name="connsiteX1" fmla="*/ 2886866 w 2886866"/>
              <a:gd name="connsiteY1" fmla="*/ 0 h 5104873"/>
              <a:gd name="connsiteX2" fmla="*/ 2886866 w 2886866"/>
              <a:gd name="connsiteY2" fmla="*/ 5104873 h 5104873"/>
              <a:gd name="connsiteX3" fmla="*/ 0 w 2886866"/>
              <a:gd name="connsiteY3" fmla="*/ 5104873 h 51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866" h="5104873">
                <a:moveTo>
                  <a:pt x="0" y="0"/>
                </a:moveTo>
                <a:lnTo>
                  <a:pt x="2886866" y="0"/>
                </a:lnTo>
                <a:lnTo>
                  <a:pt x="2886866" y="5104873"/>
                </a:lnTo>
                <a:lnTo>
                  <a:pt x="0" y="51048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5975F2E-A7FA-4F62-84A3-9B2B74B86E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94243" y="1295369"/>
            <a:ext cx="1443433" cy="2552437"/>
          </a:xfrm>
          <a:custGeom>
            <a:avLst/>
            <a:gdLst>
              <a:gd name="connsiteX0" fmla="*/ 0 w 2886866"/>
              <a:gd name="connsiteY0" fmla="*/ 0 h 5104873"/>
              <a:gd name="connsiteX1" fmla="*/ 2886866 w 2886866"/>
              <a:gd name="connsiteY1" fmla="*/ 0 h 5104873"/>
              <a:gd name="connsiteX2" fmla="*/ 2886866 w 2886866"/>
              <a:gd name="connsiteY2" fmla="*/ 5104873 h 5104873"/>
              <a:gd name="connsiteX3" fmla="*/ 0 w 2886866"/>
              <a:gd name="connsiteY3" fmla="*/ 5104873 h 51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866" h="5104873">
                <a:moveTo>
                  <a:pt x="0" y="0"/>
                </a:moveTo>
                <a:lnTo>
                  <a:pt x="2886866" y="0"/>
                </a:lnTo>
                <a:lnTo>
                  <a:pt x="2886866" y="5104873"/>
                </a:lnTo>
                <a:lnTo>
                  <a:pt x="0" y="51048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9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91FE4BDA-43CB-40A4-AAFD-078709EC3C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61629" y="1458139"/>
            <a:ext cx="2965687" cy="3957017"/>
          </a:xfrm>
          <a:custGeom>
            <a:avLst/>
            <a:gdLst>
              <a:gd name="connsiteX0" fmla="*/ 0 w 5931373"/>
              <a:gd name="connsiteY0" fmla="*/ 0 h 7914033"/>
              <a:gd name="connsiteX1" fmla="*/ 5931373 w 5931373"/>
              <a:gd name="connsiteY1" fmla="*/ 0 h 7914033"/>
              <a:gd name="connsiteX2" fmla="*/ 5931373 w 5931373"/>
              <a:gd name="connsiteY2" fmla="*/ 7914033 h 7914033"/>
              <a:gd name="connsiteX3" fmla="*/ 0 w 5931373"/>
              <a:gd name="connsiteY3" fmla="*/ 7914033 h 791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373" h="7914033">
                <a:moveTo>
                  <a:pt x="0" y="0"/>
                </a:moveTo>
                <a:lnTo>
                  <a:pt x="5931373" y="0"/>
                </a:lnTo>
                <a:lnTo>
                  <a:pt x="5931373" y="7914033"/>
                </a:lnTo>
                <a:lnTo>
                  <a:pt x="0" y="79140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6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38ECA51-6E30-4177-AF25-7D4C7E647D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669" y="718931"/>
            <a:ext cx="5355329" cy="5420139"/>
          </a:xfrm>
          <a:custGeom>
            <a:avLst/>
            <a:gdLst>
              <a:gd name="connsiteX0" fmla="*/ 0 w 10710658"/>
              <a:gd name="connsiteY0" fmla="*/ 0 h 10840278"/>
              <a:gd name="connsiteX1" fmla="*/ 10710658 w 10710658"/>
              <a:gd name="connsiteY1" fmla="*/ 0 h 10840278"/>
              <a:gd name="connsiteX2" fmla="*/ 10710658 w 10710658"/>
              <a:gd name="connsiteY2" fmla="*/ 10840278 h 10840278"/>
              <a:gd name="connsiteX3" fmla="*/ 0 w 10710658"/>
              <a:gd name="connsiteY3" fmla="*/ 10840278 h 10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0658" h="10840278">
                <a:moveTo>
                  <a:pt x="0" y="0"/>
                </a:moveTo>
                <a:lnTo>
                  <a:pt x="10710658" y="0"/>
                </a:lnTo>
                <a:lnTo>
                  <a:pt x="10710658" y="10840278"/>
                </a:lnTo>
                <a:lnTo>
                  <a:pt x="0" y="10840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0616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8A92859-AC05-487C-8A71-7DE082D814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19245" y="2815518"/>
            <a:ext cx="1555668" cy="2073766"/>
          </a:xfrm>
          <a:custGeom>
            <a:avLst/>
            <a:gdLst>
              <a:gd name="connsiteX0" fmla="*/ 0 w 3111336"/>
              <a:gd name="connsiteY0" fmla="*/ 0 h 4147532"/>
              <a:gd name="connsiteX1" fmla="*/ 3111336 w 3111336"/>
              <a:gd name="connsiteY1" fmla="*/ 0 h 4147532"/>
              <a:gd name="connsiteX2" fmla="*/ 3111336 w 3111336"/>
              <a:gd name="connsiteY2" fmla="*/ 4147532 h 4147532"/>
              <a:gd name="connsiteX3" fmla="*/ 0 w 3111336"/>
              <a:gd name="connsiteY3" fmla="*/ 4147532 h 414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1336" h="4147532">
                <a:moveTo>
                  <a:pt x="0" y="0"/>
                </a:moveTo>
                <a:lnTo>
                  <a:pt x="3111336" y="0"/>
                </a:lnTo>
                <a:lnTo>
                  <a:pt x="3111336" y="4147532"/>
                </a:lnTo>
                <a:lnTo>
                  <a:pt x="0" y="41475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013105A3-FDF2-4A35-A86D-987BD710932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11227" y="1902509"/>
            <a:ext cx="3719319" cy="2342381"/>
          </a:xfrm>
          <a:custGeom>
            <a:avLst/>
            <a:gdLst>
              <a:gd name="connsiteX0" fmla="*/ 0 w 7438638"/>
              <a:gd name="connsiteY0" fmla="*/ 0 h 4684761"/>
              <a:gd name="connsiteX1" fmla="*/ 7438638 w 7438638"/>
              <a:gd name="connsiteY1" fmla="*/ 0 h 4684761"/>
              <a:gd name="connsiteX2" fmla="*/ 7438638 w 7438638"/>
              <a:gd name="connsiteY2" fmla="*/ 4684761 h 4684761"/>
              <a:gd name="connsiteX3" fmla="*/ 0 w 7438638"/>
              <a:gd name="connsiteY3" fmla="*/ 4684761 h 46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8638" h="4684761">
                <a:moveTo>
                  <a:pt x="0" y="0"/>
                </a:moveTo>
                <a:lnTo>
                  <a:pt x="7438638" y="0"/>
                </a:lnTo>
                <a:lnTo>
                  <a:pt x="7438638" y="4684761"/>
                </a:lnTo>
                <a:lnTo>
                  <a:pt x="0" y="468476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4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2B5A41B-AF74-4BF3-A1B7-AC531B75581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48153" y="3488690"/>
            <a:ext cx="1088700" cy="1925160"/>
          </a:xfrm>
          <a:custGeom>
            <a:avLst/>
            <a:gdLst>
              <a:gd name="connsiteX0" fmla="*/ 0 w 2177400"/>
              <a:gd name="connsiteY0" fmla="*/ 0 h 3850319"/>
              <a:gd name="connsiteX1" fmla="*/ 2177400 w 2177400"/>
              <a:gd name="connsiteY1" fmla="*/ 0 h 3850319"/>
              <a:gd name="connsiteX2" fmla="*/ 2177400 w 2177400"/>
              <a:gd name="connsiteY2" fmla="*/ 3850319 h 3850319"/>
              <a:gd name="connsiteX3" fmla="*/ 0 w 2177400"/>
              <a:gd name="connsiteY3" fmla="*/ 3850319 h 385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400" h="3850319">
                <a:moveTo>
                  <a:pt x="0" y="0"/>
                </a:moveTo>
                <a:lnTo>
                  <a:pt x="2177400" y="0"/>
                </a:lnTo>
                <a:lnTo>
                  <a:pt x="2177400" y="3850319"/>
                </a:lnTo>
                <a:lnTo>
                  <a:pt x="0" y="38503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40E9A55B-6180-4C02-B374-E74F8D64384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71922" y="1455852"/>
            <a:ext cx="2695575" cy="3593306"/>
          </a:xfrm>
          <a:custGeom>
            <a:avLst/>
            <a:gdLst>
              <a:gd name="connsiteX0" fmla="*/ 0 w 5391150"/>
              <a:gd name="connsiteY0" fmla="*/ 0 h 7186611"/>
              <a:gd name="connsiteX1" fmla="*/ 5391150 w 5391150"/>
              <a:gd name="connsiteY1" fmla="*/ 0 h 7186611"/>
              <a:gd name="connsiteX2" fmla="*/ 5391150 w 5391150"/>
              <a:gd name="connsiteY2" fmla="*/ 7186611 h 7186611"/>
              <a:gd name="connsiteX3" fmla="*/ 0 w 5391150"/>
              <a:gd name="connsiteY3" fmla="*/ 7186611 h 718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1150" h="7186611">
                <a:moveTo>
                  <a:pt x="0" y="0"/>
                </a:moveTo>
                <a:lnTo>
                  <a:pt x="5391150" y="0"/>
                </a:lnTo>
                <a:lnTo>
                  <a:pt x="5391150" y="7186611"/>
                </a:lnTo>
                <a:lnTo>
                  <a:pt x="0" y="71866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8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B3793406-23DF-45BB-A26E-AA30DC1EC5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1522794"/>
            <a:ext cx="4758289" cy="2855547"/>
          </a:xfrm>
          <a:custGeom>
            <a:avLst/>
            <a:gdLst>
              <a:gd name="connsiteX0" fmla="*/ 0 w 9516577"/>
              <a:gd name="connsiteY0" fmla="*/ 0 h 5711094"/>
              <a:gd name="connsiteX1" fmla="*/ 9516577 w 9516577"/>
              <a:gd name="connsiteY1" fmla="*/ 0 h 5711094"/>
              <a:gd name="connsiteX2" fmla="*/ 9516577 w 9516577"/>
              <a:gd name="connsiteY2" fmla="*/ 5711094 h 5711094"/>
              <a:gd name="connsiteX3" fmla="*/ 0 w 9516577"/>
              <a:gd name="connsiteY3" fmla="*/ 5711094 h 571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6577" h="5711094">
                <a:moveTo>
                  <a:pt x="0" y="0"/>
                </a:moveTo>
                <a:lnTo>
                  <a:pt x="9516577" y="0"/>
                </a:lnTo>
                <a:lnTo>
                  <a:pt x="9516577" y="5711094"/>
                </a:lnTo>
                <a:lnTo>
                  <a:pt x="0" y="57110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1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000E348-7676-4F77-89DD-6F4F8F66280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47435" y="0"/>
            <a:ext cx="3022574" cy="3962723"/>
          </a:xfrm>
          <a:custGeom>
            <a:avLst/>
            <a:gdLst>
              <a:gd name="connsiteX0" fmla="*/ 0 w 6045148"/>
              <a:gd name="connsiteY0" fmla="*/ 0 h 7925446"/>
              <a:gd name="connsiteX1" fmla="*/ 6045148 w 6045148"/>
              <a:gd name="connsiteY1" fmla="*/ 0 h 7925446"/>
              <a:gd name="connsiteX2" fmla="*/ 6045148 w 6045148"/>
              <a:gd name="connsiteY2" fmla="*/ 7925446 h 7925446"/>
              <a:gd name="connsiteX3" fmla="*/ 0 w 6045148"/>
              <a:gd name="connsiteY3" fmla="*/ 7925446 h 79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5148" h="7925446">
                <a:moveTo>
                  <a:pt x="0" y="0"/>
                </a:moveTo>
                <a:lnTo>
                  <a:pt x="6045148" y="0"/>
                </a:lnTo>
                <a:lnTo>
                  <a:pt x="6045148" y="7925446"/>
                </a:lnTo>
                <a:lnTo>
                  <a:pt x="0" y="79254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7E724093-A13B-4C85-B55C-51A6DA42F21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06740" y="0"/>
            <a:ext cx="3022574" cy="3962723"/>
          </a:xfrm>
          <a:custGeom>
            <a:avLst/>
            <a:gdLst>
              <a:gd name="connsiteX0" fmla="*/ 0 w 6045148"/>
              <a:gd name="connsiteY0" fmla="*/ 0 h 7925446"/>
              <a:gd name="connsiteX1" fmla="*/ 6045148 w 6045148"/>
              <a:gd name="connsiteY1" fmla="*/ 0 h 7925446"/>
              <a:gd name="connsiteX2" fmla="*/ 6045148 w 6045148"/>
              <a:gd name="connsiteY2" fmla="*/ 7925446 h 7925446"/>
              <a:gd name="connsiteX3" fmla="*/ 0 w 6045148"/>
              <a:gd name="connsiteY3" fmla="*/ 7925446 h 79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5148" h="7925446">
                <a:moveTo>
                  <a:pt x="0" y="0"/>
                </a:moveTo>
                <a:lnTo>
                  <a:pt x="6045148" y="0"/>
                </a:lnTo>
                <a:lnTo>
                  <a:pt x="6045148" y="7925446"/>
                </a:lnTo>
                <a:lnTo>
                  <a:pt x="0" y="79254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0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2025C396-00E3-4190-B535-5B6F36E6420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69116" y="3157997"/>
            <a:ext cx="2129724" cy="3700003"/>
          </a:xfrm>
          <a:custGeom>
            <a:avLst/>
            <a:gdLst>
              <a:gd name="connsiteX0" fmla="*/ 0 w 4259448"/>
              <a:gd name="connsiteY0" fmla="*/ 0 h 7400006"/>
              <a:gd name="connsiteX1" fmla="*/ 4259448 w 4259448"/>
              <a:gd name="connsiteY1" fmla="*/ 0 h 7400006"/>
              <a:gd name="connsiteX2" fmla="*/ 4259448 w 4259448"/>
              <a:gd name="connsiteY2" fmla="*/ 7400006 h 7400006"/>
              <a:gd name="connsiteX3" fmla="*/ 0 w 4259448"/>
              <a:gd name="connsiteY3" fmla="*/ 7400006 h 74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9448" h="7400006">
                <a:moveTo>
                  <a:pt x="0" y="0"/>
                </a:moveTo>
                <a:lnTo>
                  <a:pt x="4259448" y="0"/>
                </a:lnTo>
                <a:lnTo>
                  <a:pt x="4259448" y="7400006"/>
                </a:lnTo>
                <a:lnTo>
                  <a:pt x="0" y="74000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DBED4E3-5846-4ED9-BDFA-F7C8E7C6316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77777" y="3157997"/>
            <a:ext cx="2129724" cy="3700003"/>
          </a:xfrm>
          <a:custGeom>
            <a:avLst/>
            <a:gdLst>
              <a:gd name="connsiteX0" fmla="*/ 0 w 4259448"/>
              <a:gd name="connsiteY0" fmla="*/ 0 h 7400006"/>
              <a:gd name="connsiteX1" fmla="*/ 4259448 w 4259448"/>
              <a:gd name="connsiteY1" fmla="*/ 0 h 7400006"/>
              <a:gd name="connsiteX2" fmla="*/ 4259448 w 4259448"/>
              <a:gd name="connsiteY2" fmla="*/ 7400006 h 7400006"/>
              <a:gd name="connsiteX3" fmla="*/ 0 w 4259448"/>
              <a:gd name="connsiteY3" fmla="*/ 7400006 h 74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9448" h="7400006">
                <a:moveTo>
                  <a:pt x="0" y="0"/>
                </a:moveTo>
                <a:lnTo>
                  <a:pt x="4259448" y="0"/>
                </a:lnTo>
                <a:lnTo>
                  <a:pt x="4259448" y="7400006"/>
                </a:lnTo>
                <a:lnTo>
                  <a:pt x="0" y="74000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6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346AF226-035A-4419-B521-3DE683FB6D6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2140857"/>
          </a:xfrm>
          <a:custGeom>
            <a:avLst/>
            <a:gdLst>
              <a:gd name="connsiteX0" fmla="*/ 0 w 24384000"/>
              <a:gd name="connsiteY0" fmla="*/ 0 h 4281714"/>
              <a:gd name="connsiteX1" fmla="*/ 24384000 w 24384000"/>
              <a:gd name="connsiteY1" fmla="*/ 0 h 4281714"/>
              <a:gd name="connsiteX2" fmla="*/ 24384000 w 24384000"/>
              <a:gd name="connsiteY2" fmla="*/ 4281714 h 4281714"/>
              <a:gd name="connsiteX3" fmla="*/ 0 w 24384000"/>
              <a:gd name="connsiteY3" fmla="*/ 4281714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4281714">
                <a:moveTo>
                  <a:pt x="0" y="0"/>
                </a:moveTo>
                <a:lnTo>
                  <a:pt x="24384000" y="0"/>
                </a:lnTo>
                <a:lnTo>
                  <a:pt x="24384000" y="4281714"/>
                </a:lnTo>
                <a:lnTo>
                  <a:pt x="0" y="4281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4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6909E9EC-0EEC-4D8C-8EFE-3E3827D1DF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78826" y="1414670"/>
            <a:ext cx="4028661" cy="4028661"/>
          </a:xfrm>
          <a:custGeom>
            <a:avLst/>
            <a:gdLst>
              <a:gd name="connsiteX0" fmla="*/ 0 w 8057322"/>
              <a:gd name="connsiteY0" fmla="*/ 0 h 8057322"/>
              <a:gd name="connsiteX1" fmla="*/ 8057322 w 8057322"/>
              <a:gd name="connsiteY1" fmla="*/ 0 h 8057322"/>
              <a:gd name="connsiteX2" fmla="*/ 8057322 w 8057322"/>
              <a:gd name="connsiteY2" fmla="*/ 8057322 h 8057322"/>
              <a:gd name="connsiteX3" fmla="*/ 0 w 8057322"/>
              <a:gd name="connsiteY3" fmla="*/ 8057322 h 80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7322" h="8057322">
                <a:moveTo>
                  <a:pt x="0" y="0"/>
                </a:moveTo>
                <a:lnTo>
                  <a:pt x="8057322" y="0"/>
                </a:lnTo>
                <a:lnTo>
                  <a:pt x="8057322" y="8057322"/>
                </a:lnTo>
                <a:lnTo>
                  <a:pt x="0" y="80573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83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AC2015A-D146-4EAC-B054-A21C8D16664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2269" y="1265583"/>
            <a:ext cx="4697063" cy="4326835"/>
          </a:xfrm>
          <a:custGeom>
            <a:avLst/>
            <a:gdLst>
              <a:gd name="connsiteX0" fmla="*/ 0 w 9394125"/>
              <a:gd name="connsiteY0" fmla="*/ 0 h 8653670"/>
              <a:gd name="connsiteX1" fmla="*/ 9394125 w 9394125"/>
              <a:gd name="connsiteY1" fmla="*/ 0 h 8653670"/>
              <a:gd name="connsiteX2" fmla="*/ 9394125 w 9394125"/>
              <a:gd name="connsiteY2" fmla="*/ 8653670 h 8653670"/>
              <a:gd name="connsiteX3" fmla="*/ 0 w 9394125"/>
              <a:gd name="connsiteY3" fmla="*/ 8653670 h 86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4125" h="8653670">
                <a:moveTo>
                  <a:pt x="0" y="0"/>
                </a:moveTo>
                <a:lnTo>
                  <a:pt x="9394125" y="0"/>
                </a:lnTo>
                <a:lnTo>
                  <a:pt x="9394125" y="8653670"/>
                </a:lnTo>
                <a:lnTo>
                  <a:pt x="0" y="8653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E4F48A73-1A1D-467F-BB23-23079DDA88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32669" y="1265583"/>
            <a:ext cx="4697063" cy="4326835"/>
          </a:xfrm>
          <a:custGeom>
            <a:avLst/>
            <a:gdLst>
              <a:gd name="connsiteX0" fmla="*/ 0 w 9394125"/>
              <a:gd name="connsiteY0" fmla="*/ 0 h 8653670"/>
              <a:gd name="connsiteX1" fmla="*/ 9394125 w 9394125"/>
              <a:gd name="connsiteY1" fmla="*/ 0 h 8653670"/>
              <a:gd name="connsiteX2" fmla="*/ 9394125 w 9394125"/>
              <a:gd name="connsiteY2" fmla="*/ 8653670 h 8653670"/>
              <a:gd name="connsiteX3" fmla="*/ 0 w 9394125"/>
              <a:gd name="connsiteY3" fmla="*/ 8653670 h 86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4125" h="8653670">
                <a:moveTo>
                  <a:pt x="0" y="0"/>
                </a:moveTo>
                <a:lnTo>
                  <a:pt x="9394125" y="0"/>
                </a:lnTo>
                <a:lnTo>
                  <a:pt x="9394125" y="8653670"/>
                </a:lnTo>
                <a:lnTo>
                  <a:pt x="0" y="8653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0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5F62B029-846E-46D7-B389-6B89278F19A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936974" cy="6858000"/>
          </a:xfrm>
          <a:custGeom>
            <a:avLst/>
            <a:gdLst>
              <a:gd name="connsiteX0" fmla="*/ 0 w 11873948"/>
              <a:gd name="connsiteY0" fmla="*/ 0 h 13716000"/>
              <a:gd name="connsiteX1" fmla="*/ 11873948 w 11873948"/>
              <a:gd name="connsiteY1" fmla="*/ 0 h 13716000"/>
              <a:gd name="connsiteX2" fmla="*/ 11873948 w 11873948"/>
              <a:gd name="connsiteY2" fmla="*/ 13716000 h 13716000"/>
              <a:gd name="connsiteX3" fmla="*/ 0 w 1187394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73948" h="13716000">
                <a:moveTo>
                  <a:pt x="0" y="0"/>
                </a:moveTo>
                <a:lnTo>
                  <a:pt x="11873948" y="0"/>
                </a:lnTo>
                <a:lnTo>
                  <a:pt x="1187394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4DC60A6-D60F-47D4-B425-CF0808B40E8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51783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5CE2B11-185C-4F93-B350-EE073CFB27A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15739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A7B41B7-D15F-44C0-8766-D962873FC78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987826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91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EB82991-8E55-40D1-9862-4B931E21DA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19201" y="1075496"/>
            <a:ext cx="4151086" cy="4151086"/>
          </a:xfrm>
          <a:custGeom>
            <a:avLst/>
            <a:gdLst>
              <a:gd name="connsiteX0" fmla="*/ 4151086 w 8302172"/>
              <a:gd name="connsiteY0" fmla="*/ 0 h 8302172"/>
              <a:gd name="connsiteX1" fmla="*/ 8302172 w 8302172"/>
              <a:gd name="connsiteY1" fmla="*/ 4151086 h 8302172"/>
              <a:gd name="connsiteX2" fmla="*/ 4151086 w 8302172"/>
              <a:gd name="connsiteY2" fmla="*/ 8302172 h 8302172"/>
              <a:gd name="connsiteX3" fmla="*/ 0 w 8302172"/>
              <a:gd name="connsiteY3" fmla="*/ 4151086 h 8302172"/>
              <a:gd name="connsiteX4" fmla="*/ 4151086 w 8302172"/>
              <a:gd name="connsiteY4" fmla="*/ 0 h 830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2172" h="8302172">
                <a:moveTo>
                  <a:pt x="4151086" y="0"/>
                </a:moveTo>
                <a:cubicBezTo>
                  <a:pt x="6443667" y="0"/>
                  <a:pt x="8302172" y="1858505"/>
                  <a:pt x="8302172" y="4151086"/>
                </a:cubicBezTo>
                <a:cubicBezTo>
                  <a:pt x="8302172" y="6443667"/>
                  <a:pt x="6443667" y="8302172"/>
                  <a:pt x="4151086" y="8302172"/>
                </a:cubicBezTo>
                <a:cubicBezTo>
                  <a:pt x="1858505" y="8302172"/>
                  <a:pt x="0" y="6443667"/>
                  <a:pt x="0" y="4151086"/>
                </a:cubicBezTo>
                <a:cubicBezTo>
                  <a:pt x="0" y="1858505"/>
                  <a:pt x="1858505" y="0"/>
                  <a:pt x="415108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742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035B736C-B1BC-4ABC-97AE-D73484B7AEB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78357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F9C69E4-2143-4AFE-91B2-C5C11692B3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25208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C415AF9-2EC7-4787-8A5E-64B10256580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78357" y="3562331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A6D76B7-A4D3-4656-928B-2385C34DAF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25208" y="3562331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4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EBCB3E85-635E-4A8D-83FF-4E067CA4EB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21943" y="0"/>
            <a:ext cx="7170057" cy="6858000"/>
          </a:xfrm>
          <a:custGeom>
            <a:avLst/>
            <a:gdLst>
              <a:gd name="connsiteX0" fmla="*/ 0 w 14340114"/>
              <a:gd name="connsiteY0" fmla="*/ 0 h 13716000"/>
              <a:gd name="connsiteX1" fmla="*/ 14340114 w 14340114"/>
              <a:gd name="connsiteY1" fmla="*/ 0 h 13716000"/>
              <a:gd name="connsiteX2" fmla="*/ 14340114 w 14340114"/>
              <a:gd name="connsiteY2" fmla="*/ 13716000 h 13716000"/>
              <a:gd name="connsiteX3" fmla="*/ 0 w 1434011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0114" h="13716000">
                <a:moveTo>
                  <a:pt x="0" y="0"/>
                </a:moveTo>
                <a:lnTo>
                  <a:pt x="14340114" y="0"/>
                </a:lnTo>
                <a:lnTo>
                  <a:pt x="1434011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78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704C5FA5-546C-407D-9B0E-9201483622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32629"/>
            <a:ext cx="12192000" cy="3425372"/>
          </a:xfrm>
          <a:custGeom>
            <a:avLst/>
            <a:gdLst>
              <a:gd name="connsiteX0" fmla="*/ 0 w 24384000"/>
              <a:gd name="connsiteY0" fmla="*/ 0 h 6850743"/>
              <a:gd name="connsiteX1" fmla="*/ 24384000 w 24384000"/>
              <a:gd name="connsiteY1" fmla="*/ 0 h 6850743"/>
              <a:gd name="connsiteX2" fmla="*/ 24384000 w 24384000"/>
              <a:gd name="connsiteY2" fmla="*/ 6850743 h 6850743"/>
              <a:gd name="connsiteX3" fmla="*/ 0 w 24384000"/>
              <a:gd name="connsiteY3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6850743">
                <a:moveTo>
                  <a:pt x="0" y="0"/>
                </a:moveTo>
                <a:lnTo>
                  <a:pt x="24384000" y="0"/>
                </a:lnTo>
                <a:lnTo>
                  <a:pt x="24384000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98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A9EF-F145-4A81-8102-CF6C08B461D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11F-C49C-4DD7-B018-0E84502CB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414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A9EF-F145-4A81-8102-CF6C08B461D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11F-C49C-4DD7-B018-0E84502CB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20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50049" r="-17056" b="-4964"/>
          <a:stretch>
            <a:fillRect/>
          </a:stretch>
        </p:blipFill>
        <p:spPr bwMode="auto">
          <a:xfrm>
            <a:off x="-25400" y="-12700"/>
            <a:ext cx="61722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hape 42"/>
          <p:cNvGrpSpPr>
            <a:grpSpLocks/>
          </p:cNvGrpSpPr>
          <p:nvPr/>
        </p:nvGrpSpPr>
        <p:grpSpPr bwMode="auto">
          <a:xfrm>
            <a:off x="821267" y="774700"/>
            <a:ext cx="10549467" cy="5308600"/>
            <a:chOff x="615225" y="581250"/>
            <a:chExt cx="7913399" cy="3981000"/>
          </a:xfrm>
        </p:grpSpPr>
        <p:sp>
          <p:nvSpPr>
            <p:cNvPr id="6" name="Shape 43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7" name="Shape 44"/>
            <p:cNvSpPr>
              <a:spLocks noChangeArrowheads="1"/>
            </p:cNvSpPr>
            <p:nvPr/>
          </p:nvSpPr>
          <p:spPr bwMode="auto">
            <a:xfrm>
              <a:off x="704140" y="666965"/>
              <a:ext cx="7733983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pic>
        <p:nvPicPr>
          <p:cNvPr id="8" name="Shape 4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3112"/>
          <a:stretch>
            <a:fillRect/>
          </a:stretch>
        </p:blipFill>
        <p:spPr bwMode="auto">
          <a:xfrm>
            <a:off x="9863667" y="2463800"/>
            <a:ext cx="232833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4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-11089" b="16541"/>
          <a:stretch>
            <a:fillRect/>
          </a:stretch>
        </p:blipFill>
        <p:spPr bwMode="auto">
          <a:xfrm>
            <a:off x="-25400" y="4473576"/>
            <a:ext cx="232833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668802" y="1392236"/>
            <a:ext cx="8854399" cy="1271999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68802" y="2829935"/>
            <a:ext cx="8854399" cy="3103199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2623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2231433" y="-665766"/>
            <a:ext cx="7523767" cy="7523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8"/>
          <p:cNvGrpSpPr/>
          <p:nvPr/>
        </p:nvGrpSpPr>
        <p:grpSpPr>
          <a:xfrm>
            <a:off x="181733" y="186067"/>
            <a:ext cx="11747600" cy="6507200"/>
            <a:chOff x="136300" y="139550"/>
            <a:chExt cx="8810700" cy="4880400"/>
          </a:xfrm>
        </p:grpSpPr>
        <p:sp>
          <p:nvSpPr>
            <p:cNvPr id="68" name="Google Shape;68;p8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864067" y="719333"/>
            <a:ext cx="8490400" cy="542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pic>
        <p:nvPicPr>
          <p:cNvPr id="71" name="Google Shape;7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46129">
            <a:off x="10028513" y="872857"/>
            <a:ext cx="931544" cy="108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601" y="4203956"/>
            <a:ext cx="972300" cy="102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8501" y="980169"/>
            <a:ext cx="972300" cy="10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54467" y="4953865"/>
            <a:ext cx="625000" cy="11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63615" y="2008597"/>
            <a:ext cx="1185300" cy="118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4806" y="2286057"/>
            <a:ext cx="972300" cy="9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72896" y="5685100"/>
            <a:ext cx="1117139" cy="11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 flipH="1">
            <a:off x="11198198" y="3521931"/>
            <a:ext cx="880601" cy="1203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698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990433" y="992467"/>
            <a:ext cx="5009200" cy="1617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latin typeface="Aref Ruqaa"/>
                <a:ea typeface="Aref Ruqaa"/>
                <a:cs typeface="Aref Ruqaa"/>
                <a:sym typeface="Aref Ruqaa"/>
              </a:defRPr>
            </a:lvl1pPr>
          </a:lstStyle>
          <a:p>
            <a:endParaRPr/>
          </a:p>
        </p:txBody>
      </p:sp>
      <p:grpSp>
        <p:nvGrpSpPr>
          <p:cNvPr id="91" name="Google Shape;91;p10"/>
          <p:cNvGrpSpPr/>
          <p:nvPr/>
        </p:nvGrpSpPr>
        <p:grpSpPr>
          <a:xfrm>
            <a:off x="181733" y="186067"/>
            <a:ext cx="11747600" cy="6507200"/>
            <a:chOff x="136300" y="139550"/>
            <a:chExt cx="8810700" cy="4880400"/>
          </a:xfrm>
        </p:grpSpPr>
        <p:sp>
          <p:nvSpPr>
            <p:cNvPr id="92" name="Google Shape;92;p10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2322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184C4-75EF-4C6B-B2A5-1610624672C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380270-9BCF-4CDA-80A5-9498B4BFC2E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02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D592B-EF25-43D6-B373-D89222ABAC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30FB6B-7A32-49FC-B769-EA4FA06661C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1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56A6F09-1666-4E2F-8754-5426D94DC2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4344" y="1"/>
            <a:ext cx="5747657" cy="6858000"/>
          </a:xfrm>
          <a:custGeom>
            <a:avLst/>
            <a:gdLst>
              <a:gd name="connsiteX0" fmla="*/ 0 w 11495313"/>
              <a:gd name="connsiteY0" fmla="*/ 0 h 13716000"/>
              <a:gd name="connsiteX1" fmla="*/ 11495313 w 11495313"/>
              <a:gd name="connsiteY1" fmla="*/ 0 h 13716000"/>
              <a:gd name="connsiteX2" fmla="*/ 11495313 w 11495313"/>
              <a:gd name="connsiteY2" fmla="*/ 13716000 h 13716000"/>
              <a:gd name="connsiteX3" fmla="*/ 0 w 114953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5313" h="13716000">
                <a:moveTo>
                  <a:pt x="0" y="0"/>
                </a:moveTo>
                <a:lnTo>
                  <a:pt x="11495313" y="0"/>
                </a:lnTo>
                <a:lnTo>
                  <a:pt x="11495313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548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8EFE0-97FE-4B06-A949-84E39E6CD4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6F659E-106A-40CB-924A-03F2BF662A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631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7074E-68D5-4D50-BFD3-D4AD073D106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723F51-0A31-43EC-B4F7-48898CBD2E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304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E920-0605-4AEF-8F5C-F8068BDD16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FACDE0-3271-4806-A4AC-2AFB6429C2E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044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6C626-B792-4E49-BA16-B87EF05FD2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9E749B-0286-4B41-9EB6-7F11B64CBDA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444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E7F27-B605-4B9B-878F-E8D237B9CD1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3D9A2D-D2CA-47A7-8AEF-7665452165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085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1A77C-F96B-479E-B975-5994812240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B672D-E86E-444B-97F9-EC59140868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56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3B394-15E1-42F1-B78F-8CBCA0E528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E7E3A-B966-4EE0-8C9B-D0619E408E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34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061D5-E198-4437-8CB9-040BDA15CB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9464B-0AD3-4B29-A53F-CF4C9B5A87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421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7206E-D405-428A-86F7-7AC73BA993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D17064-F32D-4ED2-97CC-E14F16FDFA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961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50049" r="-17056" b="-4964"/>
          <a:stretch>
            <a:fillRect/>
          </a:stretch>
        </p:blipFill>
        <p:spPr bwMode="auto">
          <a:xfrm>
            <a:off x="-25400" y="-12700"/>
            <a:ext cx="61722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hape 42"/>
          <p:cNvGrpSpPr>
            <a:grpSpLocks/>
          </p:cNvGrpSpPr>
          <p:nvPr/>
        </p:nvGrpSpPr>
        <p:grpSpPr bwMode="auto">
          <a:xfrm>
            <a:off x="821267" y="774700"/>
            <a:ext cx="10549467" cy="5308600"/>
            <a:chOff x="615225" y="581250"/>
            <a:chExt cx="7913399" cy="3981000"/>
          </a:xfrm>
        </p:grpSpPr>
        <p:sp>
          <p:nvSpPr>
            <p:cNvPr id="6" name="Shape 43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7" name="Shape 44"/>
            <p:cNvSpPr>
              <a:spLocks noChangeArrowheads="1"/>
            </p:cNvSpPr>
            <p:nvPr/>
          </p:nvSpPr>
          <p:spPr bwMode="auto">
            <a:xfrm>
              <a:off x="704140" y="666965"/>
              <a:ext cx="7733983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pic>
        <p:nvPicPr>
          <p:cNvPr id="8" name="Shape 4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3112"/>
          <a:stretch>
            <a:fillRect/>
          </a:stretch>
        </p:blipFill>
        <p:spPr bwMode="auto">
          <a:xfrm>
            <a:off x="9863667" y="2463800"/>
            <a:ext cx="232833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4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-11089" b="16541"/>
          <a:stretch>
            <a:fillRect/>
          </a:stretch>
        </p:blipFill>
        <p:spPr bwMode="auto">
          <a:xfrm>
            <a:off x="-25400" y="4473576"/>
            <a:ext cx="232833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668802" y="1392236"/>
            <a:ext cx="8854399" cy="1271999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68802" y="2829935"/>
            <a:ext cx="8854399" cy="3103199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533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13F995D-6BDE-4B51-82B4-0ADD10ECD3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32040" y="718931"/>
            <a:ext cx="3477473" cy="5420140"/>
          </a:xfrm>
          <a:custGeom>
            <a:avLst/>
            <a:gdLst>
              <a:gd name="connsiteX0" fmla="*/ 0 w 6954946"/>
              <a:gd name="connsiteY0" fmla="*/ 0 h 10840279"/>
              <a:gd name="connsiteX1" fmla="*/ 6954946 w 6954946"/>
              <a:gd name="connsiteY1" fmla="*/ 0 h 10840279"/>
              <a:gd name="connsiteX2" fmla="*/ 6954946 w 6954946"/>
              <a:gd name="connsiteY2" fmla="*/ 10840279 h 10840279"/>
              <a:gd name="connsiteX3" fmla="*/ 0 w 6954946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946" h="10840279">
                <a:moveTo>
                  <a:pt x="0" y="0"/>
                </a:moveTo>
                <a:lnTo>
                  <a:pt x="6954946" y="0"/>
                </a:lnTo>
                <a:lnTo>
                  <a:pt x="6954946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E7D4987-CDEC-4007-9ABD-CF01B710F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7263" y="718931"/>
            <a:ext cx="3477473" cy="5420140"/>
          </a:xfrm>
          <a:custGeom>
            <a:avLst/>
            <a:gdLst>
              <a:gd name="connsiteX0" fmla="*/ 0 w 6954946"/>
              <a:gd name="connsiteY0" fmla="*/ 0 h 10840279"/>
              <a:gd name="connsiteX1" fmla="*/ 6954946 w 6954946"/>
              <a:gd name="connsiteY1" fmla="*/ 0 h 10840279"/>
              <a:gd name="connsiteX2" fmla="*/ 6954946 w 6954946"/>
              <a:gd name="connsiteY2" fmla="*/ 10840279 h 10840279"/>
              <a:gd name="connsiteX3" fmla="*/ 0 w 6954946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946" h="10840279">
                <a:moveTo>
                  <a:pt x="0" y="0"/>
                </a:moveTo>
                <a:lnTo>
                  <a:pt x="6954946" y="0"/>
                </a:lnTo>
                <a:lnTo>
                  <a:pt x="6954946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EEDBAE7-2E43-49F2-A061-17F3203266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487" y="718931"/>
            <a:ext cx="3477473" cy="5420140"/>
          </a:xfrm>
          <a:custGeom>
            <a:avLst/>
            <a:gdLst>
              <a:gd name="connsiteX0" fmla="*/ 0 w 6954946"/>
              <a:gd name="connsiteY0" fmla="*/ 0 h 10840279"/>
              <a:gd name="connsiteX1" fmla="*/ 6954946 w 6954946"/>
              <a:gd name="connsiteY1" fmla="*/ 0 h 10840279"/>
              <a:gd name="connsiteX2" fmla="*/ 6954946 w 6954946"/>
              <a:gd name="connsiteY2" fmla="*/ 10840279 h 10840279"/>
              <a:gd name="connsiteX3" fmla="*/ 0 w 6954946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946" h="10840279">
                <a:moveTo>
                  <a:pt x="0" y="0"/>
                </a:moveTo>
                <a:lnTo>
                  <a:pt x="6954946" y="0"/>
                </a:lnTo>
                <a:lnTo>
                  <a:pt x="6954946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295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3183B5F-AAC0-40B7-B4A9-A8A8A86122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73200" y="1286176"/>
            <a:ext cx="9245600" cy="3171370"/>
          </a:xfrm>
          <a:custGeom>
            <a:avLst/>
            <a:gdLst>
              <a:gd name="connsiteX0" fmla="*/ 0 w 18491200"/>
              <a:gd name="connsiteY0" fmla="*/ 0 h 6342740"/>
              <a:gd name="connsiteX1" fmla="*/ 18491200 w 18491200"/>
              <a:gd name="connsiteY1" fmla="*/ 0 h 6342740"/>
              <a:gd name="connsiteX2" fmla="*/ 18491200 w 18491200"/>
              <a:gd name="connsiteY2" fmla="*/ 6342740 h 6342740"/>
              <a:gd name="connsiteX3" fmla="*/ 0 w 18491200"/>
              <a:gd name="connsiteY3" fmla="*/ 6342740 h 634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1200" h="6342740">
                <a:moveTo>
                  <a:pt x="0" y="0"/>
                </a:moveTo>
                <a:lnTo>
                  <a:pt x="18491200" y="0"/>
                </a:lnTo>
                <a:lnTo>
                  <a:pt x="18491200" y="6342740"/>
                </a:lnTo>
                <a:lnTo>
                  <a:pt x="0" y="63427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1918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5304FD65-BA45-41AE-88D6-00234367DC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0573" y="877554"/>
            <a:ext cx="5102893" cy="5102893"/>
          </a:xfrm>
          <a:custGeom>
            <a:avLst/>
            <a:gdLst>
              <a:gd name="connsiteX0" fmla="*/ 5094513 w 10205786"/>
              <a:gd name="connsiteY0" fmla="*/ 5312372 h 10205786"/>
              <a:gd name="connsiteX1" fmla="*/ 7541220 w 10205786"/>
              <a:gd name="connsiteY1" fmla="*/ 7759079 h 10205786"/>
              <a:gd name="connsiteX2" fmla="*/ 5094513 w 10205786"/>
              <a:gd name="connsiteY2" fmla="*/ 10205786 h 10205786"/>
              <a:gd name="connsiteX3" fmla="*/ 2647806 w 10205786"/>
              <a:gd name="connsiteY3" fmla="*/ 7759079 h 10205786"/>
              <a:gd name="connsiteX4" fmla="*/ 2446707 w 10205786"/>
              <a:gd name="connsiteY4" fmla="*/ 2664566 h 10205786"/>
              <a:gd name="connsiteX5" fmla="*/ 4893414 w 10205786"/>
              <a:gd name="connsiteY5" fmla="*/ 5111273 h 10205786"/>
              <a:gd name="connsiteX6" fmla="*/ 2446707 w 10205786"/>
              <a:gd name="connsiteY6" fmla="*/ 7557980 h 10205786"/>
              <a:gd name="connsiteX7" fmla="*/ 0 w 10205786"/>
              <a:gd name="connsiteY7" fmla="*/ 5111273 h 10205786"/>
              <a:gd name="connsiteX8" fmla="*/ 7759078 w 10205786"/>
              <a:gd name="connsiteY8" fmla="*/ 2647806 h 10205786"/>
              <a:gd name="connsiteX9" fmla="*/ 10205786 w 10205786"/>
              <a:gd name="connsiteY9" fmla="*/ 5094513 h 10205786"/>
              <a:gd name="connsiteX10" fmla="*/ 7759078 w 10205786"/>
              <a:gd name="connsiteY10" fmla="*/ 7541221 h 10205786"/>
              <a:gd name="connsiteX11" fmla="*/ 5312371 w 10205786"/>
              <a:gd name="connsiteY11" fmla="*/ 5094514 h 10205786"/>
              <a:gd name="connsiteX12" fmla="*/ 5111273 w 10205786"/>
              <a:gd name="connsiteY12" fmla="*/ 0 h 10205786"/>
              <a:gd name="connsiteX13" fmla="*/ 7557980 w 10205786"/>
              <a:gd name="connsiteY13" fmla="*/ 2446707 h 10205786"/>
              <a:gd name="connsiteX14" fmla="*/ 5111272 w 10205786"/>
              <a:gd name="connsiteY14" fmla="*/ 4893415 h 10205786"/>
              <a:gd name="connsiteX15" fmla="*/ 2664565 w 10205786"/>
              <a:gd name="connsiteY15" fmla="*/ 2446708 h 102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05786" h="10205786">
                <a:moveTo>
                  <a:pt x="5094513" y="5312372"/>
                </a:moveTo>
                <a:lnTo>
                  <a:pt x="7541220" y="7759079"/>
                </a:lnTo>
                <a:lnTo>
                  <a:pt x="5094513" y="10205786"/>
                </a:lnTo>
                <a:lnTo>
                  <a:pt x="2647806" y="7759079"/>
                </a:lnTo>
                <a:close/>
                <a:moveTo>
                  <a:pt x="2446707" y="2664566"/>
                </a:moveTo>
                <a:lnTo>
                  <a:pt x="4893414" y="5111273"/>
                </a:lnTo>
                <a:lnTo>
                  <a:pt x="2446707" y="7557980"/>
                </a:lnTo>
                <a:lnTo>
                  <a:pt x="0" y="5111273"/>
                </a:lnTo>
                <a:close/>
                <a:moveTo>
                  <a:pt x="7759078" y="2647806"/>
                </a:moveTo>
                <a:lnTo>
                  <a:pt x="10205786" y="5094513"/>
                </a:lnTo>
                <a:lnTo>
                  <a:pt x="7759078" y="7541221"/>
                </a:lnTo>
                <a:lnTo>
                  <a:pt x="5312371" y="5094514"/>
                </a:lnTo>
                <a:close/>
                <a:moveTo>
                  <a:pt x="5111273" y="0"/>
                </a:moveTo>
                <a:lnTo>
                  <a:pt x="7557980" y="2446707"/>
                </a:lnTo>
                <a:lnTo>
                  <a:pt x="5111272" y="4893415"/>
                </a:lnTo>
                <a:lnTo>
                  <a:pt x="2664565" y="24467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0A6C085F-2C35-4C46-A986-B3DF14868B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44102" y="877553"/>
            <a:ext cx="5108260" cy="5102896"/>
          </a:xfrm>
          <a:custGeom>
            <a:avLst/>
            <a:gdLst>
              <a:gd name="connsiteX0" fmla="*/ 2451379 w 10216520"/>
              <a:gd name="connsiteY0" fmla="*/ 5306100 h 10205792"/>
              <a:gd name="connsiteX1" fmla="*/ 4901224 w 10216520"/>
              <a:gd name="connsiteY1" fmla="*/ 7755946 h 10205792"/>
              <a:gd name="connsiteX2" fmla="*/ 2451379 w 10216520"/>
              <a:gd name="connsiteY2" fmla="*/ 10205792 h 10205792"/>
              <a:gd name="connsiteX3" fmla="*/ 1532 w 10216520"/>
              <a:gd name="connsiteY3" fmla="*/ 7755946 h 10205792"/>
              <a:gd name="connsiteX4" fmla="*/ 7766673 w 10216520"/>
              <a:gd name="connsiteY4" fmla="*/ 5306097 h 10205792"/>
              <a:gd name="connsiteX5" fmla="*/ 10216520 w 10216520"/>
              <a:gd name="connsiteY5" fmla="*/ 7755944 h 10205792"/>
              <a:gd name="connsiteX6" fmla="*/ 7766674 w 10216520"/>
              <a:gd name="connsiteY6" fmla="*/ 10205789 h 10205792"/>
              <a:gd name="connsiteX7" fmla="*/ 5316828 w 10216520"/>
              <a:gd name="connsiteY7" fmla="*/ 7755944 h 10205792"/>
              <a:gd name="connsiteX8" fmla="*/ 5107492 w 10216520"/>
              <a:gd name="connsiteY8" fmla="*/ 2653050 h 10205792"/>
              <a:gd name="connsiteX9" fmla="*/ 7557338 w 10216520"/>
              <a:gd name="connsiteY9" fmla="*/ 5102895 h 10205792"/>
              <a:gd name="connsiteX10" fmla="*/ 5107492 w 10216520"/>
              <a:gd name="connsiteY10" fmla="*/ 7552742 h 10205792"/>
              <a:gd name="connsiteX11" fmla="*/ 2657646 w 10216520"/>
              <a:gd name="connsiteY11" fmla="*/ 5102897 h 10205792"/>
              <a:gd name="connsiteX12" fmla="*/ 2449845 w 10216520"/>
              <a:gd name="connsiteY12" fmla="*/ 0 h 10205792"/>
              <a:gd name="connsiteX13" fmla="*/ 4899692 w 10216520"/>
              <a:gd name="connsiteY13" fmla="*/ 2449846 h 10205792"/>
              <a:gd name="connsiteX14" fmla="*/ 2449845 w 10216520"/>
              <a:gd name="connsiteY14" fmla="*/ 4899693 h 10205792"/>
              <a:gd name="connsiteX15" fmla="*/ 0 w 10216520"/>
              <a:gd name="connsiteY15" fmla="*/ 2449846 h 1020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16520" h="10205792">
                <a:moveTo>
                  <a:pt x="2451379" y="5306100"/>
                </a:moveTo>
                <a:lnTo>
                  <a:pt x="4901224" y="7755946"/>
                </a:lnTo>
                <a:lnTo>
                  <a:pt x="2451379" y="10205792"/>
                </a:lnTo>
                <a:lnTo>
                  <a:pt x="1532" y="7755946"/>
                </a:lnTo>
                <a:close/>
                <a:moveTo>
                  <a:pt x="7766673" y="5306097"/>
                </a:moveTo>
                <a:lnTo>
                  <a:pt x="10216520" y="7755944"/>
                </a:lnTo>
                <a:lnTo>
                  <a:pt x="7766674" y="10205789"/>
                </a:lnTo>
                <a:lnTo>
                  <a:pt x="5316828" y="7755944"/>
                </a:lnTo>
                <a:close/>
                <a:moveTo>
                  <a:pt x="5107492" y="2653050"/>
                </a:moveTo>
                <a:lnTo>
                  <a:pt x="7557338" y="5102895"/>
                </a:lnTo>
                <a:lnTo>
                  <a:pt x="5107492" y="7552742"/>
                </a:lnTo>
                <a:lnTo>
                  <a:pt x="2657646" y="5102897"/>
                </a:lnTo>
                <a:close/>
                <a:moveTo>
                  <a:pt x="2449845" y="0"/>
                </a:moveTo>
                <a:lnTo>
                  <a:pt x="4899692" y="2449846"/>
                </a:lnTo>
                <a:lnTo>
                  <a:pt x="2449845" y="4899693"/>
                </a:lnTo>
                <a:lnTo>
                  <a:pt x="0" y="24498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5377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50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5" r:id="rId54"/>
    <p:sldLayoutId id="2147483716" r:id="rId55"/>
    <p:sldLayoutId id="2147483730" r:id="rId56"/>
    <p:sldLayoutId id="2147483731" r:id="rId57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64F054-0E5B-4681-8E98-A54DE4A834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7FF06-2CCB-4FF4-B411-7D710329C59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1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.xml"/><Relationship Id="rId7" Type="http://schemas.openxmlformats.org/officeDocument/2006/relationships/image" Target="../media/image19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10" Type="http://schemas.openxmlformats.org/officeDocument/2006/relationships/slide" Target="slide10.xml"/><Relationship Id="rId4" Type="http://schemas.openxmlformats.org/officeDocument/2006/relationships/tags" Target="../tags/tag5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6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7.xml"/><Relationship Id="rId4" Type="http://schemas.openxmlformats.org/officeDocument/2006/relationships/slide" Target="slide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8.xml"/><Relationship Id="rId4" Type="http://schemas.openxmlformats.org/officeDocument/2006/relationships/slide" Target="slide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82535" y="1080907"/>
            <a:ext cx="939338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Lịch</a:t>
            </a:r>
            <a:r>
              <a:rPr 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sử</a:t>
            </a:r>
            <a:r>
              <a:rPr 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7</a:t>
            </a:r>
            <a:endParaRPr lang="en-US" sz="6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363" y="4220228"/>
            <a:ext cx="345036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History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099" y="3443844"/>
            <a:ext cx="2107314" cy="214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31" y="3918857"/>
            <a:ext cx="1940441" cy="15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0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sp>
        <p:nvSpPr>
          <p:cNvPr id="6" name="Rectangle: Rounded Corners 6"/>
          <p:cNvSpPr/>
          <p:nvPr/>
        </p:nvSpPr>
        <p:spPr>
          <a:xfrm>
            <a:off x="831273" y="1062182"/>
            <a:ext cx="9790545" cy="3131322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200" b="1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72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QUỐC CAM – PU - CHIA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3">
        <p:circle/>
      </p:transition>
    </mc:Choice>
    <mc:Fallback xmlns="">
      <p:transition spd="slow" advTm="109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8BCA97C-07F5-4B0F-85D7-5342200728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6206" y="-2656207"/>
            <a:ext cx="6879589" cy="1219200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BBBAD811-B00C-4C50-96F6-299B2CCF27CE}"/>
              </a:ext>
            </a:extLst>
          </p:cNvPr>
          <p:cNvSpPr/>
          <p:nvPr/>
        </p:nvSpPr>
        <p:spPr>
          <a:xfrm>
            <a:off x="295274" y="586322"/>
            <a:ext cx="10677525" cy="546853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58750">
            <a:solidFill>
              <a:srgbClr val="7A7AAE"/>
            </a:solidFill>
          </a:ln>
          <a:effectLst>
            <a:outerShdw blurRad="2286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CC6F5A52-6FDF-48A2-A724-6D9E5AFB2E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5" y="1755971"/>
            <a:ext cx="3499124" cy="3667082"/>
          </a:xfrm>
          <a:prstGeom prst="rect">
            <a:avLst/>
          </a:prstGeom>
        </p:spPr>
      </p:pic>
      <p:sp>
        <p:nvSpPr>
          <p:cNvPr id="15" name="PA_MH_Entry_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8499FC5F-F9DE-4AFF-A993-25BA3E87E1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88744" y="2575545"/>
            <a:ext cx="2900084" cy="137126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3600" dirty="0" err="1">
                <a:solidFill>
                  <a:srgbClr val="7A7AAE"/>
                </a:solidFill>
                <a:cs typeface="+mn-ea"/>
                <a:sym typeface="+mn-lt"/>
              </a:rPr>
              <a:t>NỘI</a:t>
            </a:r>
            <a:r>
              <a:rPr lang="en-US" altLang="zh-CN" sz="3600" dirty="0">
                <a:solidFill>
                  <a:srgbClr val="7A7AAE"/>
                </a:solidFill>
                <a:cs typeface="+mn-ea"/>
                <a:sym typeface="+mn-lt"/>
              </a:rPr>
              <a:t> </a:t>
            </a:r>
          </a:p>
          <a:p>
            <a:pPr lvl="0">
              <a:lnSpc>
                <a:spcPct val="130000"/>
              </a:lnSpc>
            </a:pPr>
            <a:r>
              <a:rPr lang="en-US" altLang="zh-CN" sz="3600" dirty="0">
                <a:solidFill>
                  <a:srgbClr val="7A7AAE"/>
                </a:solidFill>
                <a:cs typeface="+mn-ea"/>
                <a:sym typeface="+mn-lt"/>
              </a:rPr>
              <a:t>DUNG </a:t>
            </a:r>
          </a:p>
          <a:p>
            <a:pPr lvl="0">
              <a:lnSpc>
                <a:spcPct val="130000"/>
              </a:lnSpc>
            </a:pPr>
            <a:r>
              <a:rPr lang="en-US" altLang="zh-CN" sz="3600" dirty="0" err="1">
                <a:solidFill>
                  <a:srgbClr val="7A7AAE"/>
                </a:solidFill>
                <a:cs typeface="+mn-ea"/>
                <a:sym typeface="+mn-lt"/>
              </a:rPr>
              <a:t>CHÍNH</a:t>
            </a:r>
            <a:endParaRPr lang="zh-CN" altLang="en-US" sz="3600" dirty="0">
              <a:solidFill>
                <a:srgbClr val="7A7AAE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C05576F3-C938-446B-B068-7E65DF81CF87}"/>
              </a:ext>
            </a:extLst>
          </p:cNvPr>
          <p:cNvCxnSpPr>
            <a:cxnSpLocks/>
          </p:cNvCxnSpPr>
          <p:nvPr/>
        </p:nvCxnSpPr>
        <p:spPr>
          <a:xfrm flipH="1" flipV="1">
            <a:off x="3906589" y="1566837"/>
            <a:ext cx="14566" cy="3868271"/>
          </a:xfrm>
          <a:prstGeom prst="line">
            <a:avLst/>
          </a:prstGeom>
          <a:ln>
            <a:solidFill>
              <a:srgbClr val="7A7A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xmlns="" id="{0B09DDC4-B668-4042-A112-698ACEF3479A}"/>
              </a:ext>
            </a:extLst>
          </p:cNvPr>
          <p:cNvSpPr/>
          <p:nvPr/>
        </p:nvSpPr>
        <p:spPr>
          <a:xfrm>
            <a:off x="4225726" y="1619250"/>
            <a:ext cx="647700" cy="647700"/>
          </a:xfrm>
          <a:prstGeom prst="ellipse">
            <a:avLst/>
          </a:prstGeom>
          <a:solidFill>
            <a:srgbClr val="7A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PA_MH_Entry_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0E27F4B-0455-4273-8383-9EF72FBDDC4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92995" y="1610787"/>
            <a:ext cx="5613105" cy="49992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2896E7C8-706A-4ECD-BA61-BABB7E0C1B54}"/>
              </a:ext>
            </a:extLst>
          </p:cNvPr>
          <p:cNvSpPr/>
          <p:nvPr/>
        </p:nvSpPr>
        <p:spPr>
          <a:xfrm>
            <a:off x="4225726" y="2672887"/>
            <a:ext cx="647700" cy="647700"/>
          </a:xfrm>
          <a:prstGeom prst="ellipse">
            <a:avLst/>
          </a:prstGeom>
          <a:solidFill>
            <a:srgbClr val="7A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PA_MH_Entry_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486713A1-4B15-48BE-A790-4707A4B6438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88688" y="2853273"/>
            <a:ext cx="5531699" cy="6477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zh-CN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phát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triển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vương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quốc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Cam – 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pu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– chia 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thời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Ăng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-co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xmlns="" id="{D3CD8189-830C-4A27-9AEC-CB24BC4B106F}"/>
              </a:ext>
            </a:extLst>
          </p:cNvPr>
          <p:cNvSpPr/>
          <p:nvPr/>
        </p:nvSpPr>
        <p:spPr>
          <a:xfrm>
            <a:off x="4225726" y="3874751"/>
            <a:ext cx="647700" cy="647700"/>
          </a:xfrm>
          <a:prstGeom prst="ellipse">
            <a:avLst/>
          </a:prstGeom>
          <a:solidFill>
            <a:srgbClr val="7A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PA_MH_Entry_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00DCE78-A1D1-47A2-91BB-944B79EA098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2995" y="3959450"/>
            <a:ext cx="5944477" cy="56300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: Rounded Corners 6"/>
          <p:cNvSpPr/>
          <p:nvPr/>
        </p:nvSpPr>
        <p:spPr>
          <a:xfrm>
            <a:off x="1504130" y="711938"/>
            <a:ext cx="8165125" cy="647789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8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73">
        <p14:prism isInverted="1"/>
      </p:transition>
    </mc:Choice>
    <mc:Fallback xmlns="">
      <p:transition spd="slow" advClick="0" advTm="10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6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1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17BC9-C7AF-EC49-B8F8-F22B6207048A}"/>
              </a:ext>
            </a:extLst>
          </p:cNvPr>
          <p:cNvSpPr txBox="1"/>
          <p:nvPr/>
        </p:nvSpPr>
        <p:spPr>
          <a:xfrm>
            <a:off x="559262" y="828978"/>
            <a:ext cx="1163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x-none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uá </a:t>
            </a:r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hình thành và phát triển của </a:t>
            </a:r>
            <a:r>
              <a:rPr lang="x-none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Vương </a:t>
            </a:r>
            <a:r>
              <a:rPr lang="x-none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-chia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xmlns="" id="{6A6D043C-C10D-954D-B6B4-45A95F6885D7}"/>
              </a:ext>
            </a:extLst>
          </p:cNvPr>
          <p:cNvSpPr/>
          <p:nvPr/>
        </p:nvSpPr>
        <p:spPr>
          <a:xfrm>
            <a:off x="1031874" y="2020188"/>
            <a:ext cx="9229725" cy="12954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03397E7-3D9B-074E-A8E4-4330038E0AB3}"/>
              </a:ext>
            </a:extLst>
          </p:cNvPr>
          <p:cNvCxnSpPr/>
          <p:nvPr/>
        </p:nvCxnSpPr>
        <p:spPr>
          <a:xfrm>
            <a:off x="2971800" y="5252384"/>
            <a:ext cx="0" cy="228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FF6591F-AEBD-F54F-BB33-BACBFB4E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9165661" y="2054130"/>
            <a:ext cx="228595" cy="457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626DB3B-22A0-6B4F-BCFB-B64AF0870900}"/>
              </a:ext>
            </a:extLst>
          </p:cNvPr>
          <p:cNvSpPr txBox="1"/>
          <p:nvPr/>
        </p:nvSpPr>
        <p:spPr>
          <a:xfrm>
            <a:off x="8454635" y="1471278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x-none" sz="28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</a:t>
            </a:r>
            <a:r>
              <a:rPr lang="x-none" sz="28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FD8655-38C0-7247-8CF8-EF97EC2E0960}"/>
              </a:ext>
            </a:extLst>
          </p:cNvPr>
          <p:cNvSpPr txBox="1"/>
          <p:nvPr/>
        </p:nvSpPr>
        <p:spPr>
          <a:xfrm>
            <a:off x="1612702" y="1429574"/>
            <a:ext cx="159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VI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FA1CCB7-328F-C84B-BBD6-D01601281583}"/>
              </a:ext>
            </a:extLst>
          </p:cNvPr>
          <p:cNvSpPr txBox="1"/>
          <p:nvPr/>
        </p:nvSpPr>
        <p:spPr>
          <a:xfrm>
            <a:off x="3569465" y="1505886"/>
            <a:ext cx="134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</a:t>
            </a:r>
            <a:r>
              <a:rPr lang="x-none" sz="28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x-none" sz="2800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0064458-EF85-0843-82D4-763E16F28417}"/>
              </a:ext>
            </a:extLst>
          </p:cNvPr>
          <p:cNvSpPr txBox="1"/>
          <p:nvPr/>
        </p:nvSpPr>
        <p:spPr>
          <a:xfrm>
            <a:off x="4054166" y="2830949"/>
            <a:ext cx="2416665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x-none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x-none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Ăng-co</a:t>
            </a:r>
          </a:p>
          <a:p>
            <a:r>
              <a:rPr lang="x-none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(Thịnh </a:t>
            </a:r>
            <a:r>
              <a:rPr 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vượng)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F0A056-DC63-9E47-BA7B-72329EAD28A0}"/>
              </a:ext>
            </a:extLst>
          </p:cNvPr>
          <p:cNvSpPr txBox="1"/>
          <p:nvPr/>
        </p:nvSpPr>
        <p:spPr>
          <a:xfrm>
            <a:off x="1581352" y="2446228"/>
            <a:ext cx="1626177" cy="26776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x-none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quốc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8FB349F-BD1D-5B4F-B09B-5C41ADCC9883}"/>
              </a:ext>
            </a:extLst>
          </p:cNvPr>
          <p:cNvSpPr txBox="1"/>
          <p:nvPr/>
        </p:nvSpPr>
        <p:spPr>
          <a:xfrm>
            <a:off x="7726165" y="2988357"/>
            <a:ext cx="2870310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x-none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endParaRPr lang="x-none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 yếu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0121" y="2094451"/>
            <a:ext cx="0" cy="42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186833" y="1997382"/>
            <a:ext cx="12157" cy="114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8579CB9-9891-0942-BB08-5F89960A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85198" y="2055603"/>
            <a:ext cx="265230" cy="53046"/>
          </a:xfrm>
          <a:prstGeom prst="rect">
            <a:avLst/>
          </a:prstGeom>
        </p:spPr>
      </p:pic>
      <p:sp>
        <p:nvSpPr>
          <p:cNvPr id="22" name="Rectangle: Rounded Corners 6"/>
          <p:cNvSpPr/>
          <p:nvPr/>
        </p:nvSpPr>
        <p:spPr>
          <a:xfrm>
            <a:off x="1431636" y="129309"/>
            <a:ext cx="8165125" cy="647789"/>
          </a:xfrm>
          <a:prstGeom prst="roundRect">
            <a:avLst>
              <a:gd name="adj" fmla="val 50000"/>
            </a:avLst>
          </a:prstGeom>
          <a:solidFill>
            <a:srgbClr val="1602AE">
              <a:alpha val="53725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3E2B3E9-B442-EB44-BFB6-FF85847A6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926954" y="2020350"/>
            <a:ext cx="228596" cy="45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20981" y="1438187"/>
            <a:ext cx="1610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131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XV</a:t>
            </a:r>
            <a:endParaRPr lang="en-US" sz="2800" dirty="0">
              <a:solidFill>
                <a:srgbClr val="1313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urved Connector 15"/>
          <p:cNvCxnSpPr/>
          <p:nvPr/>
        </p:nvCxnSpPr>
        <p:spPr>
          <a:xfrm rot="16200000" flipH="1">
            <a:off x="4562275" y="3827530"/>
            <a:ext cx="377052" cy="325441"/>
          </a:xfrm>
          <a:prstGeom prst="curvedConnector3">
            <a:avLst/>
          </a:prstGeom>
          <a:ln w="38100">
            <a:solidFill>
              <a:srgbClr val="0195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0064458-EF85-0843-82D4-763E16F28417}"/>
              </a:ext>
            </a:extLst>
          </p:cNvPr>
          <p:cNvSpPr txBox="1"/>
          <p:nvPr/>
        </p:nvSpPr>
        <p:spPr>
          <a:xfrm>
            <a:off x="3569465" y="4178776"/>
            <a:ext cx="3171578" cy="181588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-a-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-man II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</a:t>
            </a:r>
            <a:endParaRPr lang="x-none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Curved Connector 28"/>
          <p:cNvCxnSpPr/>
          <p:nvPr/>
        </p:nvCxnSpPr>
        <p:spPr>
          <a:xfrm rot="16200000" flipH="1">
            <a:off x="8892761" y="4016056"/>
            <a:ext cx="377052" cy="325441"/>
          </a:xfrm>
          <a:prstGeom prst="curvedConnector3">
            <a:avLst/>
          </a:prstGeom>
          <a:ln w="38100">
            <a:solidFill>
              <a:srgbClr val="0195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0064458-EF85-0843-82D4-763E16F28417}"/>
              </a:ext>
            </a:extLst>
          </p:cNvPr>
          <p:cNvSpPr txBox="1"/>
          <p:nvPr/>
        </p:nvSpPr>
        <p:spPr>
          <a:xfrm>
            <a:off x="7618112" y="4367302"/>
            <a:ext cx="4396679" cy="138499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–co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Pnôm-Pênh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x-none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87" y="1943821"/>
            <a:ext cx="4921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>
          <a:xfrm rot="5400000">
            <a:off x="5503704" y="887516"/>
            <a:ext cx="625373" cy="3149797"/>
          </a:xfrm>
          <a:prstGeom prst="rightBrace">
            <a:avLst>
              <a:gd name="adj1" fmla="val 8333"/>
              <a:gd name="adj2" fmla="val 43023"/>
            </a:avLst>
          </a:prstGeom>
          <a:ln w="38100">
            <a:solidFill>
              <a:srgbClr val="01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8062579" y="1573044"/>
            <a:ext cx="625373" cy="1861860"/>
          </a:xfrm>
          <a:prstGeom prst="rightBrace">
            <a:avLst>
              <a:gd name="adj1" fmla="val 8333"/>
              <a:gd name="adj2" fmla="val 43023"/>
            </a:avLst>
          </a:prstGeom>
          <a:ln w="38100">
            <a:solidFill>
              <a:srgbClr val="01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2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Giáo án điện tử lịch sử 7 kết nối bài 8: Vương quốc cam-pu-chia | Bài giảng  điện tử lịch sử 7 kết nối tri thức | Kenhgiaovie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22"/>
            <a:ext cx="12078585" cy="66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334" y="719248"/>
            <a:ext cx="5667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6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A2D069-F727-9B4C-8001-EAE98836AA50}"/>
              </a:ext>
            </a:extLst>
          </p:cNvPr>
          <p:cNvSpPr txBox="1"/>
          <p:nvPr/>
        </p:nvSpPr>
        <p:spPr>
          <a:xfrm>
            <a:off x="683153" y="820695"/>
            <a:ext cx="11539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x-none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 </a:t>
            </a:r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của Vương quốc Cam-pu-chia thời </a:t>
            </a:r>
            <a:r>
              <a:rPr lang="x-non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x-non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EE685F8-620C-4941-8C9F-EB442E363D2B}"/>
              </a:ext>
            </a:extLst>
          </p:cNvPr>
          <p:cNvSpPr/>
          <p:nvPr/>
        </p:nvSpPr>
        <p:spPr>
          <a:xfrm>
            <a:off x="4458703" y="1551541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BDF5C99F-488D-1C45-80EC-B581EF300615}"/>
              </a:ext>
            </a:extLst>
          </p:cNvPr>
          <p:cNvSpPr/>
          <p:nvPr/>
        </p:nvSpPr>
        <p:spPr>
          <a:xfrm>
            <a:off x="883070" y="1541748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trị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A210FF56-F06B-AF42-A71A-1F7BE9FEA011}"/>
              </a:ext>
            </a:extLst>
          </p:cNvPr>
          <p:cNvSpPr/>
          <p:nvPr/>
        </p:nvSpPr>
        <p:spPr>
          <a:xfrm>
            <a:off x="8314980" y="1492302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ngoại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2DCA63-E66A-6542-8E6C-A3E2DB3CBC87}"/>
              </a:ext>
            </a:extLst>
          </p:cNvPr>
          <p:cNvSpPr txBox="1"/>
          <p:nvPr/>
        </p:nvSpPr>
        <p:spPr>
          <a:xfrm>
            <a:off x="763809" y="2890391"/>
            <a:ext cx="2505274" cy="31085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ất nước được thống nhất và ổn </a:t>
            </a: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6"/>
          <p:cNvSpPr/>
          <p:nvPr/>
        </p:nvSpPr>
        <p:spPr>
          <a:xfrm>
            <a:off x="1874982" y="9237"/>
            <a:ext cx="8183418" cy="767862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74982" y="2413286"/>
            <a:ext cx="0" cy="477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45C892-25E6-AA40-AF84-9CA3DD1112E1}"/>
              </a:ext>
            </a:extLst>
          </p:cNvPr>
          <p:cNvSpPr txBox="1"/>
          <p:nvPr/>
        </p:nvSpPr>
        <p:spPr>
          <a:xfrm>
            <a:off x="3811691" y="2890391"/>
            <a:ext cx="3254128" cy="32316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x-none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triển đa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bắt thủy sản, săn bắt, khai thác lâm sản,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biệt là thương mại, buôn bán với Trung Quốc và các quốc gia láng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4" idx="2"/>
          </p:cNvCxnSpPr>
          <p:nvPr/>
        </p:nvCxnSpPr>
        <p:spPr>
          <a:xfrm flipH="1">
            <a:off x="5651709" y="2423079"/>
            <a:ext cx="1" cy="46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5A6E82B-74C7-E748-920B-C9D1CA9339D7}"/>
              </a:ext>
            </a:extLst>
          </p:cNvPr>
          <p:cNvSpPr txBox="1"/>
          <p:nvPr/>
        </p:nvSpPr>
        <p:spPr>
          <a:xfrm>
            <a:off x="7874466" y="3013502"/>
            <a:ext cx="3595971" cy="31085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x-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 chiến tranh, mở rộng ảnh hưởng tới các khu vực thuộc lãnh thổ Lào và Thái Lan ngày nay, trở thành một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 vực Đông Nam Á.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666514" y="2363840"/>
            <a:ext cx="11876" cy="526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6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9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52400"/>
            <a:ext cx="1158239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3253" y="807522"/>
            <a:ext cx="70301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1602AE"/>
                </a:solidFill>
              </a:rPr>
              <a:t>3</a:t>
            </a:r>
            <a:r>
              <a:rPr lang="en-US" sz="7200" i="1" dirty="0">
                <a:solidFill>
                  <a:srgbClr val="1602AE"/>
                </a:solidFill>
              </a:rPr>
              <a:t>. </a:t>
            </a:r>
            <a:r>
              <a:rPr lang="en-US" sz="7200" b="1" dirty="0" err="1">
                <a:solidFill>
                  <a:srgbClr val="1602AE"/>
                </a:solidFill>
              </a:rPr>
              <a:t>Một</a:t>
            </a:r>
            <a:r>
              <a:rPr lang="en-US" sz="7200" b="1" dirty="0">
                <a:solidFill>
                  <a:srgbClr val="1602AE"/>
                </a:solidFill>
              </a:rPr>
              <a:t> </a:t>
            </a:r>
            <a:r>
              <a:rPr lang="en-US" sz="7200" b="1" dirty="0" err="1">
                <a:solidFill>
                  <a:srgbClr val="1602AE"/>
                </a:solidFill>
              </a:rPr>
              <a:t>số</a:t>
            </a:r>
            <a:r>
              <a:rPr lang="en-US" sz="7200" b="1" dirty="0">
                <a:solidFill>
                  <a:srgbClr val="1602AE"/>
                </a:solidFill>
              </a:rPr>
              <a:t> </a:t>
            </a:r>
            <a:r>
              <a:rPr lang="en-US" sz="7200" b="1" dirty="0" err="1">
                <a:solidFill>
                  <a:srgbClr val="1602AE"/>
                </a:solidFill>
              </a:rPr>
              <a:t>nét</a:t>
            </a:r>
            <a:r>
              <a:rPr lang="en-US" sz="7200" b="1" dirty="0">
                <a:solidFill>
                  <a:srgbClr val="1602AE"/>
                </a:solidFill>
              </a:rPr>
              <a:t> </a:t>
            </a:r>
            <a:r>
              <a:rPr lang="en-US" sz="7200" b="1" dirty="0" err="1">
                <a:solidFill>
                  <a:srgbClr val="1602AE"/>
                </a:solidFill>
              </a:rPr>
              <a:t>tiêu</a:t>
            </a:r>
            <a:r>
              <a:rPr lang="en-US" sz="7200" b="1" dirty="0">
                <a:solidFill>
                  <a:srgbClr val="1602AE"/>
                </a:solidFill>
              </a:rPr>
              <a:t> </a:t>
            </a:r>
            <a:r>
              <a:rPr lang="en-US" sz="7200" b="1" dirty="0" err="1">
                <a:solidFill>
                  <a:srgbClr val="1602AE"/>
                </a:solidFill>
              </a:rPr>
              <a:t>biểu</a:t>
            </a:r>
            <a:r>
              <a:rPr lang="en-US" sz="7200" b="1" dirty="0">
                <a:solidFill>
                  <a:srgbClr val="1602AE"/>
                </a:solidFill>
              </a:rPr>
              <a:t> </a:t>
            </a:r>
            <a:r>
              <a:rPr lang="en-US" sz="7200" b="1" dirty="0" err="1">
                <a:solidFill>
                  <a:srgbClr val="1602AE"/>
                </a:solidFill>
              </a:rPr>
              <a:t>về</a:t>
            </a:r>
            <a:r>
              <a:rPr lang="en-US" sz="7200" b="1" dirty="0">
                <a:solidFill>
                  <a:srgbClr val="1602AE"/>
                </a:solidFill>
              </a:rPr>
              <a:t> </a:t>
            </a:r>
            <a:r>
              <a:rPr lang="en-US" sz="7200" b="1" dirty="0" err="1">
                <a:solidFill>
                  <a:srgbClr val="1602AE"/>
                </a:solidFill>
              </a:rPr>
              <a:t>văn</a:t>
            </a:r>
            <a:r>
              <a:rPr lang="en-US" sz="7200" b="1" dirty="0">
                <a:solidFill>
                  <a:srgbClr val="1602AE"/>
                </a:solidFill>
              </a:rPr>
              <a:t> </a:t>
            </a:r>
            <a:r>
              <a:rPr lang="en-US" sz="7200" b="1" dirty="0" err="1">
                <a:solidFill>
                  <a:srgbClr val="1602AE"/>
                </a:solidFill>
              </a:rPr>
              <a:t>hóa</a:t>
            </a:r>
            <a:r>
              <a:rPr lang="en-US" sz="7200" b="1" dirty="0">
                <a:solidFill>
                  <a:srgbClr val="1602AE"/>
                </a:solidFill>
              </a:rPr>
              <a:t> </a:t>
            </a:r>
            <a:endParaRPr lang="en-US" sz="7200" dirty="0">
              <a:solidFill>
                <a:srgbClr val="1602AE"/>
              </a:solidFill>
            </a:endParaRPr>
          </a:p>
          <a:p>
            <a:pPr algn="l"/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  <a:latin typeface="Montserrat Extra Bold" panose="00000900000000000000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885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11074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531915" y="381000"/>
            <a:ext cx="7006441" cy="1495301"/>
          </a:xfrm>
          <a:prstGeom prst="wedgeRoundRectCallout">
            <a:avLst>
              <a:gd name="adj1" fmla="val -14393"/>
              <a:gd name="adj2" fmla="val 63485"/>
              <a:gd name="adj3" fmla="val 16667"/>
            </a:avLst>
          </a:prstGeom>
          <a:solidFill>
            <a:srgbClr val="019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solidFill>
                  <a:schemeClr val="bg1"/>
                </a:solidFill>
              </a:rPr>
              <a:t>Trình bày những nét tiêu biểu về văn hóa Vương quốc Cam-pu-chia.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15" y="2072481"/>
            <a:ext cx="1590675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71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0" y="332510"/>
            <a:ext cx="11780321" cy="634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736270"/>
            <a:ext cx="7386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tín</a:t>
            </a:r>
            <a:r>
              <a:rPr lang="en-US" sz="3200" dirty="0"/>
              <a:t> </a:t>
            </a:r>
            <a:r>
              <a:rPr lang="en-US" sz="3200" dirty="0" err="1"/>
              <a:t>ngưỡng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: </a:t>
            </a:r>
            <a:r>
              <a:rPr lang="en-US" sz="3200" dirty="0" err="1"/>
              <a:t>tín</a:t>
            </a:r>
            <a:r>
              <a:rPr lang="en-US" sz="3200" dirty="0"/>
              <a:t> </a:t>
            </a:r>
            <a:r>
              <a:rPr lang="en-US" sz="3200" dirty="0" err="1"/>
              <a:t>ngưỡng</a:t>
            </a:r>
            <a:r>
              <a:rPr lang="en-US" sz="3200" dirty="0"/>
              <a:t> </a:t>
            </a:r>
            <a:r>
              <a:rPr lang="en-US" sz="3200" dirty="0" err="1"/>
              <a:t>phồn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, </a:t>
            </a:r>
            <a:r>
              <a:rPr lang="en-US" sz="3200" dirty="0" err="1"/>
              <a:t>tục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</a:t>
            </a:r>
            <a:r>
              <a:rPr lang="en-US" sz="3200" dirty="0" err="1"/>
              <a:t>mưa</a:t>
            </a:r>
            <a:r>
              <a:rPr lang="en-US" sz="3200" dirty="0" smtClean="0"/>
              <a:t>,…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56727" y="2137558"/>
            <a:ext cx="710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Hin-đu</a:t>
            </a:r>
            <a:r>
              <a:rPr lang="en-US" sz="3200" dirty="0"/>
              <a:t> </a:t>
            </a:r>
            <a:r>
              <a:rPr lang="en-US" sz="3200" dirty="0" err="1"/>
              <a:t>giáo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 smtClean="0"/>
              <a:t>Phật</a:t>
            </a:r>
            <a:r>
              <a:rPr lang="en-US" sz="3200" dirty="0" smtClean="0"/>
              <a:t> </a:t>
            </a:r>
            <a:r>
              <a:rPr lang="en-US" sz="3200" dirty="0" err="1"/>
              <a:t>giáo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7209" y="3372592"/>
            <a:ext cx="7311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,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truyện</a:t>
            </a:r>
            <a:r>
              <a:rPr lang="en-US" sz="2400" dirty="0"/>
              <a:t> </a:t>
            </a:r>
            <a:r>
              <a:rPr lang="en-US" sz="2400" dirty="0" err="1"/>
              <a:t>thần</a:t>
            </a:r>
            <a:r>
              <a:rPr lang="en-US" sz="2400" dirty="0"/>
              <a:t> </a:t>
            </a:r>
            <a:r>
              <a:rPr lang="en-US" sz="2400" dirty="0" err="1"/>
              <a:t>thoại</a:t>
            </a:r>
            <a:r>
              <a:rPr lang="en-US" sz="2400" dirty="0"/>
              <a:t>, </a:t>
            </a:r>
            <a:r>
              <a:rPr lang="en-US" sz="2400" dirty="0" err="1"/>
              <a:t>truyện</a:t>
            </a:r>
            <a:r>
              <a:rPr lang="en-US" sz="2400" dirty="0"/>
              <a:t> </a:t>
            </a:r>
            <a:r>
              <a:rPr lang="en-US" sz="2400" dirty="0" err="1"/>
              <a:t>cười</a:t>
            </a:r>
            <a:r>
              <a:rPr lang="en-US" sz="2400" dirty="0"/>
              <a:t>, </a:t>
            </a:r>
            <a:r>
              <a:rPr lang="en-US" sz="2400" dirty="0" err="1"/>
              <a:t>truyện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,…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phong</a:t>
            </a:r>
            <a:r>
              <a:rPr lang="en-US" sz="2400" dirty="0"/>
              <a:t> </a:t>
            </a:r>
            <a:r>
              <a:rPr lang="en-US" sz="2400" dirty="0" err="1"/>
              <a:t>phú</a:t>
            </a:r>
            <a:r>
              <a:rPr lang="en-US" sz="2400" dirty="0"/>
              <a:t>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7630" y="4738254"/>
            <a:ext cx="7303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,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 </a:t>
            </a:r>
            <a:r>
              <a:rPr lang="en-US" sz="2800" dirty="0" err="1"/>
              <a:t>đền</a:t>
            </a:r>
            <a:r>
              <a:rPr lang="en-US" sz="2800" dirty="0"/>
              <a:t>, </a:t>
            </a:r>
            <a:r>
              <a:rPr lang="en-US" sz="2800" dirty="0" err="1"/>
              <a:t>tháp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xây</a:t>
            </a:r>
            <a:r>
              <a:rPr lang="en-US" sz="2800" dirty="0"/>
              <a:t> </a:t>
            </a:r>
            <a:r>
              <a:rPr lang="en-US" sz="2800" dirty="0" err="1"/>
              <a:t>dựng:tiêu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quần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đền</a:t>
            </a:r>
            <a:r>
              <a:rPr lang="en-US" sz="2800" dirty="0"/>
              <a:t> </a:t>
            </a:r>
            <a:r>
              <a:rPr lang="en-US" sz="2800" dirty="0" err="1"/>
              <a:t>tháp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sộ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độc</a:t>
            </a:r>
            <a:r>
              <a:rPr lang="en-US" sz="2800" dirty="0"/>
              <a:t> </a:t>
            </a:r>
            <a:r>
              <a:rPr lang="en-US" sz="2800" dirty="0" err="1"/>
              <a:t>đáo</a:t>
            </a:r>
            <a:r>
              <a:rPr lang="en-US" sz="2800" dirty="0"/>
              <a:t> </a:t>
            </a:r>
            <a:r>
              <a:rPr lang="en-US" sz="2800" dirty="0" err="1"/>
              <a:t>Ăng</a:t>
            </a:r>
            <a:r>
              <a:rPr lang="en-US" sz="2800" dirty="0"/>
              <a:t>-co </a:t>
            </a:r>
            <a:r>
              <a:rPr lang="en-US" sz="2800" dirty="0" err="1"/>
              <a:t>Vát</a:t>
            </a:r>
            <a:r>
              <a:rPr lang="en-US" sz="2800" dirty="0"/>
              <a:t>, </a:t>
            </a:r>
            <a:r>
              <a:rPr lang="en-US" sz="2800" dirty="0" err="1"/>
              <a:t>Ăng</a:t>
            </a:r>
            <a:r>
              <a:rPr lang="en-US" sz="2800" dirty="0"/>
              <a:t>-co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Montserrat Extra Bold" panose="00000900000000000000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006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5425"/>
            <a:ext cx="13004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136" y="510638"/>
            <a:ext cx="118238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/>
              <a:t>3</a:t>
            </a:r>
            <a:r>
              <a:rPr lang="en-US" sz="4200" i="1" dirty="0"/>
              <a:t>. </a:t>
            </a:r>
            <a:r>
              <a:rPr lang="en-US" sz="4200" b="1" dirty="0" err="1"/>
              <a:t>Một</a:t>
            </a:r>
            <a:r>
              <a:rPr lang="en-US" sz="4200" b="1" dirty="0"/>
              <a:t> </a:t>
            </a:r>
            <a:r>
              <a:rPr lang="en-US" sz="4200" b="1" dirty="0" err="1"/>
              <a:t>số</a:t>
            </a:r>
            <a:r>
              <a:rPr lang="en-US" sz="4200" b="1" dirty="0"/>
              <a:t> </a:t>
            </a:r>
            <a:r>
              <a:rPr lang="en-US" sz="4200" b="1" dirty="0" err="1"/>
              <a:t>nét</a:t>
            </a:r>
            <a:r>
              <a:rPr lang="en-US" sz="4200" b="1" dirty="0"/>
              <a:t> </a:t>
            </a:r>
            <a:r>
              <a:rPr lang="en-US" sz="4200" b="1" dirty="0" err="1"/>
              <a:t>tiêu</a:t>
            </a:r>
            <a:r>
              <a:rPr lang="en-US" sz="4200" b="1" dirty="0"/>
              <a:t> </a:t>
            </a:r>
            <a:r>
              <a:rPr lang="en-US" sz="4200" b="1" dirty="0" err="1"/>
              <a:t>biểu</a:t>
            </a:r>
            <a:r>
              <a:rPr lang="en-US" sz="4200" b="1" dirty="0"/>
              <a:t> </a:t>
            </a:r>
            <a:r>
              <a:rPr lang="en-US" sz="4200" b="1" dirty="0" err="1"/>
              <a:t>về</a:t>
            </a:r>
            <a:r>
              <a:rPr lang="en-US" sz="4200" b="1" dirty="0"/>
              <a:t> </a:t>
            </a:r>
            <a:r>
              <a:rPr lang="en-US" sz="4200" b="1" dirty="0" err="1"/>
              <a:t>văn</a:t>
            </a:r>
            <a:r>
              <a:rPr lang="en-US" sz="4200" b="1" dirty="0"/>
              <a:t> </a:t>
            </a:r>
            <a:r>
              <a:rPr lang="en-US" sz="4200" b="1" dirty="0" err="1"/>
              <a:t>hóa</a:t>
            </a:r>
            <a:r>
              <a:rPr lang="en-US" sz="4200" b="1" dirty="0"/>
              <a:t> </a:t>
            </a:r>
            <a:endParaRPr lang="en-US" sz="4200" dirty="0"/>
          </a:p>
          <a:p>
            <a:r>
              <a:rPr lang="en-US" sz="4200" dirty="0"/>
              <a:t>- </a:t>
            </a:r>
            <a:r>
              <a:rPr lang="en-US" sz="4200" dirty="0" err="1"/>
              <a:t>Tín</a:t>
            </a:r>
            <a:r>
              <a:rPr lang="en-US" sz="4200" dirty="0"/>
              <a:t> </a:t>
            </a:r>
            <a:r>
              <a:rPr lang="en-US" sz="4200" dirty="0" err="1" smtClean="0"/>
              <a:t>ngưỡng</a:t>
            </a:r>
            <a:r>
              <a:rPr lang="en-US" sz="4200" dirty="0" smtClean="0"/>
              <a:t> : </a:t>
            </a:r>
            <a:r>
              <a:rPr lang="en-US" sz="4200" dirty="0" err="1"/>
              <a:t>Có</a:t>
            </a:r>
            <a:r>
              <a:rPr lang="en-US" sz="4200" dirty="0"/>
              <a:t> </a:t>
            </a:r>
            <a:r>
              <a:rPr lang="en-US" sz="4200" dirty="0" err="1"/>
              <a:t>tín</a:t>
            </a:r>
            <a:r>
              <a:rPr lang="en-US" sz="4200" dirty="0"/>
              <a:t> </a:t>
            </a:r>
            <a:r>
              <a:rPr lang="en-US" sz="4200" dirty="0" err="1"/>
              <a:t>ngưỡng</a:t>
            </a:r>
            <a:r>
              <a:rPr lang="en-US" sz="4200" dirty="0"/>
              <a:t> </a:t>
            </a:r>
            <a:r>
              <a:rPr lang="en-US" sz="4200" dirty="0" err="1"/>
              <a:t>phồn</a:t>
            </a:r>
            <a:r>
              <a:rPr lang="en-US" sz="4200" dirty="0"/>
              <a:t> </a:t>
            </a:r>
            <a:r>
              <a:rPr lang="en-US" sz="4200" dirty="0" err="1"/>
              <a:t>thực</a:t>
            </a:r>
            <a:r>
              <a:rPr lang="en-US" sz="4200" dirty="0"/>
              <a:t>, </a:t>
            </a:r>
            <a:r>
              <a:rPr lang="en-US" sz="4200" dirty="0" err="1"/>
              <a:t>tục</a:t>
            </a:r>
            <a:r>
              <a:rPr lang="en-US" sz="4200" dirty="0"/>
              <a:t> </a:t>
            </a:r>
            <a:r>
              <a:rPr lang="en-US" sz="4200" dirty="0" err="1"/>
              <a:t>cầu</a:t>
            </a:r>
            <a:r>
              <a:rPr lang="en-US" sz="4200" dirty="0"/>
              <a:t> </a:t>
            </a:r>
            <a:r>
              <a:rPr lang="en-US" sz="4200" dirty="0" err="1"/>
              <a:t>mưa</a:t>
            </a:r>
            <a:r>
              <a:rPr lang="en-US" sz="4200" dirty="0"/>
              <a:t>…</a:t>
            </a:r>
          </a:p>
          <a:p>
            <a:r>
              <a:rPr lang="en-US" sz="4200" dirty="0" smtClean="0"/>
              <a:t>- </a:t>
            </a:r>
            <a:r>
              <a:rPr lang="en-US" sz="4200" dirty="0" err="1" smtClean="0"/>
              <a:t>Tôn</a:t>
            </a:r>
            <a:r>
              <a:rPr lang="en-US" sz="4200" dirty="0" smtClean="0"/>
              <a:t> </a:t>
            </a:r>
            <a:r>
              <a:rPr lang="en-US" sz="4200" dirty="0" err="1" smtClean="0"/>
              <a:t>giáo</a:t>
            </a:r>
            <a:r>
              <a:rPr lang="en-US" sz="4200" dirty="0" smtClean="0"/>
              <a:t>: </a:t>
            </a:r>
            <a:r>
              <a:rPr lang="en-US" sz="4200" dirty="0" err="1" smtClean="0"/>
              <a:t>Hin-đu</a:t>
            </a:r>
            <a:r>
              <a:rPr lang="en-US" sz="4200" dirty="0" smtClean="0"/>
              <a:t> </a:t>
            </a:r>
            <a:r>
              <a:rPr lang="en-US" sz="4200" dirty="0" err="1"/>
              <a:t>giáo</a:t>
            </a:r>
            <a:r>
              <a:rPr lang="en-US" sz="4200" dirty="0"/>
              <a:t> </a:t>
            </a:r>
            <a:r>
              <a:rPr lang="en-US" sz="4200" dirty="0" err="1"/>
              <a:t>và</a:t>
            </a:r>
            <a:r>
              <a:rPr lang="en-US" sz="4200" dirty="0"/>
              <a:t> </a:t>
            </a:r>
            <a:r>
              <a:rPr lang="en-US" sz="4200" dirty="0" err="1"/>
              <a:t>Phật</a:t>
            </a:r>
            <a:r>
              <a:rPr lang="en-US" sz="4200" dirty="0"/>
              <a:t> </a:t>
            </a:r>
            <a:r>
              <a:rPr lang="en-US" sz="4200" dirty="0" err="1" smtClean="0"/>
              <a:t>giáo</a:t>
            </a:r>
            <a:r>
              <a:rPr lang="en-US" sz="4200" dirty="0" smtClean="0"/>
              <a:t>.</a:t>
            </a:r>
            <a:endParaRPr lang="en-US" sz="4200" dirty="0"/>
          </a:p>
          <a:p>
            <a:r>
              <a:rPr lang="en-US" sz="4200" dirty="0" smtClean="0"/>
              <a:t>-</a:t>
            </a:r>
            <a:r>
              <a:rPr lang="en-US" sz="4200" dirty="0" err="1" smtClean="0"/>
              <a:t>Chữ</a:t>
            </a:r>
            <a:r>
              <a:rPr lang="en-US" sz="4200" dirty="0" smtClean="0"/>
              <a:t> </a:t>
            </a:r>
            <a:r>
              <a:rPr lang="en-US" sz="4200" dirty="0" err="1"/>
              <a:t>viết</a:t>
            </a:r>
            <a:r>
              <a:rPr lang="en-US" sz="4200" dirty="0"/>
              <a:t> </a:t>
            </a:r>
            <a:r>
              <a:rPr lang="en-US" sz="4200" dirty="0" smtClean="0"/>
              <a:t> : </a:t>
            </a:r>
          </a:p>
          <a:p>
            <a:r>
              <a:rPr lang="en-US" sz="4200" dirty="0" err="1" smtClean="0"/>
              <a:t>Thế</a:t>
            </a:r>
            <a:r>
              <a:rPr lang="en-US" sz="4200" dirty="0" smtClean="0"/>
              <a:t> </a:t>
            </a:r>
            <a:r>
              <a:rPr lang="en-US" sz="4200" dirty="0" err="1"/>
              <a:t>kỉ</a:t>
            </a:r>
            <a:r>
              <a:rPr lang="en-US" sz="4200" dirty="0"/>
              <a:t> </a:t>
            </a:r>
            <a:r>
              <a:rPr lang="en-US" sz="4200" dirty="0" smtClean="0"/>
              <a:t>VII- </a:t>
            </a:r>
            <a:r>
              <a:rPr lang="en-US" sz="4200" dirty="0" err="1" smtClean="0"/>
              <a:t>chữ</a:t>
            </a:r>
            <a:r>
              <a:rPr lang="en-US" sz="4200" dirty="0" smtClean="0"/>
              <a:t> </a:t>
            </a:r>
            <a:r>
              <a:rPr lang="en-US" sz="4200" dirty="0" err="1"/>
              <a:t>P</a:t>
            </a:r>
            <a:r>
              <a:rPr lang="en-US" sz="4200" dirty="0" err="1" smtClean="0"/>
              <a:t>hạn</a:t>
            </a:r>
            <a:r>
              <a:rPr lang="en-US" sz="4200" dirty="0" smtClean="0"/>
              <a:t>  </a:t>
            </a:r>
          </a:p>
          <a:p>
            <a:r>
              <a:rPr lang="en-US" sz="4200" dirty="0" err="1" smtClean="0"/>
              <a:t>Từ</a:t>
            </a:r>
            <a:r>
              <a:rPr lang="en-US" sz="4200" dirty="0" smtClean="0"/>
              <a:t> </a:t>
            </a:r>
            <a:r>
              <a:rPr lang="en-US" sz="4200" dirty="0" err="1"/>
              <a:t>thế</a:t>
            </a:r>
            <a:r>
              <a:rPr lang="en-US" sz="4200" dirty="0"/>
              <a:t> </a:t>
            </a:r>
            <a:r>
              <a:rPr lang="en-US" sz="4200" dirty="0" err="1"/>
              <a:t>kỉ</a:t>
            </a:r>
            <a:r>
              <a:rPr lang="en-US" sz="4200" dirty="0"/>
              <a:t> XIV, </a:t>
            </a:r>
            <a:r>
              <a:rPr lang="en-US" sz="4200" dirty="0" err="1"/>
              <a:t>chữ</a:t>
            </a:r>
            <a:r>
              <a:rPr lang="en-US" sz="4200" dirty="0"/>
              <a:t> </a:t>
            </a:r>
            <a:r>
              <a:rPr lang="en-US" sz="4200" dirty="0" err="1" smtClean="0"/>
              <a:t>Khơ</a:t>
            </a:r>
            <a:r>
              <a:rPr lang="en-US" sz="4200" dirty="0" smtClean="0"/>
              <a:t>-me</a:t>
            </a:r>
            <a:endParaRPr lang="en-US" sz="4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3277796"/>
            <a:ext cx="609758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3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11074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5009" y="501272"/>
            <a:ext cx="115546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- </a:t>
            </a:r>
            <a:r>
              <a:rPr lang="en-US" sz="4400" dirty="0" err="1"/>
              <a:t>Văn</a:t>
            </a:r>
            <a:r>
              <a:rPr lang="en-US" sz="4400" dirty="0"/>
              <a:t> </a:t>
            </a:r>
            <a:r>
              <a:rPr lang="en-US" sz="4400" dirty="0" err="1"/>
              <a:t>học</a:t>
            </a:r>
            <a:r>
              <a:rPr lang="en-US" sz="4400" dirty="0"/>
              <a:t> </a:t>
            </a:r>
            <a:r>
              <a:rPr lang="en-US" sz="4400" dirty="0" smtClean="0"/>
              <a:t>:</a:t>
            </a:r>
            <a:r>
              <a:rPr lang="en-US" sz="4400" dirty="0" err="1"/>
              <a:t>T</a:t>
            </a:r>
            <a:r>
              <a:rPr lang="en-US" sz="4400" dirty="0" err="1" smtClean="0"/>
              <a:t>ruyện</a:t>
            </a:r>
            <a:r>
              <a:rPr lang="en-US" sz="4400" dirty="0" smtClean="0"/>
              <a:t> </a:t>
            </a:r>
            <a:r>
              <a:rPr lang="en-US" sz="4400" dirty="0" err="1"/>
              <a:t>thần</a:t>
            </a:r>
            <a:r>
              <a:rPr lang="en-US" sz="4400" dirty="0"/>
              <a:t> </a:t>
            </a:r>
            <a:r>
              <a:rPr lang="en-US" sz="4400" dirty="0" err="1"/>
              <a:t>thoại</a:t>
            </a:r>
            <a:r>
              <a:rPr lang="en-US" sz="4400" dirty="0"/>
              <a:t>, </a:t>
            </a:r>
            <a:r>
              <a:rPr lang="en-US" sz="4400" dirty="0" err="1"/>
              <a:t>truyện</a:t>
            </a:r>
            <a:r>
              <a:rPr lang="en-US" sz="4400" dirty="0"/>
              <a:t> </a:t>
            </a:r>
            <a:r>
              <a:rPr lang="en-US" sz="4400" dirty="0" err="1"/>
              <a:t>cười</a:t>
            </a:r>
            <a:r>
              <a:rPr lang="en-US" sz="4400" dirty="0"/>
              <a:t>, </a:t>
            </a:r>
            <a:r>
              <a:rPr lang="en-US" sz="4400" dirty="0" err="1"/>
              <a:t>truyện</a:t>
            </a:r>
            <a:r>
              <a:rPr lang="en-US" sz="4400" dirty="0"/>
              <a:t> </a:t>
            </a:r>
            <a:r>
              <a:rPr lang="en-US" sz="4400" dirty="0" err="1"/>
              <a:t>thơ</a:t>
            </a:r>
            <a:r>
              <a:rPr lang="en-US" sz="4400" dirty="0"/>
              <a:t>…</a:t>
            </a:r>
            <a:r>
              <a:rPr lang="en-US" sz="4400" dirty="0" err="1"/>
              <a:t>rất</a:t>
            </a:r>
            <a:r>
              <a:rPr lang="en-US" sz="4400" dirty="0"/>
              <a:t> </a:t>
            </a:r>
            <a:r>
              <a:rPr lang="en-US" sz="4400" dirty="0" err="1"/>
              <a:t>phong</a:t>
            </a:r>
            <a:r>
              <a:rPr lang="en-US" sz="4400" dirty="0"/>
              <a:t> </a:t>
            </a:r>
            <a:r>
              <a:rPr lang="en-US" sz="4400" dirty="0" err="1"/>
              <a:t>phú</a:t>
            </a:r>
            <a:r>
              <a:rPr lang="en-US" sz="4400" dirty="0"/>
              <a:t>.</a:t>
            </a:r>
          </a:p>
          <a:p>
            <a:r>
              <a:rPr lang="en-US" sz="4400" dirty="0" smtClean="0"/>
              <a:t>-</a:t>
            </a:r>
            <a:r>
              <a:rPr lang="en-US" sz="4400" dirty="0" err="1" smtClean="0"/>
              <a:t>Kiến</a:t>
            </a:r>
            <a:r>
              <a:rPr lang="en-US" sz="4400" dirty="0" smtClean="0"/>
              <a:t> </a:t>
            </a:r>
            <a:r>
              <a:rPr lang="en-US" sz="4400" dirty="0" err="1"/>
              <a:t>trúc</a:t>
            </a:r>
            <a:r>
              <a:rPr lang="en-US" sz="4400" dirty="0"/>
              <a:t>, </a:t>
            </a:r>
            <a:r>
              <a:rPr lang="en-US" sz="4400" dirty="0" err="1"/>
              <a:t>điêu</a:t>
            </a:r>
            <a:r>
              <a:rPr lang="en-US" sz="4400" dirty="0"/>
              <a:t> </a:t>
            </a:r>
            <a:r>
              <a:rPr lang="en-US" sz="4400" dirty="0" err="1"/>
              <a:t>khắc</a:t>
            </a:r>
            <a:r>
              <a:rPr lang="en-US" sz="4400" dirty="0"/>
              <a:t> </a:t>
            </a:r>
            <a:r>
              <a:rPr lang="en-US" sz="4400" dirty="0" smtClean="0"/>
              <a:t>:</a:t>
            </a:r>
          </a:p>
          <a:p>
            <a:r>
              <a:rPr lang="en-US" sz="4400" dirty="0" err="1" smtClean="0"/>
              <a:t>quần</a:t>
            </a:r>
            <a:r>
              <a:rPr lang="en-US" sz="4400" dirty="0" smtClean="0"/>
              <a:t> </a:t>
            </a:r>
            <a:r>
              <a:rPr lang="en-US" sz="4400" dirty="0" err="1" smtClean="0"/>
              <a:t>thể</a:t>
            </a:r>
            <a:r>
              <a:rPr lang="en-US" sz="4400" dirty="0"/>
              <a:t> </a:t>
            </a:r>
            <a:r>
              <a:rPr lang="en-US" sz="4400" dirty="0" err="1" smtClean="0"/>
              <a:t>tháp</a:t>
            </a:r>
            <a:r>
              <a:rPr lang="en-US" sz="4400" dirty="0" smtClean="0"/>
              <a:t> </a:t>
            </a:r>
            <a:r>
              <a:rPr lang="en-US" sz="4400" dirty="0" err="1"/>
              <a:t>đồ</a:t>
            </a:r>
            <a:r>
              <a:rPr lang="en-US" sz="4400" dirty="0"/>
              <a:t> </a:t>
            </a:r>
            <a:r>
              <a:rPr lang="en-US" sz="4400" dirty="0" err="1"/>
              <a:t>sộ</a:t>
            </a:r>
            <a:r>
              <a:rPr lang="en-US" sz="4400" dirty="0"/>
              <a:t>, </a:t>
            </a:r>
            <a:r>
              <a:rPr lang="en-US" sz="4400" dirty="0" err="1"/>
              <a:t>độc</a:t>
            </a:r>
            <a:r>
              <a:rPr lang="en-US" sz="4400" dirty="0"/>
              <a:t> </a:t>
            </a:r>
            <a:r>
              <a:rPr lang="en-US" sz="4400" dirty="0" err="1"/>
              <a:t>đáo</a:t>
            </a:r>
            <a:r>
              <a:rPr lang="en-US" sz="4400" dirty="0"/>
              <a:t> </a:t>
            </a:r>
            <a:endParaRPr lang="en-US" sz="4400" dirty="0" smtClean="0"/>
          </a:p>
          <a:p>
            <a:r>
              <a:rPr lang="en-US" sz="4400" dirty="0" err="1" smtClean="0"/>
              <a:t>Ăng</a:t>
            </a:r>
            <a:r>
              <a:rPr lang="en-US" sz="4400" dirty="0" smtClean="0"/>
              <a:t>-co </a:t>
            </a:r>
            <a:r>
              <a:rPr lang="en-US" sz="4400" dirty="0" err="1"/>
              <a:t>Vát</a:t>
            </a:r>
            <a:r>
              <a:rPr lang="en-US" sz="4400" dirty="0" smtClean="0"/>
              <a:t>,</a:t>
            </a:r>
          </a:p>
          <a:p>
            <a:r>
              <a:rPr lang="en-US" sz="4400" dirty="0" smtClean="0"/>
              <a:t> </a:t>
            </a:r>
            <a:r>
              <a:rPr lang="en-US" sz="4400" dirty="0" err="1"/>
              <a:t>Ăng</a:t>
            </a:r>
            <a:r>
              <a:rPr lang="en-US" sz="4400" dirty="0"/>
              <a:t>-co Thom…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026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47692" y="2967335"/>
            <a:ext cx="5696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Kiểm</a:t>
            </a:r>
            <a:r>
              <a:rPr lang="en-U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tra</a:t>
            </a:r>
            <a:r>
              <a:rPr lang="en-U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cũ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07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12090400" cy="669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18016" y="103165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nhận</a:t>
            </a:r>
            <a:r>
              <a:rPr lang="en-US" sz="3600" dirty="0"/>
              <a:t> </a:t>
            </a:r>
            <a:r>
              <a:rPr lang="en-US" sz="3600" dirty="0" err="1"/>
              <a:t>xét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tựu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vương</a:t>
            </a:r>
            <a:r>
              <a:rPr lang="en-US" sz="3600" dirty="0"/>
              <a:t> </a:t>
            </a:r>
            <a:r>
              <a:rPr lang="en-US" sz="3600" dirty="0" err="1"/>
              <a:t>quốc</a:t>
            </a:r>
            <a:r>
              <a:rPr lang="en-US" sz="3600" dirty="0"/>
              <a:t> Cam-</a:t>
            </a:r>
            <a:r>
              <a:rPr lang="en-US" sz="3600" dirty="0" err="1"/>
              <a:t>pu</a:t>
            </a:r>
            <a:r>
              <a:rPr lang="en-US" sz="3600" dirty="0"/>
              <a:t>-chia?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ấn</a:t>
            </a:r>
            <a:r>
              <a:rPr lang="en-US" sz="3600" dirty="0"/>
              <a:t> </a:t>
            </a:r>
            <a:r>
              <a:rPr lang="en-US" sz="3600" dirty="0" err="1"/>
              <a:t>tượng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tựu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?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19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12090400" cy="669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33797" y="1031657"/>
            <a:ext cx="7980219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/>
              <a:t>Nền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hoá</a:t>
            </a:r>
            <a:r>
              <a:rPr lang="en-US" sz="3600" dirty="0"/>
              <a:t> </a:t>
            </a:r>
            <a:r>
              <a:rPr lang="en-US" sz="3600" dirty="0" err="1"/>
              <a:t>truyền</a:t>
            </a:r>
            <a:r>
              <a:rPr lang="en-US" sz="3600" dirty="0"/>
              <a:t> </a:t>
            </a:r>
            <a:r>
              <a:rPr lang="en-US" sz="3600" dirty="0" err="1"/>
              <a:t>thống</a:t>
            </a:r>
            <a:r>
              <a:rPr lang="en-US" sz="3600" dirty="0"/>
              <a:t> Cam-</a:t>
            </a:r>
            <a:r>
              <a:rPr lang="en-US" sz="3600" dirty="0" err="1"/>
              <a:t>pu</a:t>
            </a:r>
            <a:r>
              <a:rPr lang="en-US" sz="3600" dirty="0"/>
              <a:t>-chia </a:t>
            </a:r>
            <a:r>
              <a:rPr lang="en-US" sz="3600" dirty="0" err="1"/>
              <a:t>chịu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hưởng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hoá</a:t>
            </a:r>
            <a:r>
              <a:rPr lang="en-US" sz="3600" dirty="0"/>
              <a:t> </a:t>
            </a:r>
            <a:r>
              <a:rPr lang="en-US" sz="3600" dirty="0" err="1"/>
              <a:t>Ấn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lĩnh</a:t>
            </a:r>
            <a:r>
              <a:rPr lang="en-US" sz="3600" dirty="0"/>
              <a:t> </a:t>
            </a:r>
            <a:r>
              <a:rPr lang="en-US" sz="3600" dirty="0" err="1"/>
              <a:t>vực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viết</a:t>
            </a:r>
            <a:r>
              <a:rPr lang="en-US" sz="3600" dirty="0"/>
              <a:t>, </a:t>
            </a:r>
            <a:r>
              <a:rPr lang="en-US" sz="3600" dirty="0" err="1"/>
              <a:t>tôn</a:t>
            </a:r>
            <a:r>
              <a:rPr lang="en-US" sz="3600" dirty="0"/>
              <a:t> </a:t>
            </a:r>
            <a:r>
              <a:rPr lang="en-US" sz="3600" dirty="0" err="1"/>
              <a:t>giáo</a:t>
            </a:r>
            <a:r>
              <a:rPr lang="en-US" sz="3600" dirty="0"/>
              <a:t>, </a:t>
            </a:r>
            <a:r>
              <a:rPr lang="en-US" sz="3600" dirty="0" err="1"/>
              <a:t>kiến</a:t>
            </a:r>
            <a:r>
              <a:rPr lang="en-US" sz="3600" dirty="0"/>
              <a:t> </a:t>
            </a:r>
            <a:r>
              <a:rPr lang="en-US" sz="3600" dirty="0" err="1"/>
              <a:t>trúc</a:t>
            </a:r>
            <a:r>
              <a:rPr lang="en-US" sz="3600" dirty="0"/>
              <a:t>. </a:t>
            </a:r>
            <a:r>
              <a:rPr lang="en-US" sz="3600" dirty="0" err="1"/>
              <a:t>Tuy</a:t>
            </a:r>
            <a:r>
              <a:rPr lang="en-US" sz="3600" dirty="0"/>
              <a:t> </a:t>
            </a:r>
            <a:r>
              <a:rPr lang="en-US" sz="3600" dirty="0" err="1"/>
              <a:t>nhiên</a:t>
            </a:r>
            <a:r>
              <a:rPr lang="en-US" sz="3600" dirty="0"/>
              <a:t>, Cam-</a:t>
            </a:r>
            <a:r>
              <a:rPr lang="en-US" sz="3600" dirty="0" err="1"/>
              <a:t>pu</a:t>
            </a:r>
            <a:r>
              <a:rPr lang="en-US" sz="3600" dirty="0"/>
              <a:t>-chia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lồng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đó</a:t>
            </a:r>
            <a:r>
              <a:rPr lang="en-US" sz="3600" dirty="0"/>
              <a:t> </a:t>
            </a:r>
            <a:r>
              <a:rPr lang="en-US" sz="3600" dirty="0" err="1"/>
              <a:t>nội</a:t>
            </a:r>
            <a:r>
              <a:rPr lang="en-US" sz="3600" dirty="0"/>
              <a:t> dung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riêng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, </a:t>
            </a:r>
            <a:r>
              <a:rPr lang="en-US" sz="3600" dirty="0" err="1"/>
              <a:t>xây</a:t>
            </a:r>
            <a:r>
              <a:rPr lang="en-US" sz="3600" dirty="0"/>
              <a:t> </a:t>
            </a:r>
            <a:r>
              <a:rPr lang="en-US" sz="3600" dirty="0" err="1"/>
              <a:t>dựng</a:t>
            </a:r>
            <a:r>
              <a:rPr lang="en-US" sz="3600" dirty="0"/>
              <a:t> </a:t>
            </a:r>
            <a:r>
              <a:rPr lang="en-US" sz="3600" dirty="0" err="1"/>
              <a:t>nền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hoá</a:t>
            </a:r>
            <a:r>
              <a:rPr lang="en-US" sz="3600" dirty="0"/>
              <a:t> </a:t>
            </a:r>
            <a:r>
              <a:rPr lang="en-US" sz="3600" dirty="0" err="1"/>
              <a:t>đậm</a:t>
            </a:r>
            <a:r>
              <a:rPr lang="en-US" sz="3600" dirty="0"/>
              <a:t> </a:t>
            </a:r>
            <a:r>
              <a:rPr lang="en-US" sz="3600" dirty="0" err="1"/>
              <a:t>đà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sắc</a:t>
            </a:r>
            <a:r>
              <a:rPr lang="en-US" sz="3600" dirty="0"/>
              <a:t> </a:t>
            </a:r>
            <a:r>
              <a:rPr lang="en-US" sz="3600" dirty="0" err="1"/>
              <a:t>dân</a:t>
            </a:r>
            <a:r>
              <a:rPr lang="en-US" sz="3600" dirty="0"/>
              <a:t> </a:t>
            </a:r>
            <a:r>
              <a:rPr lang="en-US" sz="3600" dirty="0" err="1"/>
              <a:t>tộc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48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12090400" cy="669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18016" y="1031657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/>
              <a:t>Theo </a:t>
            </a:r>
            <a:r>
              <a:rPr lang="en-US" sz="4400" dirty="0" err="1"/>
              <a:t>em</a:t>
            </a:r>
            <a:r>
              <a:rPr lang="en-US" sz="4400" dirty="0"/>
              <a:t>, </a:t>
            </a:r>
            <a:r>
              <a:rPr lang="en-US" sz="4400" dirty="0" err="1"/>
              <a:t>văn</a:t>
            </a:r>
            <a:r>
              <a:rPr lang="en-US" sz="4400" dirty="0"/>
              <a:t> </a:t>
            </a:r>
            <a:r>
              <a:rPr lang="en-US" sz="4400" dirty="0" err="1"/>
              <a:t>hóa</a:t>
            </a:r>
            <a:r>
              <a:rPr lang="en-US" sz="4400" dirty="0"/>
              <a:t> </a:t>
            </a:r>
            <a:r>
              <a:rPr lang="en-US" sz="4400" dirty="0" err="1"/>
              <a:t>Lào</a:t>
            </a:r>
            <a:r>
              <a:rPr lang="en-US" sz="4400" dirty="0"/>
              <a:t>, Cam-</a:t>
            </a:r>
            <a:r>
              <a:rPr lang="en-US" sz="4400" dirty="0" err="1"/>
              <a:t>pu</a:t>
            </a:r>
            <a:r>
              <a:rPr lang="en-US" sz="4400" dirty="0"/>
              <a:t>-chia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Việt</a:t>
            </a:r>
            <a:r>
              <a:rPr lang="en-US" sz="4400" dirty="0"/>
              <a:t> Nam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điểm</a:t>
            </a:r>
            <a:r>
              <a:rPr lang="en-US" sz="4400" dirty="0"/>
              <a:t> </a:t>
            </a:r>
            <a:r>
              <a:rPr lang="en-US" sz="4400" dirty="0" err="1"/>
              <a:t>gì</a:t>
            </a:r>
            <a:r>
              <a:rPr lang="en-US" sz="4400" dirty="0"/>
              <a:t> </a:t>
            </a:r>
            <a:r>
              <a:rPr lang="en-US" sz="4400" dirty="0" err="1"/>
              <a:t>giống</a:t>
            </a:r>
            <a:r>
              <a:rPr lang="en-US" sz="4400" dirty="0"/>
              <a:t> </a:t>
            </a:r>
            <a:r>
              <a:rPr lang="en-US" sz="4400" dirty="0" err="1"/>
              <a:t>nhau</a:t>
            </a:r>
            <a:r>
              <a:rPr lang="en-U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48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0400" cy="669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31917" y="252717"/>
            <a:ext cx="8502732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/>
              <a:t>Đều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nét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đặc</a:t>
            </a:r>
            <a:r>
              <a:rPr lang="en-US" sz="3600" dirty="0"/>
              <a:t> </a:t>
            </a:r>
            <a:r>
              <a:rPr lang="en-US" sz="3600" dirty="0" err="1"/>
              <a:t>sắc</a:t>
            </a:r>
            <a:r>
              <a:rPr lang="en-US" sz="3600" dirty="0"/>
              <a:t>, </a:t>
            </a:r>
            <a:r>
              <a:rPr lang="en-US" sz="3600" dirty="0" err="1"/>
              <a:t>phong</a:t>
            </a:r>
            <a:r>
              <a:rPr lang="en-US" sz="3600" dirty="0"/>
              <a:t> </a:t>
            </a:r>
            <a:r>
              <a:rPr lang="en-US" sz="3600" dirty="0" err="1"/>
              <a:t>phú</a:t>
            </a:r>
            <a:r>
              <a:rPr lang="en-US" sz="3600" dirty="0"/>
              <a:t>, </a:t>
            </a:r>
            <a:r>
              <a:rPr lang="en-US" sz="3600" dirty="0" err="1"/>
              <a:t>chịu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hưởng</a:t>
            </a:r>
            <a:r>
              <a:rPr lang="en-US" sz="3600" dirty="0"/>
              <a:t> </a:t>
            </a:r>
            <a:r>
              <a:rPr lang="en-US" sz="3600" dirty="0" err="1"/>
              <a:t>lớn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Ấn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đạo</a:t>
            </a:r>
            <a:r>
              <a:rPr lang="en-US" sz="3600" dirty="0"/>
              <a:t> </a:t>
            </a:r>
            <a:r>
              <a:rPr lang="en-US" sz="3600" dirty="0" err="1"/>
              <a:t>Phật</a:t>
            </a:r>
            <a:r>
              <a:rPr lang="en-US" sz="3600" dirty="0"/>
              <a:t>,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kiến</a:t>
            </a:r>
            <a:r>
              <a:rPr lang="en-US" sz="3600" dirty="0"/>
              <a:t> </a:t>
            </a:r>
            <a:r>
              <a:rPr lang="en-US" sz="3600" dirty="0" err="1"/>
              <a:t>trúc</a:t>
            </a:r>
            <a:r>
              <a:rPr lang="en-US" sz="3600" dirty="0"/>
              <a:t> </a:t>
            </a:r>
            <a:r>
              <a:rPr lang="en-US" sz="3600" dirty="0" err="1"/>
              <a:t>chịu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hưởng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đạo</a:t>
            </a:r>
            <a:r>
              <a:rPr lang="en-US" sz="3600" dirty="0"/>
              <a:t> </a:t>
            </a:r>
            <a:r>
              <a:rPr lang="en-US" sz="3600" dirty="0" err="1"/>
              <a:t>Phật</a:t>
            </a:r>
            <a:r>
              <a:rPr lang="en-US" sz="3600" dirty="0"/>
              <a:t> </a:t>
            </a:r>
            <a:r>
              <a:rPr lang="en-US" sz="3600" dirty="0" err="1"/>
              <a:t>hoặc</a:t>
            </a:r>
            <a:r>
              <a:rPr lang="en-US" sz="3600" dirty="0"/>
              <a:t> </a:t>
            </a:r>
            <a:r>
              <a:rPr lang="en-US" sz="3600" dirty="0" err="1"/>
              <a:t>đạo</a:t>
            </a:r>
            <a:r>
              <a:rPr lang="en-US" sz="3600" dirty="0"/>
              <a:t> </a:t>
            </a:r>
            <a:r>
              <a:rPr lang="en-US" sz="3600" dirty="0" err="1"/>
              <a:t>Hin-đu</a:t>
            </a:r>
            <a:r>
              <a:rPr lang="en-US" sz="3600" dirty="0"/>
              <a:t>….</a:t>
            </a:r>
            <a:r>
              <a:rPr lang="en-US" sz="3600" dirty="0" err="1"/>
              <a:t>Tuy</a:t>
            </a:r>
            <a:r>
              <a:rPr lang="en-US" sz="3600" dirty="0"/>
              <a:t> </a:t>
            </a:r>
            <a:r>
              <a:rPr lang="en-US" sz="3600" dirty="0" err="1"/>
              <a:t>nhiên</a:t>
            </a:r>
            <a:r>
              <a:rPr lang="en-US" sz="3600" dirty="0"/>
              <a:t>, </a:t>
            </a: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quốc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lồng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đó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nét</a:t>
            </a:r>
            <a:r>
              <a:rPr lang="en-US" sz="3600" dirty="0"/>
              <a:t> </a:t>
            </a:r>
            <a:r>
              <a:rPr lang="en-US" sz="3600" dirty="0" err="1"/>
              <a:t>riêng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, </a:t>
            </a:r>
            <a:r>
              <a:rPr lang="en-US" sz="3600" dirty="0" err="1"/>
              <a:t>góp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xây</a:t>
            </a:r>
            <a:r>
              <a:rPr lang="en-US" sz="3600" dirty="0"/>
              <a:t> </a:t>
            </a:r>
            <a:r>
              <a:rPr lang="en-US" sz="3600" dirty="0" err="1"/>
              <a:t>dựng</a:t>
            </a:r>
            <a:r>
              <a:rPr lang="en-US" sz="3600" dirty="0"/>
              <a:t> </a:t>
            </a:r>
            <a:r>
              <a:rPr lang="en-US" sz="3600" dirty="0" err="1"/>
              <a:t>nền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đậm</a:t>
            </a:r>
            <a:r>
              <a:rPr lang="en-US" sz="3600" dirty="0"/>
              <a:t> </a:t>
            </a:r>
            <a:r>
              <a:rPr lang="en-US" sz="3600" dirty="0" err="1"/>
              <a:t>đà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sắc</a:t>
            </a:r>
            <a:r>
              <a:rPr lang="en-US" sz="3600" dirty="0"/>
              <a:t> </a:t>
            </a:r>
            <a:r>
              <a:rPr lang="en-US" sz="3600" dirty="0" err="1"/>
              <a:t>dân</a:t>
            </a:r>
            <a:r>
              <a:rPr lang="en-US" sz="3600" dirty="0"/>
              <a:t> </a:t>
            </a:r>
            <a:r>
              <a:rPr lang="en-US" sz="3600" dirty="0" err="1"/>
              <a:t>tộc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48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12090400" cy="669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18016" y="1031657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dirty="0" err="1"/>
              <a:t>Thành</a:t>
            </a:r>
            <a:r>
              <a:rPr lang="en-US" sz="4400" dirty="0"/>
              <a:t> </a:t>
            </a:r>
            <a:r>
              <a:rPr lang="en-US" sz="4400" dirty="0" err="1"/>
              <a:t>tựu</a:t>
            </a:r>
            <a:r>
              <a:rPr lang="en-US" sz="4400" dirty="0"/>
              <a:t> </a:t>
            </a:r>
            <a:r>
              <a:rPr lang="en-US" sz="4400" dirty="0" err="1"/>
              <a:t>văn</a:t>
            </a:r>
            <a:r>
              <a:rPr lang="en-US" sz="4400" dirty="0"/>
              <a:t> </a:t>
            </a:r>
            <a:r>
              <a:rPr lang="en-US" sz="4400" dirty="0" err="1"/>
              <a:t>hóa</a:t>
            </a:r>
            <a:r>
              <a:rPr lang="en-US" sz="4400" dirty="0"/>
              <a:t> </a:t>
            </a:r>
            <a:r>
              <a:rPr lang="en-US" sz="4400" dirty="0" err="1"/>
              <a:t>nào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Vương</a:t>
            </a:r>
            <a:r>
              <a:rPr lang="en-US" sz="4400" dirty="0"/>
              <a:t> </a:t>
            </a:r>
            <a:r>
              <a:rPr lang="en-US" sz="4400" dirty="0" err="1"/>
              <a:t>quốc</a:t>
            </a:r>
            <a:r>
              <a:rPr lang="en-US" sz="4400" dirty="0"/>
              <a:t> Cam-</a:t>
            </a:r>
            <a:r>
              <a:rPr lang="en-US" sz="4400" dirty="0" err="1"/>
              <a:t>pu</a:t>
            </a:r>
            <a:r>
              <a:rPr lang="en-US" sz="4400" dirty="0"/>
              <a:t>-chia </a:t>
            </a:r>
            <a:r>
              <a:rPr lang="en-US" sz="4400" dirty="0" err="1"/>
              <a:t>vẫn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sử</a:t>
            </a:r>
            <a:r>
              <a:rPr lang="en-US" sz="4400" dirty="0"/>
              <a:t> </a:t>
            </a:r>
            <a:r>
              <a:rPr lang="en-US" sz="4400" dirty="0" err="1"/>
              <a:t>dụng</a:t>
            </a:r>
            <a:r>
              <a:rPr lang="en-US" sz="4400" dirty="0"/>
              <a:t> </a:t>
            </a:r>
            <a:r>
              <a:rPr lang="en-US" sz="4400" dirty="0" err="1"/>
              <a:t>hoặc</a:t>
            </a:r>
            <a:r>
              <a:rPr lang="en-US" sz="4400" dirty="0"/>
              <a:t> </a:t>
            </a:r>
            <a:r>
              <a:rPr lang="en-US" sz="4400" dirty="0" err="1"/>
              <a:t>bảo</a:t>
            </a:r>
            <a:r>
              <a:rPr lang="en-US" sz="4400" dirty="0"/>
              <a:t> </a:t>
            </a:r>
            <a:r>
              <a:rPr lang="en-US" sz="4400" dirty="0" err="1"/>
              <a:t>tồn</a:t>
            </a:r>
            <a:r>
              <a:rPr lang="en-US" sz="4400" dirty="0"/>
              <a:t> </a:t>
            </a:r>
            <a:r>
              <a:rPr lang="en-US" sz="4400" dirty="0" err="1"/>
              <a:t>đến</a:t>
            </a:r>
            <a:r>
              <a:rPr lang="en-US" sz="4400" dirty="0"/>
              <a:t> </a:t>
            </a:r>
            <a:r>
              <a:rPr lang="en-US" sz="4400" dirty="0" err="1"/>
              <a:t>ngày</a:t>
            </a:r>
            <a:r>
              <a:rPr lang="en-US" sz="4400" dirty="0"/>
              <a:t> nay? </a:t>
            </a:r>
          </a:p>
        </p:txBody>
      </p:sp>
    </p:spTree>
    <p:extLst>
      <p:ext uri="{BB962C8B-B14F-4D97-AF65-F5344CB8AC3E}">
        <p14:creationId xmlns:p14="http://schemas.microsoft.com/office/powerpoint/2010/main" val="34933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12090400" cy="669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0042" y="1150410"/>
            <a:ext cx="8633361" cy="3477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/>
              <a:t>T</a:t>
            </a:r>
            <a:r>
              <a:rPr lang="en-US" sz="4400" dirty="0" err="1"/>
              <a:t>Thành</a:t>
            </a:r>
            <a:r>
              <a:rPr lang="en-US" sz="4400" dirty="0"/>
              <a:t> </a:t>
            </a:r>
            <a:r>
              <a:rPr lang="en-US" sz="4400" dirty="0" err="1"/>
              <a:t>tựu</a:t>
            </a:r>
            <a:r>
              <a:rPr lang="en-US" sz="4400" dirty="0"/>
              <a:t> </a:t>
            </a:r>
            <a:r>
              <a:rPr lang="en-US" sz="4400" dirty="0" err="1"/>
              <a:t>văn</a:t>
            </a:r>
            <a:r>
              <a:rPr lang="en-US" sz="4400" dirty="0"/>
              <a:t> </a:t>
            </a:r>
            <a:r>
              <a:rPr lang="en-US" sz="4400" dirty="0" err="1"/>
              <a:t>hóa</a:t>
            </a:r>
            <a:r>
              <a:rPr lang="en-US" sz="4400" dirty="0"/>
              <a:t> 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Vương</a:t>
            </a:r>
            <a:r>
              <a:rPr lang="en-US" sz="4400" dirty="0"/>
              <a:t> </a:t>
            </a:r>
            <a:r>
              <a:rPr lang="en-US" sz="4400" dirty="0" err="1"/>
              <a:t>quốc</a:t>
            </a:r>
            <a:r>
              <a:rPr lang="en-US" sz="4400" dirty="0"/>
              <a:t> Cam-</a:t>
            </a:r>
            <a:r>
              <a:rPr lang="en-US" sz="4400" dirty="0" err="1"/>
              <a:t>pu</a:t>
            </a:r>
            <a:r>
              <a:rPr lang="en-US" sz="4400" dirty="0"/>
              <a:t>-chia </a:t>
            </a:r>
            <a:r>
              <a:rPr lang="en-US" sz="4400" dirty="0" err="1"/>
              <a:t>vẫn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sử</a:t>
            </a:r>
            <a:r>
              <a:rPr lang="en-US" sz="4400" dirty="0"/>
              <a:t> </a:t>
            </a:r>
            <a:r>
              <a:rPr lang="en-US" sz="4400" dirty="0" err="1"/>
              <a:t>dụng</a:t>
            </a:r>
            <a:r>
              <a:rPr lang="en-US" sz="4400" dirty="0"/>
              <a:t> </a:t>
            </a:r>
            <a:r>
              <a:rPr lang="en-US" sz="4400" dirty="0" err="1"/>
              <a:t>hoặc</a:t>
            </a:r>
            <a:r>
              <a:rPr lang="en-US" sz="4400" dirty="0"/>
              <a:t> </a:t>
            </a:r>
            <a:r>
              <a:rPr lang="en-US" sz="4400" dirty="0" err="1"/>
              <a:t>bảo</a:t>
            </a:r>
            <a:r>
              <a:rPr lang="en-US" sz="4400" dirty="0"/>
              <a:t> </a:t>
            </a:r>
            <a:r>
              <a:rPr lang="en-US" sz="4400" dirty="0" err="1"/>
              <a:t>tồn</a:t>
            </a:r>
            <a:r>
              <a:rPr lang="en-US" sz="4400" dirty="0"/>
              <a:t> </a:t>
            </a:r>
            <a:r>
              <a:rPr lang="en-US" sz="4400" dirty="0" err="1"/>
              <a:t>đến</a:t>
            </a:r>
            <a:r>
              <a:rPr lang="en-US" sz="4400" dirty="0"/>
              <a:t> </a:t>
            </a:r>
            <a:r>
              <a:rPr lang="en-US" sz="4400" dirty="0" err="1"/>
              <a:t>ngày</a:t>
            </a:r>
            <a:r>
              <a:rPr lang="en-US" sz="4400" dirty="0"/>
              <a:t> nay: </a:t>
            </a:r>
            <a:r>
              <a:rPr lang="en-US" sz="4400" dirty="0" err="1"/>
              <a:t>chữ</a:t>
            </a:r>
            <a:r>
              <a:rPr lang="en-US" sz="4400" dirty="0"/>
              <a:t> </a:t>
            </a:r>
            <a:r>
              <a:rPr lang="en-US" sz="4400" dirty="0" err="1"/>
              <a:t>viết</a:t>
            </a:r>
            <a:r>
              <a:rPr lang="en-US" sz="4400" dirty="0"/>
              <a:t>, </a:t>
            </a:r>
            <a:r>
              <a:rPr lang="en-US" sz="4400" dirty="0" err="1"/>
              <a:t>tín</a:t>
            </a:r>
            <a:r>
              <a:rPr lang="en-US" sz="4400" dirty="0"/>
              <a:t> </a:t>
            </a:r>
            <a:r>
              <a:rPr lang="en-US" sz="4400" dirty="0" err="1"/>
              <a:t>ngưỡng</a:t>
            </a:r>
            <a:r>
              <a:rPr lang="en-US" sz="4400" dirty="0"/>
              <a:t>, </a:t>
            </a:r>
            <a:r>
              <a:rPr lang="en-US" sz="4400" dirty="0" err="1"/>
              <a:t>tôn</a:t>
            </a:r>
            <a:r>
              <a:rPr lang="en-US" sz="4400" dirty="0"/>
              <a:t> </a:t>
            </a:r>
            <a:r>
              <a:rPr lang="en-US" sz="4400" dirty="0" err="1"/>
              <a:t>giáo</a:t>
            </a:r>
            <a:r>
              <a:rPr lang="en-US" sz="4400" dirty="0"/>
              <a:t>,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công</a:t>
            </a:r>
            <a:r>
              <a:rPr lang="en-US" sz="4400" dirty="0"/>
              <a:t> </a:t>
            </a:r>
            <a:r>
              <a:rPr lang="en-US" sz="4400" dirty="0" err="1"/>
              <a:t>trình</a:t>
            </a:r>
            <a:r>
              <a:rPr lang="en-US" sz="4400" dirty="0"/>
              <a:t> </a:t>
            </a:r>
            <a:r>
              <a:rPr lang="en-US" sz="4400" dirty="0" err="1"/>
              <a:t>kiến</a:t>
            </a:r>
            <a:r>
              <a:rPr lang="en-US" sz="4400" dirty="0"/>
              <a:t> </a:t>
            </a:r>
            <a:r>
              <a:rPr lang="en-US" sz="4400" dirty="0" err="1"/>
              <a:t>trúc</a:t>
            </a:r>
            <a:r>
              <a:rPr lang="en-US" sz="4400" dirty="0"/>
              <a:t> </a:t>
            </a:r>
            <a:r>
              <a:rPr lang="en-US" sz="4400" dirty="0" err="1"/>
              <a:t>nổi</a:t>
            </a:r>
            <a:r>
              <a:rPr lang="en-US" sz="4400" dirty="0"/>
              <a:t> </a:t>
            </a:r>
            <a:r>
              <a:rPr lang="en-US" sz="4400" dirty="0" err="1"/>
              <a:t>tiếng</a:t>
            </a:r>
            <a:r>
              <a:rPr lang="en-US" sz="4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933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12090400" cy="669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18016" y="1031657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/>
              <a:t>Theo </a:t>
            </a:r>
            <a:r>
              <a:rPr lang="en-US" sz="4400" dirty="0" err="1"/>
              <a:t>em</a:t>
            </a:r>
            <a:r>
              <a:rPr lang="en-US" sz="4400" dirty="0"/>
              <a:t>, </a:t>
            </a:r>
            <a:r>
              <a:rPr lang="en-US" sz="4400" dirty="0" err="1"/>
              <a:t>văn</a:t>
            </a:r>
            <a:r>
              <a:rPr lang="en-US" sz="4400" dirty="0"/>
              <a:t> </a:t>
            </a:r>
            <a:r>
              <a:rPr lang="en-US" sz="4400" dirty="0" err="1"/>
              <a:t>hóa</a:t>
            </a:r>
            <a:r>
              <a:rPr lang="en-US" sz="4400" dirty="0"/>
              <a:t> </a:t>
            </a:r>
            <a:r>
              <a:rPr lang="en-US" sz="4400" dirty="0" err="1"/>
              <a:t>Lào</a:t>
            </a:r>
            <a:r>
              <a:rPr lang="en-US" sz="4400" dirty="0"/>
              <a:t>, Cam-</a:t>
            </a:r>
            <a:r>
              <a:rPr lang="en-US" sz="4400" dirty="0" err="1"/>
              <a:t>pu</a:t>
            </a:r>
            <a:r>
              <a:rPr lang="en-US" sz="4400" dirty="0"/>
              <a:t>-chia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Việt</a:t>
            </a:r>
            <a:r>
              <a:rPr lang="en-US" sz="4400" dirty="0"/>
              <a:t> Nam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điểm</a:t>
            </a:r>
            <a:r>
              <a:rPr lang="en-US" sz="4400" dirty="0"/>
              <a:t> </a:t>
            </a:r>
            <a:r>
              <a:rPr lang="en-US" sz="4400" dirty="0" err="1"/>
              <a:t>gì</a:t>
            </a:r>
            <a:r>
              <a:rPr lang="en-US" sz="4400" dirty="0"/>
              <a:t> </a:t>
            </a:r>
            <a:r>
              <a:rPr lang="en-US" sz="4400" dirty="0" err="1"/>
              <a:t>giống</a:t>
            </a:r>
            <a:r>
              <a:rPr lang="en-US" sz="4400" dirty="0"/>
              <a:t> </a:t>
            </a:r>
            <a:r>
              <a:rPr lang="en-US" sz="4400" dirty="0" err="1"/>
              <a:t>nhau</a:t>
            </a:r>
            <a:r>
              <a:rPr lang="en-U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33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477000"/>
            <a:ext cx="8229600" cy="381000"/>
          </a:xfrm>
        </p:spPr>
        <p:txBody>
          <a:bodyPr/>
          <a:lstStyle/>
          <a:p>
            <a:pPr algn="ctr"/>
            <a:r>
              <a:rPr lang="vi-VN" altLang="en-US" sz="1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khách đến thăm </a:t>
            </a:r>
            <a:r>
              <a:rPr lang="en-US" altLang="en-US" sz="1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altLang="en-US" sz="18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altLang="en-US" sz="1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vát</a:t>
            </a:r>
            <a:endParaRPr lang="en-US" altLang="en-US" sz="18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7" descr="800px-angkor_wat_w-se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9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83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5" y="213756"/>
            <a:ext cx="5925787" cy="585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2808" y="6233562"/>
            <a:ext cx="3020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Ă</a:t>
            </a:r>
            <a:r>
              <a:rPr lang="vi-VN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co </a:t>
            </a:r>
            <a:r>
              <a:rPr lang="en-US" alt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</a:t>
            </a:r>
            <a:endParaRPr lang="en-US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75" y="213139"/>
            <a:ext cx="7181211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08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MH_Entry_1">
            <a:hlinkClick r:id="rId4" action="ppaction://hlinksldjump"/>
            <a:extLst>
              <a:ext uri="{FF2B5EF4-FFF2-40B4-BE49-F238E27FC236}">
                <a16:creationId xmlns:a16="http://schemas.microsoft.com/office/drawing/2014/main" xmlns="" id="{15C0F6A5-3FDE-4B11-AA59-0F72602C59F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05200" y="1520659"/>
            <a:ext cx="5802168" cy="83505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0327" y="3260993"/>
            <a:ext cx="8703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-chia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-co?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3647" y="1592649"/>
            <a:ext cx="8725647" cy="20539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3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3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3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3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4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4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4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Xang</a:t>
            </a:r>
            <a:endParaRPr lang="en-US" sz="43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 rot="448853">
            <a:off x="4445933" y="2252855"/>
            <a:ext cx="3211810" cy="2660072"/>
          </a:xfrm>
          <a:prstGeom prst="cloud">
            <a:avLst/>
          </a:prstGeom>
          <a:solidFill>
            <a:schemeClr val="accent2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4913" y="2825752"/>
            <a:ext cx="2581888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THỜI KÌ ĂNG-CO</a:t>
            </a:r>
            <a:endParaRPr lang="en-US" sz="36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77843" y="1617070"/>
            <a:ext cx="1664266" cy="14372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4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Chính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trị</a:t>
            </a:r>
            <a:endParaRPr lang="en-US" sz="2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73382" y="3206095"/>
            <a:ext cx="2152451" cy="11844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uân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sự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ngoại</a:t>
            </a:r>
            <a:endParaRPr lang="en-US" sz="2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69126" y="4197169"/>
            <a:ext cx="1824885" cy="10753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inh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tế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957886" y="3733206"/>
            <a:ext cx="515800" cy="2294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542693" y="2891453"/>
            <a:ext cx="605773" cy="3864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386801" y="4197168"/>
            <a:ext cx="582326" cy="3051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819922" y="4257266"/>
            <a:ext cx="489268" cy="38160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261920" y="3756154"/>
            <a:ext cx="1854896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Nông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nghiệp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trồng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lúa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đánh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bắt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8091764" y="1209293"/>
            <a:ext cx="497344" cy="35560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090408" y="70322"/>
            <a:ext cx="2098960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Đời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dân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được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cải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thiện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353484" y="4426765"/>
            <a:ext cx="407929" cy="32700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923524" y="4789952"/>
            <a:ext cx="1999458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Chiến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tranh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mở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rộng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lãnh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thổ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9753282" y="5137129"/>
            <a:ext cx="555908" cy="34458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139888" y="5568516"/>
            <a:ext cx="1511077" cy="830997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ác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nghề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thủ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công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9470136" y="1259098"/>
            <a:ext cx="9945" cy="305633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60656" y="275415"/>
            <a:ext cx="1880620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Đất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thống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nhất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ổn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định</a:t>
            </a:r>
            <a:endParaRPr lang="en-US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8257309" y="5272557"/>
            <a:ext cx="166255" cy="48451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33310" y="5761683"/>
            <a:ext cx="2835564" cy="830997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hương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mại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buôn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bán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phát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triển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1741329" y="4338765"/>
            <a:ext cx="154018" cy="451187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31274" y="4796739"/>
            <a:ext cx="1366386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uân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sự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hùng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mạnh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801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24" grpId="0" animBg="1"/>
      <p:bldP spid="30" grpId="0" animBg="1"/>
      <p:bldP spid="31" grpId="0" animBg="1"/>
      <p:bldP spid="45" grpId="0" animBg="1"/>
      <p:bldP spid="33" grpId="0" animBg="1"/>
      <p:bldP spid="47" grpId="0" animBg="1"/>
      <p:bldP spid="10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MH_Entry_1">
            <a:hlinkClick r:id="rId4" action="ppaction://hlinksldjump"/>
            <a:extLst>
              <a:ext uri="{FF2B5EF4-FFF2-40B4-BE49-F238E27FC236}">
                <a16:creationId xmlns:a16="http://schemas.microsoft.com/office/drawing/2014/main" xmlns="" id="{15C0F6A5-3FDE-4B11-AA59-0F72602C59F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21608" y="2203704"/>
            <a:ext cx="5174742" cy="17260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 DỤNG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28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9822" y="1005503"/>
            <a:ext cx="10412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Hãy </a:t>
            </a:r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 một hướng dẫn viên du lịch và giới thiệu về một di sản văn hóa tiêu biểu của </a:t>
            </a:r>
            <a:r>
              <a:rPr lang="nl-NL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Cam-pu-chia </a:t>
            </a:r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em ấn tượng nhất?.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23">
            <a:extLst>
              <a:ext uri="{FF2B5EF4-FFF2-40B4-BE49-F238E27FC236}">
                <a16:creationId xmlns:a16="http://schemas.microsoft.com/office/drawing/2014/main" xmlns="" id="{A3F1285B-EDDF-44CE-A256-1E3E8773B009}"/>
              </a:ext>
            </a:extLst>
          </p:cNvPr>
          <p:cNvSpPr txBox="1"/>
          <p:nvPr/>
        </p:nvSpPr>
        <p:spPr>
          <a:xfrm>
            <a:off x="1663546" y="2721166"/>
            <a:ext cx="96507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 ý những nội dung quan trọng khi giới thiệu: 	</a:t>
            </a:r>
          </a:p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- Tên di sản đó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- Nét đặc sắc của di sản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- Vì sao em ấn tượng về di sản đó?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utdoor, sky, water, grass&#10;&#10;Description automatically generated">
            <a:extLst>
              <a:ext uri="{FF2B5EF4-FFF2-40B4-BE49-F238E27FC236}">
                <a16:creationId xmlns:a16="http://schemas.microsoft.com/office/drawing/2014/main" xmlns="" id="{110AE817-4159-0242-A3BC-628C0A204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19" y="1283855"/>
            <a:ext cx="8368146" cy="4423056"/>
          </a:xfrm>
          <a:prstGeom prst="rect">
            <a:avLst/>
          </a:prstGeom>
        </p:spPr>
      </p:pic>
      <p:pic>
        <p:nvPicPr>
          <p:cNvPr id="6" name="Picture 5" descr="A picture containing text, outdoor, sky, place of worship&#10;&#10;Description automatically generated">
            <a:extLst>
              <a:ext uri="{FF2B5EF4-FFF2-40B4-BE49-F238E27FC236}">
                <a16:creationId xmlns:a16="http://schemas.microsoft.com/office/drawing/2014/main" xmlns="" id="{A5B9BB93-EF64-9345-BA24-19411BABD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74" r="14594" b="1"/>
          <a:stretch/>
        </p:blipFill>
        <p:spPr>
          <a:xfrm>
            <a:off x="1570736" y="1077930"/>
            <a:ext cx="9005457" cy="5281660"/>
          </a:xfrm>
          <a:prstGeom prst="rect">
            <a:avLst/>
          </a:prstGeom>
        </p:spPr>
      </p:pic>
      <p:pic>
        <p:nvPicPr>
          <p:cNvPr id="7" name="Picture 6" descr="A picture containing orange, outdoor, crowd&#10;&#10;Description automatically generated">
            <a:extLst>
              <a:ext uri="{FF2B5EF4-FFF2-40B4-BE49-F238E27FC236}">
                <a16:creationId xmlns:a16="http://schemas.microsoft.com/office/drawing/2014/main" xmlns="" id="{895A0DFD-F65C-D545-8EFA-E328E6BCD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592" y="1101642"/>
            <a:ext cx="10595000" cy="5497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8" y="456910"/>
            <a:ext cx="10733544" cy="6076945"/>
          </a:xfrm>
          <a:prstGeom prst="rect">
            <a:avLst/>
          </a:prstGeom>
        </p:spPr>
      </p:pic>
      <p:pic>
        <p:nvPicPr>
          <p:cNvPr id="8" name="Picture 7" descr="a4ec4_20080527suko2018-1-_400">
            <a:extLst>
              <a:ext uri="{FF2B5EF4-FFF2-40B4-BE49-F238E27FC236}">
                <a16:creationId xmlns:a16="http://schemas.microsoft.com/office/drawing/2014/main" xmlns="" id="{C05E698D-1287-CC48-AAA2-13EA11629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8" y="456910"/>
            <a:ext cx="10668334" cy="607694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859F218A-36E1-1343-A420-9B6D19A20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r="13523" b="-1"/>
          <a:stretch/>
        </p:blipFill>
        <p:spPr bwMode="auto">
          <a:xfrm>
            <a:off x="744024" y="456910"/>
            <a:ext cx="10658880" cy="60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3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MH_Entry_1">
            <a:hlinkClick r:id="rId4" action="ppaction://hlinksldjump"/>
            <a:extLst>
              <a:ext uri="{FF2B5EF4-FFF2-40B4-BE49-F238E27FC236}">
                <a16:creationId xmlns:a16="http://schemas.microsoft.com/office/drawing/2014/main" xmlns="" id="{15C0F6A5-3FDE-4B11-AA59-0F72602C59F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08176" y="420624"/>
            <a:ext cx="9784080" cy="17260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HƯỚNG DẪN VỀ NHÀ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9576" y="2360126"/>
            <a:ext cx="85953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Học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CB3228F-EFFF-E54E-B3D2-D8C57F49DC3B}"/>
              </a:ext>
            </a:extLst>
          </p:cNvPr>
          <p:cNvSpPr/>
          <p:nvPr/>
        </p:nvSpPr>
        <p:spPr>
          <a:xfrm>
            <a:off x="3011214" y="2053087"/>
            <a:ext cx="9180786" cy="4331947"/>
          </a:xfrm>
          <a:prstGeom prst="rect">
            <a:avLst/>
          </a:prstGeom>
          <a:solidFill>
            <a:srgbClr val="F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2082BDC-8C94-9E4C-AB24-5710075A6A6A}"/>
              </a:ext>
            </a:extLst>
          </p:cNvPr>
          <p:cNvSpPr/>
          <p:nvPr/>
        </p:nvSpPr>
        <p:spPr>
          <a:xfrm>
            <a:off x="1000897" y="1172072"/>
            <a:ext cx="10379676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nell Roundhand" panose="02000603080000090004" pitchFamily="2" charset="77"/>
              </a:rPr>
              <a:t>KÍNH CHÀO</a:t>
            </a:r>
            <a:r>
              <a:rPr lang="en-US" sz="7200" noProof="0" dirty="0" smtClean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nell Roundhand" panose="02000603080000090004" pitchFamily="2" charset="77"/>
              </a:rPr>
              <a:t> QUÍ THẦY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smtClean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nell Roundhand" panose="02000603080000090004" pitchFamily="2" charset="77"/>
              </a:rPr>
              <a:t> CÔ VÀ CÁC EM HỌC SINH</a:t>
            </a:r>
            <a:endParaRPr kumimoji="0" lang="en-US" sz="7200" i="0" u="none" strike="noStrike" kern="1200" cap="none" spc="0" normalizeH="0" baseline="0" noProof="0" dirty="0">
              <a:ln w="0"/>
              <a:gradFill>
                <a:gsLst>
                  <a:gs pos="0">
                    <a:srgbClr val="5B9BD5">
                      <a:lumMod val="50000"/>
                    </a:srgbClr>
                  </a:gs>
                  <a:gs pos="50000">
                    <a:srgbClr val="5B9BD5"/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Snell Roundhand" panose="02000603080000090004" pitchFamily="2" charset="7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F131F16-5B22-174A-B011-9EF8169F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6502400"/>
            <a:ext cx="62103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4BD2AA21-DCB8-F446-B819-C70BD6923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789" r="49768" b="-12763"/>
          <a:stretch/>
        </p:blipFill>
        <p:spPr bwMode="auto">
          <a:xfrm>
            <a:off x="9180786" y="6385034"/>
            <a:ext cx="3119527" cy="51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23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47568" y="5376418"/>
            <a:ext cx="5096833" cy="646133"/>
            <a:chOff x="2660675" y="4032313"/>
            <a:chExt cx="3822625" cy="484600"/>
          </a:xfrm>
        </p:grpSpPr>
        <p:pic>
          <p:nvPicPr>
            <p:cNvPr id="633" name="Google Shape;633;p5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4443900" y="4032313"/>
              <a:ext cx="2039400" cy="484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4" name="Google Shape;634;p5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2660675" y="4032313"/>
              <a:ext cx="2039400" cy="484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2074447" y="1885226"/>
            <a:ext cx="7941503" cy="455509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vi-VN" sz="4800" dirty="0">
                <a:latin typeface="+mj-lt"/>
              </a:rPr>
              <a:t>Giữ quan hệ hòa hiếu với các quốc gia láng giềng (Cam-pu-chia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Đại Việt</a:t>
            </a:r>
            <a:r>
              <a:rPr lang="vi-VN" sz="4800" dirty="0"/>
              <a:t> </a:t>
            </a:r>
            <a:r>
              <a:rPr lang="vi-VN" sz="4800" dirty="0">
                <a:latin typeface="+mj-lt"/>
              </a:rPr>
              <a:t>) nhưng luôn kiên quyết chống quân xâm lược (Miến Điện) để bảo vệ độc lập.</a:t>
            </a:r>
            <a:endParaRPr lang="en-US" sz="48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5889" y="709248"/>
            <a:ext cx="3671833" cy="103104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" sz="5900" b="1" dirty="0">
                <a:solidFill>
                  <a:srgbClr val="C24445"/>
                </a:solidFill>
                <a:latin typeface="Times New Roman" pitchFamily="18" charset="0"/>
                <a:cs typeface="Times New Roman" pitchFamily="18" charset="0"/>
                <a:sym typeface="Aref Ruqaa"/>
              </a:rPr>
              <a:t>Ngoại giao</a:t>
            </a:r>
            <a:endParaRPr lang="en-US" sz="5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22206" y="1254642"/>
            <a:ext cx="7889358" cy="23083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800" b="1" i="1" dirty="0">
                <a:solidFill>
                  <a:srgbClr val="FF0000"/>
                </a:solidFill>
              </a:rPr>
              <a:t>Hãy nêu một số nét tiêu biểu về văn </a:t>
            </a:r>
            <a:r>
              <a:rPr lang="vi-VN" sz="4800" b="1" i="1" dirty="0" smtClean="0">
                <a:solidFill>
                  <a:srgbClr val="FF0000"/>
                </a:solidFill>
              </a:rPr>
              <a:t>hóa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Xang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90577" y="110578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Montserrat Extra Bold" panose="00000900000000000000" pitchFamily="50" charset="-9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5307" y="791404"/>
            <a:ext cx="85871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208647"/>
              </p:ext>
            </p:extLst>
          </p:nvPr>
        </p:nvGraphicFramePr>
        <p:xfrm>
          <a:off x="560172" y="574159"/>
          <a:ext cx="11038704" cy="6104747"/>
        </p:xfrm>
        <a:graphic>
          <a:graphicData uri="http://schemas.openxmlformats.org/drawingml/2006/table">
            <a:tbl>
              <a:tblPr firstRow="1" bandRow="1"/>
              <a:tblGrid>
                <a:gridCol w="1746423"/>
                <a:gridCol w="9292281"/>
              </a:tblGrid>
              <a:tr h="108452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494453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104835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1327982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214943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7405" y="788585"/>
            <a:ext cx="1834264" cy="61555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7312" y="937441"/>
            <a:ext cx="1936856" cy="61555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896" y="1628232"/>
            <a:ext cx="1486939" cy="5386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27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7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7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7707" y="1633357"/>
            <a:ext cx="1603431" cy="5334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27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1787" y="2166837"/>
            <a:ext cx="1049860" cy="110799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70294" y="2166837"/>
            <a:ext cx="8896864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Cam-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-an-ma.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586" y="3300121"/>
            <a:ext cx="1726083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7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7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7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7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36161" y="3210528"/>
            <a:ext cx="9083589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-pa,...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6303" y="4980055"/>
            <a:ext cx="1544648" cy="5386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27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7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endParaRPr lang="en-US" sz="27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5970" y="4710752"/>
            <a:ext cx="8755169" cy="12721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Thạt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Luổng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Viêng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385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erver1.butnghien.vn/files/413/d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4" y="0"/>
            <a:ext cx="11903450" cy="662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0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2" y="83127"/>
            <a:ext cx="12215091" cy="677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82535" y="1080907"/>
            <a:ext cx="939338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Lịch</a:t>
            </a: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sử</a:t>
            </a: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7</a:t>
            </a:r>
            <a:endParaRPr lang="en-US" sz="6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2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959AA0A-A926-40AB-9288-50E16911824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D4YixM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+GIsT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D4YixM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PhiLEw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PhiLEx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PhiLEw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PhiLEya+ZZkawAAAGsAAAAcAAAAdW5pdmVyc2FsL2xvY2FsX3NldHRpbmdzLnhtbLOxr8jNUShLLSrOzM+zVTLUM1BSSM1Lzk/JzEu3VQoNcdO1UFIoLknMS0nMyc9LtVXKy1dSsLfjssnJT07MCU4tKQEqLFYoyEmsTC0KSc0FMkpS/RJzgSqf7ZnyfMmuZ9Pan6/Yr6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hiLEywhyP0bAEAAPcCAAApAAAAdW5pdmVyc2FsL3NraW5fY3VzdG9taXphdGlvbl9zZXR0aW5ncy54bWyNUttKJDEQffcrgj8wSSq3hnYgt5Z5UdEBn5vp7NKsppdOxGXJx5t2dxhHRzT1VHVOnaIqp02/xmifUp4ex799Hqd4F3Ie48+0PkOo3U0P03wzhxRyWh0q92McpudN/DEttVpNuY9DPw92QdMao+71ISW1cqpmzDCKJPPUK+Q8txVrwDVgK+Yose3qncQ/3TnsQsynVdvVEfqxYRNTmPMmDuHPGo7Zb6HjDS7nfhgrL60FW6LspxbHlkCMcMl9oRoABLLcEYeLlI3UBHnMOIZiFAUKiHBOGlGIpBxq1jWiqjDfCMQkY9QV6mntRlobR22R0BCi6zSvGlu6zkiMESEEmCtcQGcwqmyoGhrUckBwYEAUbTRRgDrbmY4V77ywHCnqBcaFGQMYH4572O7tuQ7Vb6+zP+cXgie/4CS6eGt1wlzt7mmeK3kbHn8/9Dmgcbg4v7n1d/5qq7eb66vz/7589fCetZi1bv2pt18AUEsDBBQAAgAIAPhiLEwF2YnISg0AANUhAAAXAAAAdW5pdmVyc2FsL3VuaXZlcnNhbC5wbmftmvlXUuv6wKnTaVbzVNecS715rjmUJ6fjQJkTp2ulDWZOtcy8YYKoaChi03VIiaKWlomerJPigKmZuhGwQ0keROo4oOJQcRQFwYEQFZG7qc69a931Xd8/4C5+YG+e57Pf/T7Pu9/neZ/9Qu6xI/46G402QiAQHViATzAEsgYGgXyDXL8W1OxqujEBnlYlBft7QyhdJpOgsCb2YOBBCKSOsGn53LegvCEhIDQJAtFlaj6rWMiK82A7OMzn4InLkZLho3m28gHWB1nR3Oq51fU65/Xr9VO/I57c/P33u3Mu6OfvDFjzrnrzTznnLS1e/XPt1vU7fG5vKTNWX/lZ+vf9G1TY6S6Z+yLpR8Wn0gcXPY8nbQ//VEyplFJEUreIUkplS92DLC5UjZWtKKeRIxmK4ZqmUZwxaNJZJz9ZxUqQ6XkzhB9RD7r8jGSo0dZUZuefM4Z5qT51p3iDiiuNVfb1eKso7Kyv+ypQbkMHZfzhZ3q9G78GlJrtKwlDC+Io9eCtf4sTfuA3SLiLxQbwdCDHSiPtImqONwJWg8ctWqAFWqAFWqAFWqAFWqAFWqAFWqAFWqAFWqAFWvC/B1ACc/UCS7Nl+h7YCtNovK00W4rr72j2Dnf6fKfZbtzy/4OP4Xf+aOB68Vs//X74oXUpNlH2xpJwCbcsMB9FiVC9gipWKKEpTBe8sg85kiV5YV57M215rImhkgTxW5ziOT+MTyOUlRWszN8ky48tO/zNM55jZl6u469LL69khRGoYWaapmKaYoQazRhi5Ax21cSICzCnusMb4xcO9SSlvZkzF08EzA0lcRv1Zo6EgC1K8pY4SFxDLz4MUK8oXabpSmk8T/1BL7PfY/bV1jCul3IqXuBGahpJE48DmYtjhUhDF6iD07AH4hR34L5UQIDSY4aaV94K5dW8NzFDLPqkWcandyQ2JiiJxshXP5myWwtp85LHLBp90zHT+QP3Oduz6iKA4f1cwmeP7Po4EZB4ctMJTykCY1/m7MyYxSMvuXhQZw+njmYo4nknz5LFcddbseKw0cFI+3LBfvhwiAkZvcI0X5m58D15y76SvDnSNFbY2XZS1hvDCevGo+RAxcwxQTtX1kqSOiUaKurigDN9gCrNjreAobMTRZ5vRS8kGpuq6QHpU3WsQS4h7nc7ZfXD2ECRG73TIZBwy2r4OmADjLnVDlZU43uBanwXoig0/myq8bNGYVvruTNN6DcSFKpxRPj+WHrQiR3k0sJdj66d9gyRJ/2zZrYY/8bxaRWP2d9QUcZs5bFcGIsc5+ebY2l+XenmjZsFwojuXkcCT0a26AipWzdInv/LN5D38ErPW1QuPq77syHxohZpgcrDh5hklP1XEyMnuGX6yFvPPE8Y/Ud5sW0p9eYGdEt+iFzWz37s3Z6zbbtx+/6YVjObA7aKjeTM6TQENw1frPASCdNI0oeIV8RFgD1/cupqyk3aawikuUgUvn04tt1JVJDZx2lwbrRLCBVa68Ps/3HpWYrggjxQtRyIK3fuZI1sLI5UDOED6jevlcsc99/bp9qLaHiIi7rhKnZKfKd0TQYyCNMWgELwt2SFDqRNHpwdWb3oYXV4+Mf7aFl1kGlKt526zoe4yci4erh5INESfcq43Sly5yIczR3mGcIAvoNFxwdAuRbyPi1UlvuT+5d2J1UPBAhTk0NWLT/XvRzEG4u23Gx4Sj4QLLw20eX78mLvrh+S7hdxYcE8wiH4b9gjxNBAqG7I3wTYXejh5ppzPDdYCs3PPs08+4g1GMYJvbTZdmOJ8JWTuI8JjitnBCvjpHiaiOLyrNgf3qIM3tlxfU2/g9lcKZaXn4xjphfvTTqNaE00aizZ85d84dOSPH1vG+8eWbB+3I1q/UBR4qsbmBKA5OZ14v59YWjWzQE67w1G+jiykOVR4G5HbJ37bY9ETsVZfxmQBBGj4nK5qO+1pmf7pUIHX+KmSp2uullMwdgjXaZr54WLoxIUBh7B+2Ab43NnH+XXVztC0pH5YuHWpltXHJ8+LKXq7xctAUPbd4ow0xQHIY0AcPQjdTG2VG+OL3qa1dDj0MhQq6Zj6QouQP/a6R2oIizqrZ1KFMIA3Ohee7gCnII6Go9bZEchcLN5UVM00tyyjDvail/ClJT3xPc2A+G3+OVhBg2IkgxRXY9jFw/POs0OUlPGKjJT4dgaxhImkvALoolSy1XJPA4LQw2Yvl1HLYgQax7N3F2eNyPjQtXq1BUJw2CcfSR1FAKpjiLllSmxlysasvQ3ipJEoUw+kkFTpIgOtxlBvcT2isuL76/rveARIKh8REYngJk3ZJrY2IR38vAOztRH7SEHKh8VYGyR3941al/qd+pR9e4Xokdkd3Os2jpAt8/xnhUj6FOf/QVosi53SSwzumev89Dh13cWAX3YuI5io1EpbmlyfknfBX4fGTvJzVyRpRRhHPBFTVkb/yp7ni3q6wAfSum+njm8uOumVTQ2tvM4O+LReZ+ymM1G4lQe4E5Ii08Wnze4s8a1RapynTJqX5DWdw+7QCDiFMNMztOssbVL/dTHOKkFDCNp5IG+JBxjUnRUdamvTXz8bk/qMt18mo5cGPZQdjJPj8t8iI59gvu4Fl022QJGcwbQ9XkBq4vDFTiTFJ1obOrApNQYcgUt9jIwq8oavF+Llzt+9JcsHhMI8QuDbxzYF9slyUyTte0j1gLsbksLW72Xbie+3L3nGPsMoaagdn7ZdQ/RNjtmYse5iiwM994A2M9kX4e9RYduppI/6nzUU94z/+2+KjE83EUvgfpfLvVl2Hv0hTJdJyf6c8yvPs66uQ7tRRz0K0aWU2rxqoHWwjc5e9Chsr5j2Y/zZ1lfB89IhCKMUcY89hA72aHwlnF+kV4DeVbWfNAqdyxhojlvoqD8+KonkdXQhZd6zlDlANeZAF1ZsDPDLXzgeCqGGkh+tldVYPp4FrdDQP06cfiWBI/fcc4efjqyEivLNZujLXFT+o7XXjqu73mGPJTp9WjStefCosHZW+9q7oa6cL2c8sd2CIPImby9fZwFhUdU+erDOpZ7OcJow/Yl2lRAcC0eQZqyINpi5zqsH5qrJvz5W4Ideho8VJ+6+Rfhg0XlVLv3jM82nD7iEpWiyUZnhyMz5L3zDR/2wfsbr9LzrWJMdjcsi52zL01w058Uo9f/9ghAO4rHB8qz6kxkJTudTLbC4HpFRvBBN138IXzWcV/i16lz/tH8thZwOR3c+zv5YlyJ9MUVtWiEQAr6g7WXYKw2KyRJ6asgpxlgFVCvAoPFKCX+59Q7501sjjPXr3NKzubbItOnDgYzE5H3otHiaDBXH9WRRVPiR/fZWna05h/yvX0G2mj/kypclj9GaduPoBZbEHviysLMlTlWd8HVOi59B8fxxpSMNp2BlH3Mc0CszBUyEl63zvy6ic+sdA1TXROPOLAmRgix5Kjbj0+kCv7MIUsZ8wOxQq/Zi2S8LKKuzGsrbz+bceC4sQqtyrGWy0LHF22M8sX+B1xrvwQvmdUYbo7uD4yAzq8mz0YbFsCLzoDXzc0Uodwb7TwpxmJF2ct/VPC8absBeR0hwJG8tb7PLaBA/0nJEC8qM6MKF3lLPXk0E8BMPMoexCdIsRE73p8aVo7tGFaiCpd+OcWwoqL+nVVnutynn5fq8yifM1ZjuozjwkejcmrtiFhTYOxBhlo5OorL81x3uzKSjRcBiJKnKYJFaSojnZ8crhOx7c8bz277vPQsXZ78pXCQmxvXV5MNTqgicGImSdJc7wU4tiilVGSu+S/8Cnv2JF0lQTZ1o4TiMkiT6Muolb/VhA6PHU3w7MOdCq9CmIJj0Ve5UsTB6DUY+hBzAxI90UFXwtDThdHJ06zjE5oQF489JngBbxdhlKIv14vASi2O93KfDxGW2hxIun6+JYjm4ZDLjKe8sN+YUCVVJebXfoSSAYJmrjTjRMXb/rN0+yFbZ/2oy6zvYLvl5Vjq1qaVFQWD0XIwAurA4uWGiY+u4hqPhJv+6TM6/KyipPXvBp7zW8Bcs2jjdX1kAxBTCq65nBjEJhNTGEWEOJyNZS+zoCso6sHm/J3KITQv4mGUeoknWeua+gKqmjza9O0qBHqapngBelWcVsgCJF9No8Nr1VKZ4EyPmyswVtK7f7g1LoiLahoSopOtWiqdpG/rP7V9o3dJE/3OWclfQy9TtNB2fNn6ZBPGkGW2GvLMKw4K7djFb4kbeTy+LarADLTpY97U/e0KzY//3MC5u6XLT/AWzO6jUBrp6dMaDMAHi/T34pNRFTX77pkAJGrfsRPs5JsOh8ESbuzE6PrSXzH0GMpEkNCazNwsSjQMwK3ISpF6hypQq8G6vo0ksYlnmn3slwyJ6css1xCrFntN7HM0z0jV3dYAUNrRMk3VHnL3/3obKFUvx7qv/vw6UOGVKGA7MC75a8Rwg15/xLIQqr74H/GSY//Dz/8woFTm9TzDWzkti6PUcGuN6nSVaFd0syEMvqBgqGmLYKQOPtB00Fe25I++rdZ5yFGvyo17E+y9+eqKRg/zPeJD8T577V9QSwMEFAACAAgA+GIsTCsLwG1KAAAAawAAABsAAAB1bml2ZXJzYWwvdW5pdmVyc2FsLnBuZy54bWyzsa/IzVEoSy0qzszPs1Uy1DNQsrfj5bIpKEoty0wtV6gAihnpGUCAkkIlKrc8M6UkAyhkYG6MEMxIzUzPKLFVsjAwhQvqA80EAFBLAQIAABQAAgAIAEOUV0cNwDEewAEAANoDAAAPAAAAAAAAAAEAAAAAAAAAAABub25lL3BsYXllci54bWxQSwECAAAUAAIACAD4YixMFQ6tKGQEAAAHEQAAHQAAAAAAAAABAAAAAADtAQAAdW5pdmVyc2FsL2NvbW1vbl9tZXNzYWdlcy5sbmdQSwECAAAUAAIACAD4YixMCH4LIykDAACGDAAAJwAAAAAAAAABAAAAAACMBgAAdW5pdmVyc2FsL2ZsYXNoX3B1Ymxpc2hpbmdfc2V0dGluZ3MueG1sUEsBAgAAFAACAAgA+GIsTLX8CWS6AgAAVQoAACEAAAAAAAAAAQAAAAAA+gkAAHVuaXZlcnNhbC9mbGFzaF9za2luX3NldHRpbmdzLnhtbFBLAQIAABQAAgAIAPhiLEwqlg9n/gIAAJcLAAAmAAAAAAAAAAEAAAAAAPMMAAB1bml2ZXJzYWwvaHRtbF9wdWJsaXNoaW5nX3NldHRpbmdzLnhtbFBLAQIAABQAAgAIAPhiLExocVKRmgEAAB8GAAAfAAAAAAAAAAEAAAAAADUQAAB1bml2ZXJzYWwvaHRtbF9za2luX3NldHRpbmdzLmpzUEsBAgAAFAACAAgA+GIsTD08L9HBAAAA5QEAABoAAAAAAAAAAQAAAAAADBIAAHVuaXZlcnNhbC9pMThuX3ByZXNldHMueG1sUEsBAgAAFAACAAgA+GIsTJr5lmRrAAAAawAAABwAAAAAAAAAAQAAAAAABRMAAHVuaXZlcnNhbC9sb2NhbF9zZXR0aW5ncy54bWxQSwECAAAUAAIACABElFdHI7RO+/sCAACwCAAAFAAAAAAAAAABAAAAAACqEwAAdW5pdmVyc2FsL3BsYXllci54bWxQSwECAAAUAAIACAD4YixMsIcj9GwBAAD3AgAAKQAAAAAAAAABAAAAAADXFgAAdW5pdmVyc2FsL3NraW5fY3VzdG9taXphdGlvbl9zZXR0aW5ncy54bWxQSwECAAAUAAIACAD4YixMBdmJyEoNAADVIQAAFwAAAAAAAAAAAAAAAACKGAAAdW5pdmVyc2FsL3VuaXZlcnNhbC5wbmdQSwECAAAUAAIACAD4YixMKwvAbUoAAABrAAAAGwAAAAAAAAABAAAAAAAJJgAAdW5pdmVyc2FsL3VuaXZlcnNhbC5wbmcueG1sUEsFBgAAAAAMAAwAhgMAAIwmAAAAAA=="/>
  <p:tag name="ISPRING_PRESENTATION_TITLE" val="销售总结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50oclka">
      <a:majorFont>
        <a:latin typeface="Cambria"/>
        <a:ea typeface="Microsoft YaHei"/>
        <a:cs typeface=""/>
      </a:majorFont>
      <a:minorFont>
        <a:latin typeface="Cambria"/>
        <a:ea typeface="Microsoft YaHei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7200">
            <a:solidFill>
              <a:schemeClr val="tx1">
                <a:lumMod val="85000"/>
                <a:lumOff val="15000"/>
              </a:schemeClr>
            </a:solidFill>
            <a:latin typeface="Montserrat Extra Bold" panose="00000900000000000000" pitchFamily="50" charset="-9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1078</Words>
  <Application>Microsoft Office PowerPoint</Application>
  <PresentationFormat>Custom</PresentationFormat>
  <Paragraphs>111</Paragraphs>
  <Slides>35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 khách đến thăm Ăng co vát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销售总结2</dc:title>
  <dc:creator>Administrator</dc:creator>
  <cp:lastModifiedBy>Admin</cp:lastModifiedBy>
  <cp:revision>362</cp:revision>
  <dcterms:created xsi:type="dcterms:W3CDTF">2017-11-28T05:50:40Z</dcterms:created>
  <dcterms:modified xsi:type="dcterms:W3CDTF">2022-12-06T15:42:28Z</dcterms:modified>
</cp:coreProperties>
</file>