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media3.wav" ContentType="audio/wav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42"/>
  </p:notesMasterIdLst>
  <p:sldIdLst>
    <p:sldId id="317" r:id="rId3"/>
    <p:sldId id="335" r:id="rId4"/>
    <p:sldId id="313" r:id="rId5"/>
    <p:sldId id="256" r:id="rId6"/>
    <p:sldId id="263" r:id="rId7"/>
    <p:sldId id="262" r:id="rId8"/>
    <p:sldId id="332" r:id="rId9"/>
    <p:sldId id="259" r:id="rId10"/>
    <p:sldId id="311" r:id="rId11"/>
    <p:sldId id="315" r:id="rId12"/>
    <p:sldId id="312" r:id="rId13"/>
    <p:sldId id="314" r:id="rId14"/>
    <p:sldId id="257" r:id="rId15"/>
    <p:sldId id="336" r:id="rId16"/>
    <p:sldId id="266" r:id="rId17"/>
    <p:sldId id="333" r:id="rId18"/>
    <p:sldId id="260" r:id="rId19"/>
    <p:sldId id="265" r:id="rId20"/>
    <p:sldId id="270" r:id="rId21"/>
    <p:sldId id="328" r:id="rId22"/>
    <p:sldId id="272" r:id="rId23"/>
    <p:sldId id="334" r:id="rId24"/>
    <p:sldId id="267" r:id="rId25"/>
    <p:sldId id="330" r:id="rId26"/>
    <p:sldId id="286" r:id="rId27"/>
    <p:sldId id="278" r:id="rId28"/>
    <p:sldId id="331" r:id="rId29"/>
    <p:sldId id="329" r:id="rId30"/>
    <p:sldId id="318" r:id="rId31"/>
    <p:sldId id="321" r:id="rId32"/>
    <p:sldId id="322" r:id="rId33"/>
    <p:sldId id="324" r:id="rId34"/>
    <p:sldId id="323" r:id="rId35"/>
    <p:sldId id="326" r:id="rId36"/>
    <p:sldId id="325" r:id="rId37"/>
    <p:sldId id="327" r:id="rId38"/>
    <p:sldId id="319" r:id="rId39"/>
    <p:sldId id="320" r:id="rId40"/>
    <p:sldId id="316" r:id="rId41"/>
  </p:sldIdLst>
  <p:sldSz cx="9144000" cy="5143500" type="screen16x9"/>
  <p:notesSz cx="6858000" cy="9144000"/>
  <p:embeddedFontLst>
    <p:embeddedFont>
      <p:font typeface="Anaheim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Aref Ruqaa" panose="020B0604020202020204" charset="-78"/>
      <p:regular r:id="rId48"/>
      <p:bold r:id="rId49"/>
    </p:embeddedFont>
    <p:embeddedFont>
      <p:font typeface="Poppins" panose="020B0604020202020204" charset="0"/>
      <p:regular r:id="rId50"/>
      <p:bold r:id="rId51"/>
      <p:boldItalic r:id="rId52"/>
    </p:embeddedFont>
    <p:embeddedFont>
      <p:font typeface="Nunito" panose="020B060402020202020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7429" autoAdjust="0"/>
  </p:normalViewPr>
  <p:slideViewPr>
    <p:cSldViewPr snapToGrid="0" showGuides="1">
      <p:cViewPr varScale="1">
        <p:scale>
          <a:sx n="90" d="100"/>
          <a:sy n="90" d="100"/>
        </p:scale>
        <p:origin x="-576" y="-56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283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16/11/2022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16/11/2022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16/11/2022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16/11/2022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16/11/2022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76" r:id="rId13"/>
    <p:sldLayoutId id="2147483680" r:id="rId14"/>
    <p:sldLayoutId id="2147483683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16/11/2022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Luangprabang" TargetMode="External"/><Relationship Id="rId7" Type="http://schemas.openxmlformats.org/officeDocument/2006/relationships/image" Target="../media/image39.jpeg"/><Relationship Id="rId2" Type="http://schemas.openxmlformats.org/officeDocument/2006/relationships/hyperlink" Target="https://vi.wikipedia.org/wiki/Souvanna_Khamphon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i.wikipedia.org/wiki/Ng%C6%B0%E1%BB%9Di_Khmer" TargetMode="External"/><Relationship Id="rId5" Type="http://schemas.openxmlformats.org/officeDocument/2006/relationships/hyperlink" Target="https://vi.wikipedia.org/wiki/Khun_Lo" TargetMode="External"/><Relationship Id="rId4" Type="http://schemas.openxmlformats.org/officeDocument/2006/relationships/hyperlink" Target="https://vi.wikipedia.org/wiki/Khun_Phi_F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61.png"/><Relationship Id="rId14" Type="http://schemas.openxmlformats.org/officeDocument/2006/relationships/audio" Target="NUL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5.png"/><Relationship Id="rId3" Type="http://schemas.microsoft.com/office/2007/relationships/media" Target="../media/media4.mp3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8.png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2.png"/><Relationship Id="rId4" Type="http://schemas.openxmlformats.org/officeDocument/2006/relationships/audio" Target="../media/media4.mp3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5.png"/><Relationship Id="rId3" Type="http://schemas.microsoft.com/office/2007/relationships/media" Target="../media/media4.mp3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8.png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2.png"/><Relationship Id="rId4" Type="http://schemas.openxmlformats.org/officeDocument/2006/relationships/audio" Target="../media/media4.mp3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5.png"/><Relationship Id="rId3" Type="http://schemas.microsoft.com/office/2007/relationships/media" Target="../media/media4.mp3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8.png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2.png"/><Relationship Id="rId4" Type="http://schemas.openxmlformats.org/officeDocument/2006/relationships/audio" Target="../media/media4.mp3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5.png"/><Relationship Id="rId3" Type="http://schemas.microsoft.com/office/2007/relationships/media" Target="../media/media4.mp3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8.png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2.png"/><Relationship Id="rId4" Type="http://schemas.openxmlformats.org/officeDocument/2006/relationships/audio" Target="../media/media4.mp3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1.wdp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ADF2235-57E8-47C2-8B10-FE078EED4E70}"/>
              </a:ext>
            </a:extLst>
          </p:cNvPr>
          <p:cNvSpPr/>
          <p:nvPr/>
        </p:nvSpPr>
        <p:spPr>
          <a:xfrm>
            <a:off x="3155922" y="1576984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096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/>
              <a:t>1. </a:t>
            </a:r>
            <a:r>
              <a:rPr lang="vi-VN" sz="3200" b="1" dirty="0"/>
              <a:t>Quá trình hình thành và phát triển của Vương quốc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5083" y="181083"/>
            <a:ext cx="66751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Phà Ngừm là cháu nội của </a:t>
            </a:r>
            <a:r>
              <a:rPr lang="vi-VN" sz="2400" dirty="0">
                <a:latin typeface="+mj-lt"/>
                <a:hlinkClick r:id="rId2" tooltip="Souvanna Khamphong"/>
              </a:rPr>
              <a:t>Souvanna Khamphong</a:t>
            </a:r>
            <a:r>
              <a:rPr lang="vi-VN" sz="2400" dirty="0">
                <a:latin typeface="+mj-lt"/>
              </a:rPr>
              <a:t>, chẩu mường xứ </a:t>
            </a:r>
            <a:r>
              <a:rPr lang="vi-VN" sz="2400" dirty="0">
                <a:latin typeface="+mj-lt"/>
                <a:hlinkClick r:id="rId3" tooltip="Luangprabang"/>
              </a:rPr>
              <a:t>muang Sua</a:t>
            </a:r>
            <a:r>
              <a:rPr lang="vi-VN" sz="2400" dirty="0">
                <a:latin typeface="+mj-lt"/>
              </a:rPr>
              <a:t>, là con vua </a:t>
            </a:r>
            <a:r>
              <a:rPr lang="vi-VN" sz="2400" dirty="0">
                <a:latin typeface="+mj-lt"/>
                <a:hlinkClick r:id="rId4" tooltip="Khun Phi Fa"/>
              </a:rPr>
              <a:t>Khun Phi Fa</a:t>
            </a:r>
            <a:r>
              <a:rPr lang="vi-VN" sz="2400" dirty="0">
                <a:latin typeface="+mj-lt"/>
              </a:rPr>
              <a:t>, là hậu duệ của </a:t>
            </a:r>
            <a:r>
              <a:rPr lang="vi-VN" sz="2400" dirty="0">
                <a:latin typeface="+mj-lt"/>
                <a:hlinkClick r:id="rId5" tooltip="Khun Lo"/>
              </a:rPr>
              <a:t>Khun Lo</a:t>
            </a:r>
            <a:r>
              <a:rPr lang="vi-VN" sz="2400" dirty="0">
                <a:latin typeface="+mj-lt"/>
              </a:rPr>
              <a:t>. Vì cha của Phà Ngừm khi còn là (Hoàng tử) </a:t>
            </a:r>
            <a:r>
              <a:rPr lang="vi-VN" sz="2400" i="1" dirty="0">
                <a:latin typeface="+mj-lt"/>
              </a:rPr>
              <a:t>Brhat-Anya Phya Vath</a:t>
            </a:r>
            <a:r>
              <a:rPr lang="vi-VN" sz="2400" dirty="0">
                <a:latin typeface="+mj-lt"/>
              </a:rPr>
              <a:t> đã dụ dỗ một vương phi của Souvanna Khamphong, nên cả hai cha con ông bị đẩy đi làm con tin của muang Sua ở Angkor. Tại đó, ông đã kết hôn cùng công chúa </a:t>
            </a:r>
            <a:r>
              <a:rPr lang="vi-VN" sz="2400" dirty="0">
                <a:latin typeface="+mj-lt"/>
                <a:hlinkClick r:id="rId6" tooltip="Người Khmer"/>
              </a:rPr>
              <a:t>Khmer</a:t>
            </a:r>
            <a:r>
              <a:rPr lang="vi-VN" sz="2400" dirty="0">
                <a:latin typeface="+mj-lt"/>
              </a:rPr>
              <a:t> tên là Keo Keng Nya</a:t>
            </a:r>
            <a:r>
              <a:rPr lang="vi-VN" sz="2400" dirty="0" smtClean="0">
                <a:latin typeface="+mj-lt"/>
              </a:rPr>
              <a:t>.</a:t>
            </a:r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pload.wikimedia.org/wikipedia/commons/2/2e/Fa_Ngum-Vtne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68" y="168813"/>
            <a:ext cx="1805373" cy="367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710317" y="3998442"/>
            <a:ext cx="2166424" cy="44694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Tượng</a:t>
            </a:r>
            <a:r>
              <a:rPr lang="en-US" dirty="0" smtClean="0"/>
              <a:t> </a:t>
            </a:r>
            <a:r>
              <a:rPr lang="en-US" dirty="0" err="1" smtClean="0"/>
              <a:t>Pha</a:t>
            </a:r>
            <a:r>
              <a:rPr lang="en-US" dirty="0" smtClean="0"/>
              <a:t> </a:t>
            </a:r>
            <a:r>
              <a:rPr lang="en-US" dirty="0" err="1" smtClean="0"/>
              <a:t>Ngườm</a:t>
            </a:r>
            <a:r>
              <a:rPr lang="en-US" dirty="0" smtClean="0"/>
              <a:t> ở </a:t>
            </a:r>
            <a:r>
              <a:rPr lang="en-US" dirty="0" err="1" smtClean="0"/>
              <a:t>Viêng</a:t>
            </a:r>
            <a:r>
              <a:rPr lang="en-US" dirty="0" smtClean="0"/>
              <a:t> </a:t>
            </a:r>
            <a:r>
              <a:rPr lang="en-US" dirty="0" err="1" smtClean="0"/>
              <a:t>chăn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3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604" y="253069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88388" y="253069"/>
            <a:ext cx="4731040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409044" y="253069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Vương quốc Lào thời Lan</a:t>
            </a:r>
            <a:r>
              <a:rPr lang="en-US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Xang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8862" y="1594305"/>
            <a:ext cx="39897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0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3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3522" y="1979112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570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a.Tổ </a:t>
            </a:r>
            <a:r>
              <a:rPr lang="en" sz="48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mường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đầu nhà nước là vua dưới vua có một phó tướng và 7 quan đại thần kiêm tổng đốc 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triển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Việc khai thác các sản vật quý được chú trọng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T</a:t>
            </a:r>
            <a:r>
              <a:rPr lang="vi-VN" sz="2800" dirty="0">
                <a:latin typeface="+mj-lt"/>
              </a:rPr>
              <a:t>rao đổi buôn bán vượt ra ngoài biên giới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C</a:t>
            </a:r>
            <a:r>
              <a:rPr lang="vi-VN" sz="2800" dirty="0">
                <a:latin typeface="+mj-lt"/>
              </a:rPr>
              <a:t>uộc sống của cư dân thanh bình sung túc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43604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b.Kinh </a:t>
            </a:r>
            <a:r>
              <a:rPr lang="en" sz="44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4211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c.Ngoại </a:t>
            </a:r>
            <a:r>
              <a:rPr lang="en" sz="44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9" y="1"/>
            <a:ext cx="4171583" cy="51434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4533900" cy="5143499"/>
            <a:chOff x="0" y="1"/>
            <a:chExt cx="4533900" cy="49819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7001"/>
            <a:stretch/>
          </p:blipFill>
          <p:spPr>
            <a:xfrm>
              <a:off x="0" y="1"/>
              <a:ext cx="4533900" cy="498190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269" y="1030014"/>
              <a:ext cx="861848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03834" y="3426373"/>
            <a:ext cx="2617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0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2. </a:t>
            </a:r>
            <a:r>
              <a:rPr lang="vi-VN" sz="3600" b="1" dirty="0">
                <a:solidFill>
                  <a:srgbClr val="C24445"/>
                </a:solidFill>
              </a:rPr>
              <a:t>Vương quốc Lào thời Lan Xang</a:t>
            </a: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 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Chữ viết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3284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Đời sống tinh thần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Nhiều công trình kiến trúc Phật giáo được xây dựng tiêu biểu là Thạt Luổng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ạt lu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3. </a:t>
            </a:r>
            <a:r>
              <a:rPr lang="en-US" sz="3600" b="1" dirty="0" err="1">
                <a:solidFill>
                  <a:srgbClr val="C24445"/>
                </a:solidFill>
              </a:rPr>
              <a:t>Một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số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nét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tiêu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biểu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về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văn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hóa</a:t>
            </a:r>
            <a:endParaRPr lang="en-US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2400" dirty="0">
                <a:latin typeface="+mj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Nhiều công trình kiến trúc Phật giáo được xây dựng tiêu biểu là Thạt Luồng</a:t>
            </a:r>
            <a:r>
              <a:rPr lang="en-US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44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1474426"/>
            <a:ext cx="3109195" cy="3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3D4E51-7AF3-7944-993B-72B0687F988B}"/>
              </a:ext>
            </a:extLst>
          </p:cNvPr>
          <p:cNvSpPr/>
          <p:nvPr/>
        </p:nvSpPr>
        <p:spPr>
          <a:xfrm>
            <a:off x="1357147" y="1862261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6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115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nước Lào,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57325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dk1"/>
                </a:solidFill>
              </a:rPr>
              <a:t>Vương quốc Lào</a:t>
            </a:r>
            <a:endParaRPr sz="5400" b="1" dirty="0">
              <a:solidFill>
                <a:schemeClr val="dk1"/>
              </a:solidFill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29586" y="250650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1. Q</a:t>
            </a:r>
            <a:r>
              <a:rPr lang="en" sz="2400" b="1" dirty="0"/>
              <a:t>uá trình hình thành và phát triển của Vương quốc</a:t>
            </a:r>
            <a:endParaRPr sz="24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2. Vương quốc Lào thời Lang Xang</a:t>
            </a:r>
            <a:endParaRPr sz="24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3. M</a:t>
            </a:r>
            <a:r>
              <a:rPr lang="en" sz="2400" b="1" dirty="0"/>
              <a:t>ột số nét tiêu biểu về văn hóa</a:t>
            </a:r>
            <a:endParaRPr sz="2400" b="1" dirty="0"/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NỘI  DUNG</a:t>
            </a:r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836" y="1650843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5119" y="831418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37257" y="-20059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5346" y="1202466"/>
            <a:ext cx="3886191" cy="2738568"/>
            <a:chOff x="134930" y="1230225"/>
            <a:chExt cx="3886191" cy="27385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7661" y="1359598"/>
            <a:ext cx="3861350" cy="2738568"/>
            <a:chOff x="4917661" y="1359598"/>
            <a:chExt cx="3861350" cy="2738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2982" y="3574946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Lùm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978</Words>
  <Application>Microsoft Office PowerPoint</Application>
  <PresentationFormat>On-screen Show (16:9)</PresentationFormat>
  <Paragraphs>134</Paragraphs>
  <Slides>39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Arial</vt:lpstr>
      <vt:lpstr>#9Slide02 Noi dung dai</vt:lpstr>
      <vt:lpstr>Times New Roman</vt:lpstr>
      <vt:lpstr>Wingdings</vt:lpstr>
      <vt:lpstr>Anaheim</vt:lpstr>
      <vt:lpstr>Calibri</vt:lpstr>
      <vt:lpstr>Aref Ruqaa</vt:lpstr>
      <vt:lpstr>Poppins</vt:lpstr>
      <vt:lpstr>iCiel Cadena</vt:lpstr>
      <vt:lpstr>#9Slide02 Tieu de dai</vt:lpstr>
      <vt:lpstr>Nunito</vt:lpstr>
      <vt:lpstr>Language Arts for High School - 9th Grade: POV and Narrative Voice by Slidesgo</vt:lpstr>
      <vt:lpstr>Office Theme</vt:lpstr>
      <vt:lpstr>PowerPoint Presentation</vt:lpstr>
      <vt:lpstr>PowerPoint Presentation</vt:lpstr>
      <vt:lpstr>PowerPoint Presentation</vt:lpstr>
      <vt:lpstr>Vương quốc Lào</vt:lpstr>
      <vt:lpstr>1. Quá trình hình thành và phát triển của Vương quốc</vt:lpstr>
      <vt:lpstr>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TGDD</cp:lastModifiedBy>
  <cp:revision>36</cp:revision>
  <dcterms:modified xsi:type="dcterms:W3CDTF">2022-11-16T03:46:21Z</dcterms:modified>
</cp:coreProperties>
</file>