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19/11/2022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Nước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ta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dưới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thời</a:t>
            </a: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xmlns="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xmlns="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xmlns="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761</TotalTime>
  <Words>1575</Words>
  <Application>Microsoft Office PowerPoint</Application>
  <PresentationFormat>On-screen Show (4:3)</PresentationFormat>
  <Paragraphs>330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TGDD</cp:lastModifiedBy>
  <cp:revision>108</cp:revision>
  <dcterms:created xsi:type="dcterms:W3CDTF">2021-09-30T03:19:18Z</dcterms:created>
  <dcterms:modified xsi:type="dcterms:W3CDTF">2022-11-19T05:21:45Z</dcterms:modified>
</cp:coreProperties>
</file>