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0" r:id="rId2"/>
    <p:sldId id="283" r:id="rId3"/>
    <p:sldId id="284" r:id="rId4"/>
    <p:sldId id="285" r:id="rId5"/>
    <p:sldId id="286" r:id="rId6"/>
    <p:sldId id="287" r:id="rId7"/>
    <p:sldId id="291" r:id="rId8"/>
    <p:sldId id="295" r:id="rId9"/>
    <p:sldId id="296" r:id="rId10"/>
    <p:sldId id="297" r:id="rId11"/>
    <p:sldId id="298" r:id="rId12"/>
    <p:sldId id="299" r:id="rId13"/>
    <p:sldId id="292" r:id="rId14"/>
    <p:sldId id="300" r:id="rId15"/>
    <p:sldId id="307" r:id="rId16"/>
    <p:sldId id="308" r:id="rId17"/>
    <p:sldId id="301" r:id="rId18"/>
    <p:sldId id="304" r:id="rId19"/>
    <p:sldId id="305" r:id="rId20"/>
    <p:sldId id="302" r:id="rId21"/>
    <p:sldId id="303" r:id="rId22"/>
    <p:sldId id="289" r:id="rId23"/>
    <p:sldId id="290" r:id="rId24"/>
    <p:sldId id="273"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1"/>
  </p:normalViewPr>
  <p:slideViewPr>
    <p:cSldViewPr snapToGrid="0" snapToObjects="1">
      <p:cViewPr varScale="1">
        <p:scale>
          <a:sx n="52" d="100"/>
          <a:sy n="52" d="100"/>
        </p:scale>
        <p:origin x="-86" y="-7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36A6B-3C18-45F6-B967-09FBC8FDED55}" type="datetimeFigureOut">
              <a:rPr lang="en-US" smtClean="0"/>
              <a:t>19/03/2022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95CF2-F148-4D21-BE89-7623A34EE76B}" type="slidenum">
              <a:rPr lang="en-US" smtClean="0"/>
              <a:t>‹#›</a:t>
            </a:fld>
            <a:endParaRPr lang="en-US"/>
          </a:p>
        </p:txBody>
      </p:sp>
    </p:spTree>
    <p:extLst>
      <p:ext uri="{BB962C8B-B14F-4D97-AF65-F5344CB8AC3E}">
        <p14:creationId xmlns:p14="http://schemas.microsoft.com/office/powerpoint/2010/main" val="152262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E2599-44C4-D643-876A-DCCD126CF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865FBF85-8D17-B449-9364-6A610C840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BFAF574E-A9F2-9948-909E-094DA8752216}"/>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5" name="Footer Placeholder 4">
            <a:extLst>
              <a:ext uri="{FF2B5EF4-FFF2-40B4-BE49-F238E27FC236}">
                <a16:creationId xmlns:a16="http://schemas.microsoft.com/office/drawing/2014/main" xmlns="" id="{A79AA14D-2BF8-EF4B-95B1-5B46B7C79B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DD2A47D-3E6F-2543-B23C-A7408A22EAAD}"/>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67843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84C07-046F-044B-AFF6-483F6CC6334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AFB0D8DF-4750-E846-9BC7-134BAF616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16A96DB-ACF7-804A-BBFB-91D4C4FF157C}"/>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5" name="Footer Placeholder 4">
            <a:extLst>
              <a:ext uri="{FF2B5EF4-FFF2-40B4-BE49-F238E27FC236}">
                <a16:creationId xmlns:a16="http://schemas.microsoft.com/office/drawing/2014/main" xmlns="" id="{9AF45A9F-2D64-774D-B5D2-47E7B8F92B9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0F417E7-F316-D142-9CB8-D22E3B83CEE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59174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51CE6A-56C0-AB43-8E92-2AFBED7F9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D2993075-B871-FC4E-A49E-FE858DF3B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6F69CB9-FE3C-9B43-9913-8D7A7B3B535B}"/>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5" name="Footer Placeholder 4">
            <a:extLst>
              <a:ext uri="{FF2B5EF4-FFF2-40B4-BE49-F238E27FC236}">
                <a16:creationId xmlns:a16="http://schemas.microsoft.com/office/drawing/2014/main" xmlns="" id="{F0D4929B-6707-7C47-80A0-7BE9DA1319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8B7D01F-406E-2240-A715-5BDB687D9179}"/>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91466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36DA8-7BAA-5D42-83CA-84AE827A4FC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760F7A1-EB62-934F-B9A7-CA57B557F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DFB9DFD-C8D3-3C44-B0D5-7BF6616AA387}"/>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5" name="Footer Placeholder 4">
            <a:extLst>
              <a:ext uri="{FF2B5EF4-FFF2-40B4-BE49-F238E27FC236}">
                <a16:creationId xmlns:a16="http://schemas.microsoft.com/office/drawing/2014/main" xmlns="" id="{84D704E4-185E-3E4F-BEBC-2A76647B99F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916325F-0762-694E-AAD1-9A2FD043CC1F}"/>
              </a:ext>
            </a:extLst>
          </p:cNvPr>
          <p:cNvSpPr>
            <a:spLocks noGrp="1"/>
          </p:cNvSpPr>
          <p:nvPr>
            <p:ph type="sldNum" sz="quarter" idx="12"/>
          </p:nvPr>
        </p:nvSpPr>
        <p:spPr/>
        <p:txBody>
          <a:bodyPr/>
          <a:lstStyle/>
          <a:p>
            <a:fld id="{E0600755-D1C8-6B46-AEDB-81690690640B}" type="slidenum">
              <a:rPr lang="x-none" smtClean="0"/>
              <a:t>‹#›</a:t>
            </a:fld>
            <a:endParaRPr lang="x-none"/>
          </a:p>
        </p:txBody>
      </p:sp>
      <p:pic>
        <p:nvPicPr>
          <p:cNvPr id="7" name="Content Placeholder 4">
            <a:extLst>
              <a:ext uri="{FF2B5EF4-FFF2-40B4-BE49-F238E27FC236}">
                <a16:creationId xmlns:a16="http://schemas.microsoft.com/office/drawing/2014/main" xmlns=""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extLst>
      <p:ext uri="{BB962C8B-B14F-4D97-AF65-F5344CB8AC3E}">
        <p14:creationId xmlns:p14="http://schemas.microsoft.com/office/powerpoint/2010/main" val="359096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F388E-3BCF-1F47-84AC-D783E5EFE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C1875079-0FC1-AC4E-B65E-9508171A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11D3914-6327-4C4F-BD6B-CF1A8F3AC46D}"/>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5" name="Footer Placeholder 4">
            <a:extLst>
              <a:ext uri="{FF2B5EF4-FFF2-40B4-BE49-F238E27FC236}">
                <a16:creationId xmlns:a16="http://schemas.microsoft.com/office/drawing/2014/main" xmlns="" id="{722B2FE8-8625-3C43-9014-5A431ABC03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5A126B7-FB7A-6C4D-B6E8-7A7AD3D3A482}"/>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427999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A6F8E-EF19-3B49-B8C6-451E99BA41F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138F8868-5C82-8F44-843E-13ACC75C2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2BFA4B59-2DF0-2D4D-81DC-4B5D1BEDA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7C6BDB5D-AC0A-A24B-886F-29826BC4BCF0}"/>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6" name="Footer Placeholder 5">
            <a:extLst>
              <a:ext uri="{FF2B5EF4-FFF2-40B4-BE49-F238E27FC236}">
                <a16:creationId xmlns:a16="http://schemas.microsoft.com/office/drawing/2014/main" xmlns="" id="{D073ED2E-7511-8144-97D6-45497E29DA3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A75F0DF-67F8-5C49-987A-535B0A67B32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30671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B8C6B-11E7-5347-901B-A4FA2A91888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FB9ABDFF-3AD9-B94B-8D98-B4AED0796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074D1E3-70D4-CB40-9DE6-D0C3E4827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E8D97218-4E18-C446-89E6-B367A43A0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95BB46D-CB89-5A45-AC0F-37D1AF15F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590AEACF-67F4-7140-A45C-1DB7529C72D4}"/>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8" name="Footer Placeholder 7">
            <a:extLst>
              <a:ext uri="{FF2B5EF4-FFF2-40B4-BE49-F238E27FC236}">
                <a16:creationId xmlns:a16="http://schemas.microsoft.com/office/drawing/2014/main" xmlns="" id="{90BCC459-C0FB-5243-BDEF-C5C4A1DC27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403583BC-8C88-D94A-A827-1CF1BD2E475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66470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4A60C-1523-BC43-8DFD-4824BE204C4B}"/>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6B5F2415-FB33-0643-B3CC-94377FCB1F31}"/>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4" name="Footer Placeholder 3">
            <a:extLst>
              <a:ext uri="{FF2B5EF4-FFF2-40B4-BE49-F238E27FC236}">
                <a16:creationId xmlns:a16="http://schemas.microsoft.com/office/drawing/2014/main" xmlns="" id="{8566C06D-B3AF-4147-9D18-DD421936A67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DC72309-C4D9-CC4C-B4E0-28A37FF037D3}"/>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2136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FBCE91-98BD-7F42-9EB2-03387EAB583F}"/>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3" name="Footer Placeholder 2">
            <a:extLst>
              <a:ext uri="{FF2B5EF4-FFF2-40B4-BE49-F238E27FC236}">
                <a16:creationId xmlns:a16="http://schemas.microsoft.com/office/drawing/2014/main" xmlns="" id="{3AE85E20-1072-844A-A4FB-EC5E6A4884C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BF7D6AFA-FE69-C640-9E37-4A778F1C8834}"/>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61136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FF024-E972-4641-BBDC-75D947E3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257420A-E054-FE40-AA4C-27C033670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A37CE29-67C0-1740-AEE1-B4A33F436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A06563-8279-914A-B5DE-C03AE1A1B031}"/>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6" name="Footer Placeholder 5">
            <a:extLst>
              <a:ext uri="{FF2B5EF4-FFF2-40B4-BE49-F238E27FC236}">
                <a16:creationId xmlns:a16="http://schemas.microsoft.com/office/drawing/2014/main" xmlns="" id="{C10A42F0-05AB-3246-B134-957CE5ED795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8B4F9F4-5931-F84A-BCD5-37E44A1ACB1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8759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9EA94-4E31-2440-8789-7CE2AEA2F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B707E50E-4F25-CA48-8CFD-CFA9AB25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105C266F-1DFC-EC43-8DB7-3F761E64C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43482F-2AF9-6540-B7FE-7DBCA984A415}"/>
              </a:ext>
            </a:extLst>
          </p:cNvPr>
          <p:cNvSpPr>
            <a:spLocks noGrp="1"/>
          </p:cNvSpPr>
          <p:nvPr>
            <p:ph type="dt" sz="half" idx="10"/>
          </p:nvPr>
        </p:nvSpPr>
        <p:spPr/>
        <p:txBody>
          <a:bodyPr/>
          <a:lstStyle/>
          <a:p>
            <a:fld id="{AB0018BF-1DEF-AF45-856A-D94288752618}" type="datetimeFigureOut">
              <a:rPr lang="x-none" smtClean="0"/>
              <a:t>19/03/2022</a:t>
            </a:fld>
            <a:endParaRPr lang="x-none"/>
          </a:p>
        </p:txBody>
      </p:sp>
      <p:sp>
        <p:nvSpPr>
          <p:cNvPr id="6" name="Footer Placeholder 5">
            <a:extLst>
              <a:ext uri="{FF2B5EF4-FFF2-40B4-BE49-F238E27FC236}">
                <a16:creationId xmlns:a16="http://schemas.microsoft.com/office/drawing/2014/main" xmlns="" id="{37FCD735-9E52-874D-94CA-8F326ADA2FE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3E6E8648-DEB3-654A-9F9F-055C776CDD45}"/>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67059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054EA24-9EF0-7C42-A209-DF3B945D5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306266B-73D1-2C46-91BC-C9122C544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DD6082A-8886-654E-9F84-D814F579D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t>19/03/2022</a:t>
            </a:fld>
            <a:endParaRPr lang="x-none"/>
          </a:p>
        </p:txBody>
      </p:sp>
      <p:sp>
        <p:nvSpPr>
          <p:cNvPr id="5" name="Footer Placeholder 4">
            <a:extLst>
              <a:ext uri="{FF2B5EF4-FFF2-40B4-BE49-F238E27FC236}">
                <a16:creationId xmlns:a16="http://schemas.microsoft.com/office/drawing/2014/main" xmlns="" id="{08636F96-BFA6-7F4D-B33D-B6226CF3A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F72691A1-6AC7-844A-8F98-B580B30E2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t>‹#›</a:t>
            </a:fld>
            <a:endParaRPr lang="x-none"/>
          </a:p>
        </p:txBody>
      </p:sp>
    </p:spTree>
    <p:extLst>
      <p:ext uri="{BB962C8B-B14F-4D97-AF65-F5344CB8AC3E}">
        <p14:creationId xmlns:p14="http://schemas.microsoft.com/office/powerpoint/2010/main" val="366350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7601"/>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pic>
        <p:nvPicPr>
          <p:cNvPr id="57348"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971800" y="304801"/>
            <a:ext cx="6248400" cy="6151563"/>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a:off x="4267200" y="609600"/>
            <a:ext cx="4572000" cy="5638800"/>
            <a:chOff x="-144" y="240"/>
            <a:chExt cx="3274" cy="4080"/>
          </a:xfrm>
        </p:grpSpPr>
        <p:grpSp>
          <p:nvGrpSpPr>
            <p:cNvPr id="4102" name="Group 6"/>
            <p:cNvGrpSpPr>
              <a:grpSpLocks/>
            </p:cNvGrpSpPr>
            <p:nvPr/>
          </p:nvGrpSpPr>
          <p:grpSpPr bwMode="auto">
            <a:xfrm>
              <a:off x="-144" y="240"/>
              <a:ext cx="2784" cy="4080"/>
              <a:chOff x="-144" y="240"/>
              <a:chExt cx="2784" cy="4080"/>
            </a:xfrm>
          </p:grpSpPr>
          <p:grpSp>
            <p:nvGrpSpPr>
              <p:cNvPr id="4104" name="Group 7"/>
              <p:cNvGrpSpPr>
                <a:grpSpLocks/>
              </p:cNvGrpSpPr>
              <p:nvPr/>
            </p:nvGrpSpPr>
            <p:grpSpPr bwMode="auto">
              <a:xfrm>
                <a:off x="-144" y="240"/>
                <a:ext cx="2784" cy="4080"/>
                <a:chOff x="-144" y="240"/>
                <a:chExt cx="2784" cy="4080"/>
              </a:xfrm>
            </p:grpSpPr>
            <p:sp>
              <p:nvSpPr>
                <p:cNvPr id="4106" name="Text Box 8"/>
                <p:cNvSpPr txBox="1">
                  <a:spLocks noChangeArrowheads="1"/>
                </p:cNvSpPr>
                <p:nvPr/>
              </p:nvSpPr>
              <p:spPr bwMode="auto">
                <a:xfrm>
                  <a:off x="2113" y="2208"/>
                  <a:ext cx="4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ĐÀ NẴNG</a:t>
                  </a:r>
                </a:p>
              </p:txBody>
            </p:sp>
            <p:grpSp>
              <p:nvGrpSpPr>
                <p:cNvPr id="4107" name="Group 9"/>
                <p:cNvGrpSpPr>
                  <a:grpSpLocks/>
                </p:cNvGrpSpPr>
                <p:nvPr/>
              </p:nvGrpSpPr>
              <p:grpSpPr bwMode="auto">
                <a:xfrm>
                  <a:off x="-144" y="240"/>
                  <a:ext cx="2784" cy="4080"/>
                  <a:chOff x="-144" y="240"/>
                  <a:chExt cx="2784" cy="4080"/>
                </a:xfrm>
              </p:grpSpPr>
              <p:sp>
                <p:nvSpPr>
                  <p:cNvPr id="4108" name="Text Box 10"/>
                  <p:cNvSpPr txBox="1">
                    <a:spLocks noChangeArrowheads="1"/>
                  </p:cNvSpPr>
                  <p:nvPr/>
                </p:nvSpPr>
                <p:spPr bwMode="auto">
                  <a:xfrm>
                    <a:off x="1488" y="960"/>
                    <a:ext cx="6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a:solidFill>
                          <a:srgbClr val="FF3300"/>
                        </a:solidFill>
                        <a:latin typeface="Bodoni MT Black" panose="02070A03080606020203" pitchFamily="18" charset="0"/>
                      </a:rPr>
                      <a:t>HẢI PHÒNG</a:t>
                    </a:r>
                  </a:p>
                </p:txBody>
              </p:sp>
              <p:grpSp>
                <p:nvGrpSpPr>
                  <p:cNvPr id="4109" name="Group 11"/>
                  <p:cNvGrpSpPr>
                    <a:grpSpLocks/>
                  </p:cNvGrpSpPr>
                  <p:nvPr/>
                </p:nvGrpSpPr>
                <p:grpSpPr bwMode="auto">
                  <a:xfrm>
                    <a:off x="-144" y="240"/>
                    <a:ext cx="2784" cy="4080"/>
                    <a:chOff x="-144" y="240"/>
                    <a:chExt cx="2784" cy="4080"/>
                  </a:xfrm>
                </p:grpSpPr>
                <p:sp>
                  <p:nvSpPr>
                    <p:cNvPr id="4110" name="Text Box 12"/>
                    <p:cNvSpPr txBox="1">
                      <a:spLocks noChangeArrowheads="1"/>
                    </p:cNvSpPr>
                    <p:nvPr/>
                  </p:nvSpPr>
                  <p:spPr bwMode="auto">
                    <a:xfrm>
                      <a:off x="1152" y="1440"/>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VINH</a:t>
                      </a:r>
                    </a:p>
                  </p:txBody>
                </p:sp>
                <p:grpSp>
                  <p:nvGrpSpPr>
                    <p:cNvPr id="4111" name="Group 13"/>
                    <p:cNvGrpSpPr>
                      <a:grpSpLocks/>
                    </p:cNvGrpSpPr>
                    <p:nvPr/>
                  </p:nvGrpSpPr>
                  <p:grpSpPr bwMode="auto">
                    <a:xfrm>
                      <a:off x="-144" y="240"/>
                      <a:ext cx="2784" cy="4080"/>
                      <a:chOff x="-144" y="240"/>
                      <a:chExt cx="2784" cy="4080"/>
                    </a:xfrm>
                  </p:grpSpPr>
                  <p:grpSp>
                    <p:nvGrpSpPr>
                      <p:cNvPr id="4112" name="Group 14"/>
                      <p:cNvGrpSpPr>
                        <a:grpSpLocks/>
                      </p:cNvGrpSpPr>
                      <p:nvPr/>
                    </p:nvGrpSpPr>
                    <p:grpSpPr bwMode="auto">
                      <a:xfrm>
                        <a:off x="-144" y="240"/>
                        <a:ext cx="2784" cy="4080"/>
                        <a:chOff x="480" y="240"/>
                        <a:chExt cx="2784" cy="4080"/>
                      </a:xfrm>
                    </p:grpSpPr>
                    <p:grpSp>
                      <p:nvGrpSpPr>
                        <p:cNvPr id="4114" name="Group 15"/>
                        <p:cNvGrpSpPr>
                          <a:grpSpLocks/>
                        </p:cNvGrpSpPr>
                        <p:nvPr/>
                      </p:nvGrpSpPr>
                      <p:grpSpPr bwMode="auto">
                        <a:xfrm>
                          <a:off x="480" y="240"/>
                          <a:ext cx="2784" cy="4080"/>
                          <a:chOff x="480" y="240"/>
                          <a:chExt cx="2784" cy="4080"/>
                        </a:xfrm>
                      </p:grpSpPr>
                      <p:grpSp>
                        <p:nvGrpSpPr>
                          <p:cNvPr id="4116" name="Group 16"/>
                          <p:cNvGrpSpPr>
                            <a:grpSpLocks/>
                          </p:cNvGrpSpPr>
                          <p:nvPr/>
                        </p:nvGrpSpPr>
                        <p:grpSpPr bwMode="auto">
                          <a:xfrm>
                            <a:off x="480" y="240"/>
                            <a:ext cx="2784" cy="4080"/>
                            <a:chOff x="480" y="240"/>
                            <a:chExt cx="2784" cy="4080"/>
                          </a:xfrm>
                        </p:grpSpPr>
                        <p:grpSp>
                          <p:nvGrpSpPr>
                            <p:cNvPr id="4118" name="Group 17"/>
                            <p:cNvGrpSpPr>
                              <a:grpSpLocks/>
                            </p:cNvGrpSpPr>
                            <p:nvPr/>
                          </p:nvGrpSpPr>
                          <p:grpSpPr bwMode="auto">
                            <a:xfrm>
                              <a:off x="480" y="240"/>
                              <a:ext cx="2784" cy="4080"/>
                              <a:chOff x="1248" y="240"/>
                              <a:chExt cx="2784" cy="4080"/>
                            </a:xfrm>
                          </p:grpSpPr>
                          <p:grpSp>
                            <p:nvGrpSpPr>
                              <p:cNvPr id="4120" name="Group 18"/>
                              <p:cNvGrpSpPr>
                                <a:grpSpLocks/>
                              </p:cNvGrpSpPr>
                              <p:nvPr/>
                            </p:nvGrpSpPr>
                            <p:grpSpPr bwMode="auto">
                              <a:xfrm>
                                <a:off x="1248" y="240"/>
                                <a:ext cx="2784" cy="4080"/>
                                <a:chOff x="1248" y="240"/>
                                <a:chExt cx="2784" cy="4080"/>
                              </a:xfrm>
                            </p:grpSpPr>
                            <p:grpSp>
                              <p:nvGrpSpPr>
                                <p:cNvPr id="4122" name="Group 19"/>
                                <p:cNvGrpSpPr>
                                  <a:grpSpLocks/>
                                </p:cNvGrpSpPr>
                                <p:nvPr/>
                              </p:nvGrpSpPr>
                              <p:grpSpPr bwMode="auto">
                                <a:xfrm>
                                  <a:off x="1248" y="240"/>
                                  <a:ext cx="2784" cy="4080"/>
                                  <a:chOff x="1248" y="240"/>
                                  <a:chExt cx="2784" cy="4080"/>
                                </a:xfrm>
                              </p:grpSpPr>
                              <p:grpSp>
                                <p:nvGrpSpPr>
                                  <p:cNvPr id="4124" name="Group 20"/>
                                  <p:cNvGrpSpPr>
                                    <a:grpSpLocks/>
                                  </p:cNvGrpSpPr>
                                  <p:nvPr/>
                                </p:nvGrpSpPr>
                                <p:grpSpPr bwMode="auto">
                                  <a:xfrm>
                                    <a:off x="1248" y="240"/>
                                    <a:ext cx="2784" cy="4080"/>
                                    <a:chOff x="1056" y="288"/>
                                    <a:chExt cx="2304" cy="3840"/>
                                  </a:xfrm>
                                </p:grpSpPr>
                                <p:grpSp>
                                  <p:nvGrpSpPr>
                                    <p:cNvPr id="4126" name="Group 21"/>
                                    <p:cNvGrpSpPr>
                                      <a:grpSpLocks/>
                                    </p:cNvGrpSpPr>
                                    <p:nvPr/>
                                  </p:nvGrpSpPr>
                                  <p:grpSpPr bwMode="auto">
                                    <a:xfrm>
                                      <a:off x="1056" y="288"/>
                                      <a:ext cx="2304" cy="3840"/>
                                      <a:chOff x="1056" y="288"/>
                                      <a:chExt cx="2304" cy="3840"/>
                                    </a:xfrm>
                                  </p:grpSpPr>
                                  <p:grpSp>
                                    <p:nvGrpSpPr>
                                      <p:cNvPr id="4128" name="Group 22"/>
                                      <p:cNvGrpSpPr>
                                        <a:grpSpLocks/>
                                      </p:cNvGrpSpPr>
                                      <p:nvPr/>
                                    </p:nvGrpSpPr>
                                    <p:grpSpPr bwMode="auto">
                                      <a:xfrm>
                                        <a:off x="1056" y="288"/>
                                        <a:ext cx="2304" cy="3840"/>
                                        <a:chOff x="1200" y="288"/>
                                        <a:chExt cx="2304" cy="3840"/>
                                      </a:xfrm>
                                    </p:grpSpPr>
                                    <p:grpSp>
                                      <p:nvGrpSpPr>
                                        <p:cNvPr id="4130" name="Group 23"/>
                                        <p:cNvGrpSpPr>
                                          <a:grpSpLocks/>
                                        </p:cNvGrpSpPr>
                                        <p:nvPr/>
                                      </p:nvGrpSpPr>
                                      <p:grpSpPr bwMode="auto">
                                        <a:xfrm>
                                          <a:off x="1200" y="288"/>
                                          <a:ext cx="2304" cy="3840"/>
                                          <a:chOff x="1200" y="288"/>
                                          <a:chExt cx="2304" cy="3840"/>
                                        </a:xfrm>
                                      </p:grpSpPr>
                                      <p:grpSp>
                                        <p:nvGrpSpPr>
                                          <p:cNvPr id="4132" name="Group 24"/>
                                          <p:cNvGrpSpPr>
                                            <a:grpSpLocks/>
                                          </p:cNvGrpSpPr>
                                          <p:nvPr/>
                                        </p:nvGrpSpPr>
                                        <p:grpSpPr bwMode="auto">
                                          <a:xfrm>
                                            <a:off x="1200" y="288"/>
                                            <a:ext cx="2304" cy="3840"/>
                                            <a:chOff x="1200" y="288"/>
                                            <a:chExt cx="2304" cy="3840"/>
                                          </a:xfrm>
                                        </p:grpSpPr>
                                        <p:grpSp>
                                          <p:nvGrpSpPr>
                                            <p:cNvPr id="4134" name="Group 25"/>
                                            <p:cNvGrpSpPr>
                                              <a:grpSpLocks/>
                                            </p:cNvGrpSpPr>
                                            <p:nvPr/>
                                          </p:nvGrpSpPr>
                                          <p:grpSpPr bwMode="auto">
                                            <a:xfrm>
                                              <a:off x="1200" y="288"/>
                                              <a:ext cx="2304" cy="3840"/>
                                              <a:chOff x="1200" y="288"/>
                                              <a:chExt cx="2304" cy="3840"/>
                                            </a:xfrm>
                                          </p:grpSpPr>
                                          <p:grpSp>
                                            <p:nvGrpSpPr>
                                              <p:cNvPr id="4136" name="Group 26"/>
                                              <p:cNvGrpSpPr>
                                                <a:grpSpLocks/>
                                              </p:cNvGrpSpPr>
                                              <p:nvPr/>
                                            </p:nvGrpSpPr>
                                            <p:grpSpPr bwMode="auto">
                                              <a:xfrm>
                                                <a:off x="1200" y="288"/>
                                                <a:ext cx="2304" cy="3840"/>
                                                <a:chOff x="1200" y="288"/>
                                                <a:chExt cx="2304" cy="3840"/>
                                              </a:xfrm>
                                            </p:grpSpPr>
                                            <p:grpSp>
                                              <p:nvGrpSpPr>
                                                <p:cNvPr id="4138" name="Group 27"/>
                                                <p:cNvGrpSpPr>
                                                  <a:grpSpLocks/>
                                                </p:cNvGrpSpPr>
                                                <p:nvPr/>
                                              </p:nvGrpSpPr>
                                              <p:grpSpPr bwMode="auto">
                                                <a:xfrm>
                                                  <a:off x="1200" y="288"/>
                                                  <a:ext cx="2304" cy="3840"/>
                                                  <a:chOff x="1200" y="288"/>
                                                  <a:chExt cx="2304" cy="3840"/>
                                                </a:xfrm>
                                              </p:grpSpPr>
                                              <p:grpSp>
                                                <p:nvGrpSpPr>
                                                  <p:cNvPr id="4140" name="Group 28"/>
                                                  <p:cNvGrpSpPr>
                                                    <a:grpSpLocks/>
                                                  </p:cNvGrpSpPr>
                                                  <p:nvPr/>
                                                </p:nvGrpSpPr>
                                                <p:grpSpPr bwMode="auto">
                                                  <a:xfrm>
                                                    <a:off x="1200" y="288"/>
                                                    <a:ext cx="2304" cy="3840"/>
                                                    <a:chOff x="1200" y="288"/>
                                                    <a:chExt cx="2304" cy="3840"/>
                                                  </a:xfrm>
                                                </p:grpSpPr>
                                                <p:grpSp>
                                                  <p:nvGrpSpPr>
                                                    <p:cNvPr id="4142" name="Group 29"/>
                                                    <p:cNvGrpSpPr>
                                                      <a:grpSpLocks/>
                                                    </p:cNvGrpSpPr>
                                                    <p:nvPr/>
                                                  </p:nvGrpSpPr>
                                                  <p:grpSpPr bwMode="auto">
                                                    <a:xfrm>
                                                      <a:off x="1200" y="288"/>
                                                      <a:ext cx="2304" cy="3840"/>
                                                      <a:chOff x="1200" y="288"/>
                                                      <a:chExt cx="2304" cy="3840"/>
                                                    </a:xfrm>
                                                  </p:grpSpPr>
                                                  <p:grpSp>
                                                    <p:nvGrpSpPr>
                                                      <p:cNvPr id="4144" name="Group 30"/>
                                                      <p:cNvGrpSpPr>
                                                        <a:grpSpLocks/>
                                                      </p:cNvGrpSpPr>
                                                      <p:nvPr/>
                                                    </p:nvGrpSpPr>
                                                    <p:grpSpPr bwMode="auto">
                                                      <a:xfrm>
                                                        <a:off x="1200" y="288"/>
                                                        <a:ext cx="2304" cy="3840"/>
                                                        <a:chOff x="1200" y="288"/>
                                                        <a:chExt cx="2304" cy="3840"/>
                                                      </a:xfrm>
                                                    </p:grpSpPr>
                                                    <p:sp>
                                                      <p:nvSpPr>
                                                        <p:cNvPr id="4146" name="Freeform 31"/>
                                                        <p:cNvSpPr>
                                                          <a:spLocks/>
                                                        </p:cNvSpPr>
                                                        <p:nvPr/>
                                                      </p:nvSpPr>
                                                      <p:spPr bwMode="auto">
                                                        <a:xfrm>
                                                          <a:off x="1200" y="288"/>
                                                          <a:ext cx="2304" cy="3840"/>
                                                        </a:xfrm>
                                                        <a:custGeom>
                                                          <a:avLst/>
                                                          <a:gdLst>
                                                            <a:gd name="T0" fmla="*/ 1094 w 2339"/>
                                                            <a:gd name="T1" fmla="*/ 444 h 3833"/>
                                                            <a:gd name="T2" fmla="*/ 1028 w 2339"/>
                                                            <a:gd name="T3" fmla="*/ 183 h 3833"/>
                                                            <a:gd name="T4" fmla="*/ 919 w 2339"/>
                                                            <a:gd name="T5" fmla="*/ 128 h 3833"/>
                                                            <a:gd name="T6" fmla="*/ 744 w 2339"/>
                                                            <a:gd name="T7" fmla="*/ 46 h 3833"/>
                                                            <a:gd name="T8" fmla="*/ 609 w 2339"/>
                                                            <a:gd name="T9" fmla="*/ 64 h 3833"/>
                                                            <a:gd name="T10" fmla="*/ 498 w 2339"/>
                                                            <a:gd name="T11" fmla="*/ 165 h 3833"/>
                                                            <a:gd name="T12" fmla="*/ 383 w 2339"/>
                                                            <a:gd name="T13" fmla="*/ 183 h 3833"/>
                                                            <a:gd name="T14" fmla="*/ 305 w 2339"/>
                                                            <a:gd name="T15" fmla="*/ 201 h 3833"/>
                                                            <a:gd name="T16" fmla="*/ 132 w 2339"/>
                                                            <a:gd name="T17" fmla="*/ 156 h 3833"/>
                                                            <a:gd name="T18" fmla="*/ 33 w 2339"/>
                                                            <a:gd name="T19" fmla="*/ 334 h 3833"/>
                                                            <a:gd name="T20" fmla="*/ 168 w 2339"/>
                                                            <a:gd name="T21" fmla="*/ 425 h 3833"/>
                                                            <a:gd name="T22" fmla="*/ 305 w 2339"/>
                                                            <a:gd name="T23" fmla="*/ 691 h 3833"/>
                                                            <a:gd name="T24" fmla="*/ 427 w 2339"/>
                                                            <a:gd name="T25" fmla="*/ 672 h 3833"/>
                                                            <a:gd name="T26" fmla="*/ 531 w 2339"/>
                                                            <a:gd name="T27" fmla="*/ 718 h 3833"/>
                                                            <a:gd name="T28" fmla="*/ 596 w 2339"/>
                                                            <a:gd name="T29" fmla="*/ 896 h 3833"/>
                                                            <a:gd name="T30" fmla="*/ 525 w 2339"/>
                                                            <a:gd name="T31" fmla="*/ 1034 h 3833"/>
                                                            <a:gd name="T32" fmla="*/ 409 w 2339"/>
                                                            <a:gd name="T33" fmla="*/ 1061 h 3833"/>
                                                            <a:gd name="T34" fmla="*/ 583 w 2339"/>
                                                            <a:gd name="T35" fmla="*/ 1226 h 3833"/>
                                                            <a:gd name="T36" fmla="*/ 732 w 2339"/>
                                                            <a:gd name="T37" fmla="*/ 1450 h 3833"/>
                                                            <a:gd name="T38" fmla="*/ 899 w 2339"/>
                                                            <a:gd name="T39" fmla="*/ 1669 h 3833"/>
                                                            <a:gd name="T40" fmla="*/ 913 w 2339"/>
                                                            <a:gd name="T41" fmla="*/ 1724 h 3833"/>
                                                            <a:gd name="T42" fmla="*/ 977 w 2339"/>
                                                            <a:gd name="T43" fmla="*/ 1879 h 3833"/>
                                                            <a:gd name="T44" fmla="*/ 1107 w 2339"/>
                                                            <a:gd name="T45" fmla="*/ 1965 h 3833"/>
                                                            <a:gd name="T46" fmla="*/ 1152 w 2339"/>
                                                            <a:gd name="T47" fmla="*/ 2140 h 3833"/>
                                                            <a:gd name="T48" fmla="*/ 1178 w 2339"/>
                                                            <a:gd name="T49" fmla="*/ 2593 h 3833"/>
                                                            <a:gd name="T50" fmla="*/ 1146 w 2339"/>
                                                            <a:gd name="T51" fmla="*/ 2940 h 3833"/>
                                                            <a:gd name="T52" fmla="*/ 1074 w 2339"/>
                                                            <a:gd name="T53" fmla="*/ 3036 h 3833"/>
                                                            <a:gd name="T54" fmla="*/ 945 w 2339"/>
                                                            <a:gd name="T55" fmla="*/ 3079 h 3833"/>
                                                            <a:gd name="T56" fmla="*/ 840 w 2339"/>
                                                            <a:gd name="T57" fmla="*/ 3145 h 3833"/>
                                                            <a:gd name="T58" fmla="*/ 848 w 2339"/>
                                                            <a:gd name="T59" fmla="*/ 3292 h 3833"/>
                                                            <a:gd name="T60" fmla="*/ 802 w 2339"/>
                                                            <a:gd name="T61" fmla="*/ 3302 h 3833"/>
                                                            <a:gd name="T62" fmla="*/ 525 w 2339"/>
                                                            <a:gd name="T63" fmla="*/ 3439 h 3833"/>
                                                            <a:gd name="T64" fmla="*/ 622 w 2339"/>
                                                            <a:gd name="T65" fmla="*/ 3558 h 3833"/>
                                                            <a:gd name="T66" fmla="*/ 641 w 2339"/>
                                                            <a:gd name="T67" fmla="*/ 3955 h 3833"/>
                                                            <a:gd name="T68" fmla="*/ 739 w 2339"/>
                                                            <a:gd name="T69" fmla="*/ 3873 h 3833"/>
                                                            <a:gd name="T70" fmla="*/ 892 w 2339"/>
                                                            <a:gd name="T71" fmla="*/ 3695 h 3833"/>
                                                            <a:gd name="T72" fmla="*/ 983 w 2339"/>
                                                            <a:gd name="T73" fmla="*/ 3642 h 3833"/>
                                                            <a:gd name="T74" fmla="*/ 1062 w 2339"/>
                                                            <a:gd name="T75" fmla="*/ 3475 h 3833"/>
                                                            <a:gd name="T76" fmla="*/ 1396 w 2339"/>
                                                            <a:gd name="T77" fmla="*/ 3347 h 3833"/>
                                                            <a:gd name="T78" fmla="*/ 1526 w 2339"/>
                                                            <a:gd name="T79" fmla="*/ 3265 h 3833"/>
                                                            <a:gd name="T80" fmla="*/ 1584 w 2339"/>
                                                            <a:gd name="T81" fmla="*/ 3112 h 3833"/>
                                                            <a:gd name="T82" fmla="*/ 1617 w 2339"/>
                                                            <a:gd name="T83" fmla="*/ 2885 h 3833"/>
                                                            <a:gd name="T84" fmla="*/ 1579 w 2339"/>
                                                            <a:gd name="T85" fmla="*/ 2593 h 3833"/>
                                                            <a:gd name="T86" fmla="*/ 1436 w 2339"/>
                                                            <a:gd name="T87" fmla="*/ 2158 h 3833"/>
                                                            <a:gd name="T88" fmla="*/ 1312 w 2339"/>
                                                            <a:gd name="T89" fmla="*/ 1939 h 3833"/>
                                                            <a:gd name="T90" fmla="*/ 1087 w 2339"/>
                                                            <a:gd name="T91" fmla="*/ 1706 h 3833"/>
                                                            <a:gd name="T92" fmla="*/ 958 w 2339"/>
                                                            <a:gd name="T93" fmla="*/ 1550 h 3833"/>
                                                            <a:gd name="T94" fmla="*/ 913 w 2339"/>
                                                            <a:gd name="T95" fmla="*/ 1441 h 3833"/>
                                                            <a:gd name="T96" fmla="*/ 771 w 2339"/>
                                                            <a:gd name="T97" fmla="*/ 1235 h 3833"/>
                                                            <a:gd name="T98" fmla="*/ 827 w 2339"/>
                                                            <a:gd name="T99" fmla="*/ 1015 h 3833"/>
                                                            <a:gd name="T100" fmla="*/ 1035 w 2339"/>
                                                            <a:gd name="T101" fmla="*/ 654 h 3833"/>
                                                            <a:gd name="T102" fmla="*/ 1171 w 2339"/>
                                                            <a:gd name="T103" fmla="*/ 672 h 3833"/>
                                                            <a:gd name="T104" fmla="*/ 1223 w 2339"/>
                                                            <a:gd name="T105" fmla="*/ 57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headEnd/>
                                                          <a:tailEnd/>
                                                        </a:ln>
                                                      </p:spPr>
                                                      <p:txBody>
                                                        <a:bodyPr/>
                                                        <a:lstStyle/>
                                                        <a:p>
                                                          <a:endParaRPr lang="en-US"/>
                                                        </a:p>
                                                      </p:txBody>
                                                    </p:sp>
                                                    <p:sp>
                                                      <p:nvSpPr>
                                                        <p:cNvPr id="4147" name="Freeform 32"/>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5" name="Freeform 33"/>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3" name="Freeform 34"/>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1" name="Freeform 35"/>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9" name="Freeform 36"/>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7" name="Freeform 37"/>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5" name="Freeform 38"/>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3" name="Freeform 39"/>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1" name="Freeform 40"/>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9" name="Freeform 41"/>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7" name="Freeform 42"/>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5" name="Oval 43"/>
                                  <p:cNvSpPr>
                                    <a:spLocks noChangeArrowheads="1"/>
                                  </p:cNvSpPr>
                                  <p:nvPr/>
                                </p:nvSpPr>
                                <p:spPr bwMode="auto">
                                  <a:xfrm>
                                    <a:off x="2832" y="100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23" name="Oval 44"/>
                                <p:cNvSpPr>
                                  <a:spLocks noChangeArrowheads="1"/>
                                </p:cNvSpPr>
                                <p:nvPr/>
                              </p:nvSpPr>
                              <p:spPr bwMode="auto">
                                <a:xfrm>
                                  <a:off x="3888" y="3120"/>
                                  <a:ext cx="48" cy="48"/>
                                </a:xfrm>
                                <a:prstGeom prst="ellipse">
                                  <a:avLst/>
                                </a:prstGeom>
                                <a:solidFill>
                                  <a:srgbClr val="FF0000">
                                    <a:alpha val="0"/>
                                  </a:srgbClr>
                                </a:solidFill>
                                <a:ln w="9525">
                                  <a:solidFill>
                                    <a:srgbClr val="993366"/>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57389" name="AutoShape 45"/>
                              <p:cNvSpPr>
                                <a:spLocks noChangeArrowheads="1"/>
                              </p:cNvSpPr>
                              <p:nvPr/>
                            </p:nvSpPr>
                            <p:spPr bwMode="auto">
                              <a:xfrm>
                                <a:off x="2544" y="912"/>
                                <a:ext cx="48" cy="48"/>
                              </a:xfrm>
                              <a:prstGeom prst="star5">
                                <a:avLst/>
                              </a:prstGeom>
                              <a:solidFill>
                                <a:srgbClr val="FF3300">
                                  <a:alpha val="0"/>
                                </a:srgbClr>
                              </a:solidFill>
                              <a:ln w="9525">
                                <a:solidFill>
                                  <a:srgbClr val="FF0000"/>
                                </a:solidFill>
                                <a:miter lim="800000"/>
                                <a:headEnd/>
                                <a:tailEnd/>
                              </a:ln>
                              <a:effectLst/>
                            </p:spPr>
                            <p:txBody>
                              <a:bodyPr wrap="none" anchor="ctr"/>
                              <a:lstStyle/>
                              <a:p>
                                <a:pPr eaLnBrk="1" hangingPunct="1">
                                  <a:defRPr/>
                                </a:pPr>
                                <a:endParaRPr lang="en-US"/>
                              </a:p>
                            </p:txBody>
                          </p:sp>
                        </p:grpSp>
                        <p:sp>
                          <p:nvSpPr>
                            <p:cNvPr id="4119" name="Oval 46"/>
                            <p:cNvSpPr>
                              <a:spLocks noChangeArrowheads="1"/>
                            </p:cNvSpPr>
                            <p:nvPr/>
                          </p:nvSpPr>
                          <p:spPr bwMode="auto">
                            <a:xfrm>
                              <a:off x="1728" y="148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7" name="Oval 47"/>
                          <p:cNvSpPr>
                            <a:spLocks noChangeArrowheads="1"/>
                          </p:cNvSpPr>
                          <p:nvPr/>
                        </p:nvSpPr>
                        <p:spPr bwMode="auto">
                          <a:xfrm>
                            <a:off x="2688" y="2256"/>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5" name="Oval 48"/>
                        <p:cNvSpPr>
                          <a:spLocks noChangeArrowheads="1"/>
                        </p:cNvSpPr>
                        <p:nvPr/>
                      </p:nvSpPr>
                      <p:spPr bwMode="auto">
                        <a:xfrm>
                          <a:off x="2256" y="364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3" name="Text Box 49"/>
                      <p:cNvSpPr txBox="1">
                        <a:spLocks noChangeArrowheads="1"/>
                      </p:cNvSpPr>
                      <p:nvPr/>
                    </p:nvSpPr>
                    <p:spPr bwMode="auto">
                      <a:xfrm>
                        <a:off x="960" y="960"/>
                        <a:ext cx="39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HÀ NỘI</a:t>
                        </a:r>
                      </a:p>
                    </p:txBody>
                  </p:sp>
                </p:grpSp>
              </p:grpSp>
            </p:grpSp>
          </p:grpSp>
          <p:sp>
            <p:nvSpPr>
              <p:cNvPr id="4105" name="Text Box 50"/>
              <p:cNvSpPr txBox="1">
                <a:spLocks noChangeArrowheads="1"/>
              </p:cNvSpPr>
              <p:nvPr/>
            </p:nvSpPr>
            <p:spPr bwMode="auto">
              <a:xfrm>
                <a:off x="1681" y="360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TP HCM</a:t>
                </a:r>
              </a:p>
            </p:txBody>
          </p:sp>
        </p:grpSp>
        <p:sp>
          <p:nvSpPr>
            <p:cNvPr id="4103" name="Text Box 51"/>
            <p:cNvSpPr txBox="1">
              <a:spLocks noChangeArrowheads="1"/>
            </p:cNvSpPr>
            <p:nvPr/>
          </p:nvSpPr>
          <p:spPr bwMode="auto">
            <a:xfrm>
              <a:off x="2545" y="3073"/>
              <a:ext cx="58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NHA TRANG</a:t>
              </a:r>
            </a:p>
          </p:txBody>
        </p:sp>
      </p:grpSp>
      <p:sp>
        <p:nvSpPr>
          <p:cNvPr id="57396" name="Text Box 52"/>
          <p:cNvSpPr txBox="1">
            <a:spLocks noChangeArrowheads="1"/>
          </p:cNvSpPr>
          <p:nvPr/>
        </p:nvSpPr>
        <p:spPr bwMode="auto">
          <a:xfrm>
            <a:off x="1" y="102760"/>
            <a:ext cx="12192000" cy="5463034"/>
          </a:xfrm>
          <a:prstGeom prst="rect">
            <a:avLst/>
          </a:prstGeom>
          <a:noFill/>
          <a:ln w="9525">
            <a:noFill/>
            <a:miter lim="800000"/>
            <a:headEnd/>
            <a:tailEnd/>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ts val="600"/>
              </a:spcBef>
              <a:defRPr/>
            </a:pPr>
            <a:r>
              <a:rPr lang="en-US" sz="4000" b="1" dirty="0">
                <a:solidFill>
                  <a:srgbClr val="FF0066"/>
                </a:solidFill>
                <a:effectLst>
                  <a:outerShdw blurRad="38100" dist="38100" dir="2700000" algn="tl">
                    <a:srgbClr val="C0C0C0"/>
                  </a:outerShdw>
                </a:effectLst>
              </a:rPr>
              <a:t>CHÀO MỪNG CÁC EM ĐẾN VỚI </a:t>
            </a:r>
          </a:p>
          <a:p>
            <a:pPr algn="ctr" eaLnBrk="1" hangingPunct="1">
              <a:spcBef>
                <a:spcPts val="600"/>
              </a:spcBef>
              <a:defRPr/>
            </a:pPr>
            <a:r>
              <a:rPr lang="en-US" sz="4000" b="1" dirty="0">
                <a:solidFill>
                  <a:srgbClr val="FF0066"/>
                </a:solidFill>
                <a:effectLst>
                  <a:outerShdw blurRad="38100" dist="38100" dir="2700000" algn="tl">
                    <a:srgbClr val="C0C0C0"/>
                  </a:outerShdw>
                </a:effectLst>
              </a:rPr>
              <a:t>BÀI HỌC LỊCH SỬ 6</a:t>
            </a:r>
            <a:endParaRPr lang="en-US" sz="3600" b="1" dirty="0">
              <a:solidFill>
                <a:srgbClr val="FF0066"/>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r" eaLnBrk="1" hangingPunct="1">
              <a:defRPr/>
            </a:pPr>
            <a:endParaRPr lang="en-US" b="1" dirty="0">
              <a:solidFill>
                <a:srgbClr val="0000CC"/>
              </a:solidFill>
              <a:effectLst>
                <a:outerShdw blurRad="38100" dist="38100" dir="2700000" algn="tl">
                  <a:srgbClr val="C0C0C0"/>
                </a:outerShdw>
              </a:effectLst>
            </a:endParaRPr>
          </a:p>
        </p:txBody>
      </p:sp>
      <p:pic>
        <p:nvPicPr>
          <p:cNvPr id="54" name="Picture 53">
            <a:extLst>
              <a:ext uri="{FF2B5EF4-FFF2-40B4-BE49-F238E27FC236}">
                <a16:creationId xmlns:a16="http://schemas.microsoft.com/office/drawing/2014/main" xmlns="" id="{22231808-4386-5E43-8295-3F201E9119DF}"/>
              </a:ext>
            </a:extLst>
          </p:cNvPr>
          <p:cNvPicPr>
            <a:picLocks noChangeAspect="1"/>
          </p:cNvPicPr>
          <p:nvPr/>
        </p:nvPicPr>
        <p:blipFill>
          <a:blip r:embed="rId3"/>
          <a:stretch>
            <a:fillRect/>
          </a:stretch>
        </p:blipFill>
        <p:spPr>
          <a:xfrm>
            <a:off x="10828097" y="-22579"/>
            <a:ext cx="1264357" cy="1264357"/>
          </a:xfrm>
          <a:prstGeom prst="rect">
            <a:avLst/>
          </a:prstGeom>
        </p:spPr>
      </p:pic>
    </p:spTree>
    <p:extLst>
      <p:ext uri="{BB962C8B-B14F-4D97-AF65-F5344CB8AC3E}">
        <p14:creationId xmlns:p14="http://schemas.microsoft.com/office/powerpoint/2010/main" val="338503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0562851"/>
              </p:ext>
            </p:extLst>
          </p:nvPr>
        </p:nvGraphicFramePr>
        <p:xfrm>
          <a:off x="215562" y="199652"/>
          <a:ext cx="11833869" cy="6400800"/>
        </p:xfrm>
        <a:graphic>
          <a:graphicData uri="http://schemas.openxmlformats.org/drawingml/2006/table">
            <a:tbl>
              <a:tblPr firstRow="1" firstCol="1" bandRow="1">
                <a:tableStyleId>{5C22544A-7EE6-4342-B048-85BDC9FD1C3A}</a:tableStyleId>
              </a:tblPr>
              <a:tblGrid>
                <a:gridCol w="3492536"/>
                <a:gridCol w="8341333"/>
              </a:tblGrid>
              <a:tr h="197788">
                <a:tc>
                  <a:txBody>
                    <a:bodyPr/>
                    <a:lstStyle/>
                    <a:p>
                      <a:pPr algn="ctr">
                        <a:spcBef>
                          <a:spcPts val="600"/>
                        </a:spcBef>
                        <a:spcAft>
                          <a:spcPts val="0"/>
                        </a:spcAft>
                      </a:pPr>
                      <a:r>
                        <a:rPr lang="en-US" sz="2000" dirty="0" err="1">
                          <a:effectLst/>
                        </a:rPr>
                        <a:t>Yêu</a:t>
                      </a:r>
                      <a:r>
                        <a:rPr lang="en-US" sz="2000" dirty="0">
                          <a:effectLst/>
                        </a:rPr>
                        <a:t> </a:t>
                      </a:r>
                      <a:r>
                        <a:rPr lang="en-US" sz="2000" dirty="0" err="1">
                          <a:effectLst/>
                        </a:rPr>
                        <a:t>cầu</a:t>
                      </a:r>
                      <a:endParaRPr lang="en-US" sz="2000" dirty="0">
                        <a:solidFill>
                          <a:srgbClr val="000000"/>
                        </a:solidFill>
                        <a:effectLst/>
                        <a:latin typeface="Times New Roman"/>
                        <a:ea typeface="Calibri"/>
                      </a:endParaRPr>
                    </a:p>
                  </a:txBody>
                  <a:tcPr marL="68465" marR="68465" marT="0" marB="0"/>
                </a:tc>
                <a:tc>
                  <a:txBody>
                    <a:bodyPr/>
                    <a:lstStyle/>
                    <a:p>
                      <a:pPr algn="ctr">
                        <a:spcBef>
                          <a:spcPts val="600"/>
                        </a:spcBef>
                        <a:spcAft>
                          <a:spcPts val="0"/>
                        </a:spcAft>
                      </a:pPr>
                      <a:r>
                        <a:rPr lang="en-US" sz="2000">
                          <a:effectLst/>
                        </a:rPr>
                        <a:t>Sản phẩm</a:t>
                      </a:r>
                      <a:endParaRPr lang="en-US" sz="2000">
                        <a:solidFill>
                          <a:srgbClr val="000000"/>
                        </a:solidFill>
                        <a:effectLst/>
                        <a:latin typeface="Times New Roman"/>
                        <a:ea typeface="Calibri"/>
                      </a:endParaRPr>
                    </a:p>
                  </a:txBody>
                  <a:tcPr marL="68465" marR="68465" marT="0" marB="0"/>
                </a:tc>
              </a:tr>
              <a:tr h="1186728">
                <a:tc>
                  <a:txBody>
                    <a:bodyPr/>
                    <a:lstStyle/>
                    <a:p>
                      <a:pPr algn="just">
                        <a:spcBef>
                          <a:spcPts val="600"/>
                        </a:spcBef>
                        <a:spcAft>
                          <a:spcPts val="0"/>
                        </a:spcAft>
                      </a:pPr>
                      <a:r>
                        <a:rPr lang="en-US" sz="4000" b="1" dirty="0" err="1">
                          <a:effectLst/>
                        </a:rPr>
                        <a:t>Câu</a:t>
                      </a:r>
                      <a:r>
                        <a:rPr lang="en-US" sz="4000" b="1" dirty="0">
                          <a:effectLst/>
                        </a:rPr>
                        <a:t> 3: </a:t>
                      </a:r>
                      <a:r>
                        <a:rPr lang="en-US" sz="4000" b="1" dirty="0" err="1">
                          <a:effectLst/>
                        </a:rPr>
                        <a:t>Những</a:t>
                      </a:r>
                      <a:r>
                        <a:rPr lang="en-US" sz="4000" b="1" dirty="0">
                          <a:effectLst/>
                        </a:rPr>
                        <a:t> </a:t>
                      </a:r>
                      <a:r>
                        <a:rPr lang="en-US" sz="4000" b="1" dirty="0" err="1">
                          <a:effectLst/>
                        </a:rPr>
                        <a:t>nét</a:t>
                      </a:r>
                      <a:r>
                        <a:rPr lang="en-US" sz="4000" b="1" dirty="0">
                          <a:effectLst/>
                        </a:rPr>
                        <a:t> </a:t>
                      </a:r>
                      <a:r>
                        <a:rPr lang="en-US" sz="4000" b="1" dirty="0" err="1">
                          <a:effectLst/>
                        </a:rPr>
                        <a:t>văn</a:t>
                      </a:r>
                      <a:r>
                        <a:rPr lang="en-US" sz="4000" b="1" dirty="0">
                          <a:effectLst/>
                        </a:rPr>
                        <a:t> </a:t>
                      </a:r>
                      <a:r>
                        <a:rPr lang="en-US" sz="4000" b="1" dirty="0" err="1">
                          <a:effectLst/>
                        </a:rPr>
                        <a:t>hoá</a:t>
                      </a:r>
                      <a:r>
                        <a:rPr lang="en-US" sz="4000" b="1" dirty="0">
                          <a:effectLst/>
                        </a:rPr>
                        <a:t> </a:t>
                      </a:r>
                      <a:r>
                        <a:rPr lang="en-US" sz="4000" b="1" dirty="0" err="1">
                          <a:effectLst/>
                        </a:rPr>
                        <a:t>có</a:t>
                      </a:r>
                      <a:r>
                        <a:rPr lang="en-US" sz="4000" b="1" dirty="0">
                          <a:effectLst/>
                        </a:rPr>
                        <a:t> </a:t>
                      </a:r>
                      <a:r>
                        <a:rPr lang="en-US" sz="4000" b="1" dirty="0" err="1">
                          <a:effectLst/>
                        </a:rPr>
                        <a:t>từ</a:t>
                      </a:r>
                      <a:r>
                        <a:rPr lang="en-US" sz="4000" b="1" dirty="0">
                          <a:effectLst/>
                        </a:rPr>
                        <a:t> </a:t>
                      </a:r>
                      <a:r>
                        <a:rPr lang="en-US" sz="4000" b="1" dirty="0" err="1">
                          <a:effectLst/>
                        </a:rPr>
                        <a:t>thời</a:t>
                      </a:r>
                      <a:r>
                        <a:rPr lang="en-US" sz="4000" b="1" dirty="0">
                          <a:effectLst/>
                        </a:rPr>
                        <a:t> </a:t>
                      </a:r>
                      <a:r>
                        <a:rPr lang="en-US" sz="4000" b="1" dirty="0" err="1">
                          <a:effectLst/>
                        </a:rPr>
                        <a:t>Văn</a:t>
                      </a:r>
                      <a:r>
                        <a:rPr lang="en-US" sz="4000" b="1" dirty="0">
                          <a:effectLst/>
                        </a:rPr>
                        <a:t> Lang-</a:t>
                      </a:r>
                      <a:r>
                        <a:rPr lang="en-US" sz="4000" b="1" dirty="0" err="1">
                          <a:effectLst/>
                        </a:rPr>
                        <a:t>Âu</a:t>
                      </a:r>
                      <a:r>
                        <a:rPr lang="en-US" sz="4000" b="1" dirty="0">
                          <a:effectLst/>
                        </a:rPr>
                        <a:t> </a:t>
                      </a:r>
                      <a:r>
                        <a:rPr lang="en-US" sz="4000" b="1" dirty="0" err="1">
                          <a:effectLst/>
                        </a:rPr>
                        <a:t>Lạc</a:t>
                      </a:r>
                      <a:r>
                        <a:rPr lang="en-US" sz="4000" b="1" dirty="0">
                          <a:effectLst/>
                        </a:rPr>
                        <a:t> </a:t>
                      </a:r>
                      <a:r>
                        <a:rPr lang="en-US" sz="4000" b="1" dirty="0" err="1">
                          <a:effectLst/>
                        </a:rPr>
                        <a:t>vẫn</a:t>
                      </a:r>
                      <a:r>
                        <a:rPr lang="en-US" sz="4000" b="1" dirty="0">
                          <a:effectLst/>
                        </a:rPr>
                        <a:t> </a:t>
                      </a:r>
                      <a:r>
                        <a:rPr lang="en-US" sz="4000" b="1" dirty="0" err="1">
                          <a:effectLst/>
                        </a:rPr>
                        <a:t>được</a:t>
                      </a:r>
                      <a:r>
                        <a:rPr lang="en-US" sz="4000" b="1" dirty="0">
                          <a:effectLst/>
                        </a:rPr>
                        <a:t> </a:t>
                      </a:r>
                      <a:r>
                        <a:rPr lang="en-US" sz="4000" b="1" dirty="0" err="1">
                          <a:effectLst/>
                        </a:rPr>
                        <a:t>duy</a:t>
                      </a:r>
                      <a:r>
                        <a:rPr lang="en-US" sz="4000" b="1" dirty="0">
                          <a:effectLst/>
                        </a:rPr>
                        <a:t> </a:t>
                      </a:r>
                      <a:r>
                        <a:rPr lang="en-US" sz="4000" b="1" dirty="0" err="1">
                          <a:effectLst/>
                        </a:rPr>
                        <a:t>trì</a:t>
                      </a:r>
                      <a:r>
                        <a:rPr lang="en-US" sz="4000" b="1" dirty="0">
                          <a:effectLst/>
                        </a:rPr>
                        <a:t> </a:t>
                      </a:r>
                      <a:r>
                        <a:rPr lang="en-US" sz="4000" b="1" dirty="0" err="1">
                          <a:effectLst/>
                        </a:rPr>
                        <a:t>trong</a:t>
                      </a:r>
                      <a:r>
                        <a:rPr lang="en-US" sz="4000" b="1" dirty="0">
                          <a:effectLst/>
                        </a:rPr>
                        <a:t> </a:t>
                      </a:r>
                      <a:r>
                        <a:rPr lang="en-US" sz="4000" b="1" dirty="0" err="1">
                          <a:effectLst/>
                        </a:rPr>
                        <a:t>thời</a:t>
                      </a:r>
                      <a:r>
                        <a:rPr lang="en-US" sz="4000" b="1" dirty="0">
                          <a:effectLst/>
                        </a:rPr>
                        <a:t> </a:t>
                      </a:r>
                      <a:r>
                        <a:rPr lang="en-US" sz="4000" b="1" dirty="0" err="1">
                          <a:effectLst/>
                        </a:rPr>
                        <a:t>kì</a:t>
                      </a:r>
                      <a:r>
                        <a:rPr lang="en-US" sz="4000" b="1" dirty="0">
                          <a:effectLst/>
                        </a:rPr>
                        <a:t> </a:t>
                      </a:r>
                      <a:r>
                        <a:rPr lang="en-US" sz="4000" b="1" dirty="0" err="1">
                          <a:effectLst/>
                        </a:rPr>
                        <a:t>Bắc</a:t>
                      </a:r>
                      <a:r>
                        <a:rPr lang="en-US" sz="4000" b="1" dirty="0">
                          <a:effectLst/>
                        </a:rPr>
                        <a:t> </a:t>
                      </a:r>
                      <a:r>
                        <a:rPr lang="en-US" sz="4000" b="1" dirty="0" err="1">
                          <a:effectLst/>
                        </a:rPr>
                        <a:t>thuộc</a:t>
                      </a:r>
                      <a:r>
                        <a:rPr lang="en-US" sz="4000" b="1" dirty="0">
                          <a:effectLst/>
                        </a:rPr>
                        <a:t> </a:t>
                      </a:r>
                      <a:r>
                        <a:rPr lang="en-US" sz="4000" b="1" dirty="0" err="1">
                          <a:effectLst/>
                        </a:rPr>
                        <a:t>chứng</a:t>
                      </a:r>
                      <a:r>
                        <a:rPr lang="en-US" sz="4000" b="1" dirty="0">
                          <a:effectLst/>
                        </a:rPr>
                        <a:t> </a:t>
                      </a:r>
                      <a:r>
                        <a:rPr lang="en-US" sz="4000" b="1" dirty="0" err="1">
                          <a:effectLst/>
                        </a:rPr>
                        <a:t>tỏ</a:t>
                      </a:r>
                      <a:r>
                        <a:rPr lang="en-US" sz="4000" b="1" dirty="0">
                          <a:effectLst/>
                        </a:rPr>
                        <a:t> </a:t>
                      </a:r>
                      <a:r>
                        <a:rPr lang="en-US" sz="4000" b="1" dirty="0" err="1">
                          <a:effectLst/>
                        </a:rPr>
                        <a:t>điều</a:t>
                      </a:r>
                      <a:r>
                        <a:rPr lang="en-US" sz="4000" b="1" dirty="0">
                          <a:effectLst/>
                        </a:rPr>
                        <a:t> </a:t>
                      </a:r>
                      <a:r>
                        <a:rPr lang="en-US" sz="4000" b="1" dirty="0" err="1">
                          <a:effectLst/>
                        </a:rPr>
                        <a:t>gì</a:t>
                      </a:r>
                      <a:r>
                        <a:rPr lang="en-US" sz="4000" b="1" dirty="0">
                          <a:effectLst/>
                        </a:rPr>
                        <a:t>?</a:t>
                      </a:r>
                      <a:endParaRPr lang="en-US" sz="4000" b="1" dirty="0">
                        <a:solidFill>
                          <a:srgbClr val="000000"/>
                        </a:solidFill>
                        <a:effectLst/>
                        <a:latin typeface="Times New Roman"/>
                        <a:ea typeface="Calibri"/>
                      </a:endParaRPr>
                    </a:p>
                  </a:txBody>
                  <a:tcPr marL="68465" marR="68465" marT="0" marB="0"/>
                </a:tc>
                <a:tc>
                  <a:txBody>
                    <a:bodyPr/>
                    <a:lstStyle/>
                    <a:p>
                      <a:pPr algn="just">
                        <a:spcBef>
                          <a:spcPts val="600"/>
                        </a:spcBef>
                        <a:spcAft>
                          <a:spcPts val="0"/>
                        </a:spcAft>
                      </a:pPr>
                      <a:r>
                        <a:rPr lang="en-US" sz="4000" b="1" dirty="0" err="1">
                          <a:effectLst/>
                        </a:rPr>
                        <a:t>Mặc</a:t>
                      </a:r>
                      <a:r>
                        <a:rPr lang="en-US" sz="4000" b="1" dirty="0">
                          <a:effectLst/>
                        </a:rPr>
                        <a:t> </a:t>
                      </a:r>
                      <a:r>
                        <a:rPr lang="en-US" sz="4000" b="1" dirty="0" err="1">
                          <a:effectLst/>
                        </a:rPr>
                        <a:t>dù</a:t>
                      </a:r>
                      <a:r>
                        <a:rPr lang="en-US" sz="4000" b="1" dirty="0">
                          <a:effectLst/>
                        </a:rPr>
                        <a:t> </a:t>
                      </a:r>
                      <a:r>
                        <a:rPr lang="en-US" sz="4000" b="1" dirty="0" err="1">
                          <a:effectLst/>
                        </a:rPr>
                        <a:t>bị</a:t>
                      </a:r>
                      <a:r>
                        <a:rPr lang="en-US" sz="4000" b="1" dirty="0">
                          <a:effectLst/>
                        </a:rPr>
                        <a:t> </a:t>
                      </a:r>
                      <a:r>
                        <a:rPr lang="en-US" sz="4000" b="1" dirty="0" err="1">
                          <a:effectLst/>
                        </a:rPr>
                        <a:t>phong</a:t>
                      </a:r>
                      <a:r>
                        <a:rPr lang="en-US" sz="4000" b="1" dirty="0">
                          <a:effectLst/>
                        </a:rPr>
                        <a:t> </a:t>
                      </a:r>
                      <a:r>
                        <a:rPr lang="en-US" sz="4000" b="1" dirty="0" err="1">
                          <a:effectLst/>
                        </a:rPr>
                        <a:t>kiến</a:t>
                      </a:r>
                      <a:r>
                        <a:rPr lang="en-US" sz="4000" b="1" dirty="0">
                          <a:effectLst/>
                        </a:rPr>
                        <a:t> </a:t>
                      </a:r>
                      <a:r>
                        <a:rPr lang="en-US" sz="4000" b="1" dirty="0" err="1">
                          <a:effectLst/>
                        </a:rPr>
                        <a:t>phương</a:t>
                      </a:r>
                      <a:r>
                        <a:rPr lang="en-US" sz="4000" b="1" dirty="0">
                          <a:effectLst/>
                        </a:rPr>
                        <a:t> </a:t>
                      </a:r>
                      <a:r>
                        <a:rPr lang="en-US" sz="4000" b="1" dirty="0" err="1">
                          <a:effectLst/>
                        </a:rPr>
                        <a:t>Bắc</a:t>
                      </a:r>
                      <a:r>
                        <a:rPr lang="en-US" sz="4000" b="1" dirty="0">
                          <a:effectLst/>
                        </a:rPr>
                        <a:t> </a:t>
                      </a:r>
                      <a:r>
                        <a:rPr lang="en-US" sz="4000" b="1" dirty="0" err="1">
                          <a:effectLst/>
                        </a:rPr>
                        <a:t>tìm</a:t>
                      </a:r>
                      <a:r>
                        <a:rPr lang="en-US" sz="4000" b="1" dirty="0">
                          <a:effectLst/>
                        </a:rPr>
                        <a:t> </a:t>
                      </a:r>
                      <a:r>
                        <a:rPr lang="en-US" sz="4000" b="1" dirty="0" err="1">
                          <a:effectLst/>
                        </a:rPr>
                        <a:t>mọi</a:t>
                      </a:r>
                      <a:r>
                        <a:rPr lang="en-US" sz="4000" b="1" dirty="0">
                          <a:effectLst/>
                        </a:rPr>
                        <a:t> </a:t>
                      </a:r>
                      <a:r>
                        <a:rPr lang="en-US" sz="4000" b="1" dirty="0" err="1">
                          <a:effectLst/>
                        </a:rPr>
                        <a:t>cách</a:t>
                      </a:r>
                      <a:r>
                        <a:rPr lang="en-US" sz="4000" b="1" dirty="0">
                          <a:effectLst/>
                        </a:rPr>
                        <a:t> </a:t>
                      </a:r>
                      <a:r>
                        <a:rPr lang="en-US" sz="4000" b="1" dirty="0" err="1">
                          <a:effectLst/>
                        </a:rPr>
                        <a:t>để</a:t>
                      </a:r>
                      <a:r>
                        <a:rPr lang="en-US" sz="4000" b="1" dirty="0">
                          <a:effectLst/>
                        </a:rPr>
                        <a:t> </a:t>
                      </a:r>
                      <a:r>
                        <a:rPr lang="en-US" sz="4000" b="1" dirty="0" err="1">
                          <a:effectLst/>
                        </a:rPr>
                        <a:t>thủ</a:t>
                      </a:r>
                      <a:r>
                        <a:rPr lang="en-US" sz="4000" b="1" dirty="0">
                          <a:effectLst/>
                        </a:rPr>
                        <a:t> </a:t>
                      </a:r>
                      <a:r>
                        <a:rPr lang="en-US" sz="4000" b="1" dirty="0" err="1">
                          <a:effectLst/>
                        </a:rPr>
                        <a:t>tiêu</a:t>
                      </a:r>
                      <a:r>
                        <a:rPr lang="en-US" sz="4000" b="1" dirty="0">
                          <a:effectLst/>
                        </a:rPr>
                        <a:t> </a:t>
                      </a:r>
                      <a:r>
                        <a:rPr lang="en-US" sz="4000" b="1" dirty="0" err="1">
                          <a:effectLst/>
                        </a:rPr>
                        <a:t>văn</a:t>
                      </a:r>
                      <a:r>
                        <a:rPr lang="en-US" sz="4000" b="1" dirty="0">
                          <a:effectLst/>
                        </a:rPr>
                        <a:t> </a:t>
                      </a:r>
                      <a:r>
                        <a:rPr lang="en-US" sz="4000" b="1" dirty="0" err="1">
                          <a:effectLst/>
                        </a:rPr>
                        <a:t>hoá</a:t>
                      </a:r>
                      <a:r>
                        <a:rPr lang="en-US" sz="4000" b="1" dirty="0">
                          <a:effectLst/>
                        </a:rPr>
                        <a:t> </a:t>
                      </a:r>
                      <a:r>
                        <a:rPr lang="en-US" sz="4000" b="1" dirty="0" err="1">
                          <a:effectLst/>
                        </a:rPr>
                        <a:t>của</a:t>
                      </a:r>
                      <a:r>
                        <a:rPr lang="en-US" sz="4000" b="1" dirty="0">
                          <a:effectLst/>
                        </a:rPr>
                        <a:t> </a:t>
                      </a:r>
                      <a:r>
                        <a:rPr lang="en-US" sz="4000" b="1" dirty="0" err="1">
                          <a:effectLst/>
                        </a:rPr>
                        <a:t>người</a:t>
                      </a:r>
                      <a:r>
                        <a:rPr lang="en-US" sz="4000" b="1" dirty="0">
                          <a:effectLst/>
                        </a:rPr>
                        <a:t> </a:t>
                      </a:r>
                      <a:r>
                        <a:rPr lang="en-US" sz="4000" b="1" dirty="0" err="1">
                          <a:effectLst/>
                        </a:rPr>
                        <a:t>Việt</a:t>
                      </a:r>
                      <a:r>
                        <a:rPr lang="en-US" sz="4000" b="1" dirty="0">
                          <a:effectLst/>
                        </a:rPr>
                        <a:t> </a:t>
                      </a:r>
                      <a:r>
                        <a:rPr lang="en-US" sz="4000" b="1" dirty="0" err="1">
                          <a:effectLst/>
                        </a:rPr>
                        <a:t>nhưng</a:t>
                      </a:r>
                      <a:r>
                        <a:rPr lang="en-US" sz="4000" b="1" dirty="0">
                          <a:effectLst/>
                        </a:rPr>
                        <a:t> </a:t>
                      </a:r>
                      <a:r>
                        <a:rPr lang="en-US" sz="4000" b="1" dirty="0" err="1">
                          <a:effectLst/>
                        </a:rPr>
                        <a:t>nhân</a:t>
                      </a:r>
                      <a:r>
                        <a:rPr lang="en-US" sz="4000" b="1" dirty="0">
                          <a:effectLst/>
                        </a:rPr>
                        <a:t> </a:t>
                      </a:r>
                      <a:r>
                        <a:rPr lang="en-US" sz="4000" b="1" dirty="0" err="1">
                          <a:effectLst/>
                        </a:rPr>
                        <a:t>dân</a:t>
                      </a:r>
                      <a:r>
                        <a:rPr lang="en-US" sz="4000" b="1" dirty="0">
                          <a:effectLst/>
                        </a:rPr>
                        <a:t> ta </a:t>
                      </a:r>
                      <a:r>
                        <a:rPr lang="en-US" sz="4000" b="1" dirty="0" err="1">
                          <a:effectLst/>
                        </a:rPr>
                        <a:t>vẫn</a:t>
                      </a:r>
                      <a:r>
                        <a:rPr lang="en-US" sz="4000" b="1" dirty="0">
                          <a:effectLst/>
                        </a:rPr>
                        <a:t> </a:t>
                      </a:r>
                      <a:r>
                        <a:rPr lang="en-US" sz="4000" b="1" dirty="0" err="1">
                          <a:effectLst/>
                        </a:rPr>
                        <a:t>luôn</a:t>
                      </a:r>
                      <a:r>
                        <a:rPr lang="en-US" sz="4000" b="1" dirty="0">
                          <a:effectLst/>
                        </a:rPr>
                        <a:t> </a:t>
                      </a:r>
                      <a:r>
                        <a:rPr lang="en-US" sz="4000" b="1" dirty="0" err="1">
                          <a:effectLst/>
                        </a:rPr>
                        <a:t>có</a:t>
                      </a:r>
                      <a:r>
                        <a:rPr lang="en-US" sz="4000" b="1" dirty="0">
                          <a:effectLst/>
                        </a:rPr>
                        <a:t> ý </a:t>
                      </a:r>
                      <a:r>
                        <a:rPr lang="en-US" sz="4000" b="1" dirty="0" err="1">
                          <a:effectLst/>
                        </a:rPr>
                        <a:t>thức</a:t>
                      </a:r>
                      <a:r>
                        <a:rPr lang="en-US" sz="4000" b="1" dirty="0">
                          <a:effectLst/>
                        </a:rPr>
                        <a:t> </a:t>
                      </a:r>
                      <a:r>
                        <a:rPr lang="en-US" sz="4000" b="1" dirty="0" err="1">
                          <a:effectLst/>
                        </a:rPr>
                        <a:t>giữ</a:t>
                      </a:r>
                      <a:r>
                        <a:rPr lang="en-US" sz="4000" b="1" dirty="0">
                          <a:effectLst/>
                        </a:rPr>
                        <a:t> </a:t>
                      </a:r>
                      <a:r>
                        <a:rPr lang="en-US" sz="4000" b="1" dirty="0" err="1">
                          <a:effectLst/>
                        </a:rPr>
                        <a:t>gìn</a:t>
                      </a:r>
                      <a:r>
                        <a:rPr lang="en-US" sz="4000" b="1" dirty="0">
                          <a:effectLst/>
                        </a:rPr>
                        <a:t> </a:t>
                      </a:r>
                      <a:r>
                        <a:rPr lang="en-US" sz="4000" b="1" dirty="0" err="1">
                          <a:effectLst/>
                        </a:rPr>
                        <a:t>nền</a:t>
                      </a:r>
                      <a:r>
                        <a:rPr lang="en-US" sz="4000" b="1" dirty="0">
                          <a:effectLst/>
                        </a:rPr>
                        <a:t> </a:t>
                      </a:r>
                      <a:r>
                        <a:rPr lang="en-US" sz="4000" b="1" dirty="0" err="1">
                          <a:effectLst/>
                        </a:rPr>
                        <a:t>văn</a:t>
                      </a:r>
                      <a:r>
                        <a:rPr lang="en-US" sz="4000" b="1" dirty="0">
                          <a:effectLst/>
                        </a:rPr>
                        <a:t> </a:t>
                      </a:r>
                      <a:r>
                        <a:rPr lang="en-US" sz="4000" b="1" dirty="0" err="1">
                          <a:effectLst/>
                        </a:rPr>
                        <a:t>hoá</a:t>
                      </a:r>
                      <a:r>
                        <a:rPr lang="en-US" sz="4000" b="1" dirty="0">
                          <a:effectLst/>
                        </a:rPr>
                        <a:t> </a:t>
                      </a:r>
                      <a:r>
                        <a:rPr lang="en-US" sz="4000" b="1" dirty="0" err="1">
                          <a:effectLst/>
                        </a:rPr>
                        <a:t>bản</a:t>
                      </a:r>
                      <a:r>
                        <a:rPr lang="en-US" sz="4000" b="1" dirty="0">
                          <a:effectLst/>
                        </a:rPr>
                        <a:t> </a:t>
                      </a:r>
                      <a:r>
                        <a:rPr lang="en-US" sz="4000" b="1" dirty="0" err="1">
                          <a:effectLst/>
                        </a:rPr>
                        <a:t>địa</a:t>
                      </a:r>
                      <a:r>
                        <a:rPr lang="en-US" sz="4000" b="1" dirty="0">
                          <a:effectLst/>
                        </a:rPr>
                        <a:t> </a:t>
                      </a:r>
                      <a:r>
                        <a:rPr lang="en-US" sz="4000" b="1" dirty="0" err="1">
                          <a:effectLst/>
                        </a:rPr>
                        <a:t>của</a:t>
                      </a:r>
                      <a:r>
                        <a:rPr lang="en-US" sz="4000" b="1" dirty="0">
                          <a:effectLst/>
                        </a:rPr>
                        <a:t> </a:t>
                      </a:r>
                      <a:r>
                        <a:rPr lang="en-US" sz="4000" b="1" dirty="0" err="1">
                          <a:effectLst/>
                        </a:rPr>
                        <a:t>mình</a:t>
                      </a:r>
                      <a:r>
                        <a:rPr lang="en-US" sz="4000" b="1" dirty="0">
                          <a:effectLst/>
                        </a:rPr>
                        <a:t>. </a:t>
                      </a:r>
                      <a:r>
                        <a:rPr lang="en-US" sz="4000" b="1" dirty="0" err="1">
                          <a:effectLst/>
                        </a:rPr>
                        <a:t>Nhiều</a:t>
                      </a:r>
                      <a:r>
                        <a:rPr lang="en-US" sz="4000" b="1" dirty="0">
                          <a:effectLst/>
                        </a:rPr>
                        <a:t> </a:t>
                      </a:r>
                      <a:r>
                        <a:rPr lang="en-US" sz="4000" b="1" dirty="0" err="1">
                          <a:effectLst/>
                        </a:rPr>
                        <a:t>phong</a:t>
                      </a:r>
                      <a:r>
                        <a:rPr lang="en-US" sz="4000" b="1" dirty="0">
                          <a:effectLst/>
                        </a:rPr>
                        <a:t> </a:t>
                      </a:r>
                      <a:r>
                        <a:rPr lang="en-US" sz="4000" b="1" dirty="0" err="1">
                          <a:effectLst/>
                        </a:rPr>
                        <a:t>tục</a:t>
                      </a:r>
                      <a:r>
                        <a:rPr lang="en-US" sz="4000" b="1" dirty="0">
                          <a:effectLst/>
                        </a:rPr>
                        <a:t> </a:t>
                      </a:r>
                      <a:r>
                        <a:rPr lang="en-US" sz="4000" b="1" dirty="0" err="1">
                          <a:effectLst/>
                        </a:rPr>
                        <a:t>tập</a:t>
                      </a:r>
                      <a:r>
                        <a:rPr lang="en-US" sz="4000" b="1" dirty="0">
                          <a:effectLst/>
                        </a:rPr>
                        <a:t> </a:t>
                      </a:r>
                      <a:r>
                        <a:rPr lang="en-US" sz="4000" b="1" dirty="0" err="1">
                          <a:effectLst/>
                        </a:rPr>
                        <a:t>quán</a:t>
                      </a:r>
                      <a:r>
                        <a:rPr lang="en-US" sz="4000" b="1" dirty="0">
                          <a:effectLst/>
                        </a:rPr>
                        <a:t> </a:t>
                      </a:r>
                      <a:r>
                        <a:rPr lang="en-US" sz="4000" b="1" dirty="0" err="1">
                          <a:effectLst/>
                        </a:rPr>
                        <a:t>của</a:t>
                      </a:r>
                      <a:r>
                        <a:rPr lang="en-US" sz="4000" b="1" dirty="0">
                          <a:effectLst/>
                        </a:rPr>
                        <a:t> </a:t>
                      </a:r>
                      <a:r>
                        <a:rPr lang="en-US" sz="4000" b="1" dirty="0" err="1">
                          <a:effectLst/>
                        </a:rPr>
                        <a:t>người</a:t>
                      </a:r>
                      <a:r>
                        <a:rPr lang="en-US" sz="4000" b="1" dirty="0">
                          <a:effectLst/>
                        </a:rPr>
                        <a:t> </a:t>
                      </a:r>
                      <a:r>
                        <a:rPr lang="en-US" sz="4000" b="1" dirty="0" err="1">
                          <a:effectLst/>
                        </a:rPr>
                        <a:t>Việt</a:t>
                      </a:r>
                      <a:r>
                        <a:rPr lang="en-US" sz="4000" b="1" dirty="0">
                          <a:effectLst/>
                        </a:rPr>
                        <a:t> </a:t>
                      </a:r>
                      <a:r>
                        <a:rPr lang="en-US" sz="4000" b="1" dirty="0" err="1">
                          <a:effectLst/>
                        </a:rPr>
                        <a:t>cổ</a:t>
                      </a:r>
                      <a:r>
                        <a:rPr lang="en-US" sz="4000" b="1" dirty="0">
                          <a:effectLst/>
                        </a:rPr>
                        <a:t> </a:t>
                      </a:r>
                      <a:r>
                        <a:rPr lang="en-US" sz="4000" b="1" dirty="0" err="1">
                          <a:effectLst/>
                        </a:rPr>
                        <a:t>vẫn</a:t>
                      </a:r>
                      <a:r>
                        <a:rPr lang="en-US" sz="4000" b="1" dirty="0">
                          <a:effectLst/>
                        </a:rPr>
                        <a:t> </a:t>
                      </a:r>
                      <a:r>
                        <a:rPr lang="en-US" sz="4000" b="1" dirty="0" err="1">
                          <a:effectLst/>
                        </a:rPr>
                        <a:t>được</a:t>
                      </a:r>
                      <a:r>
                        <a:rPr lang="en-US" sz="4000" b="1" dirty="0">
                          <a:effectLst/>
                        </a:rPr>
                        <a:t> </a:t>
                      </a:r>
                      <a:r>
                        <a:rPr lang="en-US" sz="4000" b="1" dirty="0" err="1">
                          <a:effectLst/>
                        </a:rPr>
                        <a:t>duy</a:t>
                      </a:r>
                      <a:r>
                        <a:rPr lang="en-US" sz="4000" b="1" dirty="0">
                          <a:effectLst/>
                        </a:rPr>
                        <a:t> </a:t>
                      </a:r>
                      <a:r>
                        <a:rPr lang="en-US" sz="4000" b="1" dirty="0" err="1">
                          <a:effectLst/>
                        </a:rPr>
                        <a:t>trì</a:t>
                      </a:r>
                      <a:r>
                        <a:rPr lang="en-US" sz="4000" b="1" dirty="0">
                          <a:effectLst/>
                        </a:rPr>
                        <a:t> </a:t>
                      </a:r>
                      <a:r>
                        <a:rPr lang="en-US" sz="4000" b="1" dirty="0" err="1">
                          <a:effectLst/>
                        </a:rPr>
                        <a:t>chứng</a:t>
                      </a:r>
                      <a:r>
                        <a:rPr lang="en-US" sz="4000" b="1" dirty="0">
                          <a:effectLst/>
                        </a:rPr>
                        <a:t> </a:t>
                      </a:r>
                      <a:r>
                        <a:rPr lang="en-US" sz="4000" b="1" dirty="0" err="1">
                          <a:effectLst/>
                        </a:rPr>
                        <a:t>tỏ</a:t>
                      </a:r>
                      <a:r>
                        <a:rPr lang="en-US" sz="4000" b="1" dirty="0">
                          <a:effectLst/>
                        </a:rPr>
                        <a:t> </a:t>
                      </a:r>
                      <a:r>
                        <a:rPr lang="en-US" sz="4000" b="1" dirty="0" err="1">
                          <a:effectLst/>
                        </a:rPr>
                        <a:t>người</a:t>
                      </a:r>
                      <a:r>
                        <a:rPr lang="en-US" sz="4000" b="1" dirty="0">
                          <a:effectLst/>
                        </a:rPr>
                        <a:t> </a:t>
                      </a:r>
                      <a:r>
                        <a:rPr lang="en-US" sz="4000" b="1" dirty="0" err="1">
                          <a:effectLst/>
                        </a:rPr>
                        <a:t>Việt</a:t>
                      </a:r>
                      <a:r>
                        <a:rPr lang="en-US" sz="4000" b="1" dirty="0">
                          <a:effectLst/>
                        </a:rPr>
                        <a:t> </a:t>
                      </a:r>
                      <a:r>
                        <a:rPr lang="en-US" sz="4000" b="1" dirty="0" err="1">
                          <a:effectLst/>
                        </a:rPr>
                        <a:t>đã</a:t>
                      </a:r>
                      <a:r>
                        <a:rPr lang="en-US" sz="4000" b="1" dirty="0">
                          <a:effectLst/>
                        </a:rPr>
                        <a:t> </a:t>
                      </a:r>
                      <a:r>
                        <a:rPr lang="en-US" sz="4000" b="1" dirty="0" err="1">
                          <a:effectLst/>
                        </a:rPr>
                        <a:t>đấu</a:t>
                      </a:r>
                      <a:r>
                        <a:rPr lang="en-US" sz="4000" b="1" dirty="0">
                          <a:effectLst/>
                        </a:rPr>
                        <a:t> </a:t>
                      </a:r>
                      <a:r>
                        <a:rPr lang="en-US" sz="4000" b="1" dirty="0" err="1">
                          <a:effectLst/>
                        </a:rPr>
                        <a:t>tranh</a:t>
                      </a:r>
                      <a:r>
                        <a:rPr lang="en-US" sz="4000" b="1" dirty="0">
                          <a:effectLst/>
                        </a:rPr>
                        <a:t> </a:t>
                      </a:r>
                      <a:r>
                        <a:rPr lang="en-US" sz="4000" b="1" dirty="0" err="1">
                          <a:effectLst/>
                        </a:rPr>
                        <a:t>chống</a:t>
                      </a:r>
                      <a:r>
                        <a:rPr lang="en-US" sz="4000" b="1" dirty="0">
                          <a:effectLst/>
                        </a:rPr>
                        <a:t> </a:t>
                      </a:r>
                      <a:r>
                        <a:rPr lang="en-US" sz="4000" b="1" dirty="0" err="1">
                          <a:effectLst/>
                        </a:rPr>
                        <a:t>lại</a:t>
                      </a:r>
                      <a:r>
                        <a:rPr lang="en-US" sz="4000" b="1" dirty="0">
                          <a:effectLst/>
                        </a:rPr>
                        <a:t> </a:t>
                      </a:r>
                      <a:r>
                        <a:rPr lang="en-US" sz="4000" b="1" dirty="0" err="1">
                          <a:effectLst/>
                        </a:rPr>
                        <a:t>chính</a:t>
                      </a:r>
                      <a:r>
                        <a:rPr lang="en-US" sz="4000" b="1" dirty="0">
                          <a:effectLst/>
                        </a:rPr>
                        <a:t> </a:t>
                      </a:r>
                      <a:r>
                        <a:rPr lang="en-US" sz="4000" b="1" dirty="0" err="1">
                          <a:effectLst/>
                        </a:rPr>
                        <a:t>sách</a:t>
                      </a:r>
                      <a:r>
                        <a:rPr lang="en-US" sz="4000" b="1" dirty="0">
                          <a:effectLst/>
                        </a:rPr>
                        <a:t> </a:t>
                      </a:r>
                      <a:r>
                        <a:rPr lang="en-US" sz="4000" b="1" dirty="0" err="1">
                          <a:effectLst/>
                        </a:rPr>
                        <a:t>đồng</a:t>
                      </a:r>
                      <a:r>
                        <a:rPr lang="en-US" sz="4000" b="1" dirty="0">
                          <a:effectLst/>
                        </a:rPr>
                        <a:t> </a:t>
                      </a:r>
                      <a:r>
                        <a:rPr lang="en-US" sz="4000" b="1" dirty="0" err="1">
                          <a:effectLst/>
                        </a:rPr>
                        <a:t>hoá</a:t>
                      </a:r>
                      <a:r>
                        <a:rPr lang="en-US" sz="4000" b="1" dirty="0">
                          <a:effectLst/>
                        </a:rPr>
                        <a:t> </a:t>
                      </a:r>
                      <a:r>
                        <a:rPr lang="en-US" sz="4000" b="1" dirty="0" err="1">
                          <a:effectLst/>
                        </a:rPr>
                        <a:t>của</a:t>
                      </a:r>
                      <a:r>
                        <a:rPr lang="en-US" sz="4000" b="1" dirty="0">
                          <a:effectLst/>
                        </a:rPr>
                        <a:t> </a:t>
                      </a:r>
                      <a:r>
                        <a:rPr lang="en-US" sz="4000" b="1" dirty="0" err="1">
                          <a:effectLst/>
                        </a:rPr>
                        <a:t>phương</a:t>
                      </a:r>
                      <a:r>
                        <a:rPr lang="en-US" sz="4000" b="1" dirty="0">
                          <a:effectLst/>
                        </a:rPr>
                        <a:t> </a:t>
                      </a:r>
                      <a:r>
                        <a:rPr lang="en-US" sz="4000" b="1" dirty="0" err="1">
                          <a:effectLst/>
                        </a:rPr>
                        <a:t>Bắc</a:t>
                      </a:r>
                      <a:r>
                        <a:rPr lang="en-US" sz="4000" b="1" dirty="0">
                          <a:effectLst/>
                        </a:rPr>
                        <a:t> </a:t>
                      </a:r>
                      <a:r>
                        <a:rPr lang="en-US" sz="4000" b="1" dirty="0" err="1">
                          <a:effectLst/>
                        </a:rPr>
                        <a:t>và</a:t>
                      </a:r>
                      <a:r>
                        <a:rPr lang="en-US" sz="4000" b="1" dirty="0">
                          <a:effectLst/>
                        </a:rPr>
                        <a:t> </a:t>
                      </a:r>
                      <a:r>
                        <a:rPr lang="en-US" sz="4000" b="1" dirty="0" err="1">
                          <a:effectLst/>
                        </a:rPr>
                        <a:t>chính</a:t>
                      </a:r>
                      <a:r>
                        <a:rPr lang="en-US" sz="4000" b="1" dirty="0">
                          <a:effectLst/>
                        </a:rPr>
                        <a:t> </a:t>
                      </a:r>
                      <a:r>
                        <a:rPr lang="en-US" sz="4000" b="1" dirty="0" err="1">
                          <a:effectLst/>
                        </a:rPr>
                        <a:t>sách</a:t>
                      </a:r>
                      <a:r>
                        <a:rPr lang="en-US" sz="4000" b="1" dirty="0">
                          <a:effectLst/>
                        </a:rPr>
                        <a:t> </a:t>
                      </a:r>
                      <a:r>
                        <a:rPr lang="en-US" sz="4000" b="1" dirty="0" err="1">
                          <a:effectLst/>
                        </a:rPr>
                        <a:t>này</a:t>
                      </a:r>
                      <a:r>
                        <a:rPr lang="en-US" sz="4000" b="1" dirty="0">
                          <a:effectLst/>
                        </a:rPr>
                        <a:t> </a:t>
                      </a:r>
                      <a:r>
                        <a:rPr lang="en-US" sz="4000" b="1" dirty="0" err="1">
                          <a:effectLst/>
                        </a:rPr>
                        <a:t>đã</a:t>
                      </a:r>
                      <a:r>
                        <a:rPr lang="en-US" sz="4000" b="1" dirty="0">
                          <a:effectLst/>
                        </a:rPr>
                        <a:t> </a:t>
                      </a:r>
                      <a:r>
                        <a:rPr lang="en-US" sz="4000" b="1" dirty="0" err="1">
                          <a:effectLst/>
                        </a:rPr>
                        <a:t>bị</a:t>
                      </a:r>
                      <a:r>
                        <a:rPr lang="en-US" sz="4000" b="1" dirty="0">
                          <a:effectLst/>
                        </a:rPr>
                        <a:t> </a:t>
                      </a:r>
                      <a:r>
                        <a:rPr lang="en-US" sz="4000" b="1" dirty="0" err="1">
                          <a:effectLst/>
                        </a:rPr>
                        <a:t>thất</a:t>
                      </a:r>
                      <a:r>
                        <a:rPr lang="en-US" sz="4000" b="1" dirty="0">
                          <a:effectLst/>
                        </a:rPr>
                        <a:t> </a:t>
                      </a:r>
                      <a:r>
                        <a:rPr lang="en-US" sz="4000" b="1" dirty="0" err="1">
                          <a:effectLst/>
                        </a:rPr>
                        <a:t>bại</a:t>
                      </a:r>
                      <a:r>
                        <a:rPr lang="en-US" sz="4000" b="1" dirty="0">
                          <a:effectLst/>
                        </a:rPr>
                        <a:t>.</a:t>
                      </a:r>
                      <a:endParaRPr lang="en-US" sz="4000" b="1" dirty="0">
                        <a:solidFill>
                          <a:srgbClr val="000000"/>
                        </a:solidFill>
                        <a:effectLst/>
                        <a:latin typeface="Times New Roman"/>
                        <a:ea typeface="Calibri"/>
                      </a:endParaRPr>
                    </a:p>
                  </a:txBody>
                  <a:tcPr marL="68465" marR="68465" marT="0" marB="0"/>
                </a:tc>
              </a:tr>
            </a:tbl>
          </a:graphicData>
        </a:graphic>
      </p:graphicFrame>
    </p:spTree>
    <p:extLst>
      <p:ext uri="{BB962C8B-B14F-4D97-AF65-F5344CB8AC3E}">
        <p14:creationId xmlns:p14="http://schemas.microsoft.com/office/powerpoint/2010/main" val="1654798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993" y="490283"/>
            <a:ext cx="11036709" cy="5016758"/>
          </a:xfrm>
          <a:prstGeom prst="rect">
            <a:avLst/>
          </a:prstGeom>
        </p:spPr>
        <p:txBody>
          <a:bodyPr wrap="square">
            <a:spAutoFit/>
          </a:bodyPr>
          <a:lstStyle/>
          <a:p>
            <a:r>
              <a:rPr lang="en-US" sz="4000" b="1" dirty="0" err="1">
                <a:solidFill>
                  <a:srgbClr val="FF0000"/>
                </a:solidFill>
              </a:rPr>
              <a:t>Câu</a:t>
            </a:r>
            <a:r>
              <a:rPr lang="en-US" sz="4000" b="1" dirty="0">
                <a:solidFill>
                  <a:srgbClr val="FF0000"/>
                </a:solidFill>
              </a:rPr>
              <a:t> 1:</a:t>
            </a:r>
            <a:r>
              <a:rPr lang="en-US" sz="4000" dirty="0"/>
              <a:t> </a:t>
            </a:r>
            <a:r>
              <a:rPr lang="en-US" sz="4000" b="1" dirty="0">
                <a:solidFill>
                  <a:srgbClr val="FF0000"/>
                </a:solidFill>
              </a:rPr>
              <a:t>Theo </a:t>
            </a:r>
            <a:r>
              <a:rPr lang="en-US" sz="4000" b="1" dirty="0" err="1">
                <a:solidFill>
                  <a:srgbClr val="FF0000"/>
                </a:solidFill>
              </a:rPr>
              <a:t>em</a:t>
            </a:r>
            <a:r>
              <a:rPr lang="en-US" sz="4000" b="1" dirty="0">
                <a:solidFill>
                  <a:srgbClr val="FF0000"/>
                </a:solidFill>
              </a:rPr>
              <a:t>, </a:t>
            </a:r>
            <a:r>
              <a:rPr lang="en-US" sz="4000" b="1" dirty="0" err="1">
                <a:solidFill>
                  <a:srgbClr val="FF0000"/>
                </a:solidFill>
              </a:rPr>
              <a:t>việc</a:t>
            </a:r>
            <a:r>
              <a:rPr lang="en-US" sz="4000" b="1" dirty="0">
                <a:solidFill>
                  <a:srgbClr val="FF0000"/>
                </a:solidFill>
              </a:rPr>
              <a:t> </a:t>
            </a:r>
            <a:r>
              <a:rPr lang="en-US" sz="4000" b="1" dirty="0" err="1">
                <a:solidFill>
                  <a:srgbClr val="FF0000"/>
                </a:solidFill>
              </a:rPr>
              <a:t>nhân</a:t>
            </a:r>
            <a:r>
              <a:rPr lang="en-US" sz="4000" b="1" dirty="0">
                <a:solidFill>
                  <a:srgbClr val="FF0000"/>
                </a:solidFill>
              </a:rPr>
              <a:t> </a:t>
            </a:r>
            <a:r>
              <a:rPr lang="en-US" sz="4000" b="1" dirty="0" err="1">
                <a:solidFill>
                  <a:srgbClr val="FF0000"/>
                </a:solidFill>
              </a:rPr>
              <a:t>dân</a:t>
            </a:r>
            <a:r>
              <a:rPr lang="en-US" sz="4000" b="1" dirty="0">
                <a:solidFill>
                  <a:srgbClr val="FF0000"/>
                </a:solidFill>
              </a:rPr>
              <a:t> ta </a:t>
            </a:r>
            <a:r>
              <a:rPr lang="en-US" sz="4000" b="1" dirty="0" err="1">
                <a:solidFill>
                  <a:srgbClr val="FF0000"/>
                </a:solidFill>
              </a:rPr>
              <a:t>truyền</a:t>
            </a:r>
            <a:r>
              <a:rPr lang="en-US" sz="4000" b="1" dirty="0">
                <a:solidFill>
                  <a:srgbClr val="FF0000"/>
                </a:solidFill>
              </a:rPr>
              <a:t> </a:t>
            </a:r>
            <a:r>
              <a:rPr lang="en-US" sz="4000" b="1" dirty="0" err="1">
                <a:solidFill>
                  <a:srgbClr val="FF0000"/>
                </a:solidFill>
              </a:rPr>
              <a:t>dạy</a:t>
            </a:r>
            <a:r>
              <a:rPr lang="en-US" sz="4000" b="1" dirty="0">
                <a:solidFill>
                  <a:srgbClr val="FF0000"/>
                </a:solidFill>
              </a:rPr>
              <a:t> </a:t>
            </a:r>
            <a:r>
              <a:rPr lang="en-US" sz="4000" b="1" dirty="0" err="1">
                <a:solidFill>
                  <a:srgbClr val="FF0000"/>
                </a:solidFill>
              </a:rPr>
              <a:t>tiếng</a:t>
            </a:r>
            <a:r>
              <a:rPr lang="en-US" sz="4000" b="1" dirty="0">
                <a:solidFill>
                  <a:srgbClr val="FF0000"/>
                </a:solidFill>
              </a:rPr>
              <a:t> </a:t>
            </a:r>
            <a:r>
              <a:rPr lang="en-US" sz="4000" b="1" dirty="0" err="1">
                <a:solidFill>
                  <a:srgbClr val="FF0000"/>
                </a:solidFill>
              </a:rPr>
              <a:t>Việt</a:t>
            </a:r>
            <a:r>
              <a:rPr lang="en-US" sz="4000" b="1" dirty="0">
                <a:solidFill>
                  <a:srgbClr val="FF0000"/>
                </a:solidFill>
              </a:rPr>
              <a:t> </a:t>
            </a:r>
            <a:r>
              <a:rPr lang="en-US" sz="4000" b="1" dirty="0" err="1">
                <a:solidFill>
                  <a:srgbClr val="FF0000"/>
                </a:solidFill>
              </a:rPr>
              <a:t>cho</a:t>
            </a:r>
            <a:r>
              <a:rPr lang="en-US" sz="4000" b="1" dirty="0">
                <a:solidFill>
                  <a:srgbClr val="FF0000"/>
                </a:solidFill>
              </a:rPr>
              <a:t> con </a:t>
            </a:r>
            <a:r>
              <a:rPr lang="en-US" sz="4000" b="1" dirty="0" err="1">
                <a:solidFill>
                  <a:srgbClr val="FF0000"/>
                </a:solidFill>
              </a:rPr>
              <a:t>cháu</a:t>
            </a:r>
            <a:r>
              <a:rPr lang="en-US" sz="4000" b="1" dirty="0">
                <a:solidFill>
                  <a:srgbClr val="FF0000"/>
                </a:solidFill>
              </a:rPr>
              <a:t>, </a:t>
            </a:r>
            <a:r>
              <a:rPr lang="en-US" sz="4000" b="1" dirty="0" err="1">
                <a:solidFill>
                  <a:srgbClr val="FF0000"/>
                </a:solidFill>
              </a:rPr>
              <a:t>nghe</a:t>
            </a:r>
            <a:r>
              <a:rPr lang="en-US" sz="4000" b="1" dirty="0">
                <a:solidFill>
                  <a:srgbClr val="FF0000"/>
                </a:solidFill>
              </a:rPr>
              <a:t> </a:t>
            </a:r>
            <a:r>
              <a:rPr lang="en-US" sz="4000" b="1" dirty="0" err="1">
                <a:solidFill>
                  <a:srgbClr val="FF0000"/>
                </a:solidFill>
              </a:rPr>
              <a:t>và</a:t>
            </a:r>
            <a:r>
              <a:rPr lang="en-US" sz="4000" b="1" dirty="0">
                <a:solidFill>
                  <a:srgbClr val="FF0000"/>
                </a:solidFill>
              </a:rPr>
              <a:t> </a:t>
            </a:r>
            <a:r>
              <a:rPr lang="en-US" sz="4000" b="1" dirty="0" err="1">
                <a:solidFill>
                  <a:srgbClr val="FF0000"/>
                </a:solidFill>
              </a:rPr>
              <a:t>nói</a:t>
            </a:r>
            <a:r>
              <a:rPr lang="en-US" sz="4000" b="1" dirty="0">
                <a:solidFill>
                  <a:srgbClr val="FF0000"/>
                </a:solidFill>
              </a:rPr>
              <a:t> </a:t>
            </a:r>
            <a:r>
              <a:rPr lang="en-US" sz="4000" b="1" dirty="0" err="1">
                <a:solidFill>
                  <a:srgbClr val="FF0000"/>
                </a:solidFill>
              </a:rPr>
              <a:t>hoàn</a:t>
            </a:r>
            <a:r>
              <a:rPr lang="en-US" sz="4000" b="1" dirty="0">
                <a:solidFill>
                  <a:srgbClr val="FF0000"/>
                </a:solidFill>
              </a:rPr>
              <a:t> </a:t>
            </a:r>
            <a:r>
              <a:rPr lang="en-US" sz="4000" b="1" dirty="0" err="1">
                <a:solidFill>
                  <a:srgbClr val="FF0000"/>
                </a:solidFill>
              </a:rPr>
              <a:t>toàn</a:t>
            </a:r>
            <a:r>
              <a:rPr lang="en-US" sz="4000" b="1" dirty="0">
                <a:solidFill>
                  <a:srgbClr val="FF0000"/>
                </a:solidFill>
              </a:rPr>
              <a:t> </a:t>
            </a:r>
            <a:r>
              <a:rPr lang="en-US" sz="4000" b="1" dirty="0" err="1">
                <a:solidFill>
                  <a:srgbClr val="FF0000"/>
                </a:solidFill>
              </a:rPr>
              <a:t>bằng</a:t>
            </a:r>
            <a:r>
              <a:rPr lang="en-US" sz="4000" b="1" dirty="0">
                <a:solidFill>
                  <a:srgbClr val="FF0000"/>
                </a:solidFill>
              </a:rPr>
              <a:t> </a:t>
            </a:r>
            <a:r>
              <a:rPr lang="en-US" sz="4000" b="1" dirty="0" err="1">
                <a:solidFill>
                  <a:srgbClr val="FF0000"/>
                </a:solidFill>
              </a:rPr>
              <a:t>tiếng</a:t>
            </a:r>
            <a:r>
              <a:rPr lang="en-US" sz="4000" b="1" dirty="0">
                <a:solidFill>
                  <a:srgbClr val="FF0000"/>
                </a:solidFill>
              </a:rPr>
              <a:t> </a:t>
            </a:r>
            <a:r>
              <a:rPr lang="en-US" sz="4000" b="1" dirty="0" err="1">
                <a:solidFill>
                  <a:srgbClr val="FF0000"/>
                </a:solidFill>
              </a:rPr>
              <a:t>mẹ</a:t>
            </a:r>
            <a:r>
              <a:rPr lang="en-US" sz="4000" b="1" dirty="0">
                <a:solidFill>
                  <a:srgbClr val="FF0000"/>
                </a:solidFill>
              </a:rPr>
              <a:t> </a:t>
            </a:r>
            <a:r>
              <a:rPr lang="en-US" sz="4000" b="1" dirty="0" err="1">
                <a:solidFill>
                  <a:srgbClr val="FF0000"/>
                </a:solidFill>
              </a:rPr>
              <a:t>đẻ</a:t>
            </a:r>
            <a:r>
              <a:rPr lang="en-US" sz="4000" b="1" dirty="0">
                <a:solidFill>
                  <a:srgbClr val="FF0000"/>
                </a:solidFill>
              </a:rPr>
              <a:t> </a:t>
            </a:r>
            <a:r>
              <a:rPr lang="en-US" sz="4000" b="1" dirty="0" err="1">
                <a:solidFill>
                  <a:srgbClr val="FF0000"/>
                </a:solidFill>
              </a:rPr>
              <a:t>chứng</a:t>
            </a:r>
            <a:r>
              <a:rPr lang="en-US" sz="4000" b="1" dirty="0">
                <a:solidFill>
                  <a:srgbClr val="FF0000"/>
                </a:solidFill>
              </a:rPr>
              <a:t> </a:t>
            </a:r>
            <a:r>
              <a:rPr lang="en-US" sz="4000" b="1" dirty="0" err="1">
                <a:solidFill>
                  <a:srgbClr val="FF0000"/>
                </a:solidFill>
              </a:rPr>
              <a:t>tỏ</a:t>
            </a:r>
            <a:r>
              <a:rPr lang="en-US" sz="4000" b="1" dirty="0">
                <a:solidFill>
                  <a:srgbClr val="FF0000"/>
                </a:solidFill>
              </a:rPr>
              <a:t> </a:t>
            </a:r>
            <a:r>
              <a:rPr lang="en-US" sz="4000" b="1" dirty="0" err="1">
                <a:solidFill>
                  <a:srgbClr val="FF0000"/>
                </a:solidFill>
              </a:rPr>
              <a:t>điều</a:t>
            </a:r>
            <a:r>
              <a:rPr lang="en-US" sz="4000" b="1" dirty="0">
                <a:solidFill>
                  <a:srgbClr val="FF0000"/>
                </a:solidFill>
              </a:rPr>
              <a:t> </a:t>
            </a:r>
            <a:r>
              <a:rPr lang="en-US" sz="4000" b="1" dirty="0" err="1">
                <a:solidFill>
                  <a:srgbClr val="FF0000"/>
                </a:solidFill>
              </a:rPr>
              <a:t>gì</a:t>
            </a:r>
            <a:r>
              <a:rPr lang="en-US" sz="4000" b="1" dirty="0">
                <a:solidFill>
                  <a:srgbClr val="FF0000"/>
                </a:solidFill>
              </a:rPr>
              <a:t>?</a:t>
            </a:r>
          </a:p>
          <a:p>
            <a:r>
              <a:rPr lang="en-US" sz="4000" b="1" dirty="0" err="1">
                <a:solidFill>
                  <a:srgbClr val="FF0000"/>
                </a:solidFill>
              </a:rPr>
              <a:t>Câu</a:t>
            </a:r>
            <a:r>
              <a:rPr lang="en-US" sz="4000" b="1" dirty="0">
                <a:solidFill>
                  <a:srgbClr val="FF0000"/>
                </a:solidFill>
              </a:rPr>
              <a:t> 2: </a:t>
            </a:r>
            <a:r>
              <a:rPr lang="en-US" sz="4000" b="1" dirty="0" err="1">
                <a:solidFill>
                  <a:srgbClr val="FF0000"/>
                </a:solidFill>
              </a:rPr>
              <a:t>Ngày</a:t>
            </a:r>
            <a:r>
              <a:rPr lang="en-US" sz="4000" b="1" dirty="0">
                <a:solidFill>
                  <a:srgbClr val="FF0000"/>
                </a:solidFill>
              </a:rPr>
              <a:t> nay, </a:t>
            </a:r>
            <a:r>
              <a:rPr lang="en-US" sz="4000" b="1" dirty="0" err="1">
                <a:solidFill>
                  <a:srgbClr val="FF0000"/>
                </a:solidFill>
              </a:rPr>
              <a:t>có</a:t>
            </a:r>
            <a:r>
              <a:rPr lang="en-US" sz="4000" b="1" dirty="0">
                <a:solidFill>
                  <a:srgbClr val="FF0000"/>
                </a:solidFill>
              </a:rPr>
              <a:t> 1 </a:t>
            </a:r>
            <a:r>
              <a:rPr lang="en-US" sz="4000" b="1" dirty="0" err="1">
                <a:solidFill>
                  <a:srgbClr val="FF0000"/>
                </a:solidFill>
              </a:rPr>
              <a:t>số</a:t>
            </a:r>
            <a:r>
              <a:rPr lang="en-US" sz="4000" b="1" dirty="0">
                <a:solidFill>
                  <a:srgbClr val="FF0000"/>
                </a:solidFill>
              </a:rPr>
              <a:t> </a:t>
            </a:r>
            <a:r>
              <a:rPr lang="en-US" sz="4000" b="1" dirty="0" err="1">
                <a:solidFill>
                  <a:srgbClr val="FF0000"/>
                </a:solidFill>
              </a:rPr>
              <a:t>bạn</a:t>
            </a:r>
            <a:r>
              <a:rPr lang="en-US" sz="4000" b="1" dirty="0">
                <a:solidFill>
                  <a:srgbClr val="FF0000"/>
                </a:solidFill>
              </a:rPr>
              <a:t> </a:t>
            </a:r>
            <a:r>
              <a:rPr lang="en-US" sz="4000" b="1" dirty="0" err="1">
                <a:solidFill>
                  <a:srgbClr val="FF0000"/>
                </a:solidFill>
              </a:rPr>
              <a:t>học</a:t>
            </a:r>
            <a:r>
              <a:rPr lang="en-US" sz="4000" b="1" dirty="0">
                <a:solidFill>
                  <a:srgbClr val="FF0000"/>
                </a:solidFill>
              </a:rPr>
              <a:t> </a:t>
            </a:r>
            <a:r>
              <a:rPr lang="en-US" sz="4000" b="1" dirty="0" err="1">
                <a:solidFill>
                  <a:srgbClr val="FF0000"/>
                </a:solidFill>
              </a:rPr>
              <a:t>sinh</a:t>
            </a:r>
            <a:r>
              <a:rPr lang="en-US" sz="4000" b="1" dirty="0">
                <a:solidFill>
                  <a:srgbClr val="FF0000"/>
                </a:solidFill>
              </a:rPr>
              <a:t> </a:t>
            </a:r>
            <a:r>
              <a:rPr lang="en-US" sz="4000" b="1" dirty="0" err="1">
                <a:solidFill>
                  <a:srgbClr val="FF0000"/>
                </a:solidFill>
              </a:rPr>
              <a:t>khi</a:t>
            </a:r>
            <a:r>
              <a:rPr lang="en-US" sz="4000" b="1" dirty="0">
                <a:solidFill>
                  <a:srgbClr val="FF0000"/>
                </a:solidFill>
              </a:rPr>
              <a:t> </a:t>
            </a:r>
            <a:r>
              <a:rPr lang="en-US" sz="4000" b="1" dirty="0" err="1">
                <a:solidFill>
                  <a:srgbClr val="FF0000"/>
                </a:solidFill>
              </a:rPr>
              <a:t>giao</a:t>
            </a:r>
            <a:r>
              <a:rPr lang="en-US" sz="4000" b="1" dirty="0">
                <a:solidFill>
                  <a:srgbClr val="FF0000"/>
                </a:solidFill>
              </a:rPr>
              <a:t> </a:t>
            </a:r>
            <a:r>
              <a:rPr lang="en-US" sz="4000" b="1" dirty="0" err="1">
                <a:solidFill>
                  <a:srgbClr val="FF0000"/>
                </a:solidFill>
              </a:rPr>
              <a:t>tiếp</a:t>
            </a:r>
            <a:r>
              <a:rPr lang="en-US" sz="4000" b="1" dirty="0">
                <a:solidFill>
                  <a:srgbClr val="FF0000"/>
                </a:solidFill>
              </a:rPr>
              <a:t> </a:t>
            </a:r>
            <a:r>
              <a:rPr lang="en-US" sz="4000" b="1" dirty="0" err="1">
                <a:solidFill>
                  <a:srgbClr val="FF0000"/>
                </a:solidFill>
              </a:rPr>
              <a:t>thường</a:t>
            </a:r>
            <a:r>
              <a:rPr lang="en-US" sz="4000" b="1" dirty="0">
                <a:solidFill>
                  <a:srgbClr val="FF0000"/>
                </a:solidFill>
              </a:rPr>
              <a:t> “</a:t>
            </a:r>
            <a:r>
              <a:rPr lang="en-US" sz="4000" b="1" dirty="0" err="1">
                <a:solidFill>
                  <a:srgbClr val="FF0000"/>
                </a:solidFill>
              </a:rPr>
              <a:t>pha</a:t>
            </a:r>
            <a:r>
              <a:rPr lang="en-US" sz="4000" b="1" dirty="0">
                <a:solidFill>
                  <a:srgbClr val="FF0000"/>
                </a:solidFill>
              </a:rPr>
              <a:t>” </a:t>
            </a:r>
            <a:r>
              <a:rPr lang="en-US" sz="4000" b="1" dirty="0" err="1">
                <a:solidFill>
                  <a:srgbClr val="FF0000"/>
                </a:solidFill>
              </a:rPr>
              <a:t>tiếng</a:t>
            </a:r>
            <a:r>
              <a:rPr lang="en-US" sz="4000" b="1" dirty="0">
                <a:solidFill>
                  <a:srgbClr val="FF0000"/>
                </a:solidFill>
              </a:rPr>
              <a:t> </a:t>
            </a:r>
            <a:r>
              <a:rPr lang="en-US" sz="4000" b="1" dirty="0" err="1">
                <a:solidFill>
                  <a:srgbClr val="FF0000"/>
                </a:solidFill>
              </a:rPr>
              <a:t>nước</a:t>
            </a:r>
            <a:r>
              <a:rPr lang="en-US" sz="4000" b="1" dirty="0">
                <a:solidFill>
                  <a:srgbClr val="FF0000"/>
                </a:solidFill>
              </a:rPr>
              <a:t> </a:t>
            </a:r>
            <a:r>
              <a:rPr lang="en-US" sz="4000" b="1" dirty="0" err="1">
                <a:solidFill>
                  <a:srgbClr val="FF0000"/>
                </a:solidFill>
              </a:rPr>
              <a:t>ngoài</a:t>
            </a:r>
            <a:r>
              <a:rPr lang="en-US" sz="4000" b="1" dirty="0">
                <a:solidFill>
                  <a:srgbClr val="FF0000"/>
                </a:solidFill>
              </a:rPr>
              <a:t>. </a:t>
            </a:r>
            <a:r>
              <a:rPr lang="en-US" sz="4000" b="1" dirty="0" err="1">
                <a:solidFill>
                  <a:srgbClr val="FF0000"/>
                </a:solidFill>
              </a:rPr>
              <a:t>Em</a:t>
            </a:r>
            <a:r>
              <a:rPr lang="en-US" sz="4000" b="1" dirty="0">
                <a:solidFill>
                  <a:srgbClr val="FF0000"/>
                </a:solidFill>
              </a:rPr>
              <a:t> </a:t>
            </a:r>
            <a:r>
              <a:rPr lang="en-US" sz="4000" b="1" dirty="0" err="1">
                <a:solidFill>
                  <a:srgbClr val="FF0000"/>
                </a:solidFill>
              </a:rPr>
              <a:t>có</a:t>
            </a:r>
            <a:r>
              <a:rPr lang="en-US" sz="4000" b="1" dirty="0">
                <a:solidFill>
                  <a:srgbClr val="FF0000"/>
                </a:solidFill>
              </a:rPr>
              <a:t> </a:t>
            </a:r>
            <a:r>
              <a:rPr lang="en-US" sz="4000" b="1" dirty="0" err="1">
                <a:solidFill>
                  <a:srgbClr val="FF0000"/>
                </a:solidFill>
              </a:rPr>
              <a:t>suy</a:t>
            </a:r>
            <a:r>
              <a:rPr lang="en-US" sz="4000" b="1" dirty="0">
                <a:solidFill>
                  <a:srgbClr val="FF0000"/>
                </a:solidFill>
              </a:rPr>
              <a:t> </a:t>
            </a:r>
            <a:r>
              <a:rPr lang="en-US" sz="4000" b="1" dirty="0" err="1">
                <a:solidFill>
                  <a:srgbClr val="FF0000"/>
                </a:solidFill>
              </a:rPr>
              <a:t>nghĩ</a:t>
            </a:r>
            <a:r>
              <a:rPr lang="en-US" sz="4000" b="1" dirty="0">
                <a:solidFill>
                  <a:srgbClr val="FF0000"/>
                </a:solidFill>
              </a:rPr>
              <a:t> </a:t>
            </a:r>
            <a:r>
              <a:rPr lang="en-US" sz="4000" b="1" dirty="0" err="1">
                <a:solidFill>
                  <a:srgbClr val="FF0000"/>
                </a:solidFill>
              </a:rPr>
              <a:t>gì</a:t>
            </a:r>
            <a:r>
              <a:rPr lang="en-US" sz="4000" b="1" dirty="0">
                <a:solidFill>
                  <a:srgbClr val="FF0000"/>
                </a:solidFill>
              </a:rPr>
              <a:t> </a:t>
            </a:r>
            <a:r>
              <a:rPr lang="en-US" sz="4000" b="1" dirty="0" err="1">
                <a:solidFill>
                  <a:srgbClr val="FF0000"/>
                </a:solidFill>
              </a:rPr>
              <a:t>về</a:t>
            </a:r>
            <a:r>
              <a:rPr lang="en-US" sz="4000" b="1" dirty="0">
                <a:solidFill>
                  <a:srgbClr val="FF0000"/>
                </a:solidFill>
              </a:rPr>
              <a:t> </a:t>
            </a:r>
            <a:r>
              <a:rPr lang="en-US" sz="4000" b="1" dirty="0" err="1">
                <a:solidFill>
                  <a:srgbClr val="FF0000"/>
                </a:solidFill>
              </a:rPr>
              <a:t>điều</a:t>
            </a:r>
            <a:r>
              <a:rPr lang="en-US" sz="4000" b="1" dirty="0">
                <a:solidFill>
                  <a:srgbClr val="FF0000"/>
                </a:solidFill>
              </a:rPr>
              <a:t> </a:t>
            </a:r>
            <a:r>
              <a:rPr lang="en-US" sz="4000" b="1" dirty="0" err="1">
                <a:solidFill>
                  <a:srgbClr val="FF0000"/>
                </a:solidFill>
              </a:rPr>
              <a:t>này</a:t>
            </a:r>
            <a:r>
              <a:rPr lang="en-US" sz="4000" b="1" dirty="0">
                <a:solidFill>
                  <a:srgbClr val="FF0000"/>
                </a:solidFill>
              </a:rPr>
              <a:t>? </a:t>
            </a:r>
            <a:r>
              <a:rPr lang="en-US" sz="4000" b="1" dirty="0" err="1">
                <a:solidFill>
                  <a:srgbClr val="FF0000"/>
                </a:solidFill>
              </a:rPr>
              <a:t>Từ</a:t>
            </a:r>
            <a:r>
              <a:rPr lang="en-US" sz="4000" b="1" dirty="0">
                <a:solidFill>
                  <a:srgbClr val="FF0000"/>
                </a:solidFill>
              </a:rPr>
              <a:t> </a:t>
            </a:r>
            <a:r>
              <a:rPr lang="en-US" sz="4000" b="1" dirty="0" err="1">
                <a:solidFill>
                  <a:srgbClr val="FF0000"/>
                </a:solidFill>
              </a:rPr>
              <a:t>đó</a:t>
            </a:r>
            <a:r>
              <a:rPr lang="en-US" sz="4000" b="1" dirty="0">
                <a:solidFill>
                  <a:srgbClr val="FF0000"/>
                </a:solidFill>
              </a:rPr>
              <a:t>, </a:t>
            </a:r>
            <a:r>
              <a:rPr lang="en-US" sz="4000" b="1" dirty="0" err="1">
                <a:solidFill>
                  <a:srgbClr val="FF0000"/>
                </a:solidFill>
              </a:rPr>
              <a:t>em</a:t>
            </a:r>
            <a:r>
              <a:rPr lang="en-US" sz="4000" b="1" dirty="0">
                <a:solidFill>
                  <a:srgbClr val="FF0000"/>
                </a:solidFill>
              </a:rPr>
              <a:t> </a:t>
            </a:r>
            <a:r>
              <a:rPr lang="en-US" sz="4000" b="1" dirty="0" err="1">
                <a:solidFill>
                  <a:srgbClr val="FF0000"/>
                </a:solidFill>
              </a:rPr>
              <a:t>rút</a:t>
            </a:r>
            <a:r>
              <a:rPr lang="en-US" sz="4000" b="1" dirty="0">
                <a:solidFill>
                  <a:srgbClr val="FF0000"/>
                </a:solidFill>
              </a:rPr>
              <a:t> </a:t>
            </a:r>
            <a:r>
              <a:rPr lang="en-US" sz="4000" b="1" dirty="0" err="1">
                <a:solidFill>
                  <a:srgbClr val="FF0000"/>
                </a:solidFill>
              </a:rPr>
              <a:t>ra</a:t>
            </a:r>
            <a:r>
              <a:rPr lang="en-US" sz="4000" b="1" dirty="0">
                <a:solidFill>
                  <a:srgbClr val="FF0000"/>
                </a:solidFill>
              </a:rPr>
              <a:t> </a:t>
            </a:r>
            <a:r>
              <a:rPr lang="en-US" sz="4000" b="1" dirty="0" err="1">
                <a:solidFill>
                  <a:srgbClr val="FF0000"/>
                </a:solidFill>
              </a:rPr>
              <a:t>bài</a:t>
            </a:r>
            <a:r>
              <a:rPr lang="en-US" sz="4000" b="1" dirty="0">
                <a:solidFill>
                  <a:srgbClr val="FF0000"/>
                </a:solidFill>
              </a:rPr>
              <a:t> </a:t>
            </a:r>
            <a:r>
              <a:rPr lang="en-US" sz="4000" b="1" dirty="0" err="1">
                <a:solidFill>
                  <a:srgbClr val="FF0000"/>
                </a:solidFill>
              </a:rPr>
              <a:t>học</a:t>
            </a:r>
            <a:r>
              <a:rPr lang="en-US" sz="4000" b="1" dirty="0">
                <a:solidFill>
                  <a:srgbClr val="FF0000"/>
                </a:solidFill>
              </a:rPr>
              <a:t> </a:t>
            </a:r>
            <a:r>
              <a:rPr lang="en-US" sz="4000" b="1" dirty="0" err="1">
                <a:solidFill>
                  <a:srgbClr val="FF0000"/>
                </a:solidFill>
              </a:rPr>
              <a:t>gì</a:t>
            </a:r>
            <a:r>
              <a:rPr lang="en-US" sz="4000" b="1" dirty="0">
                <a:solidFill>
                  <a:srgbClr val="FF0000"/>
                </a:solidFill>
              </a:rPr>
              <a:t>?</a:t>
            </a:r>
          </a:p>
          <a:p>
            <a:r>
              <a:rPr lang="en-US" sz="4000" b="1" dirty="0" err="1">
                <a:solidFill>
                  <a:srgbClr val="FF0000"/>
                </a:solidFill>
              </a:rPr>
              <a:t>Câu</a:t>
            </a:r>
            <a:r>
              <a:rPr lang="en-US" sz="4000" b="1" dirty="0">
                <a:solidFill>
                  <a:srgbClr val="FF0000"/>
                </a:solidFill>
              </a:rPr>
              <a:t> 3: </a:t>
            </a:r>
            <a:r>
              <a:rPr lang="en-US" sz="4000" b="1" dirty="0" err="1">
                <a:solidFill>
                  <a:srgbClr val="FF0000"/>
                </a:solidFill>
              </a:rPr>
              <a:t>Những</a:t>
            </a:r>
            <a:r>
              <a:rPr lang="en-US" sz="4000" b="1" dirty="0">
                <a:solidFill>
                  <a:srgbClr val="FF0000"/>
                </a:solidFill>
              </a:rPr>
              <a:t> </a:t>
            </a:r>
            <a:r>
              <a:rPr lang="en-US" sz="4000" b="1" dirty="0" err="1">
                <a:solidFill>
                  <a:srgbClr val="FF0000"/>
                </a:solidFill>
              </a:rPr>
              <a:t>phong</a:t>
            </a:r>
            <a:r>
              <a:rPr lang="en-US" sz="4000" b="1" dirty="0">
                <a:solidFill>
                  <a:srgbClr val="FF0000"/>
                </a:solidFill>
              </a:rPr>
              <a:t> </a:t>
            </a:r>
            <a:r>
              <a:rPr lang="en-US" sz="4000" b="1" dirty="0" err="1">
                <a:solidFill>
                  <a:srgbClr val="FF0000"/>
                </a:solidFill>
              </a:rPr>
              <a:t>tục</a:t>
            </a:r>
            <a:r>
              <a:rPr lang="en-US" sz="4000" b="1" dirty="0">
                <a:solidFill>
                  <a:srgbClr val="FF0000"/>
                </a:solidFill>
              </a:rPr>
              <a:t>, </a:t>
            </a:r>
            <a:r>
              <a:rPr lang="en-US" sz="4000" b="1" dirty="0" err="1">
                <a:solidFill>
                  <a:srgbClr val="FF0000"/>
                </a:solidFill>
              </a:rPr>
              <a:t>tập</a:t>
            </a:r>
            <a:r>
              <a:rPr lang="en-US" sz="4000" b="1" dirty="0">
                <a:solidFill>
                  <a:srgbClr val="FF0000"/>
                </a:solidFill>
              </a:rPr>
              <a:t> </a:t>
            </a:r>
            <a:r>
              <a:rPr lang="en-US" sz="4000" b="1" dirty="0" err="1">
                <a:solidFill>
                  <a:srgbClr val="FF0000"/>
                </a:solidFill>
              </a:rPr>
              <a:t>quán</a:t>
            </a:r>
            <a:r>
              <a:rPr lang="en-US" sz="4000" b="1" dirty="0">
                <a:solidFill>
                  <a:srgbClr val="FF0000"/>
                </a:solidFill>
              </a:rPr>
              <a:t>, </a:t>
            </a:r>
            <a:r>
              <a:rPr lang="en-US" sz="4000" b="1" dirty="0" err="1">
                <a:solidFill>
                  <a:srgbClr val="FF0000"/>
                </a:solidFill>
              </a:rPr>
              <a:t>tín</a:t>
            </a:r>
            <a:r>
              <a:rPr lang="en-US" sz="4000" b="1" dirty="0">
                <a:solidFill>
                  <a:srgbClr val="FF0000"/>
                </a:solidFill>
              </a:rPr>
              <a:t> </a:t>
            </a:r>
            <a:r>
              <a:rPr lang="en-US" sz="4000" b="1" dirty="0" err="1">
                <a:solidFill>
                  <a:srgbClr val="FF0000"/>
                </a:solidFill>
              </a:rPr>
              <a:t>ngưỡng</a:t>
            </a:r>
            <a:r>
              <a:rPr lang="en-US" sz="4000" b="1" dirty="0">
                <a:solidFill>
                  <a:srgbClr val="FF0000"/>
                </a:solidFill>
              </a:rPr>
              <a:t> </a:t>
            </a:r>
            <a:r>
              <a:rPr lang="en-US" sz="4000" b="1" dirty="0" err="1">
                <a:solidFill>
                  <a:srgbClr val="FF0000"/>
                </a:solidFill>
              </a:rPr>
              <a:t>nào</a:t>
            </a:r>
            <a:r>
              <a:rPr lang="en-US" sz="4000" b="1" dirty="0">
                <a:solidFill>
                  <a:srgbClr val="FF0000"/>
                </a:solidFill>
              </a:rPr>
              <a:t> </a:t>
            </a:r>
            <a:r>
              <a:rPr lang="en-US" sz="4000" b="1" dirty="0" err="1">
                <a:solidFill>
                  <a:srgbClr val="FF0000"/>
                </a:solidFill>
              </a:rPr>
              <a:t>của</a:t>
            </a:r>
            <a:r>
              <a:rPr lang="en-US" sz="4000" b="1" dirty="0">
                <a:solidFill>
                  <a:srgbClr val="FF0000"/>
                </a:solidFill>
              </a:rPr>
              <a:t> </a:t>
            </a:r>
            <a:r>
              <a:rPr lang="en-US" sz="4000" b="1" dirty="0" err="1">
                <a:solidFill>
                  <a:srgbClr val="FF0000"/>
                </a:solidFill>
              </a:rPr>
              <a:t>người</a:t>
            </a:r>
            <a:r>
              <a:rPr lang="en-US" sz="4000" b="1" dirty="0">
                <a:solidFill>
                  <a:srgbClr val="FF0000"/>
                </a:solidFill>
              </a:rPr>
              <a:t> </a:t>
            </a:r>
            <a:r>
              <a:rPr lang="en-US" sz="4000" b="1" dirty="0" err="1">
                <a:solidFill>
                  <a:srgbClr val="FF0000"/>
                </a:solidFill>
              </a:rPr>
              <a:t>Việt</a:t>
            </a:r>
            <a:r>
              <a:rPr lang="en-US" sz="4000" b="1" dirty="0">
                <a:solidFill>
                  <a:srgbClr val="FF0000"/>
                </a:solidFill>
              </a:rPr>
              <a:t> </a:t>
            </a:r>
            <a:r>
              <a:rPr lang="en-US" sz="4000" b="1" dirty="0" err="1">
                <a:solidFill>
                  <a:srgbClr val="FF0000"/>
                </a:solidFill>
              </a:rPr>
              <a:t>vẫn</a:t>
            </a:r>
            <a:r>
              <a:rPr lang="en-US" sz="4000" b="1" dirty="0">
                <a:solidFill>
                  <a:srgbClr val="FF0000"/>
                </a:solidFill>
              </a:rPr>
              <a:t> </a:t>
            </a:r>
            <a:r>
              <a:rPr lang="en-US" sz="4000" b="1" dirty="0" err="1">
                <a:solidFill>
                  <a:srgbClr val="FF0000"/>
                </a:solidFill>
              </a:rPr>
              <a:t>còn</a:t>
            </a:r>
            <a:r>
              <a:rPr lang="en-US" sz="4000" b="1" dirty="0">
                <a:solidFill>
                  <a:srgbClr val="FF0000"/>
                </a:solidFill>
              </a:rPr>
              <a:t> </a:t>
            </a:r>
            <a:r>
              <a:rPr lang="en-US" sz="4000" b="1" dirty="0" err="1">
                <a:solidFill>
                  <a:srgbClr val="FF0000"/>
                </a:solidFill>
              </a:rPr>
              <a:t>duy</a:t>
            </a:r>
            <a:r>
              <a:rPr lang="en-US" sz="4000" b="1" dirty="0">
                <a:solidFill>
                  <a:srgbClr val="FF0000"/>
                </a:solidFill>
              </a:rPr>
              <a:t> </a:t>
            </a:r>
            <a:r>
              <a:rPr lang="en-US" sz="4000" b="1" dirty="0" err="1">
                <a:solidFill>
                  <a:srgbClr val="FF0000"/>
                </a:solidFill>
              </a:rPr>
              <a:t>trì</a:t>
            </a:r>
            <a:r>
              <a:rPr lang="en-US" sz="4000" b="1" dirty="0">
                <a:solidFill>
                  <a:srgbClr val="FF0000"/>
                </a:solidFill>
              </a:rPr>
              <a:t> </a:t>
            </a:r>
            <a:r>
              <a:rPr lang="en-US" sz="4000" b="1" dirty="0" err="1">
                <a:solidFill>
                  <a:srgbClr val="FF0000"/>
                </a:solidFill>
              </a:rPr>
              <a:t>đến</a:t>
            </a:r>
            <a:r>
              <a:rPr lang="en-US" sz="4000" b="1" dirty="0">
                <a:solidFill>
                  <a:srgbClr val="FF0000"/>
                </a:solidFill>
              </a:rPr>
              <a:t> </a:t>
            </a:r>
            <a:r>
              <a:rPr lang="en-US" sz="4000" b="1" dirty="0" err="1">
                <a:solidFill>
                  <a:srgbClr val="FF0000"/>
                </a:solidFill>
              </a:rPr>
              <a:t>ngày</a:t>
            </a:r>
            <a:r>
              <a:rPr lang="en-US" sz="4000" b="1" dirty="0">
                <a:solidFill>
                  <a:srgbClr val="FF0000"/>
                </a:solidFill>
              </a:rPr>
              <a:t> nay? </a:t>
            </a:r>
          </a:p>
        </p:txBody>
      </p:sp>
    </p:spTree>
    <p:extLst>
      <p:ext uri="{BB962C8B-B14F-4D97-AF65-F5344CB8AC3E}">
        <p14:creationId xmlns:p14="http://schemas.microsoft.com/office/powerpoint/2010/main" val="313735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465" y="197346"/>
            <a:ext cx="11710219" cy="6370975"/>
          </a:xfrm>
          <a:prstGeom prst="rect">
            <a:avLst/>
          </a:prstGeom>
        </p:spPr>
        <p:txBody>
          <a:bodyPr wrap="square">
            <a:spAutoFit/>
          </a:bodyPr>
          <a:lstStyle/>
          <a:p>
            <a:pPr algn="just"/>
            <a:r>
              <a:rPr lang="en-US" sz="2400" b="1" dirty="0" err="1"/>
              <a:t>Câu</a:t>
            </a:r>
            <a:r>
              <a:rPr lang="en-US" sz="2400" b="1" dirty="0"/>
              <a:t> 1: </a:t>
            </a:r>
            <a:r>
              <a:rPr lang="en-US" sz="2400" b="1" dirty="0" err="1"/>
              <a:t>Việc</a:t>
            </a:r>
            <a:r>
              <a:rPr lang="en-US" sz="2400" b="1" dirty="0"/>
              <a:t> </a:t>
            </a:r>
            <a:r>
              <a:rPr lang="en-US" sz="2400" b="1" dirty="0" err="1"/>
              <a:t>nhân</a:t>
            </a:r>
            <a:r>
              <a:rPr lang="en-US" sz="2400" b="1" dirty="0"/>
              <a:t> </a:t>
            </a:r>
            <a:r>
              <a:rPr lang="en-US" sz="2400" b="1" dirty="0" err="1"/>
              <a:t>dân</a:t>
            </a:r>
            <a:r>
              <a:rPr lang="en-US" sz="2400" b="1" dirty="0"/>
              <a:t> ta </a:t>
            </a:r>
            <a:r>
              <a:rPr lang="en-US" sz="2400" b="1" dirty="0" err="1"/>
              <a:t>truyền</a:t>
            </a:r>
            <a:r>
              <a:rPr lang="en-US" sz="2400" b="1" dirty="0"/>
              <a:t> </a:t>
            </a:r>
            <a:r>
              <a:rPr lang="en-US" sz="2400" b="1" dirty="0" err="1"/>
              <a:t>dạy</a:t>
            </a:r>
            <a:r>
              <a:rPr lang="en-US" sz="2400" b="1" dirty="0"/>
              <a:t> </a:t>
            </a:r>
            <a:r>
              <a:rPr lang="en-US" sz="2400" b="1" dirty="0" err="1"/>
              <a:t>tiếng</a:t>
            </a:r>
            <a:r>
              <a:rPr lang="en-US" sz="2400" b="1" dirty="0"/>
              <a:t> </a:t>
            </a:r>
            <a:r>
              <a:rPr lang="en-US" sz="2400" b="1" dirty="0" err="1"/>
              <a:t>Việt</a:t>
            </a:r>
            <a:r>
              <a:rPr lang="en-US" sz="2400" b="1" dirty="0"/>
              <a:t> </a:t>
            </a:r>
            <a:r>
              <a:rPr lang="en-US" sz="2400" b="1" dirty="0" err="1"/>
              <a:t>cho</a:t>
            </a:r>
            <a:r>
              <a:rPr lang="en-US" sz="2400" b="1" dirty="0"/>
              <a:t> con </a:t>
            </a:r>
            <a:r>
              <a:rPr lang="en-US" sz="2400" b="1" dirty="0" err="1"/>
              <a:t>cháu</a:t>
            </a:r>
            <a:r>
              <a:rPr lang="en-US" sz="2400" b="1" dirty="0"/>
              <a:t>, </a:t>
            </a:r>
            <a:r>
              <a:rPr lang="en-US" sz="2400" b="1" dirty="0" err="1"/>
              <a:t>nghe</a:t>
            </a:r>
            <a:r>
              <a:rPr lang="en-US" sz="2400" b="1" dirty="0"/>
              <a:t> </a:t>
            </a:r>
            <a:r>
              <a:rPr lang="en-US" sz="2400" b="1" dirty="0" err="1"/>
              <a:t>và</a:t>
            </a:r>
            <a:r>
              <a:rPr lang="en-US" sz="2400" b="1" dirty="0"/>
              <a:t> </a:t>
            </a:r>
            <a:r>
              <a:rPr lang="en-US" sz="2400" b="1" dirty="0" err="1"/>
              <a:t>nói</a:t>
            </a:r>
            <a:r>
              <a:rPr lang="en-US" sz="2400" b="1" dirty="0"/>
              <a:t> </a:t>
            </a:r>
            <a:r>
              <a:rPr lang="en-US" sz="2400" b="1" dirty="0" err="1"/>
              <a:t>hoàn</a:t>
            </a:r>
            <a:r>
              <a:rPr lang="en-US" sz="2400" b="1" dirty="0"/>
              <a:t> </a:t>
            </a:r>
            <a:r>
              <a:rPr lang="en-US" sz="2400" b="1" dirty="0" err="1"/>
              <a:t>toàn</a:t>
            </a:r>
            <a:r>
              <a:rPr lang="en-US" sz="2400" b="1" dirty="0"/>
              <a:t> </a:t>
            </a:r>
            <a:r>
              <a:rPr lang="en-US" sz="2400" b="1" dirty="0" err="1"/>
              <a:t>bằng</a:t>
            </a:r>
            <a:r>
              <a:rPr lang="en-US" sz="2400" b="1" dirty="0"/>
              <a:t> </a:t>
            </a:r>
            <a:r>
              <a:rPr lang="en-US" sz="2400" b="1" dirty="0" err="1"/>
              <a:t>tiếng</a:t>
            </a:r>
            <a:r>
              <a:rPr lang="en-US" sz="2400" b="1" dirty="0"/>
              <a:t> </a:t>
            </a:r>
            <a:r>
              <a:rPr lang="en-US" sz="2400" b="1" dirty="0" err="1"/>
              <a:t>mẹ</a:t>
            </a:r>
            <a:r>
              <a:rPr lang="en-US" sz="2400" b="1" dirty="0"/>
              <a:t> </a:t>
            </a:r>
            <a:r>
              <a:rPr lang="en-US" sz="2400" b="1" dirty="0" err="1"/>
              <a:t>đẻ</a:t>
            </a:r>
            <a:r>
              <a:rPr lang="en-US" sz="2400" b="1" dirty="0"/>
              <a:t> </a:t>
            </a:r>
            <a:r>
              <a:rPr lang="en-US" sz="2400" b="1" dirty="0" err="1"/>
              <a:t>chứng</a:t>
            </a:r>
            <a:r>
              <a:rPr lang="en-US" sz="2400" b="1" dirty="0"/>
              <a:t> </a:t>
            </a:r>
            <a:r>
              <a:rPr lang="en-US" sz="2400" b="1" dirty="0" err="1"/>
              <a:t>tỏ</a:t>
            </a:r>
            <a:r>
              <a:rPr lang="en-US" sz="2400" b="1" dirty="0"/>
              <a:t>:</a:t>
            </a:r>
          </a:p>
          <a:p>
            <a:pPr algn="just"/>
            <a:r>
              <a:rPr lang="en-US" sz="2400" b="1" dirty="0"/>
              <a:t>- </a:t>
            </a:r>
            <a:r>
              <a:rPr lang="en-US" sz="2400" b="1" dirty="0" err="1"/>
              <a:t>Tiếng</a:t>
            </a:r>
            <a:r>
              <a:rPr lang="en-US" sz="2400" b="1" dirty="0"/>
              <a:t> </a:t>
            </a:r>
            <a:r>
              <a:rPr lang="en-US" sz="2400" b="1" dirty="0" err="1"/>
              <a:t>Việt</a:t>
            </a:r>
            <a:r>
              <a:rPr lang="en-US" sz="2400" b="1" dirty="0"/>
              <a:t> </a:t>
            </a:r>
            <a:r>
              <a:rPr lang="en-US" sz="2400" b="1" dirty="0" err="1"/>
              <a:t>có</a:t>
            </a:r>
            <a:r>
              <a:rPr lang="en-US" sz="2400" b="1" dirty="0"/>
              <a:t> </a:t>
            </a:r>
            <a:r>
              <a:rPr lang="en-US" sz="2400" b="1" dirty="0" err="1"/>
              <a:t>vai</a:t>
            </a:r>
            <a:r>
              <a:rPr lang="en-US" sz="2400" b="1" dirty="0"/>
              <a:t> </a:t>
            </a:r>
            <a:r>
              <a:rPr lang="en-US" sz="2400" b="1" dirty="0" err="1"/>
              <a:t>trò</a:t>
            </a:r>
            <a:r>
              <a:rPr lang="en-US" sz="2400" b="1" dirty="0"/>
              <a:t> </a:t>
            </a:r>
            <a:r>
              <a:rPr lang="en-US" sz="2400" b="1" dirty="0" err="1"/>
              <a:t>rất</a:t>
            </a:r>
            <a:r>
              <a:rPr lang="en-US" sz="2400" b="1" dirty="0"/>
              <a:t> </a:t>
            </a:r>
            <a:r>
              <a:rPr lang="en-US" sz="2400" b="1" dirty="0" err="1"/>
              <a:t>quan</a:t>
            </a:r>
            <a:r>
              <a:rPr lang="en-US" sz="2400" b="1" dirty="0"/>
              <a:t> </a:t>
            </a:r>
            <a:r>
              <a:rPr lang="en-US" sz="2400" b="1" dirty="0" err="1"/>
              <a:t>trọng</a:t>
            </a:r>
            <a:r>
              <a:rPr lang="en-US" sz="2400" b="1" dirty="0"/>
              <a:t> </a:t>
            </a:r>
            <a:r>
              <a:rPr lang="en-US" sz="2400" b="1" dirty="0" err="1"/>
              <a:t>trong</a:t>
            </a:r>
            <a:r>
              <a:rPr lang="en-US" sz="2400" b="1" dirty="0"/>
              <a:t> </a:t>
            </a:r>
            <a:r>
              <a:rPr lang="en-US" sz="2400" b="1" dirty="0" err="1"/>
              <a:t>đời</a:t>
            </a:r>
            <a:r>
              <a:rPr lang="en-US" sz="2400" b="1" dirty="0"/>
              <a:t> </a:t>
            </a:r>
            <a:r>
              <a:rPr lang="en-US" sz="2400" b="1" dirty="0" err="1"/>
              <a:t>sống</a:t>
            </a:r>
            <a:r>
              <a:rPr lang="en-US" sz="2400" b="1" dirty="0"/>
              <a:t>, </a:t>
            </a:r>
            <a:r>
              <a:rPr lang="en-US" sz="2400" b="1" dirty="0" err="1"/>
              <a:t>tâm</a:t>
            </a:r>
            <a:r>
              <a:rPr lang="en-US" sz="2400" b="1" dirty="0"/>
              <a:t> </a:t>
            </a:r>
            <a:r>
              <a:rPr lang="en-US" sz="2400" b="1" dirty="0" err="1"/>
              <a:t>hồn</a:t>
            </a:r>
            <a:r>
              <a:rPr lang="en-US" sz="2400" b="1" dirty="0"/>
              <a:t>, </a:t>
            </a:r>
            <a:r>
              <a:rPr lang="en-US" sz="2400" b="1" dirty="0" err="1"/>
              <a:t>tư</a:t>
            </a:r>
            <a:r>
              <a:rPr lang="en-US" sz="2400" b="1" dirty="0"/>
              <a:t> </a:t>
            </a:r>
            <a:r>
              <a:rPr lang="en-US" sz="2400" b="1" dirty="0" err="1"/>
              <a:t>duy</a:t>
            </a:r>
            <a:r>
              <a:rPr lang="en-US" sz="2400" b="1" dirty="0"/>
              <a:t> </a:t>
            </a:r>
            <a:r>
              <a:rPr lang="en-US" sz="2400" b="1" dirty="0" err="1"/>
              <a:t>của</a:t>
            </a:r>
            <a:r>
              <a:rPr lang="en-US" sz="2400" b="1" dirty="0"/>
              <a:t> </a:t>
            </a:r>
            <a:r>
              <a:rPr lang="en-US" sz="2400" b="1" dirty="0" err="1"/>
              <a:t>người</a:t>
            </a:r>
            <a:r>
              <a:rPr lang="en-US" sz="2400" b="1" dirty="0"/>
              <a:t> </a:t>
            </a:r>
            <a:r>
              <a:rPr lang="en-US" sz="2400" b="1" dirty="0" err="1"/>
              <a:t>Việt</a:t>
            </a:r>
            <a:r>
              <a:rPr lang="en-US" sz="2400" b="1" dirty="0"/>
              <a:t>. </a:t>
            </a:r>
          </a:p>
          <a:p>
            <a:pPr algn="just"/>
            <a:r>
              <a:rPr lang="en-US" sz="2400" b="1" dirty="0"/>
              <a:t>- </a:t>
            </a:r>
            <a:r>
              <a:rPr lang="en-US" sz="2400" b="1" dirty="0" err="1"/>
              <a:t>Khẳng</a:t>
            </a:r>
            <a:r>
              <a:rPr lang="en-US" sz="2400" b="1" dirty="0"/>
              <a:t> </a:t>
            </a:r>
            <a:r>
              <a:rPr lang="en-US" sz="2400" b="1" dirty="0" err="1"/>
              <a:t>định</a:t>
            </a:r>
            <a:r>
              <a:rPr lang="en-US" sz="2400" b="1" dirty="0"/>
              <a:t> </a:t>
            </a:r>
            <a:r>
              <a:rPr lang="en-US" sz="2400" b="1" dirty="0" err="1"/>
              <a:t>sức</a:t>
            </a:r>
            <a:r>
              <a:rPr lang="en-US" sz="2400" b="1" dirty="0"/>
              <a:t> </a:t>
            </a:r>
            <a:r>
              <a:rPr lang="en-US" sz="2400" b="1" dirty="0" err="1"/>
              <a:t>sống</a:t>
            </a:r>
            <a:r>
              <a:rPr lang="en-US" sz="2400" b="1" dirty="0"/>
              <a:t> </a:t>
            </a:r>
            <a:r>
              <a:rPr lang="en-US" sz="2400" b="1" dirty="0" err="1"/>
              <a:t>mạnh</a:t>
            </a:r>
            <a:r>
              <a:rPr lang="en-US" sz="2400" b="1" dirty="0"/>
              <a:t> </a:t>
            </a:r>
            <a:r>
              <a:rPr lang="en-US" sz="2400" b="1" dirty="0" err="1"/>
              <a:t>liệt</a:t>
            </a:r>
            <a:r>
              <a:rPr lang="en-US" sz="2400" b="1" dirty="0"/>
              <a:t>, </a:t>
            </a:r>
            <a:r>
              <a:rPr lang="en-US" sz="2400" b="1" dirty="0" err="1"/>
              <a:t>lâu</a:t>
            </a:r>
            <a:r>
              <a:rPr lang="en-US" sz="2400" b="1" dirty="0"/>
              <a:t> </a:t>
            </a:r>
            <a:r>
              <a:rPr lang="en-US" sz="2400" b="1" dirty="0" err="1"/>
              <a:t>bền</a:t>
            </a:r>
            <a:r>
              <a:rPr lang="en-US" sz="2400" b="1" dirty="0"/>
              <a:t> </a:t>
            </a:r>
            <a:r>
              <a:rPr lang="en-US" sz="2400" b="1" dirty="0" err="1"/>
              <a:t>của</a:t>
            </a:r>
            <a:r>
              <a:rPr lang="en-US" sz="2400" b="1" dirty="0"/>
              <a:t> </a:t>
            </a:r>
            <a:r>
              <a:rPr lang="en-US" sz="2400" b="1" dirty="0" err="1"/>
              <a:t>tiếng</a:t>
            </a:r>
            <a:r>
              <a:rPr lang="en-US" sz="2400" b="1" dirty="0"/>
              <a:t> </a:t>
            </a:r>
            <a:r>
              <a:rPr lang="en-US" sz="2400" b="1" dirty="0" err="1"/>
              <a:t>Việt</a:t>
            </a:r>
            <a:r>
              <a:rPr lang="en-US" sz="2400" b="1" dirty="0"/>
              <a:t> </a:t>
            </a:r>
            <a:r>
              <a:rPr lang="en-US" sz="2400" b="1" dirty="0" err="1"/>
              <a:t>trước</a:t>
            </a:r>
            <a:r>
              <a:rPr lang="en-US" sz="2400" b="1" dirty="0"/>
              <a:t> </a:t>
            </a:r>
            <a:r>
              <a:rPr lang="en-US" sz="2400" b="1" dirty="0" err="1"/>
              <a:t>những</a:t>
            </a:r>
            <a:r>
              <a:rPr lang="en-US" sz="2400" b="1" dirty="0"/>
              <a:t> </a:t>
            </a:r>
            <a:r>
              <a:rPr lang="en-US" sz="2400" b="1" dirty="0" err="1"/>
              <a:t>chính</a:t>
            </a:r>
            <a:r>
              <a:rPr lang="en-US" sz="2400" b="1" dirty="0"/>
              <a:t> </a:t>
            </a:r>
            <a:r>
              <a:rPr lang="en-US" sz="2400" b="1" dirty="0" err="1"/>
              <a:t>sách</a:t>
            </a:r>
            <a:r>
              <a:rPr lang="en-US" sz="2400" b="1" dirty="0"/>
              <a:t> </a:t>
            </a:r>
            <a:r>
              <a:rPr lang="en-US" sz="2400" b="1" dirty="0" err="1"/>
              <a:t>đồng</a:t>
            </a:r>
            <a:r>
              <a:rPr lang="en-US" sz="2400" b="1" dirty="0"/>
              <a:t> </a:t>
            </a:r>
            <a:r>
              <a:rPr lang="en-US" sz="2400" b="1" dirty="0" err="1"/>
              <a:t>hoá</a:t>
            </a:r>
            <a:r>
              <a:rPr lang="en-US" sz="2400" b="1" dirty="0"/>
              <a:t> </a:t>
            </a:r>
            <a:r>
              <a:rPr lang="en-US" sz="2400" b="1" dirty="0" err="1"/>
              <a:t>thâm</a:t>
            </a:r>
            <a:r>
              <a:rPr lang="en-US" sz="2400" b="1" dirty="0"/>
              <a:t> </a:t>
            </a:r>
            <a:r>
              <a:rPr lang="en-US" sz="2400" b="1" dirty="0" err="1"/>
              <a:t>độc</a:t>
            </a:r>
            <a:r>
              <a:rPr lang="en-US" sz="2400" b="1" dirty="0"/>
              <a:t> </a:t>
            </a:r>
            <a:r>
              <a:rPr lang="en-US" sz="2400" b="1" dirty="0" err="1"/>
              <a:t>của</a:t>
            </a:r>
            <a:r>
              <a:rPr lang="en-US" sz="2400" b="1" dirty="0"/>
              <a:t> </a:t>
            </a:r>
            <a:r>
              <a:rPr lang="en-US" sz="2400" b="1" dirty="0" err="1"/>
              <a:t>phương</a:t>
            </a:r>
            <a:r>
              <a:rPr lang="en-US" sz="2400" b="1" dirty="0"/>
              <a:t> </a:t>
            </a:r>
            <a:r>
              <a:rPr lang="en-US" sz="2400" b="1" dirty="0" err="1"/>
              <a:t>Bắc</a:t>
            </a:r>
            <a:r>
              <a:rPr lang="en-US" sz="2400" b="1" dirty="0"/>
              <a:t>. </a:t>
            </a:r>
            <a:r>
              <a:rPr lang="en-US" sz="2400" b="1" dirty="0" err="1"/>
              <a:t>Người</a:t>
            </a:r>
            <a:r>
              <a:rPr lang="en-US" sz="2400" b="1" dirty="0"/>
              <a:t> </a:t>
            </a:r>
            <a:r>
              <a:rPr lang="en-US" sz="2400" b="1" dirty="0" err="1"/>
              <a:t>Việt</a:t>
            </a:r>
            <a:r>
              <a:rPr lang="en-US" sz="2400" b="1" dirty="0"/>
              <a:t> </a:t>
            </a:r>
            <a:r>
              <a:rPr lang="en-US" sz="2400" b="1" dirty="0" err="1"/>
              <a:t>vẫn</a:t>
            </a:r>
            <a:r>
              <a:rPr lang="en-US" sz="2400" b="1" dirty="0"/>
              <a:t> </a:t>
            </a:r>
            <a:r>
              <a:rPr lang="en-US" sz="2400" b="1" dirty="0" err="1"/>
              <a:t>luôn</a:t>
            </a:r>
            <a:r>
              <a:rPr lang="en-US" sz="2400" b="1" dirty="0"/>
              <a:t> </a:t>
            </a:r>
            <a:r>
              <a:rPr lang="en-US" sz="2400" b="1" dirty="0" err="1"/>
              <a:t>có</a:t>
            </a:r>
            <a:r>
              <a:rPr lang="en-US" sz="2400" b="1" dirty="0"/>
              <a:t> ý </a:t>
            </a:r>
            <a:r>
              <a:rPr lang="en-US" sz="2400" b="1" dirty="0" err="1"/>
              <a:t>thức</a:t>
            </a:r>
            <a:r>
              <a:rPr lang="en-US" sz="2400" b="1" dirty="0"/>
              <a:t> </a:t>
            </a:r>
            <a:r>
              <a:rPr lang="en-US" sz="2400" b="1" dirty="0" err="1"/>
              <a:t>giữ</a:t>
            </a:r>
            <a:r>
              <a:rPr lang="en-US" sz="2400" b="1" dirty="0"/>
              <a:t> </a:t>
            </a:r>
            <a:r>
              <a:rPr lang="en-US" sz="2400" b="1" dirty="0" err="1"/>
              <a:t>gìn</a:t>
            </a:r>
            <a:r>
              <a:rPr lang="en-US" sz="2400" b="1" dirty="0"/>
              <a:t> </a:t>
            </a:r>
            <a:r>
              <a:rPr lang="en-US" sz="2400" b="1" dirty="0" err="1"/>
              <a:t>và</a:t>
            </a:r>
            <a:r>
              <a:rPr lang="en-US" sz="2400" b="1" dirty="0"/>
              <a:t> </a:t>
            </a:r>
            <a:r>
              <a:rPr lang="en-US" sz="2400" b="1" dirty="0" err="1"/>
              <a:t>phát</a:t>
            </a:r>
            <a:r>
              <a:rPr lang="en-US" sz="2400" b="1" dirty="0"/>
              <a:t> </a:t>
            </a:r>
            <a:r>
              <a:rPr lang="en-US" sz="2400" b="1" dirty="0" err="1"/>
              <a:t>huy</a:t>
            </a:r>
            <a:r>
              <a:rPr lang="en-US" sz="2400" b="1" dirty="0"/>
              <a:t> </a:t>
            </a:r>
            <a:r>
              <a:rPr lang="en-US" sz="2400" b="1" dirty="0" err="1"/>
              <a:t>tiếng</a:t>
            </a:r>
            <a:r>
              <a:rPr lang="en-US" sz="2400" b="1" dirty="0"/>
              <a:t> </a:t>
            </a:r>
            <a:r>
              <a:rPr lang="en-US" sz="2400" b="1" dirty="0" err="1"/>
              <a:t>Việt</a:t>
            </a:r>
            <a:r>
              <a:rPr lang="en-US" sz="2400" b="1" dirty="0"/>
              <a:t> </a:t>
            </a:r>
            <a:r>
              <a:rPr lang="en-US" sz="2400" b="1" dirty="0" err="1"/>
              <a:t>trong</a:t>
            </a:r>
            <a:r>
              <a:rPr lang="en-US" sz="2400" b="1" dirty="0"/>
              <a:t> </a:t>
            </a:r>
            <a:r>
              <a:rPr lang="en-US" sz="2400" b="1" dirty="0" err="1"/>
              <a:t>mọi</a:t>
            </a:r>
            <a:r>
              <a:rPr lang="en-US" sz="2400" b="1" dirty="0"/>
              <a:t> </a:t>
            </a:r>
            <a:r>
              <a:rPr lang="en-US" sz="2400" b="1" dirty="0" err="1"/>
              <a:t>hoàn</a:t>
            </a:r>
            <a:r>
              <a:rPr lang="en-US" sz="2400" b="1" dirty="0"/>
              <a:t> </a:t>
            </a:r>
            <a:r>
              <a:rPr lang="en-US" sz="2400" b="1" dirty="0" err="1"/>
              <a:t>cảnh</a:t>
            </a:r>
            <a:r>
              <a:rPr lang="en-US" sz="2400" b="1" dirty="0"/>
              <a:t> </a:t>
            </a:r>
            <a:r>
              <a:rPr lang="en-US" sz="2400" b="1" dirty="0" err="1"/>
              <a:t>dù</a:t>
            </a:r>
            <a:r>
              <a:rPr lang="en-US" sz="2400" b="1" dirty="0"/>
              <a:t> </a:t>
            </a:r>
            <a:r>
              <a:rPr lang="en-US" sz="2400" b="1" dirty="0" err="1"/>
              <a:t>khó</a:t>
            </a:r>
            <a:r>
              <a:rPr lang="en-US" sz="2400" b="1" dirty="0"/>
              <a:t> </a:t>
            </a:r>
            <a:r>
              <a:rPr lang="en-US" sz="2400" b="1" dirty="0" err="1"/>
              <a:t>khăn</a:t>
            </a:r>
            <a:r>
              <a:rPr lang="en-US" sz="2400" b="1" dirty="0"/>
              <a:t>….</a:t>
            </a:r>
          </a:p>
          <a:p>
            <a:pPr algn="just"/>
            <a:r>
              <a:rPr lang="en-US" sz="2400" b="1" dirty="0" err="1"/>
              <a:t>Câu</a:t>
            </a:r>
            <a:r>
              <a:rPr lang="en-US" sz="2400" b="1" dirty="0"/>
              <a:t> 2: </a:t>
            </a:r>
            <a:r>
              <a:rPr lang="en-US" sz="2400" b="1" dirty="0" err="1"/>
              <a:t>Em</a:t>
            </a:r>
            <a:r>
              <a:rPr lang="en-US" sz="2400" b="1" dirty="0"/>
              <a:t> </a:t>
            </a:r>
            <a:r>
              <a:rPr lang="en-US" sz="2400" b="1" dirty="0" err="1"/>
              <a:t>phản</a:t>
            </a:r>
            <a:r>
              <a:rPr lang="en-US" sz="2400" b="1" dirty="0"/>
              <a:t> </a:t>
            </a:r>
            <a:r>
              <a:rPr lang="en-US" sz="2400" b="1" dirty="0" err="1"/>
              <a:t>đối</a:t>
            </a:r>
            <a:r>
              <a:rPr lang="en-US" sz="2400" b="1" dirty="0"/>
              <a:t> (</a:t>
            </a:r>
            <a:r>
              <a:rPr lang="en-US" sz="2400" b="1" dirty="0" err="1"/>
              <a:t>không</a:t>
            </a:r>
            <a:r>
              <a:rPr lang="en-US" sz="2400" b="1" dirty="0"/>
              <a:t> </a:t>
            </a:r>
            <a:r>
              <a:rPr lang="en-US" sz="2400" b="1" dirty="0" err="1"/>
              <a:t>đồng</a:t>
            </a:r>
            <a:r>
              <a:rPr lang="en-US" sz="2400" b="1" dirty="0"/>
              <a:t> </a:t>
            </a:r>
            <a:r>
              <a:rPr lang="en-US" sz="2400" b="1" dirty="0" err="1"/>
              <a:t>tình</a:t>
            </a:r>
            <a:r>
              <a:rPr lang="en-US" sz="2400" b="1" dirty="0"/>
              <a:t>) </a:t>
            </a:r>
            <a:r>
              <a:rPr lang="en-US" sz="2400" b="1" dirty="0" err="1"/>
              <a:t>hiện</a:t>
            </a:r>
            <a:r>
              <a:rPr lang="en-US" sz="2400" b="1" dirty="0"/>
              <a:t> </a:t>
            </a:r>
            <a:r>
              <a:rPr lang="en-US" sz="2400" b="1" dirty="0" err="1"/>
              <a:t>tượng</a:t>
            </a:r>
            <a:r>
              <a:rPr lang="en-US" sz="2400" b="1" dirty="0"/>
              <a:t> </a:t>
            </a:r>
            <a:r>
              <a:rPr lang="en-US" sz="2400" b="1" dirty="0" err="1"/>
              <a:t>các</a:t>
            </a:r>
            <a:r>
              <a:rPr lang="en-US" sz="2400" b="1" dirty="0"/>
              <a:t> </a:t>
            </a:r>
            <a:r>
              <a:rPr lang="en-US" sz="2400" b="1" dirty="0" err="1"/>
              <a:t>bạn</a:t>
            </a:r>
            <a:r>
              <a:rPr lang="en-US" sz="2400" b="1" dirty="0"/>
              <a:t> </a:t>
            </a:r>
            <a:r>
              <a:rPr lang="en-US" sz="2400" b="1" dirty="0" err="1"/>
              <a:t>trẻ</a:t>
            </a:r>
            <a:r>
              <a:rPr lang="en-US" sz="2400" b="1" dirty="0"/>
              <a:t> </a:t>
            </a:r>
            <a:r>
              <a:rPr lang="en-US" sz="2400" b="1" dirty="0" err="1"/>
              <a:t>lạm</a:t>
            </a:r>
            <a:r>
              <a:rPr lang="en-US" sz="2400" b="1" dirty="0"/>
              <a:t> </a:t>
            </a:r>
            <a:r>
              <a:rPr lang="en-US" sz="2400" b="1" dirty="0" err="1"/>
              <a:t>dụng</a:t>
            </a:r>
            <a:r>
              <a:rPr lang="en-US" sz="2400" b="1" dirty="0"/>
              <a:t> </a:t>
            </a:r>
            <a:r>
              <a:rPr lang="en-US" sz="2400" b="1" dirty="0" err="1"/>
              <a:t>việc</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tiếng</a:t>
            </a:r>
            <a:r>
              <a:rPr lang="en-US" sz="2400" b="1" dirty="0"/>
              <a:t> </a:t>
            </a:r>
            <a:r>
              <a:rPr lang="en-US" sz="2400" b="1" dirty="0" err="1"/>
              <a:t>nước</a:t>
            </a:r>
            <a:r>
              <a:rPr lang="en-US" sz="2400" b="1" dirty="0"/>
              <a:t> </a:t>
            </a:r>
            <a:r>
              <a:rPr lang="en-US" sz="2400" b="1" dirty="0" err="1"/>
              <a:t>ngoài</a:t>
            </a:r>
            <a:r>
              <a:rPr lang="en-US" sz="2400" b="1" dirty="0"/>
              <a:t> </a:t>
            </a:r>
            <a:r>
              <a:rPr lang="en-US" sz="2400" b="1" dirty="0" err="1"/>
              <a:t>vào</a:t>
            </a:r>
            <a:r>
              <a:rPr lang="en-US" sz="2400" b="1" dirty="0"/>
              <a:t> </a:t>
            </a:r>
            <a:r>
              <a:rPr lang="en-US" sz="2400" b="1" dirty="0" err="1"/>
              <a:t>tiếng</a:t>
            </a:r>
            <a:r>
              <a:rPr lang="en-US" sz="2400" b="1" dirty="0"/>
              <a:t> </a:t>
            </a:r>
            <a:r>
              <a:rPr lang="en-US" sz="2400" b="1" dirty="0" err="1"/>
              <a:t>Việt</a:t>
            </a:r>
            <a:r>
              <a:rPr lang="en-US" sz="2400" b="1" dirty="0"/>
              <a:t> </a:t>
            </a:r>
            <a:r>
              <a:rPr lang="en-US" sz="2400" b="1" dirty="0" err="1"/>
              <a:t>khi</a:t>
            </a:r>
            <a:r>
              <a:rPr lang="en-US" sz="2400" b="1" dirty="0"/>
              <a:t> </a:t>
            </a:r>
            <a:r>
              <a:rPr lang="en-US" sz="2400" b="1" dirty="0" err="1"/>
              <a:t>giao</a:t>
            </a:r>
            <a:r>
              <a:rPr lang="en-US" sz="2400" b="1" dirty="0"/>
              <a:t> </a:t>
            </a:r>
            <a:r>
              <a:rPr lang="en-US" sz="2400" b="1" dirty="0" err="1"/>
              <a:t>tiếp</a:t>
            </a:r>
            <a:r>
              <a:rPr lang="en-US" sz="2400" b="1" dirty="0"/>
              <a:t>. </a:t>
            </a:r>
            <a:r>
              <a:rPr lang="en-US" sz="2400" b="1" dirty="0" err="1"/>
              <a:t>Tuy</a:t>
            </a:r>
            <a:r>
              <a:rPr lang="en-US" sz="2400" b="1" dirty="0"/>
              <a:t> </a:t>
            </a:r>
            <a:r>
              <a:rPr lang="en-US" sz="2400" b="1" dirty="0" err="1"/>
              <a:t>việc</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tiếng</a:t>
            </a:r>
            <a:r>
              <a:rPr lang="en-US" sz="2400" b="1" dirty="0"/>
              <a:t> </a:t>
            </a:r>
            <a:r>
              <a:rPr lang="en-US" sz="2400" b="1" dirty="0" err="1"/>
              <a:t>lóng</a:t>
            </a:r>
            <a:r>
              <a:rPr lang="en-US" sz="2400" b="1" dirty="0"/>
              <a:t> </a:t>
            </a:r>
            <a:r>
              <a:rPr lang="en-US" sz="2400" b="1" dirty="0" err="1"/>
              <a:t>cũng</a:t>
            </a:r>
            <a:r>
              <a:rPr lang="en-US" sz="2400" b="1" dirty="0"/>
              <a:t> </a:t>
            </a:r>
            <a:r>
              <a:rPr lang="en-US" sz="2400" b="1" dirty="0" err="1"/>
              <a:t>có</a:t>
            </a:r>
            <a:r>
              <a:rPr lang="en-US" sz="2400" b="1" dirty="0"/>
              <a:t> </a:t>
            </a:r>
            <a:r>
              <a:rPr lang="en-US" sz="2400" b="1" dirty="0" err="1"/>
              <a:t>tác</a:t>
            </a:r>
            <a:r>
              <a:rPr lang="en-US" sz="2400" b="1" dirty="0"/>
              <a:t> </a:t>
            </a:r>
            <a:r>
              <a:rPr lang="en-US" sz="2400" b="1" dirty="0" err="1"/>
              <a:t>dụng</a:t>
            </a:r>
            <a:r>
              <a:rPr lang="en-US" sz="2400" b="1" dirty="0"/>
              <a:t> </a:t>
            </a:r>
            <a:r>
              <a:rPr lang="en-US" sz="2400" b="1" dirty="0" err="1"/>
              <a:t>nhất</a:t>
            </a:r>
            <a:r>
              <a:rPr lang="en-US" sz="2400" b="1" dirty="0"/>
              <a:t> </a:t>
            </a:r>
            <a:r>
              <a:rPr lang="en-US" sz="2400" b="1" dirty="0" err="1"/>
              <a:t>định</a:t>
            </a:r>
            <a:r>
              <a:rPr lang="en-US" sz="2400" b="1" dirty="0"/>
              <a:t> </a:t>
            </a:r>
            <a:r>
              <a:rPr lang="en-US" sz="2400" b="1" dirty="0" err="1"/>
              <a:t>đối</a:t>
            </a:r>
            <a:r>
              <a:rPr lang="en-US" sz="2400" b="1" dirty="0"/>
              <a:t> </a:t>
            </a:r>
            <a:r>
              <a:rPr lang="en-US" sz="2400" b="1" dirty="0" err="1"/>
              <a:t>với</a:t>
            </a:r>
            <a:r>
              <a:rPr lang="en-US" sz="2400" b="1" dirty="0"/>
              <a:t> </a:t>
            </a:r>
            <a:r>
              <a:rPr lang="en-US" sz="2400" b="1" dirty="0" err="1"/>
              <a:t>giới</a:t>
            </a:r>
            <a:r>
              <a:rPr lang="en-US" sz="2400" b="1" dirty="0"/>
              <a:t> </a:t>
            </a:r>
            <a:r>
              <a:rPr lang="en-US" sz="2400" b="1" dirty="0" err="1"/>
              <a:t>trẻ</a:t>
            </a:r>
            <a:r>
              <a:rPr lang="en-US" sz="2400" b="1" dirty="0"/>
              <a:t> </a:t>
            </a:r>
            <a:r>
              <a:rPr lang="en-US" sz="2400" b="1" dirty="0" err="1"/>
              <a:t>như</a:t>
            </a:r>
            <a:r>
              <a:rPr lang="en-US" sz="2400" b="1" dirty="0"/>
              <a:t>: </a:t>
            </a:r>
            <a:r>
              <a:rPr lang="en-US" sz="2400" b="1" dirty="0" err="1"/>
              <a:t>khả</a:t>
            </a:r>
            <a:r>
              <a:rPr lang="en-US" sz="2400" b="1" dirty="0"/>
              <a:t> </a:t>
            </a:r>
            <a:r>
              <a:rPr lang="en-US" sz="2400" b="1" dirty="0" err="1"/>
              <a:t>năng</a:t>
            </a:r>
            <a:r>
              <a:rPr lang="en-US" sz="2400" b="1" dirty="0"/>
              <a:t> </a:t>
            </a:r>
            <a:r>
              <a:rPr lang="en-US" sz="2400" b="1" dirty="0" err="1"/>
              <a:t>truyền</a:t>
            </a:r>
            <a:r>
              <a:rPr lang="en-US" sz="2400" b="1" dirty="0"/>
              <a:t> </a:t>
            </a:r>
            <a:r>
              <a:rPr lang="en-US" sz="2400" b="1" dirty="0" err="1"/>
              <a:t>đạt</a:t>
            </a:r>
            <a:r>
              <a:rPr lang="en-US" sz="2400" b="1" dirty="0"/>
              <a:t> </a:t>
            </a:r>
            <a:r>
              <a:rPr lang="en-US" sz="2400" b="1" dirty="0" err="1"/>
              <a:t>thông</a:t>
            </a:r>
            <a:r>
              <a:rPr lang="en-US" sz="2400" b="1" dirty="0"/>
              <a:t> tin </a:t>
            </a:r>
            <a:r>
              <a:rPr lang="en-US" sz="2400" b="1" dirty="0" err="1"/>
              <a:t>nhanh</a:t>
            </a:r>
            <a:r>
              <a:rPr lang="en-US" sz="2400" b="1" dirty="0"/>
              <a:t>, </a:t>
            </a:r>
            <a:r>
              <a:rPr lang="en-US" sz="2400" b="1" dirty="0" err="1"/>
              <a:t>tiết</a:t>
            </a:r>
            <a:r>
              <a:rPr lang="en-US" sz="2400" b="1" dirty="0"/>
              <a:t> </a:t>
            </a:r>
            <a:r>
              <a:rPr lang="en-US" sz="2400" b="1" dirty="0" err="1"/>
              <a:t>kiệm</a:t>
            </a:r>
            <a:r>
              <a:rPr lang="en-US" sz="2400" b="1" dirty="0"/>
              <a:t> </a:t>
            </a:r>
            <a:r>
              <a:rPr lang="en-US" sz="2400" b="1" dirty="0" err="1"/>
              <a:t>thời</a:t>
            </a:r>
            <a:r>
              <a:rPr lang="en-US" sz="2400" b="1" dirty="0"/>
              <a:t> </a:t>
            </a:r>
            <a:r>
              <a:rPr lang="en-US" sz="2400" b="1" dirty="0" err="1"/>
              <a:t>gian</a:t>
            </a:r>
            <a:r>
              <a:rPr lang="en-US" sz="2400" b="1" dirty="0"/>
              <a:t> (</a:t>
            </a:r>
            <a:r>
              <a:rPr lang="en-US" sz="2400" b="1" dirty="0" err="1"/>
              <a:t>chủ</a:t>
            </a:r>
            <a:r>
              <a:rPr lang="en-US" sz="2400" b="1" dirty="0"/>
              <a:t> </a:t>
            </a:r>
            <a:r>
              <a:rPr lang="en-US" sz="2400" b="1" dirty="0" err="1"/>
              <a:t>yếu</a:t>
            </a:r>
            <a:r>
              <a:rPr lang="en-US" sz="2400" b="1" dirty="0"/>
              <a:t> </a:t>
            </a:r>
            <a:r>
              <a:rPr lang="en-US" sz="2400" b="1" dirty="0" err="1"/>
              <a:t>dùng</a:t>
            </a:r>
            <a:r>
              <a:rPr lang="en-US" sz="2400" b="1" dirty="0"/>
              <a:t> </a:t>
            </a:r>
            <a:r>
              <a:rPr lang="en-US" sz="2400" b="1" dirty="0" err="1"/>
              <a:t>ký</a:t>
            </a:r>
            <a:r>
              <a:rPr lang="en-US" sz="2400" b="1" dirty="0"/>
              <a:t> </a:t>
            </a:r>
            <a:r>
              <a:rPr lang="en-US" sz="2400" b="1" dirty="0" err="1"/>
              <a:t>hiệu</a:t>
            </a:r>
            <a:r>
              <a:rPr lang="en-US" sz="2400" b="1" dirty="0"/>
              <a:t>, </a:t>
            </a:r>
            <a:r>
              <a:rPr lang="en-US" sz="2400" b="1" dirty="0" err="1"/>
              <a:t>viết</a:t>
            </a:r>
            <a:r>
              <a:rPr lang="en-US" sz="2400" b="1" dirty="0"/>
              <a:t> </a:t>
            </a:r>
            <a:r>
              <a:rPr lang="en-US" sz="2400" b="1" dirty="0" err="1"/>
              <a:t>tắt</a:t>
            </a:r>
            <a:r>
              <a:rPr lang="en-US" sz="2400" b="1" dirty="0"/>
              <a:t>), </a:t>
            </a:r>
            <a:r>
              <a:rPr lang="en-US" sz="2400" b="1" dirty="0" err="1"/>
              <a:t>có</a:t>
            </a:r>
            <a:r>
              <a:rPr lang="en-US" sz="2400" b="1" dirty="0"/>
              <a:t> </a:t>
            </a:r>
            <a:r>
              <a:rPr lang="en-US" sz="2400" b="1" dirty="0" err="1"/>
              <a:t>những</a:t>
            </a:r>
            <a:r>
              <a:rPr lang="en-US" sz="2400" b="1" dirty="0"/>
              <a:t> </a:t>
            </a:r>
            <a:r>
              <a:rPr lang="en-US" sz="2400" b="1" dirty="0" err="1"/>
              <a:t>yếu</a:t>
            </a:r>
            <a:r>
              <a:rPr lang="en-US" sz="2400" b="1" dirty="0"/>
              <a:t> </a:t>
            </a:r>
            <a:r>
              <a:rPr lang="en-US" sz="2400" b="1" dirty="0" err="1"/>
              <a:t>tố</a:t>
            </a:r>
            <a:r>
              <a:rPr lang="en-US" sz="2400" b="1" dirty="0"/>
              <a:t> </a:t>
            </a:r>
            <a:r>
              <a:rPr lang="en-US" sz="2400" b="1" dirty="0" err="1"/>
              <a:t>sáng</a:t>
            </a:r>
            <a:r>
              <a:rPr lang="en-US" sz="2400" b="1" dirty="0"/>
              <a:t> </a:t>
            </a:r>
            <a:r>
              <a:rPr lang="en-US" sz="2400" b="1" dirty="0" err="1"/>
              <a:t>tạo</a:t>
            </a:r>
            <a:r>
              <a:rPr lang="en-US" sz="2400" b="1" dirty="0"/>
              <a:t>…</a:t>
            </a:r>
            <a:r>
              <a:rPr lang="en-US" sz="2400" b="1" dirty="0" err="1"/>
              <a:t>làm</a:t>
            </a:r>
            <a:r>
              <a:rPr lang="en-US" sz="2400" b="1" dirty="0"/>
              <a:t> </a:t>
            </a:r>
            <a:r>
              <a:rPr lang="en-US" sz="2400" b="1" dirty="0" err="1"/>
              <a:t>cho</a:t>
            </a:r>
            <a:r>
              <a:rPr lang="en-US" sz="2400" b="1" dirty="0"/>
              <a:t> </a:t>
            </a:r>
            <a:r>
              <a:rPr lang="en-US" sz="2400" b="1" dirty="0" err="1"/>
              <a:t>hoạt</a:t>
            </a:r>
            <a:r>
              <a:rPr lang="en-US" sz="2400" b="1" dirty="0"/>
              <a:t> </a:t>
            </a:r>
            <a:r>
              <a:rPr lang="en-US" sz="2400" b="1" dirty="0" err="1"/>
              <a:t>động</a:t>
            </a:r>
            <a:r>
              <a:rPr lang="en-US" sz="2400" b="1" dirty="0"/>
              <a:t> </a:t>
            </a:r>
            <a:r>
              <a:rPr lang="en-US" sz="2400" b="1" dirty="0" err="1"/>
              <a:t>giao</a:t>
            </a:r>
            <a:r>
              <a:rPr lang="en-US" sz="2400" b="1" dirty="0"/>
              <a:t> </a:t>
            </a:r>
            <a:r>
              <a:rPr lang="en-US" sz="2400" b="1" dirty="0" err="1"/>
              <a:t>tiếp</a:t>
            </a:r>
            <a:r>
              <a:rPr lang="en-US" sz="2400" b="1" dirty="0"/>
              <a:t> </a:t>
            </a:r>
            <a:r>
              <a:rPr lang="en-US" sz="2400" b="1" dirty="0" err="1"/>
              <a:t>cũng</a:t>
            </a:r>
            <a:r>
              <a:rPr lang="en-US" sz="2400" b="1" dirty="0"/>
              <a:t> </a:t>
            </a:r>
            <a:r>
              <a:rPr lang="en-US" sz="2400" b="1" dirty="0" err="1"/>
              <a:t>phong</a:t>
            </a:r>
            <a:r>
              <a:rPr lang="en-US" sz="2400" b="1" dirty="0"/>
              <a:t> </a:t>
            </a:r>
            <a:r>
              <a:rPr lang="en-US" sz="2400" b="1" dirty="0" err="1"/>
              <a:t>phú</a:t>
            </a:r>
            <a:r>
              <a:rPr lang="en-US" sz="2400" b="1" dirty="0"/>
              <a:t> </a:t>
            </a:r>
            <a:r>
              <a:rPr lang="en-US" sz="2400" b="1" dirty="0" err="1"/>
              <a:t>hơn</a:t>
            </a:r>
            <a:r>
              <a:rPr lang="en-US" sz="2400" b="1" dirty="0"/>
              <a:t> </a:t>
            </a:r>
            <a:r>
              <a:rPr lang="en-US" sz="2400" b="1" dirty="0" err="1"/>
              <a:t>nhưng</a:t>
            </a:r>
            <a:r>
              <a:rPr lang="en-US" sz="2400" b="1" dirty="0"/>
              <a:t> </a:t>
            </a:r>
            <a:r>
              <a:rPr lang="en-US" sz="2400" b="1" dirty="0" err="1"/>
              <a:t>việc</a:t>
            </a:r>
            <a:r>
              <a:rPr lang="en-US" sz="2400" b="1" dirty="0"/>
              <a:t> </a:t>
            </a:r>
            <a:r>
              <a:rPr lang="en-US" sz="2400" b="1" dirty="0" err="1"/>
              <a:t>lạm</a:t>
            </a:r>
            <a:r>
              <a:rPr lang="en-US" sz="2400" b="1" dirty="0"/>
              <a:t> </a:t>
            </a:r>
            <a:r>
              <a:rPr lang="en-US" sz="2400" b="1" dirty="0" err="1"/>
              <a:t>dụng</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quá</a:t>
            </a:r>
            <a:r>
              <a:rPr lang="en-US" sz="2400" b="1" dirty="0"/>
              <a:t> </a:t>
            </a:r>
            <a:r>
              <a:rPr lang="en-US" sz="2400" b="1" dirty="0" err="1"/>
              <a:t>đà</a:t>
            </a:r>
            <a:r>
              <a:rPr lang="en-US" sz="2400" b="1" dirty="0"/>
              <a:t> </a:t>
            </a:r>
            <a:r>
              <a:rPr lang="en-US" sz="2400" b="1" dirty="0" err="1"/>
              <a:t>sẽ</a:t>
            </a:r>
            <a:r>
              <a:rPr lang="en-US" sz="2400" b="1" dirty="0"/>
              <a:t> </a:t>
            </a:r>
            <a:r>
              <a:rPr lang="en-US" sz="2400" b="1" dirty="0" err="1"/>
              <a:t>đánh</a:t>
            </a:r>
            <a:r>
              <a:rPr lang="en-US" sz="2400" b="1" dirty="0"/>
              <a:t> </a:t>
            </a:r>
            <a:r>
              <a:rPr lang="en-US" sz="2400" b="1" dirty="0" err="1"/>
              <a:t>mất</a:t>
            </a:r>
            <a:r>
              <a:rPr lang="en-US" sz="2400" b="1" dirty="0"/>
              <a:t> </a:t>
            </a:r>
            <a:r>
              <a:rPr lang="en-US" sz="2400" b="1" dirty="0" err="1"/>
              <a:t>đi</a:t>
            </a:r>
            <a:r>
              <a:rPr lang="en-US" sz="2400" b="1" dirty="0"/>
              <a:t> </a:t>
            </a:r>
            <a:r>
              <a:rPr lang="en-US" sz="2400" b="1" dirty="0" err="1"/>
              <a:t>bản</a:t>
            </a:r>
            <a:r>
              <a:rPr lang="en-US" sz="2400" b="1" dirty="0"/>
              <a:t> </a:t>
            </a:r>
            <a:r>
              <a:rPr lang="en-US" sz="2400" b="1" dirty="0" err="1"/>
              <a:t>sắc</a:t>
            </a:r>
            <a:r>
              <a:rPr lang="en-US" sz="2400" b="1" dirty="0"/>
              <a:t> </a:t>
            </a:r>
            <a:r>
              <a:rPr lang="en-US" sz="2400" b="1" dirty="0" err="1"/>
              <a:t>dân</a:t>
            </a:r>
            <a:r>
              <a:rPr lang="en-US" sz="2400" b="1" dirty="0"/>
              <a:t> </a:t>
            </a:r>
            <a:r>
              <a:rPr lang="en-US" sz="2400" b="1" dirty="0" err="1"/>
              <a:t>tộc</a:t>
            </a:r>
            <a:r>
              <a:rPr lang="en-US" sz="2400" b="1" dirty="0"/>
              <a:t>, </a:t>
            </a:r>
            <a:r>
              <a:rPr lang="en-US" sz="2400" b="1" dirty="0" err="1"/>
              <a:t>mất</a:t>
            </a:r>
            <a:r>
              <a:rPr lang="en-US" sz="2400" b="1" dirty="0"/>
              <a:t> </a:t>
            </a:r>
            <a:r>
              <a:rPr lang="en-US" sz="2400" b="1" dirty="0" err="1"/>
              <a:t>đi</a:t>
            </a:r>
            <a:r>
              <a:rPr lang="en-US" sz="2400" b="1" dirty="0"/>
              <a:t> </a:t>
            </a:r>
            <a:r>
              <a:rPr lang="en-US" sz="2400" b="1" dirty="0" err="1"/>
              <a:t>sự</a:t>
            </a:r>
            <a:r>
              <a:rPr lang="en-US" sz="2400" b="1" dirty="0"/>
              <a:t> </a:t>
            </a:r>
            <a:r>
              <a:rPr lang="en-US" sz="2400" b="1" dirty="0" err="1"/>
              <a:t>trong</a:t>
            </a:r>
            <a:r>
              <a:rPr lang="en-US" sz="2400" b="1" dirty="0"/>
              <a:t> </a:t>
            </a:r>
            <a:r>
              <a:rPr lang="en-US" sz="2400" b="1" dirty="0" err="1"/>
              <a:t>sáng</a:t>
            </a:r>
            <a:r>
              <a:rPr lang="en-US" sz="2400" b="1" dirty="0"/>
              <a:t> </a:t>
            </a:r>
            <a:r>
              <a:rPr lang="en-US" sz="2400" b="1" dirty="0" err="1"/>
              <a:t>của</a:t>
            </a:r>
            <a:r>
              <a:rPr lang="en-US" sz="2400" b="1" dirty="0"/>
              <a:t> </a:t>
            </a:r>
            <a:r>
              <a:rPr lang="en-US" sz="2400" b="1" dirty="0" err="1"/>
              <a:t>tiếng</a:t>
            </a:r>
            <a:r>
              <a:rPr lang="en-US" sz="2400" b="1" dirty="0"/>
              <a:t> </a:t>
            </a:r>
            <a:r>
              <a:rPr lang="en-US" sz="2400" b="1" dirty="0" err="1"/>
              <a:t>Việt</a:t>
            </a:r>
            <a:r>
              <a:rPr lang="en-US" sz="2400" b="1" dirty="0"/>
              <a:t>. </a:t>
            </a:r>
            <a:r>
              <a:rPr lang="en-US" sz="2400" b="1" dirty="0" err="1"/>
              <a:t>Vì</a:t>
            </a:r>
            <a:r>
              <a:rPr lang="en-US" sz="2400" b="1" dirty="0"/>
              <a:t> </a:t>
            </a:r>
            <a:r>
              <a:rPr lang="en-US" sz="2400" b="1" dirty="0" err="1"/>
              <a:t>vậy</a:t>
            </a:r>
            <a:r>
              <a:rPr lang="en-US" sz="2400" b="1" dirty="0"/>
              <a:t>, </a:t>
            </a:r>
            <a:r>
              <a:rPr lang="en-US" sz="2400" b="1" dirty="0" err="1"/>
              <a:t>trong</a:t>
            </a:r>
            <a:r>
              <a:rPr lang="en-US" sz="2400" b="1" dirty="0"/>
              <a:t> </a:t>
            </a:r>
            <a:r>
              <a:rPr lang="en-US" sz="2400" b="1" dirty="0" err="1"/>
              <a:t>quá</a:t>
            </a:r>
            <a:r>
              <a:rPr lang="en-US" sz="2400" b="1" dirty="0"/>
              <a:t> </a:t>
            </a:r>
            <a:r>
              <a:rPr lang="en-US" sz="2400" b="1" dirty="0" err="1"/>
              <a:t>trình</a:t>
            </a:r>
            <a:r>
              <a:rPr lang="en-US" sz="2400" b="1" dirty="0"/>
              <a:t> </a:t>
            </a:r>
            <a:r>
              <a:rPr lang="en-US" sz="2400" b="1" dirty="0" err="1"/>
              <a:t>giao</a:t>
            </a:r>
            <a:r>
              <a:rPr lang="en-US" sz="2400" b="1" dirty="0"/>
              <a:t> </a:t>
            </a:r>
            <a:r>
              <a:rPr lang="en-US" sz="2400" b="1" dirty="0" err="1"/>
              <a:t>tiếp</a:t>
            </a:r>
            <a:r>
              <a:rPr lang="en-US" sz="2400" b="1" dirty="0"/>
              <a:t> </a:t>
            </a:r>
            <a:r>
              <a:rPr lang="en-US" sz="2400" b="1" dirty="0" err="1"/>
              <a:t>chúng</a:t>
            </a:r>
            <a:r>
              <a:rPr lang="en-US" sz="2400" b="1" dirty="0"/>
              <a:t> ta </a:t>
            </a:r>
            <a:r>
              <a:rPr lang="en-US" sz="2400" b="1" dirty="0" err="1"/>
              <a:t>nên</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tiếng</a:t>
            </a:r>
            <a:r>
              <a:rPr lang="en-US" sz="2400" b="1" dirty="0"/>
              <a:t> </a:t>
            </a:r>
            <a:r>
              <a:rPr lang="en-US" sz="2400" b="1" dirty="0" err="1"/>
              <a:t>Việt</a:t>
            </a:r>
            <a:r>
              <a:rPr lang="en-US" sz="2400" b="1" dirty="0"/>
              <a:t> </a:t>
            </a:r>
            <a:r>
              <a:rPr lang="en-US" sz="2400" b="1" dirty="0" err="1"/>
              <a:t>để</a:t>
            </a:r>
            <a:r>
              <a:rPr lang="en-US" sz="2400" b="1" dirty="0"/>
              <a:t> </a:t>
            </a:r>
            <a:r>
              <a:rPr lang="en-US" sz="2400" b="1" dirty="0" err="1"/>
              <a:t>giúp</a:t>
            </a:r>
            <a:r>
              <a:rPr lang="en-US" sz="2400" b="1" dirty="0"/>
              <a:t> </a:t>
            </a:r>
            <a:r>
              <a:rPr lang="en-US" sz="2400" b="1" dirty="0" err="1"/>
              <a:t>thông</a:t>
            </a:r>
            <a:r>
              <a:rPr lang="en-US" sz="2400" b="1" dirty="0"/>
              <a:t> tin </a:t>
            </a:r>
            <a:r>
              <a:rPr lang="en-US" sz="2400" b="1" dirty="0" err="1"/>
              <a:t>truyền</a:t>
            </a:r>
            <a:r>
              <a:rPr lang="en-US" sz="2400" b="1" dirty="0"/>
              <a:t> </a:t>
            </a:r>
            <a:r>
              <a:rPr lang="en-US" sz="2400" b="1" dirty="0" err="1"/>
              <a:t>đạt</a:t>
            </a:r>
            <a:r>
              <a:rPr lang="en-US" sz="2400" b="1" dirty="0"/>
              <a:t> </a:t>
            </a:r>
            <a:r>
              <a:rPr lang="en-US" sz="2400" b="1" dirty="0" err="1"/>
              <a:t>được</a:t>
            </a:r>
            <a:r>
              <a:rPr lang="en-US" sz="2400" b="1" dirty="0"/>
              <a:t> </a:t>
            </a:r>
            <a:r>
              <a:rPr lang="en-US" sz="2400" b="1" dirty="0" err="1"/>
              <a:t>chính</a:t>
            </a:r>
            <a:r>
              <a:rPr lang="en-US" sz="2400" b="1" dirty="0"/>
              <a:t> </a:t>
            </a:r>
            <a:r>
              <a:rPr lang="en-US" sz="2400" b="1" dirty="0" err="1"/>
              <a:t>xác</a:t>
            </a:r>
            <a:r>
              <a:rPr lang="en-US" sz="2400" b="1" dirty="0"/>
              <a:t> </a:t>
            </a:r>
            <a:r>
              <a:rPr lang="en-US" sz="2400" b="1" dirty="0" err="1"/>
              <a:t>nhất</a:t>
            </a:r>
            <a:r>
              <a:rPr lang="en-US" sz="2400" b="1" dirty="0"/>
              <a:t>, </a:t>
            </a:r>
            <a:r>
              <a:rPr lang="en-US" sz="2400" b="1" dirty="0" err="1"/>
              <a:t>dễ</a:t>
            </a:r>
            <a:r>
              <a:rPr lang="en-US" sz="2400" b="1" dirty="0"/>
              <a:t> </a:t>
            </a:r>
            <a:r>
              <a:rPr lang="en-US" sz="2400" b="1" dirty="0" err="1"/>
              <a:t>nghe</a:t>
            </a:r>
            <a:r>
              <a:rPr lang="en-US" sz="2400" b="1" dirty="0"/>
              <a:t>, </a:t>
            </a:r>
            <a:r>
              <a:rPr lang="en-US" sz="2400" b="1" dirty="0" err="1"/>
              <a:t>dễ</a:t>
            </a:r>
            <a:r>
              <a:rPr lang="en-US" sz="2400" b="1" dirty="0"/>
              <a:t> </a:t>
            </a:r>
            <a:r>
              <a:rPr lang="en-US" sz="2400" b="1" dirty="0" err="1"/>
              <a:t>hiểu</a:t>
            </a:r>
            <a:r>
              <a:rPr lang="en-US" sz="2400" b="1" dirty="0"/>
              <a:t> </a:t>
            </a:r>
            <a:r>
              <a:rPr lang="en-US" sz="2400" b="1" dirty="0" err="1"/>
              <a:t>và</a:t>
            </a:r>
            <a:r>
              <a:rPr lang="en-US" sz="2400" b="1" dirty="0"/>
              <a:t> </a:t>
            </a:r>
            <a:r>
              <a:rPr lang="en-US" sz="2400" b="1" dirty="0" err="1"/>
              <a:t>góp</a:t>
            </a:r>
            <a:r>
              <a:rPr lang="en-US" sz="2400" b="1" dirty="0"/>
              <a:t> </a:t>
            </a:r>
            <a:r>
              <a:rPr lang="en-US" sz="2400" b="1" dirty="0" err="1"/>
              <a:t>phần</a:t>
            </a:r>
            <a:r>
              <a:rPr lang="en-US" sz="2400" b="1" dirty="0"/>
              <a:t> </a:t>
            </a:r>
            <a:r>
              <a:rPr lang="en-US" sz="2400" b="1" dirty="0" err="1"/>
              <a:t>làm</a:t>
            </a:r>
            <a:r>
              <a:rPr lang="en-US" sz="2400" b="1" dirty="0"/>
              <a:t> </a:t>
            </a:r>
            <a:r>
              <a:rPr lang="en-US" sz="2400" b="1" dirty="0" err="1"/>
              <a:t>cho</a:t>
            </a:r>
            <a:r>
              <a:rPr lang="en-US" sz="2400" b="1" dirty="0"/>
              <a:t> </a:t>
            </a:r>
            <a:r>
              <a:rPr lang="en-US" sz="2400" b="1" dirty="0" err="1"/>
              <a:t>tiếng</a:t>
            </a:r>
            <a:r>
              <a:rPr lang="en-US" sz="2400" b="1" dirty="0"/>
              <a:t> </a:t>
            </a:r>
            <a:r>
              <a:rPr lang="en-US" sz="2400" b="1" dirty="0" err="1"/>
              <a:t>Việt</a:t>
            </a:r>
            <a:r>
              <a:rPr lang="en-US" sz="2400" b="1" dirty="0"/>
              <a:t> </a:t>
            </a:r>
            <a:r>
              <a:rPr lang="en-US" sz="2400" b="1" dirty="0" err="1"/>
              <a:t>ngày</a:t>
            </a:r>
            <a:r>
              <a:rPr lang="en-US" sz="2400" b="1" dirty="0"/>
              <a:t> </a:t>
            </a:r>
            <a:r>
              <a:rPr lang="en-US" sz="2400" b="1" dirty="0" err="1"/>
              <a:t>càng</a:t>
            </a:r>
            <a:r>
              <a:rPr lang="en-US" sz="2400" b="1" dirty="0"/>
              <a:t> </a:t>
            </a:r>
            <a:r>
              <a:rPr lang="en-US" sz="2400" b="1" dirty="0" err="1"/>
              <a:t>giàu</a:t>
            </a:r>
            <a:r>
              <a:rPr lang="en-US" sz="2400" b="1" dirty="0"/>
              <a:t> </a:t>
            </a:r>
            <a:r>
              <a:rPr lang="en-US" sz="2400" b="1" dirty="0" err="1"/>
              <a:t>và</a:t>
            </a:r>
            <a:r>
              <a:rPr lang="en-US" sz="2400" b="1" dirty="0"/>
              <a:t> </a:t>
            </a:r>
            <a:r>
              <a:rPr lang="en-US" sz="2400" b="1" dirty="0" err="1"/>
              <a:t>đẹp</a:t>
            </a:r>
            <a:r>
              <a:rPr lang="en-US" sz="2400" b="1" dirty="0"/>
              <a:t>…..</a:t>
            </a:r>
          </a:p>
          <a:p>
            <a:pPr algn="just"/>
            <a:r>
              <a:rPr lang="en-US" sz="2400" b="1" dirty="0" err="1"/>
              <a:t>Câu</a:t>
            </a:r>
            <a:r>
              <a:rPr lang="en-US" sz="2400" b="1" dirty="0"/>
              <a:t> 3: </a:t>
            </a:r>
            <a:r>
              <a:rPr lang="en-US" sz="2400" b="1" dirty="0" err="1"/>
              <a:t>Những</a:t>
            </a:r>
            <a:r>
              <a:rPr lang="en-US" sz="2400" b="1" dirty="0"/>
              <a:t> </a:t>
            </a:r>
            <a:r>
              <a:rPr lang="en-US" sz="2400" b="1" dirty="0" err="1"/>
              <a:t>phong</a:t>
            </a:r>
            <a:r>
              <a:rPr lang="en-US" sz="2400" b="1" dirty="0"/>
              <a:t> </a:t>
            </a:r>
            <a:r>
              <a:rPr lang="en-US" sz="2400" b="1" dirty="0" err="1"/>
              <a:t>tục</a:t>
            </a:r>
            <a:r>
              <a:rPr lang="en-US" sz="2400" b="1" dirty="0"/>
              <a:t>, </a:t>
            </a:r>
            <a:r>
              <a:rPr lang="en-US" sz="2400" b="1" dirty="0" err="1"/>
              <a:t>tập</a:t>
            </a:r>
            <a:r>
              <a:rPr lang="en-US" sz="2400" b="1" dirty="0"/>
              <a:t> </a:t>
            </a:r>
            <a:r>
              <a:rPr lang="en-US" sz="2400" b="1" dirty="0" err="1"/>
              <a:t>quán</a:t>
            </a:r>
            <a:r>
              <a:rPr lang="en-US" sz="2400" b="1" dirty="0"/>
              <a:t>, </a:t>
            </a:r>
            <a:r>
              <a:rPr lang="en-US" sz="2400" b="1" dirty="0" err="1"/>
              <a:t>tín</a:t>
            </a:r>
            <a:r>
              <a:rPr lang="en-US" sz="2400" b="1" dirty="0"/>
              <a:t> </a:t>
            </a:r>
            <a:r>
              <a:rPr lang="en-US" sz="2400" b="1" dirty="0" err="1"/>
              <a:t>ngưỡng</a:t>
            </a:r>
            <a:r>
              <a:rPr lang="en-US" sz="2400" b="1" dirty="0"/>
              <a:t> </a:t>
            </a:r>
            <a:r>
              <a:rPr lang="en-US" sz="2400" b="1" dirty="0" err="1"/>
              <a:t>nào</a:t>
            </a:r>
            <a:r>
              <a:rPr lang="en-US" sz="2400" b="1" dirty="0"/>
              <a:t> </a:t>
            </a:r>
            <a:r>
              <a:rPr lang="en-US" sz="2400" b="1" dirty="0" err="1"/>
              <a:t>của</a:t>
            </a:r>
            <a:r>
              <a:rPr lang="en-US" sz="2400" b="1" dirty="0"/>
              <a:t> </a:t>
            </a:r>
            <a:r>
              <a:rPr lang="en-US" sz="2400" b="1" dirty="0" err="1"/>
              <a:t>người</a:t>
            </a:r>
            <a:r>
              <a:rPr lang="en-US" sz="2400" b="1" dirty="0"/>
              <a:t> </a:t>
            </a:r>
            <a:r>
              <a:rPr lang="en-US" sz="2400" b="1" dirty="0" err="1"/>
              <a:t>Việt</a:t>
            </a:r>
            <a:r>
              <a:rPr lang="en-US" sz="2400" b="1" dirty="0"/>
              <a:t> </a:t>
            </a:r>
            <a:r>
              <a:rPr lang="en-US" sz="2400" b="1" dirty="0" err="1"/>
              <a:t>vẫn</a:t>
            </a:r>
            <a:r>
              <a:rPr lang="en-US" sz="2400" b="1" dirty="0"/>
              <a:t> </a:t>
            </a:r>
            <a:r>
              <a:rPr lang="en-US" sz="2400" b="1" dirty="0" err="1"/>
              <a:t>còn</a:t>
            </a:r>
            <a:r>
              <a:rPr lang="en-US" sz="2400" b="1" dirty="0"/>
              <a:t> </a:t>
            </a:r>
            <a:r>
              <a:rPr lang="en-US" sz="2400" b="1" dirty="0" err="1"/>
              <a:t>duy</a:t>
            </a:r>
            <a:r>
              <a:rPr lang="en-US" sz="2400" b="1" dirty="0"/>
              <a:t> </a:t>
            </a:r>
            <a:r>
              <a:rPr lang="en-US" sz="2400" b="1" dirty="0" err="1"/>
              <a:t>trì</a:t>
            </a:r>
            <a:r>
              <a:rPr lang="en-US" sz="2400" b="1" dirty="0"/>
              <a:t> </a:t>
            </a:r>
            <a:r>
              <a:rPr lang="en-US" sz="2400" b="1" dirty="0" err="1"/>
              <a:t>đến</a:t>
            </a:r>
            <a:r>
              <a:rPr lang="en-US" sz="2400" b="1" dirty="0"/>
              <a:t> </a:t>
            </a:r>
            <a:r>
              <a:rPr lang="en-US" sz="2400" b="1" dirty="0" err="1"/>
              <a:t>ngày</a:t>
            </a:r>
            <a:r>
              <a:rPr lang="en-US" sz="2400" b="1" dirty="0"/>
              <a:t> nay </a:t>
            </a:r>
            <a:r>
              <a:rPr lang="en-US" sz="2400" b="1" dirty="0" err="1"/>
              <a:t>như</a:t>
            </a:r>
            <a:r>
              <a:rPr lang="en-US" sz="2400" b="1" dirty="0"/>
              <a:t> </a:t>
            </a:r>
            <a:r>
              <a:rPr lang="en-US" sz="2400" b="1" dirty="0" err="1"/>
              <a:t>thờ</a:t>
            </a:r>
            <a:r>
              <a:rPr lang="en-US" sz="2400" b="1" dirty="0"/>
              <a:t> </a:t>
            </a:r>
            <a:r>
              <a:rPr lang="en-US" sz="2400" b="1" dirty="0" err="1"/>
              <a:t>cúng</a:t>
            </a:r>
            <a:r>
              <a:rPr lang="en-US" sz="2400" b="1" dirty="0"/>
              <a:t> </a:t>
            </a:r>
            <a:r>
              <a:rPr lang="en-US" sz="2400" b="1" dirty="0" err="1"/>
              <a:t>tổ</a:t>
            </a:r>
            <a:r>
              <a:rPr lang="en-US" sz="2400" b="1" dirty="0"/>
              <a:t> </a:t>
            </a:r>
            <a:r>
              <a:rPr lang="en-US" sz="2400" b="1" dirty="0" err="1"/>
              <a:t>tiên</a:t>
            </a:r>
            <a:r>
              <a:rPr lang="en-US" sz="2400" b="1" dirty="0"/>
              <a:t>, </a:t>
            </a:r>
            <a:r>
              <a:rPr lang="en-US" sz="2400" b="1" dirty="0" err="1"/>
              <a:t>thờ</a:t>
            </a:r>
            <a:r>
              <a:rPr lang="en-US" sz="2400" b="1" dirty="0"/>
              <a:t> </a:t>
            </a:r>
            <a:r>
              <a:rPr lang="en-US" sz="2400" b="1" dirty="0" err="1"/>
              <a:t>các</a:t>
            </a:r>
            <a:r>
              <a:rPr lang="en-US" sz="2400" b="1" dirty="0"/>
              <a:t> </a:t>
            </a:r>
            <a:r>
              <a:rPr lang="en-US" sz="2400" b="1" dirty="0" err="1"/>
              <a:t>vị</a:t>
            </a:r>
            <a:r>
              <a:rPr lang="en-US" sz="2400" b="1" dirty="0"/>
              <a:t> </a:t>
            </a:r>
            <a:r>
              <a:rPr lang="en-US" sz="2400" b="1" dirty="0" err="1"/>
              <a:t>thần</a:t>
            </a:r>
            <a:r>
              <a:rPr lang="en-US" sz="2400" b="1" dirty="0"/>
              <a:t> </a:t>
            </a:r>
            <a:r>
              <a:rPr lang="en-US" sz="2400" b="1" dirty="0" err="1"/>
              <a:t>tự</a:t>
            </a:r>
            <a:r>
              <a:rPr lang="en-US" sz="2400" b="1" dirty="0"/>
              <a:t> </a:t>
            </a:r>
            <a:r>
              <a:rPr lang="en-US" sz="2400" b="1" dirty="0" err="1"/>
              <a:t>nhiên</a:t>
            </a:r>
            <a:r>
              <a:rPr lang="en-US" sz="2400" b="1" dirty="0"/>
              <a:t>, </a:t>
            </a:r>
            <a:r>
              <a:rPr lang="en-US" sz="2400" b="1" dirty="0" err="1"/>
              <a:t>ăn</a:t>
            </a:r>
            <a:r>
              <a:rPr lang="en-US" sz="2400" b="1" dirty="0"/>
              <a:t> </a:t>
            </a:r>
            <a:r>
              <a:rPr lang="en-US" sz="2400" b="1" dirty="0" err="1"/>
              <a:t>trầu</a:t>
            </a:r>
            <a:r>
              <a:rPr lang="en-US" sz="2400" b="1" dirty="0"/>
              <a:t>, </a:t>
            </a:r>
            <a:r>
              <a:rPr lang="en-US" sz="2400" b="1" dirty="0" err="1"/>
              <a:t>làm</a:t>
            </a:r>
            <a:r>
              <a:rPr lang="en-US" sz="2400" b="1" dirty="0"/>
              <a:t> </a:t>
            </a:r>
            <a:r>
              <a:rPr lang="en-US" sz="2400" b="1" dirty="0" err="1"/>
              <a:t>bánh</a:t>
            </a:r>
            <a:r>
              <a:rPr lang="en-US" sz="2400" b="1" dirty="0"/>
              <a:t> </a:t>
            </a:r>
            <a:r>
              <a:rPr lang="en-US" sz="2400" b="1" dirty="0" err="1"/>
              <a:t>chưng</a:t>
            </a:r>
            <a:r>
              <a:rPr lang="en-US" sz="2400" b="1" dirty="0"/>
              <a:t> </a:t>
            </a:r>
            <a:r>
              <a:rPr lang="en-US" sz="2400" b="1" dirty="0" err="1"/>
              <a:t>bánh</a:t>
            </a:r>
            <a:r>
              <a:rPr lang="en-US" sz="2400" b="1" dirty="0"/>
              <a:t> </a:t>
            </a:r>
            <a:r>
              <a:rPr lang="en-US" sz="2400" b="1" dirty="0" err="1"/>
              <a:t>giầy</a:t>
            </a:r>
            <a:r>
              <a:rPr lang="en-US" sz="2400" b="1" dirty="0"/>
              <a:t>, </a:t>
            </a:r>
            <a:r>
              <a:rPr lang="en-US" sz="2400" b="1" dirty="0" err="1"/>
              <a:t>tổ</a:t>
            </a:r>
            <a:r>
              <a:rPr lang="en-US" sz="2400" b="1" dirty="0"/>
              <a:t> </a:t>
            </a:r>
            <a:r>
              <a:rPr lang="en-US" sz="2400" b="1" dirty="0" err="1"/>
              <a:t>chức</a:t>
            </a:r>
            <a:r>
              <a:rPr lang="en-US" sz="2400" b="1" dirty="0"/>
              <a:t> </a:t>
            </a:r>
            <a:r>
              <a:rPr lang="en-US" sz="2400" b="1" dirty="0" err="1"/>
              <a:t>lễ</a:t>
            </a:r>
            <a:r>
              <a:rPr lang="en-US" sz="2400" b="1" dirty="0"/>
              <a:t> </a:t>
            </a:r>
            <a:r>
              <a:rPr lang="en-US" sz="2400" b="1" dirty="0" err="1"/>
              <a:t>hội</a:t>
            </a:r>
            <a:r>
              <a:rPr lang="en-US" sz="2400" b="1" dirty="0"/>
              <a:t>, </a:t>
            </a:r>
            <a:r>
              <a:rPr lang="en-US" sz="2400" b="1" dirty="0" err="1"/>
              <a:t>chôn</a:t>
            </a:r>
            <a:r>
              <a:rPr lang="en-US" sz="2400" b="1" dirty="0"/>
              <a:t> </a:t>
            </a:r>
            <a:r>
              <a:rPr lang="en-US" sz="2400" b="1" dirty="0" err="1"/>
              <a:t>người</a:t>
            </a:r>
            <a:r>
              <a:rPr lang="en-US" sz="2400" b="1" dirty="0"/>
              <a:t> </a:t>
            </a:r>
            <a:r>
              <a:rPr lang="en-US" sz="2400" b="1" dirty="0" err="1"/>
              <a:t>chết</a:t>
            </a:r>
            <a:r>
              <a:rPr lang="en-US" sz="2400" b="1" dirty="0"/>
              <a:t>…..</a:t>
            </a:r>
          </a:p>
        </p:txBody>
      </p:sp>
    </p:spTree>
    <p:extLst>
      <p:ext uri="{BB962C8B-B14F-4D97-AF65-F5344CB8AC3E}">
        <p14:creationId xmlns:p14="http://schemas.microsoft.com/office/powerpoint/2010/main" val="4266786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54" y="229900"/>
            <a:ext cx="11110451" cy="1200329"/>
          </a:xfrm>
          <a:prstGeom prst="rect">
            <a:avLst/>
          </a:prstGeom>
        </p:spPr>
        <p:txBody>
          <a:bodyPr wrap="square">
            <a:spAutoFit/>
          </a:bodyPr>
          <a:lstStyle/>
          <a:p>
            <a:pPr algn="ctr"/>
            <a:r>
              <a:rPr lang="vi-VN" sz="3600" b="1" dirty="0">
                <a:solidFill>
                  <a:srgbClr val="FF0000"/>
                </a:solidFill>
              </a:rPr>
              <a:t>BÀI </a:t>
            </a:r>
            <a:r>
              <a:rPr lang="en-US" sz="3600" b="1" dirty="0">
                <a:solidFill>
                  <a:srgbClr val="FF0000"/>
                </a:solidFill>
              </a:rPr>
              <a:t>17. ĐẤU TRANH BẢO TỒN VÀ PHÁT TRIỂN VĂN HOÁ DÂN TỘC THỜI BẮC THUỘC</a:t>
            </a:r>
          </a:p>
        </p:txBody>
      </p:sp>
      <p:sp>
        <p:nvSpPr>
          <p:cNvPr id="3" name="Rectangle 2"/>
          <p:cNvSpPr/>
          <p:nvPr/>
        </p:nvSpPr>
        <p:spPr>
          <a:xfrm>
            <a:off x="577374" y="1429918"/>
            <a:ext cx="6398803" cy="584775"/>
          </a:xfrm>
          <a:prstGeom prst="rect">
            <a:avLst/>
          </a:prstGeom>
        </p:spPr>
        <p:txBody>
          <a:bodyPr wrap="none">
            <a:spAutoFit/>
          </a:bodyPr>
          <a:lstStyle/>
          <a:p>
            <a:r>
              <a:rPr lang="en-US" sz="3200" b="1" u="sng" dirty="0">
                <a:solidFill>
                  <a:srgbClr val="FF0000"/>
                </a:solidFill>
              </a:rPr>
              <a:t>I. </a:t>
            </a:r>
            <a:r>
              <a:rPr lang="en-US" sz="3200" b="1" u="sng" dirty="0" err="1">
                <a:solidFill>
                  <a:srgbClr val="FF0000"/>
                </a:solidFill>
              </a:rPr>
              <a:t>Đấu</a:t>
            </a:r>
            <a:r>
              <a:rPr lang="en-US" sz="3200" b="1" u="sng" dirty="0">
                <a:solidFill>
                  <a:srgbClr val="FF0000"/>
                </a:solidFill>
              </a:rPr>
              <a:t> </a:t>
            </a:r>
            <a:r>
              <a:rPr lang="en-US" sz="3200" b="1" u="sng" dirty="0" err="1">
                <a:solidFill>
                  <a:srgbClr val="FF0000"/>
                </a:solidFill>
              </a:rPr>
              <a:t>tranh</a:t>
            </a:r>
            <a:r>
              <a:rPr lang="en-US" sz="3200" b="1" u="sng" dirty="0">
                <a:solidFill>
                  <a:srgbClr val="FF0000"/>
                </a:solidFill>
              </a:rPr>
              <a:t> </a:t>
            </a:r>
            <a:r>
              <a:rPr lang="en-US" sz="3200" b="1" u="sng" dirty="0" err="1">
                <a:solidFill>
                  <a:srgbClr val="FF0000"/>
                </a:solidFill>
              </a:rPr>
              <a:t>bảo</a:t>
            </a:r>
            <a:r>
              <a:rPr lang="en-US" sz="3200" b="1" u="sng" dirty="0">
                <a:solidFill>
                  <a:srgbClr val="FF0000"/>
                </a:solidFill>
              </a:rPr>
              <a:t> </a:t>
            </a:r>
            <a:r>
              <a:rPr lang="en-US" sz="3200" b="1" u="sng" dirty="0" err="1">
                <a:solidFill>
                  <a:srgbClr val="FF0000"/>
                </a:solidFill>
              </a:rPr>
              <a:t>tồn</a:t>
            </a:r>
            <a:r>
              <a:rPr lang="en-US" sz="3200" b="1" u="sng" dirty="0">
                <a:solidFill>
                  <a:srgbClr val="FF0000"/>
                </a:solidFill>
              </a:rPr>
              <a:t> </a:t>
            </a:r>
            <a:r>
              <a:rPr lang="en-US" sz="3200" b="1" u="sng" dirty="0" err="1">
                <a:solidFill>
                  <a:srgbClr val="FF0000"/>
                </a:solidFill>
              </a:rPr>
              <a:t>văn</a:t>
            </a:r>
            <a:r>
              <a:rPr lang="en-US" sz="3200" b="1" u="sng" dirty="0">
                <a:solidFill>
                  <a:srgbClr val="FF0000"/>
                </a:solidFill>
              </a:rPr>
              <a:t> </a:t>
            </a:r>
            <a:r>
              <a:rPr lang="en-US" sz="3200" b="1" u="sng" dirty="0" err="1">
                <a:solidFill>
                  <a:srgbClr val="FF0000"/>
                </a:solidFill>
              </a:rPr>
              <a:t>hoá</a:t>
            </a:r>
            <a:r>
              <a:rPr lang="en-US" sz="3200" b="1" u="sng" dirty="0">
                <a:solidFill>
                  <a:srgbClr val="FF0000"/>
                </a:solidFill>
              </a:rPr>
              <a:t> </a:t>
            </a:r>
            <a:r>
              <a:rPr lang="en-US" sz="3200" b="1" u="sng" dirty="0" err="1">
                <a:solidFill>
                  <a:srgbClr val="FF0000"/>
                </a:solidFill>
              </a:rPr>
              <a:t>dân</a:t>
            </a:r>
            <a:r>
              <a:rPr lang="en-US" sz="3200" b="1" u="sng" dirty="0">
                <a:solidFill>
                  <a:srgbClr val="FF0000"/>
                </a:solidFill>
              </a:rPr>
              <a:t> </a:t>
            </a:r>
            <a:r>
              <a:rPr lang="en-US" sz="3200" b="1" u="sng" dirty="0" err="1">
                <a:solidFill>
                  <a:srgbClr val="FF0000"/>
                </a:solidFill>
              </a:rPr>
              <a:t>tộc</a:t>
            </a:r>
            <a:endParaRPr lang="en-US" sz="3200" u="sng" dirty="0">
              <a:solidFill>
                <a:srgbClr val="FF0000"/>
              </a:solidFill>
            </a:endParaRPr>
          </a:p>
        </p:txBody>
      </p:sp>
      <p:sp>
        <p:nvSpPr>
          <p:cNvPr id="4" name="Rectangle 3"/>
          <p:cNvSpPr/>
          <p:nvPr/>
        </p:nvSpPr>
        <p:spPr>
          <a:xfrm>
            <a:off x="176979" y="2045233"/>
            <a:ext cx="11754466" cy="4401205"/>
          </a:xfrm>
          <a:prstGeom prst="rect">
            <a:avLst/>
          </a:prstGeom>
        </p:spPr>
        <p:txBody>
          <a:bodyPr wrap="square">
            <a:spAutoFit/>
          </a:bodyPr>
          <a:lstStyle/>
          <a:p>
            <a:r>
              <a:rPr lang="en-US" sz="3200" dirty="0" smtClean="0"/>
              <a:t>- </a:t>
            </a:r>
            <a:r>
              <a:rPr lang="en-US" sz="3200" dirty="0" err="1"/>
              <a:t>Người</a:t>
            </a:r>
            <a:r>
              <a:rPr lang="en-US" sz="3200" dirty="0"/>
              <a:t> </a:t>
            </a:r>
            <a:r>
              <a:rPr lang="en-US" sz="3200" dirty="0" err="1"/>
              <a:t>Việt</a:t>
            </a:r>
            <a:r>
              <a:rPr lang="en-US" sz="3200" dirty="0"/>
              <a:t> </a:t>
            </a:r>
            <a:r>
              <a:rPr lang="en-US" sz="3200" dirty="0" err="1" smtClean="0"/>
              <a:t>luôn</a:t>
            </a:r>
            <a:r>
              <a:rPr lang="en-US" sz="3200" dirty="0" smtClean="0"/>
              <a:t> </a:t>
            </a:r>
            <a:r>
              <a:rPr lang="en-US" sz="3200" dirty="0" err="1"/>
              <a:t>có</a:t>
            </a:r>
            <a:r>
              <a:rPr lang="en-US" sz="3200" dirty="0"/>
              <a:t> ý </a:t>
            </a:r>
            <a:r>
              <a:rPr lang="en-US" sz="3200" dirty="0" err="1"/>
              <a:t>thức</a:t>
            </a:r>
            <a:r>
              <a:rPr lang="en-US" sz="3200" dirty="0"/>
              <a:t> </a:t>
            </a:r>
            <a:r>
              <a:rPr lang="en-US" sz="3200" dirty="0" err="1"/>
              <a:t>giữ</a:t>
            </a:r>
            <a:r>
              <a:rPr lang="en-US" sz="3200" dirty="0"/>
              <a:t> </a:t>
            </a:r>
            <a:r>
              <a:rPr lang="en-US" sz="3200" dirty="0" err="1"/>
              <a:t>gìn</a:t>
            </a:r>
            <a:r>
              <a:rPr lang="en-US" sz="3200" dirty="0"/>
              <a:t> </a:t>
            </a:r>
            <a:r>
              <a:rPr lang="en-US" sz="3200" dirty="0" err="1"/>
              <a:t>dòng</a:t>
            </a:r>
            <a:r>
              <a:rPr lang="en-US" sz="3200" dirty="0"/>
              <a:t> </a:t>
            </a:r>
            <a:r>
              <a:rPr lang="en-US" sz="3200" dirty="0" err="1"/>
              <a:t>giống</a:t>
            </a:r>
            <a:r>
              <a:rPr lang="en-US" sz="3200" dirty="0"/>
              <a:t> </a:t>
            </a:r>
            <a:r>
              <a:rPr lang="en-US" sz="3200" dirty="0" err="1"/>
              <a:t>Tiên</a:t>
            </a:r>
            <a:r>
              <a:rPr lang="en-US" sz="3200" dirty="0"/>
              <a:t> </a:t>
            </a:r>
            <a:r>
              <a:rPr lang="en-US" sz="3200" dirty="0" err="1"/>
              <a:t>Rồng</a:t>
            </a:r>
            <a:r>
              <a:rPr lang="en-US" sz="3200" dirty="0"/>
              <a:t> </a:t>
            </a:r>
            <a:r>
              <a:rPr lang="en-US" sz="3200" dirty="0" err="1"/>
              <a:t>và</a:t>
            </a:r>
            <a:r>
              <a:rPr lang="en-US" sz="3200" dirty="0"/>
              <a:t> </a:t>
            </a:r>
            <a:r>
              <a:rPr lang="en-US" sz="3200" dirty="0" err="1"/>
              <a:t>nền</a:t>
            </a:r>
            <a:r>
              <a:rPr lang="en-US" sz="3200" dirty="0"/>
              <a:t> </a:t>
            </a:r>
            <a:r>
              <a:rPr lang="en-US" sz="3200" dirty="0" err="1"/>
              <a:t>văn</a:t>
            </a:r>
            <a:r>
              <a:rPr lang="en-US" sz="3200" dirty="0"/>
              <a:t> </a:t>
            </a:r>
            <a:r>
              <a:rPr lang="en-US" sz="3200" dirty="0" err="1"/>
              <a:t>hóa</a:t>
            </a:r>
            <a:r>
              <a:rPr lang="en-US" sz="3200" dirty="0"/>
              <a:t> cha </a:t>
            </a:r>
            <a:r>
              <a:rPr lang="en-US" sz="3200" dirty="0" err="1"/>
              <a:t>ông</a:t>
            </a:r>
            <a:r>
              <a:rPr lang="en-US" sz="3200" dirty="0"/>
              <a:t> </a:t>
            </a:r>
            <a:r>
              <a:rPr lang="en-US" sz="3200" dirty="0" err="1"/>
              <a:t>để</a:t>
            </a:r>
            <a:r>
              <a:rPr lang="en-US" sz="3200" dirty="0"/>
              <a:t> </a:t>
            </a:r>
            <a:r>
              <a:rPr lang="en-US" sz="3200" dirty="0" err="1"/>
              <a:t>lại</a:t>
            </a:r>
            <a:r>
              <a:rPr lang="en-US" sz="3200" dirty="0"/>
              <a:t>.</a:t>
            </a:r>
          </a:p>
          <a:p>
            <a:r>
              <a:rPr lang="en-US" sz="3200" dirty="0"/>
              <a:t>- </a:t>
            </a:r>
            <a:r>
              <a:rPr lang="en-US" sz="3200" dirty="0" err="1"/>
              <a:t>Người</a:t>
            </a:r>
            <a:r>
              <a:rPr lang="en-US" sz="3200" dirty="0"/>
              <a:t> </a:t>
            </a:r>
            <a:r>
              <a:rPr lang="en-US" sz="3200" dirty="0" err="1"/>
              <a:t>Việt</a:t>
            </a:r>
            <a:r>
              <a:rPr lang="en-US" sz="3200" dirty="0"/>
              <a:t> </a:t>
            </a:r>
            <a:r>
              <a:rPr lang="en-US" sz="3200" dirty="0" err="1"/>
              <a:t>vẫn</a:t>
            </a:r>
            <a:r>
              <a:rPr lang="en-US" sz="3200" dirty="0"/>
              <a:t> </a:t>
            </a:r>
            <a:r>
              <a:rPr lang="en-US" sz="3200" dirty="0" err="1"/>
              <a:t>nghe</a:t>
            </a:r>
            <a:r>
              <a:rPr lang="en-US" sz="3200" dirty="0"/>
              <a:t>, </a:t>
            </a:r>
            <a:r>
              <a:rPr lang="en-US" sz="3200" dirty="0" err="1"/>
              <a:t>nói</a:t>
            </a:r>
            <a:r>
              <a:rPr lang="en-US" sz="3200" dirty="0"/>
              <a:t>, </a:t>
            </a:r>
            <a:r>
              <a:rPr lang="en-US" sz="3200" dirty="0" err="1"/>
              <a:t>truyền</a:t>
            </a:r>
            <a:r>
              <a:rPr lang="en-US" sz="3200" dirty="0"/>
              <a:t> </a:t>
            </a:r>
            <a:r>
              <a:rPr lang="en-US" sz="3200" dirty="0" err="1"/>
              <a:t>lại</a:t>
            </a:r>
            <a:r>
              <a:rPr lang="en-US" sz="3200" dirty="0"/>
              <a:t> </a:t>
            </a:r>
            <a:r>
              <a:rPr lang="en-US" sz="3200" dirty="0" err="1"/>
              <a:t>cho</a:t>
            </a:r>
            <a:r>
              <a:rPr lang="en-US" sz="3200" dirty="0"/>
              <a:t> con </a:t>
            </a:r>
            <a:r>
              <a:rPr lang="en-US" sz="3200" dirty="0" err="1"/>
              <a:t>cháu</a:t>
            </a:r>
            <a:r>
              <a:rPr lang="en-US" sz="3200" dirty="0"/>
              <a:t> </a:t>
            </a:r>
            <a:r>
              <a:rPr lang="en-US" sz="3200" dirty="0" err="1"/>
              <a:t>tiếng</a:t>
            </a:r>
            <a:r>
              <a:rPr lang="en-US" sz="3200" dirty="0"/>
              <a:t> </a:t>
            </a:r>
            <a:r>
              <a:rPr lang="en-US" sz="3200" dirty="0" err="1"/>
              <a:t>mẹ</a:t>
            </a:r>
            <a:r>
              <a:rPr lang="en-US" sz="3200" dirty="0"/>
              <a:t> </a:t>
            </a:r>
            <a:r>
              <a:rPr lang="en-US" sz="3200" dirty="0" err="1"/>
              <a:t>đẻ</a:t>
            </a:r>
            <a:r>
              <a:rPr lang="en-US" sz="3200" dirty="0"/>
              <a:t>.</a:t>
            </a:r>
          </a:p>
          <a:p>
            <a:r>
              <a:rPr lang="en-US" sz="3200" dirty="0"/>
              <a:t>- </a:t>
            </a:r>
            <a:r>
              <a:rPr lang="en-US" sz="3200" dirty="0" err="1"/>
              <a:t>Những</a:t>
            </a:r>
            <a:r>
              <a:rPr lang="en-US" sz="3200" dirty="0"/>
              <a:t> </a:t>
            </a:r>
            <a:r>
              <a:rPr lang="en-US" sz="3200" dirty="0" err="1"/>
              <a:t>tín</a:t>
            </a:r>
            <a:r>
              <a:rPr lang="en-US" sz="3200" dirty="0"/>
              <a:t> </a:t>
            </a:r>
            <a:r>
              <a:rPr lang="en-US" sz="3200" dirty="0" err="1"/>
              <a:t>ngưỡng</a:t>
            </a:r>
            <a:r>
              <a:rPr lang="en-US" sz="3200" dirty="0"/>
              <a:t> </a:t>
            </a:r>
            <a:r>
              <a:rPr lang="en-US" sz="3200" dirty="0" err="1"/>
              <a:t>truyền</a:t>
            </a:r>
            <a:r>
              <a:rPr lang="en-US" sz="3200" dirty="0"/>
              <a:t> </a:t>
            </a:r>
            <a:r>
              <a:rPr lang="en-US" sz="3200" dirty="0" err="1"/>
              <a:t>thống</a:t>
            </a:r>
            <a:r>
              <a:rPr lang="en-US" sz="3200" dirty="0"/>
              <a:t> </a:t>
            </a:r>
            <a:r>
              <a:rPr lang="en-US" sz="3200" dirty="0" err="1"/>
              <a:t>như</a:t>
            </a:r>
            <a:r>
              <a:rPr lang="en-US" sz="3200" dirty="0"/>
              <a:t> </a:t>
            </a:r>
            <a:r>
              <a:rPr lang="en-US" sz="3200" dirty="0" err="1"/>
              <a:t>thờ</a:t>
            </a:r>
            <a:r>
              <a:rPr lang="en-US" sz="3200" dirty="0"/>
              <a:t> </a:t>
            </a:r>
            <a:r>
              <a:rPr lang="en-US" sz="3200" dirty="0" err="1"/>
              <a:t>cúng</a:t>
            </a:r>
            <a:r>
              <a:rPr lang="en-US" sz="3200" dirty="0"/>
              <a:t> </a:t>
            </a:r>
            <a:r>
              <a:rPr lang="en-US" sz="3200" dirty="0" err="1"/>
              <a:t>tổ</a:t>
            </a:r>
            <a:r>
              <a:rPr lang="en-US" sz="3200" dirty="0"/>
              <a:t> </a:t>
            </a:r>
            <a:r>
              <a:rPr lang="en-US" sz="3200" dirty="0" err="1"/>
              <a:t>tiên</a:t>
            </a:r>
            <a:r>
              <a:rPr lang="en-US" sz="3200" dirty="0"/>
              <a:t>, </a:t>
            </a:r>
            <a:r>
              <a:rPr lang="en-US" sz="3200" dirty="0" err="1"/>
              <a:t>thờ</a:t>
            </a:r>
            <a:r>
              <a:rPr lang="en-US" sz="3200" dirty="0"/>
              <a:t> </a:t>
            </a:r>
            <a:r>
              <a:rPr lang="en-US" sz="3200" dirty="0" err="1"/>
              <a:t>các</a:t>
            </a:r>
            <a:r>
              <a:rPr lang="en-US" sz="3200" dirty="0"/>
              <a:t> </a:t>
            </a:r>
            <a:r>
              <a:rPr lang="en-US" sz="3200" dirty="0" err="1"/>
              <a:t>vị</a:t>
            </a:r>
            <a:r>
              <a:rPr lang="en-US" sz="3200" dirty="0"/>
              <a:t> </a:t>
            </a:r>
            <a:r>
              <a:rPr lang="en-US" sz="3200" dirty="0" err="1"/>
              <a:t>thần</a:t>
            </a:r>
            <a:r>
              <a:rPr lang="en-US" sz="3200" dirty="0"/>
              <a:t> </a:t>
            </a:r>
            <a:r>
              <a:rPr lang="en-US" sz="3200" dirty="0" err="1"/>
              <a:t>tự</a:t>
            </a:r>
            <a:r>
              <a:rPr lang="en-US" sz="3200" dirty="0"/>
              <a:t> </a:t>
            </a:r>
            <a:r>
              <a:rPr lang="en-US" sz="3200" dirty="0" err="1"/>
              <a:t>nhiên</a:t>
            </a:r>
            <a:r>
              <a:rPr lang="en-US" sz="3200" dirty="0"/>
              <a:t>… </a:t>
            </a:r>
            <a:r>
              <a:rPr lang="en-US" sz="3200" dirty="0" err="1"/>
              <a:t>tiếp</a:t>
            </a:r>
            <a:r>
              <a:rPr lang="en-US" sz="3200" dirty="0"/>
              <a:t> </a:t>
            </a:r>
            <a:r>
              <a:rPr lang="en-US" sz="3200" dirty="0" err="1"/>
              <a:t>tục</a:t>
            </a:r>
            <a:r>
              <a:rPr lang="en-US" sz="3200" dirty="0"/>
              <a:t> </a:t>
            </a:r>
            <a:r>
              <a:rPr lang="en-US" sz="3200" dirty="0" err="1"/>
              <a:t>được</a:t>
            </a:r>
            <a:r>
              <a:rPr lang="en-US" sz="3200" dirty="0"/>
              <a:t> </a:t>
            </a:r>
            <a:r>
              <a:rPr lang="en-US" sz="3200" dirty="0" err="1"/>
              <a:t>duy</a:t>
            </a:r>
            <a:r>
              <a:rPr lang="en-US" sz="3200" dirty="0"/>
              <a:t> </a:t>
            </a:r>
            <a:r>
              <a:rPr lang="en-US" sz="3200" dirty="0" err="1"/>
              <a:t>trì</a:t>
            </a:r>
            <a:r>
              <a:rPr lang="en-US" sz="3200" dirty="0"/>
              <a:t>.</a:t>
            </a:r>
          </a:p>
          <a:p>
            <a:r>
              <a:rPr lang="en-US" sz="3200" dirty="0"/>
              <a:t>- </a:t>
            </a:r>
            <a:r>
              <a:rPr lang="en-US" sz="3200" dirty="0" err="1"/>
              <a:t>Bảo</a:t>
            </a:r>
            <a:r>
              <a:rPr lang="en-US" sz="3200" dirty="0"/>
              <a:t> </a:t>
            </a:r>
            <a:r>
              <a:rPr lang="en-US" sz="3200" dirty="0" err="1"/>
              <a:t>tồn</a:t>
            </a:r>
            <a:r>
              <a:rPr lang="en-US" sz="3200" dirty="0"/>
              <a:t> </a:t>
            </a:r>
            <a:r>
              <a:rPr lang="en-US" sz="3200" dirty="0" err="1"/>
              <a:t>phong</a:t>
            </a:r>
            <a:r>
              <a:rPr lang="en-US" sz="3200" dirty="0"/>
              <a:t> </a:t>
            </a:r>
            <a:r>
              <a:rPr lang="en-US" sz="3200" dirty="0" err="1"/>
              <a:t>tục</a:t>
            </a:r>
            <a:r>
              <a:rPr lang="en-US" sz="3200" dirty="0"/>
              <a:t> </a:t>
            </a:r>
            <a:r>
              <a:rPr lang="en-US" sz="3200" dirty="0" err="1"/>
              <a:t>tập</a:t>
            </a:r>
            <a:r>
              <a:rPr lang="en-US" sz="3200" dirty="0"/>
              <a:t> </a:t>
            </a:r>
            <a:r>
              <a:rPr lang="en-US" sz="3200" dirty="0" err="1"/>
              <a:t>quán</a:t>
            </a:r>
            <a:r>
              <a:rPr lang="en-US" sz="3200" dirty="0"/>
              <a:t> </a:t>
            </a:r>
            <a:r>
              <a:rPr lang="en-US" sz="3200" dirty="0" err="1"/>
              <a:t>của</a:t>
            </a:r>
            <a:r>
              <a:rPr lang="en-US" sz="3200" dirty="0"/>
              <a:t> </a:t>
            </a:r>
            <a:r>
              <a:rPr lang="en-US" sz="3200" dirty="0" err="1"/>
              <a:t>người</a:t>
            </a:r>
            <a:r>
              <a:rPr lang="en-US" sz="3200" dirty="0"/>
              <a:t> </a:t>
            </a:r>
            <a:r>
              <a:rPr lang="en-US" sz="3200" dirty="0" err="1"/>
              <a:t>Việt</a:t>
            </a:r>
            <a:r>
              <a:rPr lang="en-US" sz="3200" dirty="0"/>
              <a:t> </a:t>
            </a:r>
            <a:r>
              <a:rPr lang="en-US" sz="3200" dirty="0" err="1"/>
              <a:t>như</a:t>
            </a:r>
            <a:r>
              <a:rPr lang="en-US" sz="3200" dirty="0"/>
              <a:t>  </a:t>
            </a:r>
            <a:r>
              <a:rPr lang="en-US" sz="3200" dirty="0" err="1"/>
              <a:t>tục</a:t>
            </a:r>
            <a:r>
              <a:rPr lang="en-US" sz="3200" dirty="0"/>
              <a:t> </a:t>
            </a:r>
            <a:r>
              <a:rPr lang="en-US" sz="3200" dirty="0" err="1"/>
              <a:t>nhuộm</a:t>
            </a:r>
            <a:r>
              <a:rPr lang="en-US" sz="3200" dirty="0"/>
              <a:t> </a:t>
            </a:r>
            <a:r>
              <a:rPr lang="en-US" sz="3200" dirty="0" err="1"/>
              <a:t>răng</a:t>
            </a:r>
            <a:r>
              <a:rPr lang="en-US" sz="3200" dirty="0"/>
              <a:t> , </a:t>
            </a:r>
            <a:r>
              <a:rPr lang="en-US" sz="3200" dirty="0" err="1"/>
              <a:t>ăn</a:t>
            </a:r>
            <a:r>
              <a:rPr lang="en-US" sz="3200" dirty="0"/>
              <a:t> </a:t>
            </a:r>
            <a:r>
              <a:rPr lang="en-US" sz="3200" dirty="0" err="1"/>
              <a:t>trầu</a:t>
            </a:r>
            <a:r>
              <a:rPr lang="en-US" sz="3200" dirty="0"/>
              <a:t>, </a:t>
            </a:r>
            <a:r>
              <a:rPr lang="en-US" sz="3200" dirty="0" err="1"/>
              <a:t>búi</a:t>
            </a:r>
            <a:r>
              <a:rPr lang="en-US" sz="3200" dirty="0"/>
              <a:t> </a:t>
            </a:r>
            <a:r>
              <a:rPr lang="en-US" sz="3200" dirty="0" err="1"/>
              <a:t>tóc</a:t>
            </a:r>
            <a:r>
              <a:rPr lang="en-US" sz="3200" dirty="0"/>
              <a:t>, </a:t>
            </a:r>
            <a:r>
              <a:rPr lang="en-US" sz="3200" dirty="0" err="1"/>
              <a:t>xăm</a:t>
            </a:r>
            <a:r>
              <a:rPr lang="en-US" sz="3200" dirty="0"/>
              <a:t> </a:t>
            </a:r>
            <a:r>
              <a:rPr lang="en-US" sz="3200" dirty="0" err="1"/>
              <a:t>mình</a:t>
            </a:r>
            <a:r>
              <a:rPr lang="en-US" sz="3200" dirty="0"/>
              <a:t>, </a:t>
            </a:r>
            <a:r>
              <a:rPr lang="en-US" sz="3200" dirty="0" err="1"/>
              <a:t>làm</a:t>
            </a:r>
            <a:r>
              <a:rPr lang="en-US" sz="3200" dirty="0"/>
              <a:t> </a:t>
            </a:r>
            <a:r>
              <a:rPr lang="en-US" sz="3200" dirty="0" err="1"/>
              <a:t>bánh</a:t>
            </a:r>
            <a:r>
              <a:rPr lang="en-US" sz="3200" dirty="0"/>
              <a:t> </a:t>
            </a:r>
            <a:r>
              <a:rPr lang="en-US" sz="3200" dirty="0" err="1"/>
              <a:t>chưng</a:t>
            </a:r>
            <a:r>
              <a:rPr lang="en-US" sz="3200" dirty="0"/>
              <a:t> </a:t>
            </a:r>
            <a:r>
              <a:rPr lang="en-US" sz="3200" dirty="0" err="1"/>
              <a:t>bánh</a:t>
            </a:r>
            <a:r>
              <a:rPr lang="en-US" sz="3200" dirty="0"/>
              <a:t> </a:t>
            </a:r>
            <a:r>
              <a:rPr lang="en-US" sz="3200" dirty="0" err="1"/>
              <a:t>giầy</a:t>
            </a:r>
            <a:r>
              <a:rPr lang="en-US" sz="3200" dirty="0"/>
              <a:t> ….</a:t>
            </a:r>
          </a:p>
          <a:p>
            <a:pPr algn="just"/>
            <a:r>
              <a:rPr lang="en-US" sz="2800" b="1" dirty="0"/>
              <a:t>=&gt; </a:t>
            </a:r>
            <a:r>
              <a:rPr lang="en-US" sz="2800" b="1" dirty="0" err="1"/>
              <a:t>Chính</a:t>
            </a:r>
            <a:r>
              <a:rPr lang="en-US" sz="2800" b="1" dirty="0"/>
              <a:t> </a:t>
            </a:r>
            <a:r>
              <a:rPr lang="en-US" sz="2800" b="1" dirty="0" err="1"/>
              <a:t>sách</a:t>
            </a:r>
            <a:r>
              <a:rPr lang="en-US" sz="2800" b="1" dirty="0"/>
              <a:t> </a:t>
            </a:r>
            <a:r>
              <a:rPr lang="en-US" sz="2800" b="1" dirty="0" err="1"/>
              <a:t>đồng</a:t>
            </a:r>
            <a:r>
              <a:rPr lang="en-US" sz="2800" b="1" dirty="0"/>
              <a:t> </a:t>
            </a:r>
            <a:r>
              <a:rPr lang="en-US" sz="2800" b="1" dirty="0" err="1"/>
              <a:t>hoá</a:t>
            </a:r>
            <a:r>
              <a:rPr lang="en-US" sz="2800" b="1" dirty="0"/>
              <a:t> </a:t>
            </a:r>
            <a:r>
              <a:rPr lang="en-US" sz="2800" b="1" dirty="0" err="1"/>
              <a:t>của</a:t>
            </a:r>
            <a:r>
              <a:rPr lang="en-US" sz="2800" b="1" dirty="0"/>
              <a:t> </a:t>
            </a:r>
            <a:r>
              <a:rPr lang="en-US" sz="2800" b="1" dirty="0" err="1"/>
              <a:t>các</a:t>
            </a:r>
            <a:r>
              <a:rPr lang="en-US" sz="2800" b="1" dirty="0"/>
              <a:t> </a:t>
            </a:r>
            <a:r>
              <a:rPr lang="en-US" sz="2800" b="1" dirty="0" err="1"/>
              <a:t>triều</a:t>
            </a:r>
            <a:r>
              <a:rPr lang="en-US" sz="2800" b="1" dirty="0"/>
              <a:t> </a:t>
            </a:r>
            <a:r>
              <a:rPr lang="en-US" sz="2800" b="1" dirty="0" err="1"/>
              <a:t>đại</a:t>
            </a:r>
            <a:r>
              <a:rPr lang="en-US" sz="2800" b="1" dirty="0"/>
              <a:t> </a:t>
            </a:r>
            <a:r>
              <a:rPr lang="en-US" sz="2800" b="1" dirty="0" err="1"/>
              <a:t>phong</a:t>
            </a:r>
            <a:r>
              <a:rPr lang="en-US" sz="2800" b="1" dirty="0"/>
              <a:t> </a:t>
            </a:r>
            <a:r>
              <a:rPr lang="en-US" sz="2800" b="1" dirty="0" err="1"/>
              <a:t>kiến</a:t>
            </a:r>
            <a:r>
              <a:rPr lang="en-US" sz="2800" b="1" dirty="0"/>
              <a:t> </a:t>
            </a:r>
            <a:r>
              <a:rPr lang="en-US" sz="2800" b="1" dirty="0" err="1"/>
              <a:t>phương</a:t>
            </a:r>
            <a:r>
              <a:rPr lang="en-US" sz="2800" b="1" dirty="0"/>
              <a:t> </a:t>
            </a:r>
            <a:r>
              <a:rPr lang="en-US" sz="2800" b="1" dirty="0" err="1"/>
              <a:t>Bắc</a:t>
            </a:r>
            <a:r>
              <a:rPr lang="en-US" sz="2800" b="1" dirty="0"/>
              <a:t> </a:t>
            </a:r>
            <a:r>
              <a:rPr lang="en-US" sz="2800" b="1" dirty="0" err="1"/>
              <a:t>đối</a:t>
            </a:r>
            <a:r>
              <a:rPr lang="en-US" sz="2800" b="1" dirty="0"/>
              <a:t> </a:t>
            </a:r>
            <a:r>
              <a:rPr lang="en-US" sz="2800" b="1" dirty="0" err="1"/>
              <a:t>với</a:t>
            </a:r>
            <a:r>
              <a:rPr lang="en-US" sz="2800" b="1" dirty="0"/>
              <a:t> </a:t>
            </a:r>
            <a:r>
              <a:rPr lang="en-US" sz="2800" b="1" dirty="0" err="1"/>
              <a:t>nước</a:t>
            </a:r>
            <a:r>
              <a:rPr lang="en-US" sz="2800" b="1" dirty="0"/>
              <a:t> ta </a:t>
            </a:r>
            <a:r>
              <a:rPr lang="en-US" sz="2800" b="1" dirty="0" err="1"/>
              <a:t>đã</a:t>
            </a:r>
            <a:r>
              <a:rPr lang="en-US" sz="2800" b="1" dirty="0"/>
              <a:t> </a:t>
            </a:r>
            <a:r>
              <a:rPr lang="en-US" sz="2800" b="1" dirty="0" err="1"/>
              <a:t>thất</a:t>
            </a:r>
            <a:r>
              <a:rPr lang="en-US" sz="2800" b="1" dirty="0"/>
              <a:t> </a:t>
            </a:r>
            <a:r>
              <a:rPr lang="en-US" sz="2800" b="1" dirty="0" err="1"/>
              <a:t>bại</a:t>
            </a:r>
            <a:r>
              <a:rPr lang="en-US" sz="2800" b="1" dirty="0"/>
              <a:t>.</a:t>
            </a:r>
            <a:endParaRPr lang="en-US" sz="2800" dirty="0"/>
          </a:p>
        </p:txBody>
      </p:sp>
    </p:spTree>
    <p:extLst>
      <p:ext uri="{BB962C8B-B14F-4D97-AF65-F5344CB8AC3E}">
        <p14:creationId xmlns:p14="http://schemas.microsoft.com/office/powerpoint/2010/main" val="4181730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54" y="229900"/>
            <a:ext cx="11110451" cy="1200329"/>
          </a:xfrm>
          <a:prstGeom prst="rect">
            <a:avLst/>
          </a:prstGeom>
        </p:spPr>
        <p:txBody>
          <a:bodyPr wrap="square">
            <a:spAutoFit/>
          </a:bodyPr>
          <a:lstStyle/>
          <a:p>
            <a:pPr algn="ctr"/>
            <a:r>
              <a:rPr lang="vi-VN" sz="3600" b="1" dirty="0">
                <a:solidFill>
                  <a:srgbClr val="FF0000"/>
                </a:solidFill>
              </a:rPr>
              <a:t>BÀI </a:t>
            </a:r>
            <a:r>
              <a:rPr lang="en-US" sz="3600" b="1" dirty="0">
                <a:solidFill>
                  <a:srgbClr val="FF0000"/>
                </a:solidFill>
              </a:rPr>
              <a:t>17. ĐẤU TRANH BẢO TỒN VÀ PHÁT TRIỂN VĂN HOÁ DÂN TỘC THỜI BẮC THUỘC</a:t>
            </a:r>
          </a:p>
        </p:txBody>
      </p:sp>
      <p:sp>
        <p:nvSpPr>
          <p:cNvPr id="3" name="Rectangle 2"/>
          <p:cNvSpPr/>
          <p:nvPr/>
        </p:nvSpPr>
        <p:spPr>
          <a:xfrm>
            <a:off x="577374" y="1429918"/>
            <a:ext cx="5197833" cy="584775"/>
          </a:xfrm>
          <a:prstGeom prst="rect">
            <a:avLst/>
          </a:prstGeom>
        </p:spPr>
        <p:txBody>
          <a:bodyPr wrap="none">
            <a:spAutoFit/>
          </a:bodyPr>
          <a:lstStyle/>
          <a:p>
            <a:r>
              <a:rPr lang="en-US" sz="3200" b="1" dirty="0">
                <a:solidFill>
                  <a:srgbClr val="FF0000"/>
                </a:solidFill>
              </a:rPr>
              <a:t>II. </a:t>
            </a:r>
            <a:r>
              <a:rPr lang="en-US" sz="3200" b="1" dirty="0" err="1">
                <a:solidFill>
                  <a:srgbClr val="FF0000"/>
                </a:solidFill>
              </a:rPr>
              <a:t>Phát</a:t>
            </a:r>
            <a:r>
              <a:rPr lang="en-US" sz="3200" b="1" dirty="0">
                <a:solidFill>
                  <a:srgbClr val="FF0000"/>
                </a:solidFill>
              </a:rPr>
              <a:t> </a:t>
            </a:r>
            <a:r>
              <a:rPr lang="en-US" sz="3200" b="1" dirty="0" err="1">
                <a:solidFill>
                  <a:srgbClr val="FF0000"/>
                </a:solidFill>
              </a:rPr>
              <a:t>triển</a:t>
            </a:r>
            <a:r>
              <a:rPr lang="en-US" sz="3200" b="1" dirty="0">
                <a:solidFill>
                  <a:srgbClr val="FF0000"/>
                </a:solidFill>
              </a:rPr>
              <a:t> </a:t>
            </a:r>
            <a:r>
              <a:rPr lang="en-US" sz="3200" b="1" dirty="0" err="1">
                <a:solidFill>
                  <a:srgbClr val="FF0000"/>
                </a:solidFill>
              </a:rPr>
              <a:t>văn</a:t>
            </a:r>
            <a:r>
              <a:rPr lang="en-US" sz="3200" b="1" dirty="0">
                <a:solidFill>
                  <a:srgbClr val="FF0000"/>
                </a:solidFill>
              </a:rPr>
              <a:t> </a:t>
            </a:r>
            <a:r>
              <a:rPr lang="en-US" sz="3200" b="1" dirty="0" err="1">
                <a:solidFill>
                  <a:srgbClr val="FF0000"/>
                </a:solidFill>
              </a:rPr>
              <a:t>hóa</a:t>
            </a:r>
            <a:r>
              <a:rPr lang="en-US" sz="3200" b="1" dirty="0">
                <a:solidFill>
                  <a:srgbClr val="FF0000"/>
                </a:solidFill>
              </a:rPr>
              <a:t> </a:t>
            </a:r>
            <a:r>
              <a:rPr lang="en-US" sz="3200" b="1" dirty="0" err="1">
                <a:solidFill>
                  <a:srgbClr val="FF0000"/>
                </a:solidFill>
              </a:rPr>
              <a:t>dân</a:t>
            </a:r>
            <a:r>
              <a:rPr lang="en-US" sz="3200" b="1" dirty="0">
                <a:solidFill>
                  <a:srgbClr val="FF0000"/>
                </a:solidFill>
              </a:rPr>
              <a:t> </a:t>
            </a:r>
            <a:r>
              <a:rPr lang="en-US" sz="3200" b="1" dirty="0" err="1">
                <a:solidFill>
                  <a:srgbClr val="FF0000"/>
                </a:solidFill>
              </a:rPr>
              <a:t>tộc</a:t>
            </a:r>
            <a:r>
              <a:rPr lang="en-US" sz="3200" b="1" dirty="0">
                <a:solidFill>
                  <a:srgbClr val="FF0000"/>
                </a:solidFill>
              </a:rPr>
              <a:t>.</a:t>
            </a:r>
            <a:endParaRPr lang="en-US" sz="3200" dirty="0">
              <a:solidFill>
                <a:srgbClr val="FF0000"/>
              </a:solidFill>
            </a:endParaRPr>
          </a:p>
        </p:txBody>
      </p:sp>
      <p:pic>
        <p:nvPicPr>
          <p:cNvPr id="5" name="Picture 4" descr="C:\Users\HP\OneDrive\Desktop\Screenshot_7.png"/>
          <p:cNvPicPr/>
          <p:nvPr/>
        </p:nvPicPr>
        <p:blipFill>
          <a:blip r:embed="rId2">
            <a:extLst>
              <a:ext uri="{28A0092B-C50C-407E-A947-70E740481C1C}">
                <a14:useLocalDpi xmlns:a14="http://schemas.microsoft.com/office/drawing/2010/main" val="0"/>
              </a:ext>
            </a:extLst>
          </a:blip>
          <a:srcRect/>
          <a:stretch>
            <a:fillRect/>
          </a:stretch>
        </p:blipFill>
        <p:spPr bwMode="auto">
          <a:xfrm>
            <a:off x="299739" y="2014692"/>
            <a:ext cx="4404995" cy="4681075"/>
          </a:xfrm>
          <a:prstGeom prst="rect">
            <a:avLst/>
          </a:prstGeom>
          <a:noFill/>
          <a:ln>
            <a:noFill/>
          </a:ln>
        </p:spPr>
      </p:pic>
      <p:pic>
        <p:nvPicPr>
          <p:cNvPr id="6" name="Picture 5" descr="C:\Users\HP\OneDrive\Desktop\Screenshot_11.png"/>
          <p:cNvPicPr/>
          <p:nvPr/>
        </p:nvPicPr>
        <p:blipFill>
          <a:blip r:embed="rId3">
            <a:extLst>
              <a:ext uri="{28A0092B-C50C-407E-A947-70E740481C1C}">
                <a14:useLocalDpi xmlns:a14="http://schemas.microsoft.com/office/drawing/2010/main" val="0"/>
              </a:ext>
            </a:extLst>
          </a:blip>
          <a:srcRect/>
          <a:stretch>
            <a:fillRect/>
          </a:stretch>
        </p:blipFill>
        <p:spPr bwMode="auto">
          <a:xfrm>
            <a:off x="4652141" y="2014692"/>
            <a:ext cx="3241675" cy="4386107"/>
          </a:xfrm>
          <a:prstGeom prst="rect">
            <a:avLst/>
          </a:prstGeom>
          <a:noFill/>
          <a:ln>
            <a:noFill/>
          </a:ln>
        </p:spPr>
      </p:pic>
      <p:pic>
        <p:nvPicPr>
          <p:cNvPr id="7" name="Picture 6" descr="C:\Users\HP\OneDrive\Desktop\Screenshot_13.png"/>
          <p:cNvPicPr/>
          <p:nvPr/>
        </p:nvPicPr>
        <p:blipFill>
          <a:blip r:embed="rId4">
            <a:extLst>
              <a:ext uri="{28A0092B-C50C-407E-A947-70E740481C1C}">
                <a14:useLocalDpi xmlns:a14="http://schemas.microsoft.com/office/drawing/2010/main" val="0"/>
              </a:ext>
            </a:extLst>
          </a:blip>
          <a:srcRect/>
          <a:stretch>
            <a:fillRect/>
          </a:stretch>
        </p:blipFill>
        <p:spPr bwMode="auto">
          <a:xfrm>
            <a:off x="7893816" y="1990173"/>
            <a:ext cx="4185113" cy="4705594"/>
          </a:xfrm>
          <a:prstGeom prst="rect">
            <a:avLst/>
          </a:prstGeom>
          <a:noFill/>
          <a:ln>
            <a:noFill/>
          </a:ln>
        </p:spPr>
      </p:pic>
    </p:spTree>
    <p:extLst>
      <p:ext uri="{BB962C8B-B14F-4D97-AF65-F5344CB8AC3E}">
        <p14:creationId xmlns:p14="http://schemas.microsoft.com/office/powerpoint/2010/main" val="267285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50" y="184885"/>
            <a:ext cx="11715135" cy="6186309"/>
          </a:xfrm>
          <a:prstGeom prst="rect">
            <a:avLst/>
          </a:prstGeom>
        </p:spPr>
        <p:txBody>
          <a:bodyPr wrap="square">
            <a:spAutoFit/>
          </a:bodyPr>
          <a:lstStyle/>
          <a:p>
            <a:pPr algn="just"/>
            <a:r>
              <a:rPr lang="en-US" sz="3200" dirty="0"/>
              <a:t>* </a:t>
            </a:r>
            <a:r>
              <a:rPr lang="en-US" sz="2800" b="1" dirty="0" err="1"/>
              <a:t>Tài</a:t>
            </a:r>
            <a:r>
              <a:rPr lang="en-US" sz="2800" b="1" dirty="0"/>
              <a:t> </a:t>
            </a:r>
            <a:r>
              <a:rPr lang="en-US" sz="2800" b="1" dirty="0" err="1"/>
              <a:t>liệu</a:t>
            </a:r>
            <a:r>
              <a:rPr lang="en-US" sz="2800" b="1" dirty="0"/>
              <a:t> </a:t>
            </a:r>
            <a:r>
              <a:rPr lang="en-US" sz="2800" b="1" dirty="0" err="1"/>
              <a:t>tham</a:t>
            </a:r>
            <a:r>
              <a:rPr lang="en-US" sz="2800" b="1" dirty="0"/>
              <a:t> </a:t>
            </a:r>
            <a:r>
              <a:rPr lang="en-US" sz="2800" b="1" dirty="0" err="1"/>
              <a:t>khảo</a:t>
            </a:r>
            <a:r>
              <a:rPr lang="en-US" sz="2800" b="1" dirty="0"/>
              <a:t>: </a:t>
            </a:r>
            <a:r>
              <a:rPr lang="en-US" sz="2800" b="1" dirty="0" err="1"/>
              <a:t>Chùa</a:t>
            </a:r>
            <a:r>
              <a:rPr lang="en-US" sz="2800" b="1" dirty="0"/>
              <a:t> </a:t>
            </a:r>
            <a:r>
              <a:rPr lang="en-US" sz="2800" b="1" dirty="0" err="1"/>
              <a:t>Dâu</a:t>
            </a:r>
            <a:r>
              <a:rPr lang="en-US" sz="2800" b="1" dirty="0"/>
              <a:t> </a:t>
            </a:r>
            <a:r>
              <a:rPr lang="en-US" sz="2800" b="1" dirty="0" err="1"/>
              <a:t>gắn</a:t>
            </a:r>
            <a:r>
              <a:rPr lang="en-US" sz="2800" b="1" dirty="0"/>
              <a:t> </a:t>
            </a:r>
            <a:r>
              <a:rPr lang="en-US" sz="2800" b="1" dirty="0" err="1"/>
              <a:t>liền</a:t>
            </a:r>
            <a:r>
              <a:rPr lang="en-US" sz="2800" b="1" dirty="0"/>
              <a:t> </a:t>
            </a:r>
            <a:r>
              <a:rPr lang="en-US" sz="2800" b="1" dirty="0" err="1"/>
              <a:t>với</a:t>
            </a:r>
            <a:r>
              <a:rPr lang="en-US" sz="2800" b="1" dirty="0"/>
              <a:t> </a:t>
            </a:r>
            <a:r>
              <a:rPr lang="en-US" sz="2800" b="1" dirty="0" err="1"/>
              <a:t>sự</a:t>
            </a:r>
            <a:r>
              <a:rPr lang="en-US" sz="2800" b="1" dirty="0"/>
              <a:t> </a:t>
            </a:r>
            <a:r>
              <a:rPr lang="en-US" sz="2800" b="1" dirty="0" err="1"/>
              <a:t>tích</a:t>
            </a:r>
            <a:r>
              <a:rPr lang="en-US" sz="2800" b="1" dirty="0"/>
              <a:t> </a:t>
            </a:r>
            <a:r>
              <a:rPr lang="en-US" sz="2800" b="1" dirty="0" err="1"/>
              <a:t>Phật</a:t>
            </a:r>
            <a:r>
              <a:rPr lang="en-US" sz="2800" b="1" dirty="0"/>
              <a:t> </a:t>
            </a:r>
            <a:r>
              <a:rPr lang="en-US" sz="2800" b="1" dirty="0" err="1"/>
              <a:t>Mẫu</a:t>
            </a:r>
            <a:r>
              <a:rPr lang="en-US" sz="2800" b="1" dirty="0"/>
              <a:t> Man </a:t>
            </a:r>
            <a:r>
              <a:rPr lang="en-US" sz="2800" b="1" dirty="0" err="1"/>
              <a:t>Nương</a:t>
            </a:r>
            <a:r>
              <a:rPr lang="en-US" sz="2800" b="1" dirty="0"/>
              <a:t>, </a:t>
            </a:r>
            <a:r>
              <a:rPr lang="en-US" sz="2800" b="1" dirty="0" err="1"/>
              <a:t>thờ</a:t>
            </a:r>
            <a:r>
              <a:rPr lang="en-US" sz="2800" b="1" dirty="0"/>
              <a:t> </a:t>
            </a:r>
            <a:r>
              <a:rPr lang="en-US" sz="2800" b="1" dirty="0" err="1"/>
              <a:t>tại</a:t>
            </a:r>
            <a:r>
              <a:rPr lang="en-US" sz="2800" b="1" dirty="0"/>
              <a:t> </a:t>
            </a:r>
            <a:r>
              <a:rPr lang="en-US" sz="2800" b="1" dirty="0" err="1"/>
              <a:t>chùa</a:t>
            </a:r>
            <a:r>
              <a:rPr lang="en-US" sz="2800" b="1" dirty="0"/>
              <a:t> </a:t>
            </a:r>
            <a:r>
              <a:rPr lang="en-US" sz="2800" b="1" dirty="0" err="1"/>
              <a:t>Tổ</a:t>
            </a:r>
            <a:r>
              <a:rPr lang="en-US" sz="2800" b="1" dirty="0"/>
              <a:t> (</a:t>
            </a:r>
            <a:r>
              <a:rPr lang="en-US" sz="2800" b="1" dirty="0" err="1"/>
              <a:t>Phúc</a:t>
            </a:r>
            <a:r>
              <a:rPr lang="en-US" sz="2800" b="1" dirty="0"/>
              <a:t> </a:t>
            </a:r>
            <a:r>
              <a:rPr lang="en-US" sz="2800" b="1" dirty="0" err="1"/>
              <a:t>Nghiêm</a:t>
            </a:r>
            <a:r>
              <a:rPr lang="en-US" sz="2800" b="1" dirty="0"/>
              <a:t> </a:t>
            </a:r>
            <a:r>
              <a:rPr lang="en-US" sz="2800" b="1" dirty="0" err="1"/>
              <a:t>Tự</a:t>
            </a:r>
            <a:r>
              <a:rPr lang="en-US" sz="2800" b="1" dirty="0"/>
              <a:t>) ở </a:t>
            </a:r>
            <a:r>
              <a:rPr lang="en-US" sz="2800" b="1" dirty="0" err="1"/>
              <a:t>làng</a:t>
            </a:r>
            <a:r>
              <a:rPr lang="en-US" sz="2800" b="1" dirty="0"/>
              <a:t> </a:t>
            </a:r>
            <a:r>
              <a:rPr lang="en-US" sz="2800" b="1" dirty="0" err="1"/>
              <a:t>Mãn</a:t>
            </a:r>
            <a:r>
              <a:rPr lang="en-US" sz="2800" b="1" dirty="0"/>
              <a:t> </a:t>
            </a:r>
            <a:r>
              <a:rPr lang="en-US" sz="2800" b="1" dirty="0" err="1"/>
              <a:t>Xá</a:t>
            </a:r>
            <a:r>
              <a:rPr lang="en-US" sz="2800" b="1" dirty="0"/>
              <a:t>, </a:t>
            </a:r>
            <a:r>
              <a:rPr lang="en-US" sz="2800" b="1" dirty="0" err="1"/>
              <a:t>xã</a:t>
            </a:r>
            <a:r>
              <a:rPr lang="en-US" sz="2800" b="1" dirty="0"/>
              <a:t> </a:t>
            </a:r>
            <a:r>
              <a:rPr lang="en-US" sz="2800" b="1" dirty="0" err="1"/>
              <a:t>Hà</a:t>
            </a:r>
            <a:r>
              <a:rPr lang="en-US" sz="2800" b="1" dirty="0"/>
              <a:t> </a:t>
            </a:r>
            <a:r>
              <a:rPr lang="en-US" sz="2800" b="1" dirty="0" err="1"/>
              <a:t>Mãn</a:t>
            </a:r>
            <a:r>
              <a:rPr lang="en-US" sz="2800" b="1" dirty="0"/>
              <a:t>, </a:t>
            </a:r>
            <a:r>
              <a:rPr lang="en-US" sz="2800" b="1" dirty="0" err="1"/>
              <a:t>huyện</a:t>
            </a:r>
            <a:r>
              <a:rPr lang="en-US" sz="2800" b="1" dirty="0"/>
              <a:t> </a:t>
            </a:r>
            <a:r>
              <a:rPr lang="en-US" sz="2800" b="1" dirty="0" err="1"/>
              <a:t>Thuận</a:t>
            </a:r>
            <a:r>
              <a:rPr lang="en-US" sz="2800" b="1" dirty="0"/>
              <a:t> </a:t>
            </a:r>
            <a:r>
              <a:rPr lang="en-US" sz="2800" b="1" dirty="0" err="1"/>
              <a:t>Thành</a:t>
            </a:r>
            <a:r>
              <a:rPr lang="en-US" sz="2800" b="1" dirty="0"/>
              <a:t>, </a:t>
            </a:r>
            <a:r>
              <a:rPr lang="en-US" sz="2800" b="1" dirty="0" err="1"/>
              <a:t>tỉnh</a:t>
            </a:r>
            <a:r>
              <a:rPr lang="en-US" sz="2800" b="1" dirty="0"/>
              <a:t> </a:t>
            </a:r>
            <a:r>
              <a:rPr lang="en-US" sz="2800" b="1" dirty="0" err="1"/>
              <a:t>Bắc</a:t>
            </a:r>
            <a:r>
              <a:rPr lang="en-US" sz="2800" b="1" dirty="0"/>
              <a:t> </a:t>
            </a:r>
            <a:r>
              <a:rPr lang="en-US" sz="2800" b="1" dirty="0" err="1"/>
              <a:t>Ninh</a:t>
            </a:r>
            <a:r>
              <a:rPr lang="en-US" sz="2800" b="1" dirty="0"/>
              <a:t>, </a:t>
            </a:r>
            <a:r>
              <a:rPr lang="en-US" sz="2800" b="1" dirty="0" err="1"/>
              <a:t>cách</a:t>
            </a:r>
            <a:r>
              <a:rPr lang="en-US" sz="2800" b="1" dirty="0"/>
              <a:t> </a:t>
            </a:r>
            <a:r>
              <a:rPr lang="en-US" sz="2800" b="1" dirty="0" err="1"/>
              <a:t>chùa</a:t>
            </a:r>
            <a:r>
              <a:rPr lang="en-US" sz="2800" b="1" dirty="0"/>
              <a:t> </a:t>
            </a:r>
            <a:r>
              <a:rPr lang="en-US" sz="2800" b="1" dirty="0" err="1"/>
              <a:t>Dâu</a:t>
            </a:r>
            <a:r>
              <a:rPr lang="en-US" sz="2800" b="1" dirty="0"/>
              <a:t> 1 km.</a:t>
            </a:r>
          </a:p>
          <a:p>
            <a:pPr algn="just"/>
            <a:r>
              <a:rPr lang="en-US" sz="2800" b="1" dirty="0"/>
              <a:t>Man </a:t>
            </a:r>
            <a:r>
              <a:rPr lang="en-US" sz="2800" b="1" dirty="0" err="1"/>
              <a:t>Nương</a:t>
            </a:r>
            <a:r>
              <a:rPr lang="en-US" sz="2800" b="1" dirty="0"/>
              <a:t> </a:t>
            </a:r>
            <a:r>
              <a:rPr lang="en-US" sz="2800" b="1" dirty="0" err="1"/>
              <a:t>là</a:t>
            </a:r>
            <a:r>
              <a:rPr lang="en-US" sz="2800" b="1" dirty="0"/>
              <a:t> </a:t>
            </a:r>
            <a:r>
              <a:rPr lang="en-US" sz="2800" b="1" dirty="0" err="1"/>
              <a:t>một</a:t>
            </a:r>
            <a:r>
              <a:rPr lang="en-US" sz="2800" b="1" dirty="0"/>
              <a:t> </a:t>
            </a:r>
            <a:r>
              <a:rPr lang="en-US" sz="2800" b="1" dirty="0" err="1"/>
              <a:t>nữ</a:t>
            </a:r>
            <a:r>
              <a:rPr lang="en-US" sz="2800" b="1" dirty="0"/>
              <a:t> </a:t>
            </a:r>
            <a:r>
              <a:rPr lang="en-US" sz="2800" b="1" dirty="0" err="1"/>
              <a:t>tu</a:t>
            </a:r>
            <a:r>
              <a:rPr lang="en-US" sz="2800" b="1" dirty="0"/>
              <a:t> </a:t>
            </a:r>
            <a:r>
              <a:rPr lang="en-US" sz="2800" b="1" dirty="0" err="1"/>
              <a:t>từ</a:t>
            </a:r>
            <a:r>
              <a:rPr lang="en-US" sz="2800" b="1" dirty="0"/>
              <a:t> </a:t>
            </a:r>
            <a:r>
              <a:rPr lang="en-US" sz="2800" b="1" dirty="0" err="1"/>
              <a:t>năm</a:t>
            </a:r>
            <a:r>
              <a:rPr lang="en-US" sz="2800" b="1" dirty="0"/>
              <a:t> 10 </a:t>
            </a:r>
            <a:r>
              <a:rPr lang="en-US" sz="2800" b="1" dirty="0" err="1"/>
              <a:t>tuổi</a:t>
            </a:r>
            <a:r>
              <a:rPr lang="en-US" sz="2800" b="1" dirty="0"/>
              <a:t> </a:t>
            </a:r>
            <a:r>
              <a:rPr lang="en-US" sz="2800" b="1" dirty="0" err="1"/>
              <a:t>tại</a:t>
            </a:r>
            <a:r>
              <a:rPr lang="en-US" sz="2800" b="1" dirty="0"/>
              <a:t> </a:t>
            </a:r>
            <a:r>
              <a:rPr lang="en-US" sz="2800" b="1" dirty="0" err="1"/>
              <a:t>chùa</a:t>
            </a:r>
            <a:r>
              <a:rPr lang="en-US" sz="2800" b="1" dirty="0"/>
              <a:t> </a:t>
            </a:r>
            <a:r>
              <a:rPr lang="en-US" sz="2800" b="1" dirty="0" err="1"/>
              <a:t>Phúc</a:t>
            </a:r>
            <a:r>
              <a:rPr lang="en-US" sz="2800" b="1" dirty="0"/>
              <a:t> </a:t>
            </a:r>
            <a:r>
              <a:rPr lang="en-US" sz="2800" b="1" dirty="0" err="1"/>
              <a:t>Nghiêm</a:t>
            </a:r>
            <a:r>
              <a:rPr lang="en-US" sz="2800" b="1" dirty="0"/>
              <a:t>. </a:t>
            </a:r>
            <a:r>
              <a:rPr lang="en-US" sz="2800" b="1" dirty="0" err="1"/>
              <a:t>Vị</a:t>
            </a:r>
            <a:r>
              <a:rPr lang="en-US" sz="2800" b="1" dirty="0"/>
              <a:t> </a:t>
            </a:r>
            <a:r>
              <a:rPr lang="en-US" sz="2800" b="1" dirty="0" err="1"/>
              <a:t>sự</a:t>
            </a:r>
            <a:r>
              <a:rPr lang="en-US" sz="2800" b="1" dirty="0"/>
              <a:t> </a:t>
            </a:r>
            <a:r>
              <a:rPr lang="en-US" sz="2800" b="1" dirty="0" err="1"/>
              <a:t>trụ</a:t>
            </a:r>
            <a:r>
              <a:rPr lang="en-US" sz="2800" b="1" dirty="0"/>
              <a:t> </a:t>
            </a:r>
            <a:r>
              <a:rPr lang="en-US" sz="2800" b="1" dirty="0" err="1"/>
              <a:t>trì</a:t>
            </a:r>
            <a:r>
              <a:rPr lang="en-US" sz="2800" b="1" dirty="0"/>
              <a:t> </a:t>
            </a:r>
            <a:r>
              <a:rPr lang="en-US" sz="2800" b="1" dirty="0" err="1"/>
              <a:t>chùa</a:t>
            </a:r>
            <a:r>
              <a:rPr lang="en-US" sz="2800" b="1" dirty="0"/>
              <a:t> </a:t>
            </a:r>
            <a:r>
              <a:rPr lang="en-US" sz="2800" b="1" dirty="0" err="1"/>
              <a:t>là</a:t>
            </a:r>
            <a:r>
              <a:rPr lang="en-US" sz="2800" b="1" dirty="0"/>
              <a:t> </a:t>
            </a:r>
            <a:r>
              <a:rPr lang="en-US" sz="2800" b="1" dirty="0" err="1"/>
              <a:t>Khâu</a:t>
            </a:r>
            <a:r>
              <a:rPr lang="en-US" sz="2800" b="1" dirty="0"/>
              <a:t> </a:t>
            </a:r>
            <a:r>
              <a:rPr lang="en-US" sz="2800" b="1" dirty="0" err="1"/>
              <a:t>Đà</a:t>
            </a:r>
            <a:r>
              <a:rPr lang="en-US" sz="2800" b="1" dirty="0"/>
              <a:t> La, </a:t>
            </a:r>
            <a:r>
              <a:rPr lang="en-US" sz="2800" b="1" dirty="0" err="1"/>
              <a:t>theo</a:t>
            </a:r>
            <a:r>
              <a:rPr lang="en-US" sz="2800" b="1" dirty="0"/>
              <a:t> </a:t>
            </a:r>
            <a:r>
              <a:rPr lang="en-US" sz="2800" b="1" dirty="0" err="1"/>
              <a:t>truyền</a:t>
            </a:r>
            <a:r>
              <a:rPr lang="en-US" sz="2800" b="1" dirty="0"/>
              <a:t> </a:t>
            </a:r>
            <a:r>
              <a:rPr lang="en-US" sz="2800" b="1" dirty="0" err="1"/>
              <a:t>thuyết</a:t>
            </a:r>
            <a:r>
              <a:rPr lang="en-US" sz="2800" b="1" dirty="0"/>
              <a:t> </a:t>
            </a:r>
            <a:r>
              <a:rPr lang="en-US" sz="2800" b="1" dirty="0" err="1"/>
              <a:t>là</a:t>
            </a:r>
            <a:r>
              <a:rPr lang="en-US" sz="2800" b="1" dirty="0"/>
              <a:t> </a:t>
            </a:r>
            <a:r>
              <a:rPr lang="en-US" sz="2800" b="1" dirty="0" err="1"/>
              <a:t>nhà</a:t>
            </a:r>
            <a:r>
              <a:rPr lang="en-US" sz="2800" b="1" dirty="0"/>
              <a:t> </a:t>
            </a:r>
            <a:r>
              <a:rPr lang="en-US" sz="2800" b="1" dirty="0" err="1"/>
              <a:t>sư</a:t>
            </a:r>
            <a:r>
              <a:rPr lang="en-US" sz="2800" b="1" dirty="0"/>
              <a:t> </a:t>
            </a:r>
            <a:r>
              <a:rPr lang="en-US" sz="2800" b="1" dirty="0" err="1"/>
              <a:t>Ấn</a:t>
            </a:r>
            <a:r>
              <a:rPr lang="en-US" sz="2800" b="1" dirty="0"/>
              <a:t> </a:t>
            </a:r>
            <a:r>
              <a:rPr lang="en-US" sz="2800" b="1" dirty="0" err="1"/>
              <a:t>Độ</a:t>
            </a:r>
            <a:r>
              <a:rPr lang="en-US" sz="2800" b="1" dirty="0"/>
              <a:t>, sang </a:t>
            </a:r>
            <a:r>
              <a:rPr lang="en-US" sz="2800" b="1" dirty="0" err="1"/>
              <a:t>Giao</a:t>
            </a:r>
            <a:r>
              <a:rPr lang="en-US" sz="2800" b="1" dirty="0"/>
              <a:t> </a:t>
            </a:r>
            <a:r>
              <a:rPr lang="en-US" sz="2800" b="1" dirty="0" err="1"/>
              <a:t>Châu</a:t>
            </a:r>
            <a:r>
              <a:rPr lang="en-US" sz="2800" b="1" dirty="0"/>
              <a:t> </a:t>
            </a:r>
            <a:r>
              <a:rPr lang="en-US" sz="2800" b="1" dirty="0" err="1"/>
              <a:t>vào</a:t>
            </a:r>
            <a:r>
              <a:rPr lang="en-US" sz="2800" b="1" dirty="0"/>
              <a:t> </a:t>
            </a:r>
            <a:r>
              <a:rPr lang="en-US" sz="2800" b="1" dirty="0" err="1"/>
              <a:t>thời</a:t>
            </a:r>
            <a:r>
              <a:rPr lang="en-US" sz="2800" b="1" dirty="0"/>
              <a:t> </a:t>
            </a:r>
            <a:r>
              <a:rPr lang="en-US" sz="2800" b="1" dirty="0" err="1"/>
              <a:t>Hán</a:t>
            </a:r>
            <a:r>
              <a:rPr lang="en-US" sz="2800" b="1" dirty="0"/>
              <a:t> Linh </a:t>
            </a:r>
            <a:r>
              <a:rPr lang="en-US" sz="2800" b="1" dirty="0" err="1"/>
              <a:t>Đế</a:t>
            </a:r>
            <a:r>
              <a:rPr lang="en-US" sz="2800" b="1" dirty="0"/>
              <a:t> (</a:t>
            </a:r>
            <a:r>
              <a:rPr lang="en-US" sz="2800" b="1" dirty="0" err="1"/>
              <a:t>hoàng</a:t>
            </a:r>
            <a:r>
              <a:rPr lang="en-US" sz="2800" b="1" dirty="0"/>
              <a:t> </a:t>
            </a:r>
            <a:r>
              <a:rPr lang="en-US" sz="2800" b="1" dirty="0" err="1"/>
              <a:t>đế</a:t>
            </a:r>
            <a:r>
              <a:rPr lang="en-US" sz="2800" b="1" dirty="0"/>
              <a:t> </a:t>
            </a:r>
            <a:r>
              <a:rPr lang="en-US" sz="2800" b="1" dirty="0" err="1"/>
              <a:t>thứ</a:t>
            </a:r>
            <a:r>
              <a:rPr lang="en-US" sz="2800" b="1" dirty="0"/>
              <a:t> 27 </a:t>
            </a:r>
            <a:r>
              <a:rPr lang="en-US" sz="2800" b="1" dirty="0" err="1"/>
              <a:t>triều</a:t>
            </a:r>
            <a:r>
              <a:rPr lang="en-US" sz="2800" b="1" dirty="0"/>
              <a:t> </a:t>
            </a:r>
            <a:r>
              <a:rPr lang="en-US" sz="2800" b="1" dirty="0" err="1"/>
              <a:t>Hán</a:t>
            </a:r>
            <a:r>
              <a:rPr lang="en-US" sz="2800" b="1" dirty="0"/>
              <a:t>, </a:t>
            </a:r>
            <a:r>
              <a:rPr lang="en-US" sz="2800" b="1" dirty="0" err="1"/>
              <a:t>tại</a:t>
            </a:r>
            <a:r>
              <a:rPr lang="en-US" sz="2800" b="1" dirty="0"/>
              <a:t> </a:t>
            </a:r>
            <a:r>
              <a:rPr lang="en-US" sz="2800" b="1" dirty="0" err="1"/>
              <a:t>vị</a:t>
            </a:r>
            <a:r>
              <a:rPr lang="en-US" sz="2800" b="1" dirty="0"/>
              <a:t> </a:t>
            </a:r>
            <a:r>
              <a:rPr lang="en-US" sz="2800" b="1" dirty="0" err="1"/>
              <a:t>từ</a:t>
            </a:r>
            <a:r>
              <a:rPr lang="en-US" sz="2800" b="1" dirty="0"/>
              <a:t> </a:t>
            </a:r>
            <a:r>
              <a:rPr lang="en-US" sz="2800" b="1" dirty="0" err="1"/>
              <a:t>năm</a:t>
            </a:r>
            <a:r>
              <a:rPr lang="en-US" sz="2800" b="1" dirty="0"/>
              <a:t> 168- 189). </a:t>
            </a:r>
            <a:r>
              <a:rPr lang="en-US" sz="2800" b="1" dirty="0" err="1"/>
              <a:t>Tối</a:t>
            </a:r>
            <a:r>
              <a:rPr lang="en-US" sz="2800" b="1" dirty="0"/>
              <a:t> </a:t>
            </a:r>
            <a:r>
              <a:rPr lang="en-US" sz="2800" b="1" dirty="0" err="1"/>
              <a:t>đến</a:t>
            </a:r>
            <a:r>
              <a:rPr lang="en-US" sz="2800" b="1" dirty="0"/>
              <a:t> Man </a:t>
            </a:r>
            <a:r>
              <a:rPr lang="en-US" sz="2800" b="1" dirty="0" err="1"/>
              <a:t>Nương</a:t>
            </a:r>
            <a:r>
              <a:rPr lang="en-US" sz="2800" b="1" dirty="0"/>
              <a:t> </a:t>
            </a:r>
            <a:r>
              <a:rPr lang="en-US" sz="2800" b="1" dirty="0" err="1"/>
              <a:t>ngủ</a:t>
            </a:r>
            <a:r>
              <a:rPr lang="en-US" sz="2800" b="1" dirty="0"/>
              <a:t> </a:t>
            </a:r>
            <a:r>
              <a:rPr lang="en-US" sz="2800" b="1" dirty="0" err="1"/>
              <a:t>tại</a:t>
            </a:r>
            <a:r>
              <a:rPr lang="en-US" sz="2800" b="1" dirty="0"/>
              <a:t> </a:t>
            </a:r>
            <a:r>
              <a:rPr lang="en-US" sz="2800" b="1" dirty="0" err="1"/>
              <a:t>thềm</a:t>
            </a:r>
            <a:r>
              <a:rPr lang="en-US" sz="2800" b="1" dirty="0"/>
              <a:t> </a:t>
            </a:r>
            <a:r>
              <a:rPr lang="en-US" sz="2800" b="1" dirty="0" err="1"/>
              <a:t>chùa</a:t>
            </a:r>
            <a:r>
              <a:rPr lang="en-US" sz="2800" b="1" dirty="0"/>
              <a:t>. </a:t>
            </a:r>
            <a:r>
              <a:rPr lang="en-US" sz="2800" b="1" dirty="0" err="1"/>
              <a:t>Một</a:t>
            </a:r>
            <a:r>
              <a:rPr lang="en-US" sz="2800" b="1" dirty="0"/>
              <a:t> </a:t>
            </a:r>
            <a:r>
              <a:rPr lang="en-US" sz="2800" b="1" dirty="0" err="1"/>
              <a:t>buổi</a:t>
            </a:r>
            <a:r>
              <a:rPr lang="en-US" sz="2800" b="1" dirty="0"/>
              <a:t> </a:t>
            </a:r>
            <a:r>
              <a:rPr lang="en-US" sz="2800" b="1" dirty="0" err="1"/>
              <a:t>tối</a:t>
            </a:r>
            <a:r>
              <a:rPr lang="en-US" sz="2800" b="1" dirty="0"/>
              <a:t>, </a:t>
            </a:r>
            <a:r>
              <a:rPr lang="en-US" sz="2800" b="1" dirty="0" err="1"/>
              <a:t>Khâu</a:t>
            </a:r>
            <a:r>
              <a:rPr lang="en-US" sz="2800" b="1" dirty="0"/>
              <a:t> </a:t>
            </a:r>
            <a:r>
              <a:rPr lang="en-US" sz="2800" b="1" dirty="0" err="1"/>
              <a:t>Đà</a:t>
            </a:r>
            <a:r>
              <a:rPr lang="en-US" sz="2800" b="1" dirty="0"/>
              <a:t> La </a:t>
            </a:r>
            <a:r>
              <a:rPr lang="en-US" sz="2800" b="1" dirty="0" err="1"/>
              <a:t>bước</a:t>
            </a:r>
            <a:r>
              <a:rPr lang="en-US" sz="2800" b="1" dirty="0"/>
              <a:t> qua </a:t>
            </a:r>
            <a:r>
              <a:rPr lang="en-US" sz="2800" b="1" dirty="0" err="1"/>
              <a:t>thềm</a:t>
            </a:r>
            <a:r>
              <a:rPr lang="en-US" sz="2800" b="1" dirty="0"/>
              <a:t>. Man </a:t>
            </a:r>
            <a:r>
              <a:rPr lang="en-US" sz="2800" b="1" dirty="0" err="1"/>
              <a:t>Nương</a:t>
            </a:r>
            <a:r>
              <a:rPr lang="en-US" sz="2800" b="1" dirty="0"/>
              <a:t> </a:t>
            </a:r>
            <a:r>
              <a:rPr lang="en-US" sz="2800" b="1" dirty="0" err="1"/>
              <a:t>có</a:t>
            </a:r>
            <a:r>
              <a:rPr lang="en-US" sz="2800" b="1" dirty="0"/>
              <a:t> </a:t>
            </a:r>
            <a:r>
              <a:rPr lang="en-US" sz="2800" b="1" dirty="0" err="1"/>
              <a:t>thai</a:t>
            </a:r>
            <a:r>
              <a:rPr lang="en-US" sz="2800" b="1" dirty="0"/>
              <a:t>, qua 20 </a:t>
            </a:r>
            <a:r>
              <a:rPr lang="en-US" sz="2800" b="1" dirty="0" err="1"/>
              <a:t>tháng</a:t>
            </a:r>
            <a:r>
              <a:rPr lang="en-US" sz="2800" b="1" dirty="0"/>
              <a:t> </a:t>
            </a:r>
            <a:r>
              <a:rPr lang="en-US" sz="2800" b="1" dirty="0" err="1"/>
              <a:t>sinh</a:t>
            </a:r>
            <a:r>
              <a:rPr lang="en-US" sz="2800" b="1" dirty="0"/>
              <a:t> </a:t>
            </a:r>
            <a:r>
              <a:rPr lang="en-US" sz="2800" b="1" dirty="0" err="1"/>
              <a:t>hạ</a:t>
            </a:r>
            <a:r>
              <a:rPr lang="en-US" sz="2800" b="1" dirty="0"/>
              <a:t> </a:t>
            </a:r>
            <a:r>
              <a:rPr lang="en-US" sz="2800" b="1" dirty="0" err="1"/>
              <a:t>một</a:t>
            </a:r>
            <a:r>
              <a:rPr lang="en-US" sz="2800" b="1" dirty="0"/>
              <a:t> </a:t>
            </a:r>
            <a:r>
              <a:rPr lang="en-US" sz="2800" b="1" dirty="0" err="1"/>
              <a:t>bé</a:t>
            </a:r>
            <a:r>
              <a:rPr lang="en-US" sz="2800" b="1" dirty="0"/>
              <a:t> </a:t>
            </a:r>
            <a:r>
              <a:rPr lang="en-US" sz="2800" b="1" dirty="0" err="1"/>
              <a:t>gái</a:t>
            </a:r>
            <a:r>
              <a:rPr lang="en-US" sz="2800" b="1" dirty="0"/>
              <a:t> </a:t>
            </a:r>
            <a:r>
              <a:rPr lang="en-US" sz="2800" b="1" dirty="0" err="1"/>
              <a:t>và</a:t>
            </a:r>
            <a:r>
              <a:rPr lang="en-US" sz="2800" b="1" dirty="0"/>
              <a:t> </a:t>
            </a:r>
            <a:r>
              <a:rPr lang="en-US" sz="2800" b="1" dirty="0" err="1"/>
              <a:t>mang</a:t>
            </a:r>
            <a:r>
              <a:rPr lang="en-US" sz="2800" b="1" dirty="0"/>
              <a:t> </a:t>
            </a:r>
            <a:r>
              <a:rPr lang="en-US" sz="2800" b="1" dirty="0" err="1"/>
              <a:t>đến</a:t>
            </a:r>
            <a:r>
              <a:rPr lang="en-US" sz="2800" b="1" dirty="0"/>
              <a:t> </a:t>
            </a:r>
            <a:r>
              <a:rPr lang="en-US" sz="2800" b="1" dirty="0" err="1"/>
              <a:t>chùa</a:t>
            </a:r>
            <a:r>
              <a:rPr lang="en-US" sz="2800" b="1" dirty="0"/>
              <a:t> </a:t>
            </a:r>
            <a:r>
              <a:rPr lang="en-US" sz="2800" b="1" dirty="0" err="1"/>
              <a:t>trả</a:t>
            </a:r>
            <a:r>
              <a:rPr lang="en-US" sz="2800" b="1" dirty="0"/>
              <a:t> </a:t>
            </a:r>
            <a:r>
              <a:rPr lang="en-US" sz="2800" b="1" dirty="0" err="1"/>
              <a:t>cho</a:t>
            </a:r>
            <a:r>
              <a:rPr lang="en-US" sz="2800" b="1" dirty="0"/>
              <a:t> </a:t>
            </a:r>
            <a:r>
              <a:rPr lang="en-US" sz="2800" b="1" dirty="0" err="1"/>
              <a:t>thiền</a:t>
            </a:r>
            <a:r>
              <a:rPr lang="en-US" sz="2800" b="1" dirty="0"/>
              <a:t> </a:t>
            </a:r>
            <a:r>
              <a:rPr lang="en-US" sz="2800" b="1" dirty="0" err="1"/>
              <a:t>sư</a:t>
            </a:r>
            <a:r>
              <a:rPr lang="en-US" sz="2800" b="1" dirty="0"/>
              <a:t>.</a:t>
            </a:r>
          </a:p>
          <a:p>
            <a:pPr algn="just"/>
            <a:r>
              <a:rPr lang="en-US" sz="2800" b="1" dirty="0" err="1"/>
              <a:t>Thiền</a:t>
            </a:r>
            <a:r>
              <a:rPr lang="en-US" sz="2800" b="1" dirty="0"/>
              <a:t> </a:t>
            </a:r>
            <a:r>
              <a:rPr lang="en-US" sz="2800" b="1" dirty="0" err="1"/>
              <a:t>sư</a:t>
            </a:r>
            <a:r>
              <a:rPr lang="en-US" sz="2800" b="1" dirty="0"/>
              <a:t> </a:t>
            </a:r>
            <a:r>
              <a:rPr lang="en-US" sz="2800" b="1" dirty="0" err="1"/>
              <a:t>hóa</a:t>
            </a:r>
            <a:r>
              <a:rPr lang="en-US" sz="2800" b="1" dirty="0"/>
              <a:t> </a:t>
            </a:r>
            <a:r>
              <a:rPr lang="en-US" sz="2800" b="1" dirty="0" err="1"/>
              <a:t>phép</a:t>
            </a:r>
            <a:r>
              <a:rPr lang="en-US" sz="2800" b="1" dirty="0"/>
              <a:t> </a:t>
            </a:r>
            <a:r>
              <a:rPr lang="en-US" sz="2800" b="1" dirty="0" err="1"/>
              <a:t>đứa</a:t>
            </a:r>
            <a:r>
              <a:rPr lang="en-US" sz="2800" b="1" dirty="0"/>
              <a:t> </a:t>
            </a:r>
            <a:r>
              <a:rPr lang="en-US" sz="2800" b="1" dirty="0" err="1"/>
              <a:t>bé</a:t>
            </a:r>
            <a:r>
              <a:rPr lang="en-US" sz="2800" b="1" dirty="0"/>
              <a:t> </a:t>
            </a:r>
            <a:r>
              <a:rPr lang="en-US" sz="2800" b="1" dirty="0" err="1"/>
              <a:t>nhập</a:t>
            </a:r>
            <a:r>
              <a:rPr lang="en-US" sz="2800" b="1" dirty="0"/>
              <a:t> </a:t>
            </a:r>
            <a:r>
              <a:rPr lang="en-US" sz="2800" b="1" dirty="0" err="1"/>
              <a:t>vào</a:t>
            </a:r>
            <a:r>
              <a:rPr lang="en-US" sz="2800" b="1" dirty="0"/>
              <a:t> </a:t>
            </a:r>
            <a:r>
              <a:rPr lang="en-US" sz="2800" b="1" dirty="0" err="1"/>
              <a:t>thân</a:t>
            </a:r>
            <a:r>
              <a:rPr lang="en-US" sz="2800" b="1" dirty="0"/>
              <a:t> </a:t>
            </a:r>
            <a:r>
              <a:rPr lang="en-US" sz="2800" b="1" dirty="0" err="1"/>
              <a:t>một</a:t>
            </a:r>
            <a:r>
              <a:rPr lang="en-US" sz="2800" b="1" dirty="0"/>
              <a:t> </a:t>
            </a:r>
            <a:r>
              <a:rPr lang="en-US" sz="2800" b="1" dirty="0" err="1"/>
              <a:t>cây</a:t>
            </a:r>
            <a:r>
              <a:rPr lang="en-US" sz="2800" b="1" dirty="0"/>
              <a:t> </a:t>
            </a:r>
            <a:r>
              <a:rPr lang="en-US" sz="2800" b="1" dirty="0" err="1"/>
              <a:t>cổ</a:t>
            </a:r>
            <a:r>
              <a:rPr lang="en-US" sz="2800" b="1" dirty="0"/>
              <a:t> </a:t>
            </a:r>
            <a:r>
              <a:rPr lang="en-US" sz="2800" b="1" dirty="0" err="1"/>
              <a:t>thụ</a:t>
            </a:r>
            <a:r>
              <a:rPr lang="en-US" sz="2800" b="1" dirty="0"/>
              <a:t> </a:t>
            </a:r>
            <a:r>
              <a:rPr lang="en-US" sz="2800" b="1" dirty="0" err="1"/>
              <a:t>cạnh</a:t>
            </a:r>
            <a:r>
              <a:rPr lang="en-US" sz="2800" b="1" dirty="0"/>
              <a:t> </a:t>
            </a:r>
            <a:r>
              <a:rPr lang="en-US" sz="2800" b="1" dirty="0" err="1"/>
              <a:t>chùa</a:t>
            </a:r>
            <a:r>
              <a:rPr lang="en-US" sz="2800" b="1" dirty="0"/>
              <a:t>.</a:t>
            </a:r>
          </a:p>
          <a:p>
            <a:pPr algn="just"/>
            <a:r>
              <a:rPr lang="en-US" sz="2800" b="1" dirty="0"/>
              <a:t>Sau </a:t>
            </a:r>
            <a:r>
              <a:rPr lang="en-US" sz="2800" b="1" dirty="0" err="1"/>
              <a:t>đó</a:t>
            </a:r>
            <a:r>
              <a:rPr lang="en-US" sz="2800" b="1" dirty="0"/>
              <a:t>, </a:t>
            </a:r>
            <a:r>
              <a:rPr lang="en-US" sz="2800" b="1" dirty="0" err="1"/>
              <a:t>Khâu</a:t>
            </a:r>
            <a:r>
              <a:rPr lang="en-US" sz="2800" b="1" dirty="0"/>
              <a:t> </a:t>
            </a:r>
            <a:r>
              <a:rPr lang="en-US" sz="2800" b="1" dirty="0" err="1"/>
              <a:t>Đà</a:t>
            </a:r>
            <a:r>
              <a:rPr lang="en-US" sz="2800" b="1" dirty="0"/>
              <a:t> La </a:t>
            </a:r>
            <a:r>
              <a:rPr lang="en-US" sz="2800" b="1" dirty="0" err="1"/>
              <a:t>trao</a:t>
            </a:r>
            <a:r>
              <a:rPr lang="en-US" sz="2800" b="1" dirty="0"/>
              <a:t> </a:t>
            </a:r>
            <a:r>
              <a:rPr lang="en-US" sz="2800" b="1" dirty="0" err="1"/>
              <a:t>cây</a:t>
            </a:r>
            <a:r>
              <a:rPr lang="en-US" sz="2800" b="1" dirty="0"/>
              <a:t> </a:t>
            </a:r>
            <a:r>
              <a:rPr lang="en-US" sz="2800" b="1" dirty="0" err="1"/>
              <a:t>gậy</a:t>
            </a:r>
            <a:r>
              <a:rPr lang="en-US" sz="2800" b="1" dirty="0"/>
              <a:t> </a:t>
            </a:r>
            <a:r>
              <a:rPr lang="en-US" sz="2800" b="1" dirty="0" err="1"/>
              <a:t>tích</a:t>
            </a:r>
            <a:r>
              <a:rPr lang="en-US" sz="2800" b="1" dirty="0"/>
              <a:t> </a:t>
            </a:r>
            <a:r>
              <a:rPr lang="en-US" sz="2800" b="1" dirty="0" err="1"/>
              <a:t>trượng</a:t>
            </a:r>
            <a:r>
              <a:rPr lang="en-US" sz="2800" b="1" dirty="0"/>
              <a:t> </a:t>
            </a:r>
            <a:r>
              <a:rPr lang="en-US" sz="2800" b="1" dirty="0" err="1"/>
              <a:t>của</a:t>
            </a:r>
            <a:r>
              <a:rPr lang="en-US" sz="2800" b="1" dirty="0"/>
              <a:t> </a:t>
            </a:r>
            <a:r>
              <a:rPr lang="en-US" sz="2800" b="1" dirty="0" err="1"/>
              <a:t>mình</a:t>
            </a:r>
            <a:r>
              <a:rPr lang="en-US" sz="2800" b="1" dirty="0"/>
              <a:t> </a:t>
            </a:r>
            <a:r>
              <a:rPr lang="en-US" sz="2800" b="1" dirty="0" err="1"/>
              <a:t>cho</a:t>
            </a:r>
            <a:r>
              <a:rPr lang="en-US" sz="2800" b="1" dirty="0"/>
              <a:t> Man </a:t>
            </a:r>
            <a:r>
              <a:rPr lang="en-US" sz="2800" b="1" dirty="0" err="1"/>
              <a:t>Nương</a:t>
            </a:r>
            <a:r>
              <a:rPr lang="en-US" sz="2800" b="1" dirty="0"/>
              <a:t> </a:t>
            </a:r>
            <a:r>
              <a:rPr lang="en-US" sz="2800" b="1" dirty="0" err="1"/>
              <a:t>và</a:t>
            </a:r>
            <a:r>
              <a:rPr lang="en-US" sz="2800" b="1" dirty="0"/>
              <a:t> </a:t>
            </a:r>
            <a:r>
              <a:rPr lang="en-US" sz="2800" b="1" dirty="0" err="1"/>
              <a:t>dặn</a:t>
            </a:r>
            <a:r>
              <a:rPr lang="en-US" sz="2800" b="1" dirty="0"/>
              <a:t> </a:t>
            </a:r>
            <a:r>
              <a:rPr lang="en-US" sz="2800" b="1" dirty="0" err="1"/>
              <a:t>khi</a:t>
            </a:r>
            <a:r>
              <a:rPr lang="en-US" sz="2800" b="1" dirty="0"/>
              <a:t> </a:t>
            </a:r>
            <a:r>
              <a:rPr lang="en-US" sz="2800" b="1" dirty="0" err="1"/>
              <a:t>nào</a:t>
            </a:r>
            <a:r>
              <a:rPr lang="en-US" sz="2800" b="1" dirty="0"/>
              <a:t> </a:t>
            </a:r>
            <a:r>
              <a:rPr lang="en-US" sz="2800" b="1" dirty="0" err="1"/>
              <a:t>hạn</a:t>
            </a:r>
            <a:r>
              <a:rPr lang="en-US" sz="2800" b="1" dirty="0"/>
              <a:t> </a:t>
            </a:r>
            <a:r>
              <a:rPr lang="en-US" sz="2800" b="1" dirty="0" err="1"/>
              <a:t>hán</a:t>
            </a:r>
            <a:r>
              <a:rPr lang="en-US" sz="2800" b="1" dirty="0"/>
              <a:t> </a:t>
            </a:r>
            <a:r>
              <a:rPr lang="en-US" sz="2800" b="1" dirty="0" err="1"/>
              <a:t>thì</a:t>
            </a:r>
            <a:r>
              <a:rPr lang="en-US" sz="2800" b="1" dirty="0"/>
              <a:t> </a:t>
            </a:r>
            <a:r>
              <a:rPr lang="en-US" sz="2800" b="1" dirty="0" err="1"/>
              <a:t>mang</a:t>
            </a:r>
            <a:r>
              <a:rPr lang="en-US" sz="2800" b="1" dirty="0"/>
              <a:t> </a:t>
            </a:r>
            <a:r>
              <a:rPr lang="en-US" sz="2800" b="1" dirty="0" err="1"/>
              <a:t>ra</a:t>
            </a:r>
            <a:r>
              <a:rPr lang="en-US" sz="2800" b="1" dirty="0"/>
              <a:t> </a:t>
            </a:r>
            <a:r>
              <a:rPr lang="en-US" sz="2800" b="1" dirty="0" err="1"/>
              <a:t>dùng</a:t>
            </a:r>
            <a:r>
              <a:rPr lang="en-US" sz="2800" b="1" dirty="0"/>
              <a:t>. </a:t>
            </a:r>
            <a:r>
              <a:rPr lang="en-US" sz="2800" b="1" dirty="0" err="1"/>
              <a:t>Khi</a:t>
            </a:r>
            <a:r>
              <a:rPr lang="en-US" sz="2800" b="1" dirty="0"/>
              <a:t> </a:t>
            </a:r>
            <a:r>
              <a:rPr lang="en-US" sz="2800" b="1" dirty="0" err="1"/>
              <a:t>vùng</a:t>
            </a:r>
            <a:r>
              <a:rPr lang="en-US" sz="2800" b="1" dirty="0"/>
              <a:t> </a:t>
            </a:r>
            <a:r>
              <a:rPr lang="en-US" sz="2800" b="1" dirty="0" err="1"/>
              <a:t>Dâu</a:t>
            </a:r>
            <a:r>
              <a:rPr lang="en-US" sz="2800" b="1" dirty="0"/>
              <a:t> </a:t>
            </a:r>
            <a:r>
              <a:rPr lang="en-US" sz="2800" b="1" dirty="0" err="1"/>
              <a:t>hạn</a:t>
            </a:r>
            <a:r>
              <a:rPr lang="en-US" sz="2800" b="1" dirty="0"/>
              <a:t> </a:t>
            </a:r>
            <a:r>
              <a:rPr lang="en-US" sz="2800" b="1" dirty="0" err="1"/>
              <a:t>hán</a:t>
            </a:r>
            <a:r>
              <a:rPr lang="en-US" sz="2800" b="1" dirty="0"/>
              <a:t> 3 </a:t>
            </a:r>
            <a:r>
              <a:rPr lang="en-US" sz="2800" b="1" dirty="0" err="1"/>
              <a:t>năm</a:t>
            </a:r>
            <a:r>
              <a:rPr lang="en-US" sz="2800" b="1" dirty="0"/>
              <a:t> </a:t>
            </a:r>
            <a:r>
              <a:rPr lang="en-US" sz="2800" b="1" dirty="0" err="1"/>
              <a:t>liền</a:t>
            </a:r>
            <a:r>
              <a:rPr lang="en-US" sz="2800" b="1" dirty="0"/>
              <a:t>, </a:t>
            </a:r>
            <a:r>
              <a:rPr lang="en-US" sz="2800" b="1" dirty="0" err="1"/>
              <a:t>nhớ</a:t>
            </a:r>
            <a:r>
              <a:rPr lang="en-US" sz="2800" b="1" dirty="0"/>
              <a:t> </a:t>
            </a:r>
            <a:r>
              <a:rPr lang="en-US" sz="2800" b="1" dirty="0" err="1"/>
              <a:t>lời</a:t>
            </a:r>
            <a:r>
              <a:rPr lang="en-US" sz="2800" b="1" dirty="0"/>
              <a:t> </a:t>
            </a:r>
            <a:r>
              <a:rPr lang="en-US" sz="2800" b="1" dirty="0" err="1"/>
              <a:t>dặn</a:t>
            </a:r>
            <a:r>
              <a:rPr lang="en-US" sz="2800" b="1" dirty="0"/>
              <a:t> </a:t>
            </a:r>
            <a:r>
              <a:rPr lang="en-US" sz="2800" b="1" dirty="0" err="1"/>
              <a:t>của</a:t>
            </a:r>
            <a:r>
              <a:rPr lang="en-US" sz="2800" b="1" dirty="0"/>
              <a:t> </a:t>
            </a:r>
            <a:r>
              <a:rPr lang="en-US" sz="2800" b="1" dirty="0" err="1"/>
              <a:t>Thiền</a:t>
            </a:r>
            <a:r>
              <a:rPr lang="en-US" sz="2800" b="1" dirty="0"/>
              <a:t> </a:t>
            </a:r>
            <a:r>
              <a:rPr lang="en-US" sz="2800" b="1" dirty="0" err="1"/>
              <a:t>sư</a:t>
            </a:r>
            <a:r>
              <a:rPr lang="en-US" sz="2800" b="1" dirty="0"/>
              <a:t>, Man </a:t>
            </a:r>
            <a:r>
              <a:rPr lang="en-US" sz="2800" b="1" dirty="0" err="1"/>
              <a:t>Nương</a:t>
            </a:r>
            <a:r>
              <a:rPr lang="en-US" sz="2800" b="1" dirty="0"/>
              <a:t> </a:t>
            </a:r>
            <a:r>
              <a:rPr lang="en-US" sz="2800" b="1" dirty="0" err="1"/>
              <a:t>mang</a:t>
            </a:r>
            <a:r>
              <a:rPr lang="en-US" sz="2800" b="1" dirty="0"/>
              <a:t> </a:t>
            </a:r>
            <a:r>
              <a:rPr lang="en-US" sz="2800" b="1" dirty="0" err="1"/>
              <a:t>cây</a:t>
            </a:r>
            <a:r>
              <a:rPr lang="en-US" sz="2800" b="1" dirty="0"/>
              <a:t> </a:t>
            </a:r>
            <a:r>
              <a:rPr lang="en-US" sz="2800" b="1" dirty="0" err="1"/>
              <a:t>tích</a:t>
            </a:r>
            <a:r>
              <a:rPr lang="en-US" sz="2800" b="1" dirty="0"/>
              <a:t> </a:t>
            </a:r>
            <a:r>
              <a:rPr lang="en-US" sz="2800" b="1" dirty="0" err="1"/>
              <a:t>trượng</a:t>
            </a:r>
            <a:r>
              <a:rPr lang="en-US" sz="2800" b="1" dirty="0"/>
              <a:t> </a:t>
            </a:r>
            <a:r>
              <a:rPr lang="en-US" sz="2800" b="1" dirty="0" err="1"/>
              <a:t>cắm</a:t>
            </a:r>
            <a:r>
              <a:rPr lang="en-US" sz="2800" b="1" dirty="0"/>
              <a:t> </a:t>
            </a:r>
            <a:r>
              <a:rPr lang="en-US" sz="2800" b="1" dirty="0" err="1"/>
              <a:t>xuống</a:t>
            </a:r>
            <a:r>
              <a:rPr lang="en-US" sz="2800" b="1" dirty="0"/>
              <a:t> </a:t>
            </a:r>
            <a:r>
              <a:rPr lang="en-US" sz="2800" b="1" dirty="0" err="1"/>
              <a:t>đất</a:t>
            </a:r>
            <a:r>
              <a:rPr lang="en-US" sz="2800" b="1" dirty="0"/>
              <a:t>. </a:t>
            </a:r>
            <a:r>
              <a:rPr lang="en-US" sz="2800" b="1" dirty="0" err="1"/>
              <a:t>Ngay</a:t>
            </a:r>
            <a:r>
              <a:rPr lang="en-US" sz="2800" b="1" dirty="0"/>
              <a:t> </a:t>
            </a:r>
            <a:r>
              <a:rPr lang="en-US" sz="2800" b="1" dirty="0" err="1"/>
              <a:t>lập</a:t>
            </a:r>
            <a:r>
              <a:rPr lang="en-US" sz="2800" b="1" dirty="0"/>
              <a:t> </a:t>
            </a:r>
            <a:r>
              <a:rPr lang="en-US" sz="2800" b="1" dirty="0" err="1"/>
              <a:t>tức</a:t>
            </a:r>
            <a:r>
              <a:rPr lang="en-US" sz="2800" b="1" dirty="0"/>
              <a:t>, </a:t>
            </a:r>
            <a:r>
              <a:rPr lang="en-US" sz="2800" b="1" dirty="0" err="1"/>
              <a:t>nước</a:t>
            </a:r>
            <a:r>
              <a:rPr lang="en-US" sz="2800" b="1" dirty="0"/>
              <a:t> </a:t>
            </a:r>
            <a:r>
              <a:rPr lang="en-US" sz="2800" b="1" dirty="0" err="1"/>
              <a:t>phun</a:t>
            </a:r>
            <a:r>
              <a:rPr lang="en-US" sz="2800" b="1" dirty="0"/>
              <a:t> </a:t>
            </a:r>
            <a:r>
              <a:rPr lang="en-US" sz="2800" b="1" dirty="0" err="1"/>
              <a:t>lên</a:t>
            </a:r>
            <a:r>
              <a:rPr lang="en-US" sz="2800" b="1" dirty="0"/>
              <a:t>, </a:t>
            </a:r>
            <a:r>
              <a:rPr lang="en-US" sz="2800" b="1" dirty="0" err="1"/>
              <a:t>chúng</a:t>
            </a:r>
            <a:r>
              <a:rPr lang="en-US" sz="2800" b="1" dirty="0"/>
              <a:t> </a:t>
            </a:r>
            <a:r>
              <a:rPr lang="en-US" sz="2800" b="1" dirty="0" err="1"/>
              <a:t>sinh</a:t>
            </a:r>
            <a:r>
              <a:rPr lang="en-US" sz="2800" b="1" dirty="0"/>
              <a:t> </a:t>
            </a:r>
            <a:r>
              <a:rPr lang="en-US" sz="2800" b="1" dirty="0" err="1"/>
              <a:t>thoát</a:t>
            </a:r>
            <a:r>
              <a:rPr lang="en-US" sz="2800" b="1" dirty="0"/>
              <a:t> </a:t>
            </a:r>
            <a:r>
              <a:rPr lang="en-US" sz="2800" b="1" dirty="0" err="1"/>
              <a:t>nạn</a:t>
            </a:r>
            <a:r>
              <a:rPr lang="en-US" sz="2800" b="1" dirty="0" smtClean="0"/>
              <a:t>.</a:t>
            </a:r>
            <a:endParaRPr lang="en-US" sz="2800" b="1" dirty="0"/>
          </a:p>
        </p:txBody>
      </p:sp>
    </p:spTree>
    <p:extLst>
      <p:ext uri="{BB962C8B-B14F-4D97-AF65-F5344CB8AC3E}">
        <p14:creationId xmlns:p14="http://schemas.microsoft.com/office/powerpoint/2010/main" val="3926386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50" y="184885"/>
            <a:ext cx="11715135" cy="6186309"/>
          </a:xfrm>
          <a:prstGeom prst="rect">
            <a:avLst/>
          </a:prstGeom>
        </p:spPr>
        <p:txBody>
          <a:bodyPr wrap="square">
            <a:spAutoFit/>
          </a:bodyPr>
          <a:lstStyle/>
          <a:p>
            <a:r>
              <a:rPr lang="en-US" sz="3600" dirty="0" err="1" smtClean="0"/>
              <a:t>Tiếp</a:t>
            </a:r>
            <a:r>
              <a:rPr lang="en-US" sz="3600" dirty="0" smtClean="0"/>
              <a:t> </a:t>
            </a:r>
            <a:r>
              <a:rPr lang="en-US" sz="3600" dirty="0" err="1"/>
              <a:t>đó</a:t>
            </a:r>
            <a:r>
              <a:rPr lang="en-US" sz="3600" dirty="0"/>
              <a:t> </a:t>
            </a:r>
            <a:r>
              <a:rPr lang="en-US" sz="3600" dirty="0" err="1"/>
              <a:t>có</a:t>
            </a:r>
            <a:r>
              <a:rPr lang="en-US" sz="3600" dirty="0"/>
              <a:t> </a:t>
            </a:r>
            <a:r>
              <a:rPr lang="en-US" sz="3600" dirty="0" err="1"/>
              <a:t>trận</a:t>
            </a:r>
            <a:r>
              <a:rPr lang="en-US" sz="3600" dirty="0"/>
              <a:t> </a:t>
            </a:r>
            <a:r>
              <a:rPr lang="en-US" sz="3600" dirty="0" err="1"/>
              <a:t>mưa</a:t>
            </a:r>
            <a:r>
              <a:rPr lang="en-US" sz="3600" dirty="0"/>
              <a:t> to, </a:t>
            </a:r>
            <a:r>
              <a:rPr lang="en-US" sz="3600" dirty="0" err="1"/>
              <a:t>cuốn</a:t>
            </a:r>
            <a:r>
              <a:rPr lang="en-US" sz="3600" dirty="0"/>
              <a:t> </a:t>
            </a:r>
            <a:r>
              <a:rPr lang="en-US" sz="3600" dirty="0" err="1"/>
              <a:t>cây</a:t>
            </a:r>
            <a:r>
              <a:rPr lang="en-US" sz="3600" dirty="0"/>
              <a:t> </a:t>
            </a:r>
            <a:r>
              <a:rPr lang="en-US" sz="3600" dirty="0" err="1"/>
              <a:t>cổ</a:t>
            </a:r>
            <a:r>
              <a:rPr lang="en-US" sz="3600" dirty="0"/>
              <a:t> </a:t>
            </a:r>
            <a:r>
              <a:rPr lang="en-US" sz="3600" dirty="0" err="1"/>
              <a:t>thụ</a:t>
            </a:r>
            <a:r>
              <a:rPr lang="en-US" sz="3600" dirty="0"/>
              <a:t> </a:t>
            </a:r>
            <a:r>
              <a:rPr lang="en-US" sz="3600" dirty="0" err="1"/>
              <a:t>cạnh</a:t>
            </a:r>
            <a:r>
              <a:rPr lang="en-US" sz="3600" dirty="0"/>
              <a:t> </a:t>
            </a:r>
            <a:r>
              <a:rPr lang="en-US" sz="3600" dirty="0" err="1"/>
              <a:t>chùa</a:t>
            </a:r>
            <a:r>
              <a:rPr lang="en-US" sz="3600" dirty="0"/>
              <a:t> </a:t>
            </a:r>
            <a:r>
              <a:rPr lang="en-US" sz="3600" dirty="0" err="1"/>
              <a:t>xuống</a:t>
            </a:r>
            <a:r>
              <a:rPr lang="en-US" sz="3600" dirty="0"/>
              <a:t> </a:t>
            </a:r>
            <a:r>
              <a:rPr lang="en-US" sz="3600" dirty="0" err="1"/>
              <a:t>sông</a:t>
            </a:r>
            <a:r>
              <a:rPr lang="en-US" sz="3600" dirty="0"/>
              <a:t> </a:t>
            </a:r>
            <a:r>
              <a:rPr lang="en-US" sz="3600" dirty="0" err="1"/>
              <a:t>Dâu</a:t>
            </a:r>
            <a:r>
              <a:rPr lang="en-US" sz="3600" dirty="0"/>
              <a:t>, </a:t>
            </a:r>
            <a:r>
              <a:rPr lang="en-US" sz="3600" dirty="0" err="1"/>
              <a:t>dạt</a:t>
            </a:r>
            <a:r>
              <a:rPr lang="en-US" sz="3600" dirty="0"/>
              <a:t> </a:t>
            </a:r>
            <a:r>
              <a:rPr lang="en-US" sz="3600" dirty="0" err="1"/>
              <a:t>về</a:t>
            </a:r>
            <a:r>
              <a:rPr lang="en-US" sz="3600" dirty="0"/>
              <a:t> </a:t>
            </a:r>
            <a:r>
              <a:rPr lang="en-US" sz="3600" dirty="0" err="1"/>
              <a:t>Luy</a:t>
            </a:r>
            <a:r>
              <a:rPr lang="en-US" sz="3600" dirty="0"/>
              <a:t> </a:t>
            </a:r>
            <a:r>
              <a:rPr lang="en-US" sz="3600" dirty="0" err="1"/>
              <a:t>Lâu</a:t>
            </a:r>
            <a:r>
              <a:rPr lang="en-US" sz="3600" dirty="0"/>
              <a:t>. </a:t>
            </a:r>
            <a:r>
              <a:rPr lang="en-US" sz="3600" dirty="0" err="1"/>
              <a:t>Thái</a:t>
            </a:r>
            <a:r>
              <a:rPr lang="en-US" sz="3600" dirty="0"/>
              <a:t> </a:t>
            </a:r>
            <a:r>
              <a:rPr lang="en-US" sz="3600" dirty="0" err="1"/>
              <a:t>thú</a:t>
            </a:r>
            <a:r>
              <a:rPr lang="en-US" sz="3600" dirty="0"/>
              <a:t> </a:t>
            </a:r>
            <a:r>
              <a:rPr lang="en-US" sz="3600" dirty="0" err="1"/>
              <a:t>Giao</a:t>
            </a:r>
            <a:r>
              <a:rPr lang="en-US" sz="3600" dirty="0"/>
              <a:t> </a:t>
            </a:r>
            <a:r>
              <a:rPr lang="en-US" sz="3600" dirty="0" err="1"/>
              <a:t>Chỉ</a:t>
            </a:r>
            <a:r>
              <a:rPr lang="en-US" sz="3600" dirty="0"/>
              <a:t> </a:t>
            </a:r>
            <a:r>
              <a:rPr lang="en-US" sz="3600" dirty="0" err="1"/>
              <a:t>là</a:t>
            </a:r>
            <a:r>
              <a:rPr lang="en-US" sz="3600" dirty="0"/>
              <a:t> </a:t>
            </a:r>
            <a:r>
              <a:rPr lang="en-US" sz="3600" dirty="0" err="1"/>
              <a:t>Sĩ</a:t>
            </a:r>
            <a:r>
              <a:rPr lang="en-US" sz="3600" dirty="0"/>
              <a:t> </a:t>
            </a:r>
            <a:r>
              <a:rPr lang="en-US" sz="3600" dirty="0" err="1"/>
              <a:t>Nhiêp</a:t>
            </a:r>
            <a:r>
              <a:rPr lang="en-US" sz="3600" dirty="0"/>
              <a:t> (</a:t>
            </a:r>
            <a:r>
              <a:rPr lang="en-US" sz="3600" dirty="0" err="1"/>
              <a:t>cai</a:t>
            </a:r>
            <a:r>
              <a:rPr lang="en-US" sz="3600" dirty="0"/>
              <a:t> </a:t>
            </a:r>
            <a:r>
              <a:rPr lang="en-US" sz="3600" dirty="0" err="1"/>
              <a:t>trị</a:t>
            </a:r>
            <a:r>
              <a:rPr lang="en-US" sz="3600" dirty="0"/>
              <a:t> </a:t>
            </a:r>
            <a:r>
              <a:rPr lang="en-US" sz="3600" dirty="0" err="1"/>
              <a:t>giai</a:t>
            </a:r>
            <a:r>
              <a:rPr lang="en-US" sz="3600" dirty="0"/>
              <a:t> </a:t>
            </a:r>
            <a:r>
              <a:rPr lang="en-US" sz="3600" dirty="0" err="1"/>
              <a:t>đoạn</a:t>
            </a:r>
            <a:r>
              <a:rPr lang="en-US" sz="3600" dirty="0"/>
              <a:t> </a:t>
            </a:r>
            <a:r>
              <a:rPr lang="en-US" sz="3600" dirty="0" err="1"/>
              <a:t>năm</a:t>
            </a:r>
            <a:r>
              <a:rPr lang="en-US" sz="3600" dirty="0"/>
              <a:t> 187- 226) </a:t>
            </a:r>
            <a:r>
              <a:rPr lang="en-US" sz="3600" dirty="0" err="1"/>
              <a:t>cho</a:t>
            </a:r>
            <a:r>
              <a:rPr lang="en-US" sz="3600" dirty="0"/>
              <a:t> </a:t>
            </a:r>
            <a:r>
              <a:rPr lang="en-US" sz="3600" dirty="0" err="1"/>
              <a:t>người</a:t>
            </a:r>
            <a:r>
              <a:rPr lang="en-US" sz="3600" dirty="0"/>
              <a:t> </a:t>
            </a:r>
            <a:r>
              <a:rPr lang="en-US" sz="3600" dirty="0" err="1"/>
              <a:t>vớt</a:t>
            </a:r>
            <a:r>
              <a:rPr lang="en-US" sz="3600" dirty="0"/>
              <a:t> </a:t>
            </a:r>
            <a:r>
              <a:rPr lang="en-US" sz="3600" dirty="0" err="1"/>
              <a:t>lên</a:t>
            </a:r>
            <a:r>
              <a:rPr lang="en-US" sz="3600" dirty="0"/>
              <a:t>, song </a:t>
            </a:r>
            <a:r>
              <a:rPr lang="en-US" sz="3600" dirty="0" err="1"/>
              <a:t>không</a:t>
            </a:r>
            <a:r>
              <a:rPr lang="en-US" sz="3600" dirty="0"/>
              <a:t> </a:t>
            </a:r>
            <a:r>
              <a:rPr lang="en-US" sz="3600" dirty="0" err="1"/>
              <a:t>được</a:t>
            </a:r>
            <a:r>
              <a:rPr lang="en-US" sz="3600" dirty="0"/>
              <a:t>. Man </a:t>
            </a:r>
            <a:r>
              <a:rPr lang="en-US" sz="3600" dirty="0" err="1"/>
              <a:t>Nương</a:t>
            </a:r>
            <a:r>
              <a:rPr lang="en-US" sz="3600" dirty="0"/>
              <a:t> </a:t>
            </a:r>
            <a:r>
              <a:rPr lang="en-US" sz="3600" dirty="0" err="1"/>
              <a:t>đi</a:t>
            </a:r>
            <a:r>
              <a:rPr lang="en-US" sz="3600" dirty="0"/>
              <a:t> qua, </a:t>
            </a:r>
            <a:r>
              <a:rPr lang="en-US" sz="3600" dirty="0" err="1"/>
              <a:t>nhận</a:t>
            </a:r>
            <a:r>
              <a:rPr lang="en-US" sz="3600" dirty="0"/>
              <a:t> </a:t>
            </a:r>
            <a:r>
              <a:rPr lang="en-US" sz="3600" dirty="0" err="1"/>
              <a:t>ra</a:t>
            </a:r>
            <a:r>
              <a:rPr lang="en-US" sz="3600" dirty="0"/>
              <a:t> </a:t>
            </a:r>
            <a:r>
              <a:rPr lang="en-US" sz="3600" dirty="0" err="1"/>
              <a:t>cây</a:t>
            </a:r>
            <a:r>
              <a:rPr lang="en-US" sz="3600" dirty="0"/>
              <a:t> </a:t>
            </a:r>
            <a:r>
              <a:rPr lang="en-US" sz="3600" dirty="0" err="1"/>
              <a:t>cổ</a:t>
            </a:r>
            <a:r>
              <a:rPr lang="en-US" sz="3600" dirty="0"/>
              <a:t> </a:t>
            </a:r>
            <a:r>
              <a:rPr lang="en-US" sz="3600" dirty="0" err="1"/>
              <a:t>thụ</a:t>
            </a:r>
            <a:r>
              <a:rPr lang="en-US" sz="3600" dirty="0"/>
              <a:t> ở </a:t>
            </a:r>
            <a:r>
              <a:rPr lang="en-US" sz="3600" dirty="0" err="1"/>
              <a:t>chùa</a:t>
            </a:r>
            <a:r>
              <a:rPr lang="en-US" sz="3600" dirty="0"/>
              <a:t> </a:t>
            </a:r>
            <a:r>
              <a:rPr lang="en-US" sz="3600" dirty="0" err="1"/>
              <a:t>xưa</a:t>
            </a:r>
            <a:r>
              <a:rPr lang="en-US" sz="3600" dirty="0"/>
              <a:t>, </a:t>
            </a:r>
            <a:r>
              <a:rPr lang="en-US" sz="3600" dirty="0" err="1"/>
              <a:t>làm</a:t>
            </a:r>
            <a:r>
              <a:rPr lang="en-US" sz="3600" dirty="0"/>
              <a:t> </a:t>
            </a:r>
            <a:r>
              <a:rPr lang="en-US" sz="3600" dirty="0" err="1"/>
              <a:t>phép</a:t>
            </a:r>
            <a:r>
              <a:rPr lang="en-US" sz="3600" dirty="0"/>
              <a:t> </a:t>
            </a:r>
            <a:r>
              <a:rPr lang="en-US" sz="3600" dirty="0" err="1"/>
              <a:t>với</a:t>
            </a:r>
            <a:r>
              <a:rPr lang="en-US" sz="3600" dirty="0"/>
              <a:t> </a:t>
            </a:r>
            <a:r>
              <a:rPr lang="en-US" sz="3600" dirty="0" err="1"/>
              <a:t>cây</a:t>
            </a:r>
            <a:r>
              <a:rPr lang="en-US" sz="3600" dirty="0"/>
              <a:t> </a:t>
            </a:r>
            <a:r>
              <a:rPr lang="en-US" sz="3600" dirty="0" err="1"/>
              <a:t>lên</a:t>
            </a:r>
            <a:r>
              <a:rPr lang="en-US" sz="3600" dirty="0"/>
              <a:t>. </a:t>
            </a:r>
            <a:r>
              <a:rPr lang="en-US" sz="3600" dirty="0" err="1"/>
              <a:t>Thái</a:t>
            </a:r>
            <a:r>
              <a:rPr lang="en-US" sz="3600" dirty="0"/>
              <a:t> </a:t>
            </a:r>
            <a:r>
              <a:rPr lang="en-US" sz="3600" dirty="0" err="1"/>
              <a:t>Thú</a:t>
            </a:r>
            <a:r>
              <a:rPr lang="en-US" sz="3600" dirty="0"/>
              <a:t> </a:t>
            </a:r>
            <a:r>
              <a:rPr lang="en-US" sz="3600" dirty="0" err="1"/>
              <a:t>thấy</a:t>
            </a:r>
            <a:r>
              <a:rPr lang="en-US" sz="3600" dirty="0"/>
              <a:t> </a:t>
            </a:r>
            <a:r>
              <a:rPr lang="en-US" sz="3600" dirty="0" err="1"/>
              <a:t>thế</a:t>
            </a:r>
            <a:r>
              <a:rPr lang="en-US" sz="3600" dirty="0"/>
              <a:t> </a:t>
            </a:r>
            <a:r>
              <a:rPr lang="en-US" sz="3600" dirty="0" err="1"/>
              <a:t>kinh</a:t>
            </a:r>
            <a:r>
              <a:rPr lang="en-US" sz="3600" dirty="0"/>
              <a:t> </a:t>
            </a:r>
            <a:r>
              <a:rPr lang="en-US" sz="3600" dirty="0" err="1"/>
              <a:t>sợ</a:t>
            </a:r>
            <a:r>
              <a:rPr lang="en-US" sz="3600" dirty="0"/>
              <a:t> </a:t>
            </a:r>
            <a:r>
              <a:rPr lang="en-US" sz="3600" dirty="0" err="1"/>
              <a:t>và</a:t>
            </a:r>
            <a:r>
              <a:rPr lang="en-US" sz="3600" dirty="0"/>
              <a:t> </a:t>
            </a:r>
            <a:r>
              <a:rPr lang="en-US" sz="3600" dirty="0" err="1"/>
              <a:t>cho</a:t>
            </a:r>
            <a:r>
              <a:rPr lang="en-US" sz="3600" dirty="0"/>
              <a:t> </a:t>
            </a:r>
            <a:r>
              <a:rPr lang="en-US" sz="3600" dirty="0" err="1"/>
              <a:t>người</a:t>
            </a:r>
            <a:r>
              <a:rPr lang="en-US" sz="3600" dirty="0"/>
              <a:t> </a:t>
            </a:r>
            <a:r>
              <a:rPr lang="en-US" sz="3600" dirty="0" err="1"/>
              <a:t>lấy</a:t>
            </a:r>
            <a:r>
              <a:rPr lang="en-US" sz="3600" dirty="0"/>
              <a:t> </a:t>
            </a:r>
            <a:r>
              <a:rPr lang="en-US" sz="3600" dirty="0" err="1"/>
              <a:t>gỗ</a:t>
            </a:r>
            <a:r>
              <a:rPr lang="en-US" sz="3600" dirty="0"/>
              <a:t> </a:t>
            </a:r>
            <a:r>
              <a:rPr lang="en-US" sz="3600" dirty="0" err="1"/>
              <a:t>cây</a:t>
            </a:r>
            <a:r>
              <a:rPr lang="en-US" sz="3600" dirty="0"/>
              <a:t> </a:t>
            </a:r>
            <a:r>
              <a:rPr lang="en-US" sz="3600" dirty="0" err="1"/>
              <a:t>thiêng</a:t>
            </a:r>
            <a:r>
              <a:rPr lang="en-US" sz="3600" dirty="0"/>
              <a:t> </a:t>
            </a:r>
            <a:r>
              <a:rPr lang="en-US" sz="3600" dirty="0" err="1"/>
              <a:t>tạc</a:t>
            </a:r>
            <a:r>
              <a:rPr lang="en-US" sz="3600" dirty="0"/>
              <a:t> 4 pho </a:t>
            </a:r>
            <a:r>
              <a:rPr lang="en-US" sz="3600" dirty="0" err="1"/>
              <a:t>tượng</a:t>
            </a:r>
            <a:r>
              <a:rPr lang="en-US" sz="3600" dirty="0"/>
              <a:t> </a:t>
            </a:r>
            <a:r>
              <a:rPr lang="en-US" sz="3600" dirty="0" err="1"/>
              <a:t>Phật</a:t>
            </a:r>
            <a:r>
              <a:rPr lang="en-US" sz="3600" dirty="0"/>
              <a:t> </a:t>
            </a:r>
            <a:r>
              <a:rPr lang="en-US" sz="3600" dirty="0" err="1"/>
              <a:t>mẫu</a:t>
            </a:r>
            <a:r>
              <a:rPr lang="en-US" sz="3600" dirty="0"/>
              <a:t>, </a:t>
            </a:r>
            <a:r>
              <a:rPr lang="en-US" sz="3600" dirty="0" err="1"/>
              <a:t>tượng</a:t>
            </a:r>
            <a:r>
              <a:rPr lang="en-US" sz="3600" dirty="0"/>
              <a:t> </a:t>
            </a:r>
            <a:r>
              <a:rPr lang="en-US" sz="3600" dirty="0" err="1"/>
              <a:t>trưng</a:t>
            </a:r>
            <a:r>
              <a:rPr lang="en-US" sz="3600" dirty="0"/>
              <a:t> </a:t>
            </a:r>
            <a:r>
              <a:rPr lang="en-US" sz="3600" dirty="0" err="1"/>
              <a:t>cho</a:t>
            </a:r>
            <a:r>
              <a:rPr lang="en-US" sz="3600" dirty="0"/>
              <a:t> </a:t>
            </a:r>
            <a:r>
              <a:rPr lang="en-US" sz="3600" dirty="0" err="1"/>
              <a:t>sức</a:t>
            </a:r>
            <a:r>
              <a:rPr lang="en-US" sz="3600" dirty="0"/>
              <a:t> </a:t>
            </a:r>
            <a:r>
              <a:rPr lang="en-US" sz="3600" dirty="0" err="1"/>
              <a:t>mạnh</a:t>
            </a:r>
            <a:r>
              <a:rPr lang="en-US" sz="3600" dirty="0"/>
              <a:t> </a:t>
            </a:r>
            <a:r>
              <a:rPr lang="en-US" sz="3600" dirty="0" err="1"/>
              <a:t>siêu</a:t>
            </a:r>
            <a:r>
              <a:rPr lang="en-US" sz="3600" dirty="0"/>
              <a:t> </a:t>
            </a:r>
            <a:r>
              <a:rPr lang="en-US" sz="3600" dirty="0" err="1"/>
              <a:t>nhiên</a:t>
            </a:r>
            <a:r>
              <a:rPr lang="en-US" sz="3600" dirty="0"/>
              <a:t>: </a:t>
            </a:r>
            <a:r>
              <a:rPr lang="en-US" sz="3600" dirty="0" err="1"/>
              <a:t>Tạc</a:t>
            </a:r>
            <a:r>
              <a:rPr lang="en-US" sz="3600" dirty="0"/>
              <a:t> </a:t>
            </a:r>
            <a:r>
              <a:rPr lang="en-US" sz="3600" dirty="0" err="1"/>
              <a:t>xong</a:t>
            </a:r>
            <a:r>
              <a:rPr lang="en-US" sz="3600" dirty="0"/>
              <a:t> pho </a:t>
            </a:r>
            <a:r>
              <a:rPr lang="en-US" sz="3600" dirty="0" err="1"/>
              <a:t>thứ</a:t>
            </a:r>
            <a:r>
              <a:rPr lang="en-US" sz="3600" dirty="0"/>
              <a:t> </a:t>
            </a:r>
            <a:r>
              <a:rPr lang="en-US" sz="3600" dirty="0" err="1"/>
              <a:t>nhất</a:t>
            </a:r>
            <a:r>
              <a:rPr lang="en-US" sz="3600" dirty="0"/>
              <a:t> </a:t>
            </a:r>
            <a:r>
              <a:rPr lang="en-US" sz="3600" dirty="0" err="1"/>
              <a:t>thì</a:t>
            </a:r>
            <a:r>
              <a:rPr lang="en-US" sz="3600" dirty="0"/>
              <a:t> </a:t>
            </a:r>
            <a:r>
              <a:rPr lang="en-US" sz="3600" dirty="0" err="1"/>
              <a:t>trời</a:t>
            </a:r>
            <a:r>
              <a:rPr lang="en-US" sz="3600" dirty="0"/>
              <a:t> </a:t>
            </a:r>
            <a:r>
              <a:rPr lang="en-US" sz="3600" dirty="0" err="1"/>
              <a:t>hiện</a:t>
            </a:r>
            <a:r>
              <a:rPr lang="en-US" sz="3600" dirty="0"/>
              <a:t> </a:t>
            </a:r>
            <a:r>
              <a:rPr lang="en-US" sz="3600" dirty="0" err="1"/>
              <a:t>mây</a:t>
            </a:r>
            <a:r>
              <a:rPr lang="en-US" sz="3600" dirty="0"/>
              <a:t> </a:t>
            </a:r>
            <a:r>
              <a:rPr lang="en-US" sz="3600" dirty="0" err="1"/>
              <a:t>ngũ</a:t>
            </a:r>
            <a:r>
              <a:rPr lang="en-US" sz="3600" dirty="0"/>
              <a:t> </a:t>
            </a:r>
            <a:r>
              <a:rPr lang="en-US" sz="3600" dirty="0" err="1"/>
              <a:t>sắc</a:t>
            </a:r>
            <a:r>
              <a:rPr lang="en-US" sz="3600" dirty="0"/>
              <a:t> </a:t>
            </a:r>
            <a:r>
              <a:rPr lang="en-US" sz="3600" dirty="0" err="1"/>
              <a:t>nên</a:t>
            </a:r>
            <a:r>
              <a:rPr lang="en-US" sz="3600" dirty="0"/>
              <a:t> </a:t>
            </a:r>
            <a:r>
              <a:rPr lang="en-US" sz="3600" dirty="0" err="1"/>
              <a:t>đặt</a:t>
            </a:r>
            <a:r>
              <a:rPr lang="en-US" sz="3600" dirty="0"/>
              <a:t> </a:t>
            </a:r>
            <a:r>
              <a:rPr lang="en-US" sz="3600" dirty="0" err="1"/>
              <a:t>tên</a:t>
            </a:r>
            <a:r>
              <a:rPr lang="en-US" sz="3600" dirty="0"/>
              <a:t> </a:t>
            </a:r>
            <a:r>
              <a:rPr lang="en-US" sz="3600" dirty="0" err="1"/>
              <a:t>tượng</a:t>
            </a:r>
            <a:r>
              <a:rPr lang="en-US" sz="3600" dirty="0"/>
              <a:t> </a:t>
            </a:r>
            <a:r>
              <a:rPr lang="en-US" sz="3600" dirty="0" err="1"/>
              <a:t>là</a:t>
            </a:r>
            <a:r>
              <a:rPr lang="en-US" sz="3600" dirty="0"/>
              <a:t> </a:t>
            </a:r>
            <a:r>
              <a:rPr lang="en-US" sz="3600" dirty="0" err="1"/>
              <a:t>Pháp</a:t>
            </a:r>
            <a:r>
              <a:rPr lang="en-US" sz="3600" dirty="0"/>
              <a:t> </a:t>
            </a:r>
            <a:r>
              <a:rPr lang="en-US" sz="3600" dirty="0" err="1"/>
              <a:t>Vân</a:t>
            </a:r>
            <a:r>
              <a:rPr lang="en-US" sz="3600" dirty="0"/>
              <a:t>; </a:t>
            </a:r>
            <a:r>
              <a:rPr lang="en-US" sz="3600" dirty="0" err="1"/>
              <a:t>Tạc</a:t>
            </a:r>
            <a:r>
              <a:rPr lang="en-US" sz="3600" dirty="0"/>
              <a:t> </a:t>
            </a:r>
            <a:r>
              <a:rPr lang="en-US" sz="3600" dirty="0" err="1"/>
              <a:t>xong</a:t>
            </a:r>
            <a:r>
              <a:rPr lang="en-US" sz="3600" dirty="0"/>
              <a:t> pho </a:t>
            </a:r>
            <a:r>
              <a:rPr lang="en-US" sz="3600" dirty="0" err="1"/>
              <a:t>thứ</a:t>
            </a:r>
            <a:r>
              <a:rPr lang="en-US" sz="3600" dirty="0"/>
              <a:t> </a:t>
            </a:r>
            <a:r>
              <a:rPr lang="en-US" sz="3600" dirty="0" err="1"/>
              <a:t>hai</a:t>
            </a:r>
            <a:r>
              <a:rPr lang="en-US" sz="3600" dirty="0"/>
              <a:t> </a:t>
            </a:r>
            <a:r>
              <a:rPr lang="en-US" sz="3600" dirty="0" err="1"/>
              <a:t>thì</a:t>
            </a:r>
            <a:r>
              <a:rPr lang="en-US" sz="3600" dirty="0"/>
              <a:t> </a:t>
            </a:r>
            <a:r>
              <a:rPr lang="en-US" sz="3600" dirty="0" err="1"/>
              <a:t>trời</a:t>
            </a:r>
            <a:r>
              <a:rPr lang="en-US" sz="3600" dirty="0"/>
              <a:t> </a:t>
            </a:r>
            <a:r>
              <a:rPr lang="en-US" sz="3600" dirty="0" err="1"/>
              <a:t>đổ</a:t>
            </a:r>
            <a:r>
              <a:rPr lang="en-US" sz="3600" dirty="0"/>
              <a:t> </a:t>
            </a:r>
            <a:r>
              <a:rPr lang="en-US" sz="3600" dirty="0" err="1"/>
              <a:t>mưa</a:t>
            </a:r>
            <a:r>
              <a:rPr lang="en-US" sz="3600" dirty="0"/>
              <a:t> </a:t>
            </a:r>
            <a:r>
              <a:rPr lang="en-US" sz="3600" dirty="0" err="1"/>
              <a:t>nên</a:t>
            </a:r>
            <a:r>
              <a:rPr lang="en-US" sz="3600" dirty="0"/>
              <a:t> </a:t>
            </a:r>
            <a:r>
              <a:rPr lang="en-US" sz="3600" dirty="0" err="1"/>
              <a:t>đặt</a:t>
            </a:r>
            <a:r>
              <a:rPr lang="en-US" sz="3600" dirty="0"/>
              <a:t> </a:t>
            </a:r>
            <a:r>
              <a:rPr lang="en-US" sz="3600" dirty="0" err="1"/>
              <a:t>tên</a:t>
            </a:r>
            <a:r>
              <a:rPr lang="en-US" sz="3600" dirty="0"/>
              <a:t> </a:t>
            </a:r>
            <a:r>
              <a:rPr lang="en-US" sz="3600" dirty="0" err="1"/>
              <a:t>tượng</a:t>
            </a:r>
            <a:r>
              <a:rPr lang="en-US" sz="3600" dirty="0"/>
              <a:t> </a:t>
            </a:r>
            <a:r>
              <a:rPr lang="en-US" sz="3600" dirty="0" err="1"/>
              <a:t>là</a:t>
            </a:r>
            <a:r>
              <a:rPr lang="en-US" sz="3600" dirty="0"/>
              <a:t> </a:t>
            </a:r>
            <a:r>
              <a:rPr lang="en-US" sz="3600" dirty="0" err="1"/>
              <a:t>Pháp</a:t>
            </a:r>
            <a:r>
              <a:rPr lang="en-US" sz="3600" dirty="0"/>
              <a:t> </a:t>
            </a:r>
            <a:r>
              <a:rPr lang="en-US" sz="3600" dirty="0" err="1"/>
              <a:t>Vũ</a:t>
            </a:r>
            <a:r>
              <a:rPr lang="en-US" sz="3600" dirty="0"/>
              <a:t>; </a:t>
            </a:r>
            <a:r>
              <a:rPr lang="en-US" sz="3600" dirty="0" err="1"/>
              <a:t>Tạc</a:t>
            </a:r>
            <a:r>
              <a:rPr lang="en-US" sz="3600" dirty="0"/>
              <a:t> </a:t>
            </a:r>
            <a:r>
              <a:rPr lang="en-US" sz="3600" dirty="0" err="1"/>
              <a:t>xong</a:t>
            </a:r>
            <a:r>
              <a:rPr lang="en-US" sz="3600" dirty="0"/>
              <a:t> pho </a:t>
            </a:r>
            <a:r>
              <a:rPr lang="en-US" sz="3600" dirty="0" err="1"/>
              <a:t>thứ</a:t>
            </a:r>
            <a:r>
              <a:rPr lang="en-US" sz="3600" dirty="0"/>
              <a:t> </a:t>
            </a:r>
            <a:r>
              <a:rPr lang="en-US" sz="3600" dirty="0" err="1"/>
              <a:t>ba</a:t>
            </a:r>
            <a:r>
              <a:rPr lang="en-US" sz="3600" dirty="0"/>
              <a:t> </a:t>
            </a:r>
            <a:r>
              <a:rPr lang="en-US" sz="3600" dirty="0" err="1"/>
              <a:t>thì</a:t>
            </a:r>
            <a:r>
              <a:rPr lang="en-US" sz="3600" dirty="0"/>
              <a:t> </a:t>
            </a:r>
            <a:r>
              <a:rPr lang="en-US" sz="3600" dirty="0" err="1"/>
              <a:t>trời</a:t>
            </a:r>
            <a:r>
              <a:rPr lang="en-US" sz="3600" dirty="0"/>
              <a:t> </a:t>
            </a:r>
            <a:r>
              <a:rPr lang="en-US" sz="3600" dirty="0" err="1"/>
              <a:t>nổi</a:t>
            </a:r>
            <a:r>
              <a:rPr lang="en-US" sz="3600" dirty="0"/>
              <a:t> </a:t>
            </a:r>
            <a:r>
              <a:rPr lang="en-US" sz="3600" dirty="0" err="1"/>
              <a:t>sấm</a:t>
            </a:r>
            <a:r>
              <a:rPr lang="en-US" sz="3600" dirty="0"/>
              <a:t> </a:t>
            </a:r>
            <a:r>
              <a:rPr lang="en-US" sz="3600" dirty="0" err="1"/>
              <a:t>nên</a:t>
            </a:r>
            <a:r>
              <a:rPr lang="en-US" sz="3600" dirty="0"/>
              <a:t> </a:t>
            </a:r>
            <a:r>
              <a:rPr lang="en-US" sz="3600" dirty="0" err="1"/>
              <a:t>đặt</a:t>
            </a:r>
            <a:r>
              <a:rPr lang="en-US" sz="3600" dirty="0"/>
              <a:t> </a:t>
            </a:r>
            <a:r>
              <a:rPr lang="en-US" sz="3600" dirty="0" err="1"/>
              <a:t>tên</a:t>
            </a:r>
            <a:r>
              <a:rPr lang="en-US" sz="3600" dirty="0"/>
              <a:t> </a:t>
            </a:r>
            <a:r>
              <a:rPr lang="en-US" sz="3600" dirty="0" err="1"/>
              <a:t>tượng</a:t>
            </a:r>
            <a:r>
              <a:rPr lang="en-US" sz="3600" dirty="0"/>
              <a:t> </a:t>
            </a:r>
            <a:r>
              <a:rPr lang="en-US" sz="3600" dirty="0" err="1"/>
              <a:t>là</a:t>
            </a:r>
            <a:r>
              <a:rPr lang="en-US" sz="3600" dirty="0"/>
              <a:t> </a:t>
            </a:r>
            <a:r>
              <a:rPr lang="en-US" sz="3600" dirty="0" err="1"/>
              <a:t>Pháp</a:t>
            </a:r>
            <a:r>
              <a:rPr lang="en-US" sz="3600" dirty="0"/>
              <a:t> </a:t>
            </a:r>
            <a:r>
              <a:rPr lang="en-US" sz="3600" dirty="0" err="1"/>
              <a:t>Lôi</a:t>
            </a:r>
            <a:r>
              <a:rPr lang="en-US" sz="3600" dirty="0"/>
              <a:t>; </a:t>
            </a:r>
            <a:r>
              <a:rPr lang="en-US" sz="3600" dirty="0" err="1"/>
              <a:t>Tạc</a:t>
            </a:r>
            <a:r>
              <a:rPr lang="en-US" sz="3600" dirty="0"/>
              <a:t> </a:t>
            </a:r>
            <a:r>
              <a:rPr lang="en-US" sz="3600" dirty="0" err="1"/>
              <a:t>xong</a:t>
            </a:r>
            <a:r>
              <a:rPr lang="en-US" sz="3600" dirty="0"/>
              <a:t> pho </a:t>
            </a:r>
            <a:r>
              <a:rPr lang="en-US" sz="3600" dirty="0" err="1"/>
              <a:t>thứ</a:t>
            </a:r>
            <a:r>
              <a:rPr lang="en-US" sz="3600" dirty="0"/>
              <a:t> </a:t>
            </a:r>
            <a:r>
              <a:rPr lang="en-US" sz="3600" dirty="0" err="1"/>
              <a:t>tư</a:t>
            </a:r>
            <a:r>
              <a:rPr lang="en-US" sz="3600" dirty="0"/>
              <a:t> </a:t>
            </a:r>
            <a:r>
              <a:rPr lang="en-US" sz="3600" dirty="0" err="1"/>
              <a:t>thì</a:t>
            </a:r>
            <a:r>
              <a:rPr lang="en-US" sz="3600" dirty="0"/>
              <a:t> </a:t>
            </a:r>
            <a:r>
              <a:rPr lang="en-US" sz="3600" dirty="0" err="1"/>
              <a:t>trời</a:t>
            </a:r>
            <a:r>
              <a:rPr lang="en-US" sz="3600" dirty="0"/>
              <a:t> </a:t>
            </a:r>
            <a:r>
              <a:rPr lang="en-US" sz="3600" dirty="0" err="1"/>
              <a:t>nổi</a:t>
            </a:r>
            <a:r>
              <a:rPr lang="en-US" sz="3600" dirty="0"/>
              <a:t> </a:t>
            </a:r>
            <a:r>
              <a:rPr lang="en-US" sz="3600" dirty="0" err="1"/>
              <a:t>sét</a:t>
            </a:r>
            <a:r>
              <a:rPr lang="en-US" sz="3600" dirty="0"/>
              <a:t> </a:t>
            </a:r>
            <a:r>
              <a:rPr lang="en-US" sz="3600" dirty="0" err="1"/>
              <a:t>nên</a:t>
            </a:r>
            <a:r>
              <a:rPr lang="en-US" sz="3600" dirty="0"/>
              <a:t> </a:t>
            </a:r>
            <a:r>
              <a:rPr lang="en-US" sz="3600" dirty="0" err="1"/>
              <a:t>đặt</a:t>
            </a:r>
            <a:r>
              <a:rPr lang="en-US" sz="3600" dirty="0"/>
              <a:t> </a:t>
            </a:r>
            <a:r>
              <a:rPr lang="en-US" sz="3600" dirty="0" err="1"/>
              <a:t>tên</a:t>
            </a:r>
            <a:r>
              <a:rPr lang="en-US" sz="3600" dirty="0"/>
              <a:t> </a:t>
            </a:r>
            <a:r>
              <a:rPr lang="en-US" sz="3600" dirty="0" err="1"/>
              <a:t>tượng</a:t>
            </a:r>
            <a:r>
              <a:rPr lang="en-US" sz="3600" dirty="0"/>
              <a:t> </a:t>
            </a:r>
            <a:r>
              <a:rPr lang="en-US" sz="3600" dirty="0" err="1"/>
              <a:t>là</a:t>
            </a:r>
            <a:r>
              <a:rPr lang="en-US" sz="3600" dirty="0"/>
              <a:t> </a:t>
            </a:r>
            <a:r>
              <a:rPr lang="en-US" sz="3600" dirty="0" err="1"/>
              <a:t>Pháp</a:t>
            </a:r>
            <a:r>
              <a:rPr lang="en-US" sz="3600" dirty="0"/>
              <a:t> </a:t>
            </a:r>
            <a:r>
              <a:rPr lang="en-US" sz="3600" dirty="0" err="1"/>
              <a:t>Điện</a:t>
            </a:r>
            <a:r>
              <a:rPr lang="en-US" sz="3600" dirty="0"/>
              <a:t>.</a:t>
            </a:r>
          </a:p>
        </p:txBody>
      </p:sp>
    </p:spTree>
    <p:extLst>
      <p:ext uri="{BB962C8B-B14F-4D97-AF65-F5344CB8AC3E}">
        <p14:creationId xmlns:p14="http://schemas.microsoft.com/office/powerpoint/2010/main" val="3926386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54" y="229900"/>
            <a:ext cx="11110451" cy="1200329"/>
          </a:xfrm>
          <a:prstGeom prst="rect">
            <a:avLst/>
          </a:prstGeom>
        </p:spPr>
        <p:txBody>
          <a:bodyPr wrap="square">
            <a:spAutoFit/>
          </a:bodyPr>
          <a:lstStyle/>
          <a:p>
            <a:pPr algn="ctr"/>
            <a:r>
              <a:rPr lang="vi-VN" sz="3600" b="1" dirty="0">
                <a:solidFill>
                  <a:srgbClr val="FF0000"/>
                </a:solidFill>
              </a:rPr>
              <a:t>BÀI </a:t>
            </a:r>
            <a:r>
              <a:rPr lang="en-US" sz="3600" b="1" dirty="0">
                <a:solidFill>
                  <a:srgbClr val="FF0000"/>
                </a:solidFill>
              </a:rPr>
              <a:t>17. ĐẤU TRANH BẢO TỒN VÀ PHÁT TRIỂN VĂN HOÁ DÂN TỘC THỜI BẮC THUỘC</a:t>
            </a:r>
          </a:p>
        </p:txBody>
      </p:sp>
      <p:sp>
        <p:nvSpPr>
          <p:cNvPr id="3" name="Rectangle 2"/>
          <p:cNvSpPr/>
          <p:nvPr/>
        </p:nvSpPr>
        <p:spPr>
          <a:xfrm>
            <a:off x="577374" y="1429918"/>
            <a:ext cx="5197833" cy="584775"/>
          </a:xfrm>
          <a:prstGeom prst="rect">
            <a:avLst/>
          </a:prstGeom>
        </p:spPr>
        <p:txBody>
          <a:bodyPr wrap="none">
            <a:spAutoFit/>
          </a:bodyPr>
          <a:lstStyle/>
          <a:p>
            <a:r>
              <a:rPr lang="en-US" sz="3200" b="1" dirty="0">
                <a:solidFill>
                  <a:srgbClr val="FF0000"/>
                </a:solidFill>
              </a:rPr>
              <a:t>II. </a:t>
            </a:r>
            <a:r>
              <a:rPr lang="en-US" sz="3200" b="1" dirty="0" err="1">
                <a:solidFill>
                  <a:srgbClr val="FF0000"/>
                </a:solidFill>
              </a:rPr>
              <a:t>Phát</a:t>
            </a:r>
            <a:r>
              <a:rPr lang="en-US" sz="3200" b="1" dirty="0">
                <a:solidFill>
                  <a:srgbClr val="FF0000"/>
                </a:solidFill>
              </a:rPr>
              <a:t> </a:t>
            </a:r>
            <a:r>
              <a:rPr lang="en-US" sz="3200" b="1" dirty="0" err="1">
                <a:solidFill>
                  <a:srgbClr val="FF0000"/>
                </a:solidFill>
              </a:rPr>
              <a:t>triển</a:t>
            </a:r>
            <a:r>
              <a:rPr lang="en-US" sz="3200" b="1" dirty="0">
                <a:solidFill>
                  <a:srgbClr val="FF0000"/>
                </a:solidFill>
              </a:rPr>
              <a:t> </a:t>
            </a:r>
            <a:r>
              <a:rPr lang="en-US" sz="3200" b="1" dirty="0" err="1">
                <a:solidFill>
                  <a:srgbClr val="FF0000"/>
                </a:solidFill>
              </a:rPr>
              <a:t>văn</a:t>
            </a:r>
            <a:r>
              <a:rPr lang="en-US" sz="3200" b="1" dirty="0">
                <a:solidFill>
                  <a:srgbClr val="FF0000"/>
                </a:solidFill>
              </a:rPr>
              <a:t> </a:t>
            </a:r>
            <a:r>
              <a:rPr lang="en-US" sz="3200" b="1" dirty="0" err="1">
                <a:solidFill>
                  <a:srgbClr val="FF0000"/>
                </a:solidFill>
              </a:rPr>
              <a:t>hóa</a:t>
            </a:r>
            <a:r>
              <a:rPr lang="en-US" sz="3200" b="1" dirty="0">
                <a:solidFill>
                  <a:srgbClr val="FF0000"/>
                </a:solidFill>
              </a:rPr>
              <a:t> </a:t>
            </a:r>
            <a:r>
              <a:rPr lang="en-US" sz="3200" b="1" dirty="0" err="1">
                <a:solidFill>
                  <a:srgbClr val="FF0000"/>
                </a:solidFill>
              </a:rPr>
              <a:t>dân</a:t>
            </a:r>
            <a:r>
              <a:rPr lang="en-US" sz="3200" b="1" dirty="0">
                <a:solidFill>
                  <a:srgbClr val="FF0000"/>
                </a:solidFill>
              </a:rPr>
              <a:t> </a:t>
            </a:r>
            <a:r>
              <a:rPr lang="en-US" sz="3200" b="1" dirty="0" err="1">
                <a:solidFill>
                  <a:srgbClr val="FF0000"/>
                </a:solidFill>
              </a:rPr>
              <a:t>tộc</a:t>
            </a:r>
            <a:r>
              <a:rPr lang="en-US" sz="3200" b="1" dirty="0">
                <a:solidFill>
                  <a:srgbClr val="FF0000"/>
                </a:solidFill>
              </a:rPr>
              <a:t>.</a:t>
            </a:r>
            <a:endParaRPr lang="en-US" sz="32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04274091"/>
              </p:ext>
            </p:extLst>
          </p:nvPr>
        </p:nvGraphicFramePr>
        <p:xfrm>
          <a:off x="577373" y="2235975"/>
          <a:ext cx="11413065" cy="3413760"/>
        </p:xfrm>
        <a:graphic>
          <a:graphicData uri="http://schemas.openxmlformats.org/drawingml/2006/table">
            <a:tbl>
              <a:tblPr firstRow="1" firstCol="1" bandRow="1">
                <a:tableStyleId>{5C22544A-7EE6-4342-B048-85BDC9FD1C3A}</a:tableStyleId>
              </a:tblPr>
              <a:tblGrid>
                <a:gridCol w="9528035"/>
                <a:gridCol w="1885030"/>
              </a:tblGrid>
              <a:tr h="0">
                <a:tc>
                  <a:txBody>
                    <a:bodyPr/>
                    <a:lstStyle/>
                    <a:p>
                      <a:pPr algn="ctr">
                        <a:spcBef>
                          <a:spcPts val="600"/>
                        </a:spcBef>
                        <a:spcAft>
                          <a:spcPts val="600"/>
                        </a:spcAft>
                      </a:pPr>
                      <a:r>
                        <a:rPr lang="en-US" sz="3200">
                          <a:effectLst/>
                        </a:rPr>
                        <a:t>Yêu cầu</a:t>
                      </a:r>
                      <a:endParaRPr lang="en-US" sz="3200">
                        <a:solidFill>
                          <a:srgbClr val="000000"/>
                        </a:solidFill>
                        <a:effectLst/>
                        <a:latin typeface="Times New Roman"/>
                        <a:ea typeface="Calibri"/>
                      </a:endParaRPr>
                    </a:p>
                  </a:txBody>
                  <a:tcPr marL="68580" marR="68580" marT="0" marB="0"/>
                </a:tc>
                <a:tc>
                  <a:txBody>
                    <a:bodyPr/>
                    <a:lstStyle/>
                    <a:p>
                      <a:pPr algn="ctr">
                        <a:spcBef>
                          <a:spcPts val="600"/>
                        </a:spcBef>
                        <a:spcAft>
                          <a:spcPts val="600"/>
                        </a:spcAft>
                      </a:pPr>
                      <a:r>
                        <a:rPr lang="en-US" sz="3200">
                          <a:effectLst/>
                        </a:rPr>
                        <a:t>Sản phẩm</a:t>
                      </a:r>
                      <a:endParaRPr lang="en-US" sz="3200">
                        <a:solidFill>
                          <a:srgbClr val="000000"/>
                        </a:solidFill>
                        <a:effectLst/>
                        <a:latin typeface="Times New Roman"/>
                        <a:ea typeface="Calibri"/>
                      </a:endParaRPr>
                    </a:p>
                  </a:txBody>
                  <a:tcPr marL="68580" marR="68580" marT="0" marB="0"/>
                </a:tc>
              </a:tr>
              <a:tr h="0">
                <a:tc>
                  <a:txBody>
                    <a:bodyPr/>
                    <a:lstStyle/>
                    <a:p>
                      <a:pPr algn="just">
                        <a:spcBef>
                          <a:spcPts val="600"/>
                        </a:spcBef>
                        <a:spcAft>
                          <a:spcPts val="600"/>
                        </a:spcAft>
                      </a:pPr>
                      <a:r>
                        <a:rPr lang="en-US" sz="3200">
                          <a:effectLst/>
                        </a:rPr>
                        <a:t>Câu 1: Trong thời kì Bắc thuộc, nhân dân ta đã làm gì để phát triển văn hóa dân tộc?</a:t>
                      </a:r>
                      <a:endParaRPr lang="en-US" sz="3200">
                        <a:solidFill>
                          <a:srgbClr val="000000"/>
                        </a:solidFill>
                        <a:effectLst/>
                        <a:latin typeface="Times New Roman"/>
                        <a:ea typeface="Calibri"/>
                      </a:endParaRPr>
                    </a:p>
                  </a:txBody>
                  <a:tcPr marL="68580" marR="68580" marT="0" marB="0"/>
                </a:tc>
                <a:tc>
                  <a:txBody>
                    <a:bodyPr/>
                    <a:lstStyle/>
                    <a:p>
                      <a:pPr algn="ctr">
                        <a:spcBef>
                          <a:spcPts val="600"/>
                        </a:spcBef>
                        <a:spcAft>
                          <a:spcPts val="600"/>
                        </a:spcAft>
                      </a:pPr>
                      <a:r>
                        <a:rPr lang="en-US" sz="3200">
                          <a:effectLst/>
                        </a:rPr>
                        <a:t> </a:t>
                      </a:r>
                      <a:endParaRPr lang="en-US" sz="3200">
                        <a:solidFill>
                          <a:srgbClr val="000000"/>
                        </a:solidFill>
                        <a:effectLst/>
                        <a:latin typeface="Times New Roman"/>
                        <a:ea typeface="Calibri"/>
                      </a:endParaRPr>
                    </a:p>
                  </a:txBody>
                  <a:tcPr marL="68580" marR="68580" marT="0" marB="0"/>
                </a:tc>
              </a:tr>
              <a:tr h="0">
                <a:tc>
                  <a:txBody>
                    <a:bodyPr/>
                    <a:lstStyle/>
                    <a:p>
                      <a:pPr algn="just">
                        <a:spcBef>
                          <a:spcPts val="600"/>
                        </a:spcBef>
                        <a:spcAft>
                          <a:spcPts val="600"/>
                        </a:spcAft>
                      </a:pPr>
                      <a:r>
                        <a:rPr lang="en-US" sz="3200">
                          <a:effectLst/>
                        </a:rPr>
                        <a:t>Câu 2: Quan sát H17.4 và mục Em có biết trả lời câu hỏi: Truyền thuyết chùa Dâu cho thấy người Việt đã tiếp thu văn hóa bên ngoài như thế nào để phát triển văn hóa dân tộc?</a:t>
                      </a:r>
                      <a:endParaRPr lang="en-US" sz="3200">
                        <a:solidFill>
                          <a:srgbClr val="000000"/>
                        </a:solidFill>
                        <a:effectLst/>
                        <a:latin typeface="Times New Roman"/>
                        <a:ea typeface="Calibri"/>
                      </a:endParaRPr>
                    </a:p>
                  </a:txBody>
                  <a:tcPr marL="68580" marR="68580" marT="0" marB="0"/>
                </a:tc>
                <a:tc>
                  <a:txBody>
                    <a:bodyPr/>
                    <a:lstStyle/>
                    <a:p>
                      <a:pPr algn="ctr">
                        <a:spcBef>
                          <a:spcPts val="600"/>
                        </a:spcBef>
                        <a:spcAft>
                          <a:spcPts val="600"/>
                        </a:spcAft>
                      </a:pPr>
                      <a:r>
                        <a:rPr lang="en-US" sz="3200" dirty="0">
                          <a:effectLst/>
                        </a:rPr>
                        <a:t> </a:t>
                      </a:r>
                      <a:endParaRPr lang="en-US" sz="3200" dirty="0">
                        <a:solidFill>
                          <a:srgbClr val="000000"/>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118040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656907"/>
              </p:ext>
            </p:extLst>
          </p:nvPr>
        </p:nvGraphicFramePr>
        <p:xfrm>
          <a:off x="353961" y="614573"/>
          <a:ext cx="11559212" cy="5120640"/>
        </p:xfrm>
        <a:graphic>
          <a:graphicData uri="http://schemas.openxmlformats.org/drawingml/2006/table">
            <a:tbl>
              <a:tblPr firstRow="1" firstCol="1" bandRow="1">
                <a:tableStyleId>{5C22544A-7EE6-4342-B048-85BDC9FD1C3A}</a:tableStyleId>
              </a:tblPr>
              <a:tblGrid>
                <a:gridCol w="2782077"/>
                <a:gridCol w="8777135"/>
              </a:tblGrid>
              <a:tr h="299827">
                <a:tc>
                  <a:txBody>
                    <a:bodyPr/>
                    <a:lstStyle/>
                    <a:p>
                      <a:pPr algn="ctr">
                        <a:spcBef>
                          <a:spcPts val="600"/>
                        </a:spcBef>
                        <a:spcAft>
                          <a:spcPts val="600"/>
                        </a:spcAft>
                      </a:pPr>
                      <a:r>
                        <a:rPr lang="en-US" sz="2800" dirty="0" err="1">
                          <a:effectLst/>
                        </a:rPr>
                        <a:t>Yêu</a:t>
                      </a:r>
                      <a:r>
                        <a:rPr lang="en-US" sz="2800" dirty="0">
                          <a:effectLst/>
                        </a:rPr>
                        <a:t> </a:t>
                      </a:r>
                      <a:r>
                        <a:rPr lang="en-US" sz="2800" dirty="0" err="1">
                          <a:effectLst/>
                        </a:rPr>
                        <a:t>cầu</a:t>
                      </a:r>
                      <a:endParaRPr lang="en-US" sz="2800" dirty="0">
                        <a:solidFill>
                          <a:srgbClr val="000000"/>
                        </a:solidFill>
                        <a:effectLst/>
                        <a:latin typeface="Times New Roman"/>
                        <a:ea typeface="Calibri"/>
                      </a:endParaRPr>
                    </a:p>
                  </a:txBody>
                  <a:tcPr marL="68580" marR="68580" marT="0" marB="0"/>
                </a:tc>
                <a:tc>
                  <a:txBody>
                    <a:bodyPr/>
                    <a:lstStyle/>
                    <a:p>
                      <a:pPr algn="ctr">
                        <a:spcBef>
                          <a:spcPts val="600"/>
                        </a:spcBef>
                        <a:spcAft>
                          <a:spcPts val="600"/>
                        </a:spcAft>
                      </a:pPr>
                      <a:r>
                        <a:rPr lang="en-US" sz="2800" dirty="0" err="1">
                          <a:effectLst/>
                        </a:rPr>
                        <a:t>Sản</a:t>
                      </a:r>
                      <a:r>
                        <a:rPr lang="en-US" sz="2800" dirty="0">
                          <a:effectLst/>
                        </a:rPr>
                        <a:t> </a:t>
                      </a:r>
                      <a:r>
                        <a:rPr lang="en-US" sz="2800" dirty="0" err="1">
                          <a:effectLst/>
                        </a:rPr>
                        <a:t>phẩm</a:t>
                      </a:r>
                      <a:endParaRPr lang="en-US" sz="2800" dirty="0">
                        <a:solidFill>
                          <a:srgbClr val="000000"/>
                        </a:solidFill>
                        <a:effectLst/>
                        <a:latin typeface="Times New Roman"/>
                        <a:ea typeface="Calibri"/>
                      </a:endParaRPr>
                    </a:p>
                  </a:txBody>
                  <a:tcPr marL="68580" marR="68580" marT="0" marB="0"/>
                </a:tc>
              </a:tr>
              <a:tr h="0">
                <a:tc>
                  <a:txBody>
                    <a:bodyPr/>
                    <a:lstStyle/>
                    <a:p>
                      <a:pPr algn="just">
                        <a:spcBef>
                          <a:spcPts val="600"/>
                        </a:spcBef>
                        <a:spcAft>
                          <a:spcPts val="600"/>
                        </a:spcAft>
                      </a:pPr>
                      <a:r>
                        <a:rPr lang="en-US" sz="2800" dirty="0" err="1">
                          <a:effectLst/>
                        </a:rPr>
                        <a:t>Câu</a:t>
                      </a:r>
                      <a:r>
                        <a:rPr lang="en-US" sz="2800" dirty="0">
                          <a:effectLst/>
                        </a:rPr>
                        <a:t> 2: </a:t>
                      </a:r>
                      <a:r>
                        <a:rPr lang="en-US" sz="2800" dirty="0" err="1">
                          <a:effectLst/>
                        </a:rPr>
                        <a:t>Quan</a:t>
                      </a:r>
                      <a:r>
                        <a:rPr lang="en-US" sz="2800" dirty="0">
                          <a:effectLst/>
                        </a:rPr>
                        <a:t> </a:t>
                      </a:r>
                      <a:r>
                        <a:rPr lang="en-US" sz="2800" dirty="0" err="1">
                          <a:effectLst/>
                        </a:rPr>
                        <a:t>sát</a:t>
                      </a:r>
                      <a:r>
                        <a:rPr lang="en-US" sz="2800" dirty="0">
                          <a:effectLst/>
                        </a:rPr>
                        <a:t> H17.4 </a:t>
                      </a:r>
                      <a:r>
                        <a:rPr lang="en-US" sz="2800" dirty="0" err="1">
                          <a:effectLst/>
                        </a:rPr>
                        <a:t>và</a:t>
                      </a:r>
                      <a:r>
                        <a:rPr lang="en-US" sz="2800" dirty="0">
                          <a:effectLst/>
                        </a:rPr>
                        <a:t> </a:t>
                      </a:r>
                      <a:r>
                        <a:rPr lang="en-US" sz="2800" dirty="0" err="1">
                          <a:effectLst/>
                        </a:rPr>
                        <a:t>mục</a:t>
                      </a:r>
                      <a:r>
                        <a:rPr lang="en-US" sz="2800" dirty="0">
                          <a:effectLst/>
                        </a:rPr>
                        <a:t> </a:t>
                      </a:r>
                      <a:r>
                        <a:rPr lang="en-US" sz="2800" dirty="0" err="1">
                          <a:effectLst/>
                        </a:rPr>
                        <a:t>Em</a:t>
                      </a:r>
                      <a:r>
                        <a:rPr lang="en-US" sz="2800" dirty="0">
                          <a:effectLst/>
                        </a:rPr>
                        <a:t> </a:t>
                      </a:r>
                      <a:r>
                        <a:rPr lang="en-US" sz="2800" dirty="0" err="1">
                          <a:effectLst/>
                        </a:rPr>
                        <a:t>có</a:t>
                      </a:r>
                      <a:r>
                        <a:rPr lang="en-US" sz="2800" dirty="0">
                          <a:effectLst/>
                        </a:rPr>
                        <a:t> </a:t>
                      </a:r>
                      <a:r>
                        <a:rPr lang="en-US" sz="2800" dirty="0" err="1">
                          <a:effectLst/>
                        </a:rPr>
                        <a:t>biết</a:t>
                      </a:r>
                      <a:r>
                        <a:rPr lang="en-US" sz="2800" dirty="0">
                          <a:effectLst/>
                        </a:rPr>
                        <a:t> </a:t>
                      </a:r>
                      <a:r>
                        <a:rPr lang="en-US" sz="2800" dirty="0" err="1">
                          <a:effectLst/>
                        </a:rPr>
                        <a:t>trả</a:t>
                      </a:r>
                      <a:r>
                        <a:rPr lang="en-US" sz="2800" dirty="0">
                          <a:effectLst/>
                        </a:rPr>
                        <a:t> </a:t>
                      </a:r>
                      <a:r>
                        <a:rPr lang="en-US" sz="2800" dirty="0" err="1">
                          <a:effectLst/>
                        </a:rPr>
                        <a:t>lời</a:t>
                      </a:r>
                      <a:r>
                        <a:rPr lang="en-US" sz="2800" dirty="0">
                          <a:effectLst/>
                        </a:rPr>
                        <a:t> </a:t>
                      </a:r>
                      <a:r>
                        <a:rPr lang="en-US" sz="2800" dirty="0" err="1">
                          <a:effectLst/>
                        </a:rPr>
                        <a:t>câu</a:t>
                      </a:r>
                      <a:r>
                        <a:rPr lang="en-US" sz="2800" dirty="0">
                          <a:effectLst/>
                        </a:rPr>
                        <a:t> </a:t>
                      </a:r>
                      <a:r>
                        <a:rPr lang="en-US" sz="2800" dirty="0" err="1">
                          <a:effectLst/>
                        </a:rPr>
                        <a:t>hỏi</a:t>
                      </a:r>
                      <a:r>
                        <a:rPr lang="en-US" sz="2800" dirty="0">
                          <a:effectLst/>
                        </a:rPr>
                        <a:t>: </a:t>
                      </a:r>
                      <a:r>
                        <a:rPr lang="en-US" sz="2800" dirty="0" err="1">
                          <a:effectLst/>
                        </a:rPr>
                        <a:t>Truyền</a:t>
                      </a:r>
                      <a:r>
                        <a:rPr lang="en-US" sz="2800" dirty="0">
                          <a:effectLst/>
                        </a:rPr>
                        <a:t> </a:t>
                      </a:r>
                      <a:r>
                        <a:rPr lang="en-US" sz="2800" dirty="0" err="1">
                          <a:effectLst/>
                        </a:rPr>
                        <a:t>thuyết</a:t>
                      </a:r>
                      <a:r>
                        <a:rPr lang="en-US" sz="2800" dirty="0">
                          <a:effectLst/>
                        </a:rPr>
                        <a:t> </a:t>
                      </a:r>
                      <a:r>
                        <a:rPr lang="en-US" sz="2800" dirty="0" err="1">
                          <a:effectLst/>
                        </a:rPr>
                        <a:t>chùa</a:t>
                      </a:r>
                      <a:r>
                        <a:rPr lang="en-US" sz="2800" dirty="0">
                          <a:effectLst/>
                        </a:rPr>
                        <a:t> </a:t>
                      </a:r>
                      <a:r>
                        <a:rPr lang="en-US" sz="2800" dirty="0" err="1">
                          <a:effectLst/>
                        </a:rPr>
                        <a:t>Dâu</a:t>
                      </a:r>
                      <a:r>
                        <a:rPr lang="en-US" sz="2800" dirty="0">
                          <a:effectLst/>
                        </a:rPr>
                        <a:t> </a:t>
                      </a:r>
                      <a:r>
                        <a:rPr lang="en-US" sz="2800" dirty="0" err="1">
                          <a:effectLst/>
                        </a:rPr>
                        <a:t>cho</a:t>
                      </a:r>
                      <a:r>
                        <a:rPr lang="en-US" sz="2800" dirty="0">
                          <a:effectLst/>
                        </a:rPr>
                        <a:t> </a:t>
                      </a:r>
                      <a:r>
                        <a:rPr lang="en-US" sz="2800" dirty="0" err="1">
                          <a:effectLst/>
                        </a:rPr>
                        <a:t>thấy</a:t>
                      </a:r>
                      <a:r>
                        <a:rPr lang="en-US" sz="2800" dirty="0">
                          <a:effectLst/>
                        </a:rPr>
                        <a:t> </a:t>
                      </a:r>
                      <a:r>
                        <a:rPr lang="en-US" sz="2800" dirty="0" err="1">
                          <a:effectLst/>
                        </a:rPr>
                        <a:t>người</a:t>
                      </a:r>
                      <a:r>
                        <a:rPr lang="en-US" sz="2800" dirty="0">
                          <a:effectLst/>
                        </a:rPr>
                        <a:t> </a:t>
                      </a:r>
                      <a:r>
                        <a:rPr lang="en-US" sz="2800" dirty="0" err="1">
                          <a:effectLst/>
                        </a:rPr>
                        <a:t>Việt</a:t>
                      </a:r>
                      <a:r>
                        <a:rPr lang="en-US" sz="2800" dirty="0">
                          <a:effectLst/>
                        </a:rPr>
                        <a:t> </a:t>
                      </a:r>
                      <a:r>
                        <a:rPr lang="en-US" sz="2800" dirty="0" err="1">
                          <a:effectLst/>
                        </a:rPr>
                        <a:t>đã</a:t>
                      </a:r>
                      <a:r>
                        <a:rPr lang="en-US" sz="2800" dirty="0">
                          <a:effectLst/>
                        </a:rPr>
                        <a:t> </a:t>
                      </a:r>
                      <a:r>
                        <a:rPr lang="en-US" sz="2800" dirty="0" err="1">
                          <a:effectLst/>
                        </a:rPr>
                        <a:t>tiếp</a:t>
                      </a:r>
                      <a:r>
                        <a:rPr lang="en-US" sz="2800" dirty="0">
                          <a:effectLst/>
                        </a:rPr>
                        <a:t> </a:t>
                      </a:r>
                      <a:r>
                        <a:rPr lang="en-US" sz="2800" dirty="0" err="1">
                          <a:effectLst/>
                        </a:rPr>
                        <a:t>thu</a:t>
                      </a:r>
                      <a:r>
                        <a:rPr lang="en-US" sz="2800" dirty="0">
                          <a:effectLst/>
                        </a:rPr>
                        <a:t> </a:t>
                      </a:r>
                      <a:r>
                        <a:rPr lang="en-US" sz="2800" dirty="0" err="1">
                          <a:effectLst/>
                        </a:rPr>
                        <a:t>văn</a:t>
                      </a:r>
                      <a:r>
                        <a:rPr lang="en-US" sz="2800" dirty="0">
                          <a:effectLst/>
                        </a:rPr>
                        <a:t> </a:t>
                      </a:r>
                      <a:r>
                        <a:rPr lang="en-US" sz="2800" dirty="0" err="1">
                          <a:effectLst/>
                        </a:rPr>
                        <a:t>hóa</a:t>
                      </a:r>
                      <a:r>
                        <a:rPr lang="en-US" sz="2800" dirty="0">
                          <a:effectLst/>
                        </a:rPr>
                        <a:t> </a:t>
                      </a:r>
                      <a:r>
                        <a:rPr lang="en-US" sz="2800" dirty="0" err="1">
                          <a:effectLst/>
                        </a:rPr>
                        <a:t>bên</a:t>
                      </a:r>
                      <a:r>
                        <a:rPr lang="en-US" sz="2800" dirty="0">
                          <a:effectLst/>
                        </a:rPr>
                        <a:t> </a:t>
                      </a:r>
                      <a:r>
                        <a:rPr lang="en-US" sz="2800" dirty="0" err="1">
                          <a:effectLst/>
                        </a:rPr>
                        <a:t>ngoài</a:t>
                      </a:r>
                      <a:r>
                        <a:rPr lang="en-US" sz="2800" dirty="0">
                          <a:effectLst/>
                        </a:rPr>
                        <a:t> </a:t>
                      </a:r>
                      <a:r>
                        <a:rPr lang="en-US" sz="2800" dirty="0" err="1">
                          <a:effectLst/>
                        </a:rPr>
                        <a:t>như</a:t>
                      </a:r>
                      <a:r>
                        <a:rPr lang="en-US" sz="2800" dirty="0">
                          <a:effectLst/>
                        </a:rPr>
                        <a:t> </a:t>
                      </a:r>
                      <a:r>
                        <a:rPr lang="en-US" sz="2800" dirty="0" err="1">
                          <a:effectLst/>
                        </a:rPr>
                        <a:t>thế</a:t>
                      </a:r>
                      <a:r>
                        <a:rPr lang="en-US" sz="2800" dirty="0">
                          <a:effectLst/>
                        </a:rPr>
                        <a:t> </a:t>
                      </a:r>
                      <a:r>
                        <a:rPr lang="en-US" sz="2800" dirty="0" err="1">
                          <a:effectLst/>
                        </a:rPr>
                        <a:t>nào</a:t>
                      </a:r>
                      <a:r>
                        <a:rPr lang="en-US" sz="2800" dirty="0">
                          <a:effectLst/>
                        </a:rPr>
                        <a:t> </a:t>
                      </a:r>
                      <a:r>
                        <a:rPr lang="en-US" sz="2800" dirty="0" err="1">
                          <a:effectLst/>
                        </a:rPr>
                        <a:t>để</a:t>
                      </a:r>
                      <a:r>
                        <a:rPr lang="en-US" sz="2800" dirty="0">
                          <a:effectLst/>
                        </a:rPr>
                        <a:t> </a:t>
                      </a:r>
                      <a:r>
                        <a:rPr lang="en-US" sz="2800" dirty="0" err="1">
                          <a:effectLst/>
                        </a:rPr>
                        <a:t>phát</a:t>
                      </a:r>
                      <a:r>
                        <a:rPr lang="en-US" sz="2800" dirty="0">
                          <a:effectLst/>
                        </a:rPr>
                        <a:t> </a:t>
                      </a:r>
                      <a:r>
                        <a:rPr lang="en-US" sz="2800" dirty="0" err="1">
                          <a:effectLst/>
                        </a:rPr>
                        <a:t>triển</a:t>
                      </a:r>
                      <a:r>
                        <a:rPr lang="en-US" sz="2800" dirty="0">
                          <a:effectLst/>
                        </a:rPr>
                        <a:t> </a:t>
                      </a:r>
                      <a:r>
                        <a:rPr lang="en-US" sz="2800" dirty="0" err="1">
                          <a:effectLst/>
                        </a:rPr>
                        <a:t>văn</a:t>
                      </a:r>
                      <a:r>
                        <a:rPr lang="en-US" sz="2800" dirty="0">
                          <a:effectLst/>
                        </a:rPr>
                        <a:t> </a:t>
                      </a:r>
                      <a:r>
                        <a:rPr lang="en-US" sz="2800" dirty="0" err="1">
                          <a:effectLst/>
                        </a:rPr>
                        <a:t>hóa</a:t>
                      </a:r>
                      <a:r>
                        <a:rPr lang="en-US" sz="2800" dirty="0">
                          <a:effectLst/>
                        </a:rPr>
                        <a:t> </a:t>
                      </a:r>
                      <a:r>
                        <a:rPr lang="en-US" sz="2800" dirty="0" err="1">
                          <a:effectLst/>
                        </a:rPr>
                        <a:t>dân</a:t>
                      </a:r>
                      <a:r>
                        <a:rPr lang="en-US" sz="2800" dirty="0">
                          <a:effectLst/>
                        </a:rPr>
                        <a:t> </a:t>
                      </a:r>
                      <a:r>
                        <a:rPr lang="en-US" sz="2800" dirty="0" err="1">
                          <a:effectLst/>
                        </a:rPr>
                        <a:t>tộc</a:t>
                      </a:r>
                      <a:r>
                        <a:rPr lang="en-US" sz="2800" dirty="0">
                          <a:effectLst/>
                        </a:rPr>
                        <a:t>?</a:t>
                      </a:r>
                      <a:endParaRPr lang="en-US" sz="2800" dirty="0">
                        <a:solidFill>
                          <a:srgbClr val="000000"/>
                        </a:solidFill>
                        <a:effectLst/>
                        <a:latin typeface="Times New Roman"/>
                        <a:ea typeface="Calibri"/>
                      </a:endParaRPr>
                    </a:p>
                  </a:txBody>
                  <a:tcPr marL="68580" marR="68580" marT="0" marB="0"/>
                </a:tc>
                <a:tc>
                  <a:txBody>
                    <a:bodyPr/>
                    <a:lstStyle/>
                    <a:p>
                      <a:pPr algn="just">
                        <a:spcAft>
                          <a:spcPts val="0"/>
                        </a:spcAft>
                      </a:pPr>
                      <a:r>
                        <a:rPr lang="nl-NL" sz="2800" dirty="0">
                          <a:effectLst/>
                        </a:rPr>
                        <a:t>Việt Nam tiếp thu Phật giáo từ hai con đường: đầu tiên trực tiếp từ Ấn Độ sang và sau này là từ Trung Quốc sang, nhưng vẫn có điểm sáng tạo riêng. Truyền thuyết chùa Dâu giải thích tín ngưỡng thờ Tứ Pháp của người Việt. Tứ Pháp gồm Pháp Vân, Pháp Vũ, Pháp Lôi và Pháp Điện, nghĩa là 4 vị thần: mây, mưa, sấm, chớp. Đó là những vị thần bảo vệ mùa màng và phù hộ cho nông dân.</a:t>
                      </a:r>
                      <a:endParaRPr lang="en-US" sz="2800" dirty="0">
                        <a:effectLst/>
                      </a:endParaRPr>
                    </a:p>
                    <a:p>
                      <a:pPr algn="just">
                        <a:spcAft>
                          <a:spcPts val="0"/>
                        </a:spcAft>
                      </a:pPr>
                      <a:r>
                        <a:rPr lang="nl-NL" sz="2800" dirty="0">
                          <a:effectLst/>
                        </a:rPr>
                        <a:t>=&gt; Tiếp thu có chọn lọc, sáng tạo, kế thừa và phát triển.</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57885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5185302"/>
              </p:ext>
            </p:extLst>
          </p:nvPr>
        </p:nvGraphicFramePr>
        <p:xfrm>
          <a:off x="136258" y="172121"/>
          <a:ext cx="11898425" cy="6050280"/>
        </p:xfrm>
        <a:graphic>
          <a:graphicData uri="http://schemas.openxmlformats.org/drawingml/2006/table">
            <a:tbl>
              <a:tblPr firstRow="1" firstCol="1" bandRow="1">
                <a:tableStyleId>{5C22544A-7EE6-4342-B048-85BDC9FD1C3A}</a:tableStyleId>
              </a:tblPr>
              <a:tblGrid>
                <a:gridCol w="2863720"/>
                <a:gridCol w="9034705"/>
              </a:tblGrid>
              <a:tr h="0">
                <a:tc>
                  <a:txBody>
                    <a:bodyPr/>
                    <a:lstStyle/>
                    <a:p>
                      <a:pPr algn="ctr">
                        <a:spcBef>
                          <a:spcPts val="600"/>
                        </a:spcBef>
                        <a:spcAft>
                          <a:spcPts val="600"/>
                        </a:spcAft>
                      </a:pPr>
                      <a:r>
                        <a:rPr lang="en-US" sz="2800" dirty="0" err="1">
                          <a:effectLst/>
                        </a:rPr>
                        <a:t>Yêu</a:t>
                      </a:r>
                      <a:r>
                        <a:rPr lang="en-US" sz="2800" dirty="0">
                          <a:effectLst/>
                        </a:rPr>
                        <a:t> </a:t>
                      </a:r>
                      <a:r>
                        <a:rPr lang="en-US" sz="2800" dirty="0" err="1">
                          <a:effectLst/>
                        </a:rPr>
                        <a:t>cầu</a:t>
                      </a:r>
                      <a:endParaRPr lang="en-US" sz="2800" dirty="0">
                        <a:solidFill>
                          <a:srgbClr val="000000"/>
                        </a:solidFill>
                        <a:effectLst/>
                        <a:latin typeface="Times New Roman"/>
                        <a:ea typeface="Calibri"/>
                      </a:endParaRPr>
                    </a:p>
                  </a:txBody>
                  <a:tcPr marL="68580" marR="68580" marT="0" marB="0"/>
                </a:tc>
                <a:tc>
                  <a:txBody>
                    <a:bodyPr/>
                    <a:lstStyle/>
                    <a:p>
                      <a:pPr algn="ctr">
                        <a:spcBef>
                          <a:spcPts val="600"/>
                        </a:spcBef>
                        <a:spcAft>
                          <a:spcPts val="600"/>
                        </a:spcAft>
                      </a:pPr>
                      <a:r>
                        <a:rPr lang="en-US" sz="2800">
                          <a:effectLst/>
                        </a:rPr>
                        <a:t>Sản phẩm</a:t>
                      </a:r>
                      <a:endParaRPr lang="en-US" sz="2800">
                        <a:solidFill>
                          <a:srgbClr val="000000"/>
                        </a:solidFill>
                        <a:effectLst/>
                        <a:latin typeface="Times New Roman"/>
                        <a:ea typeface="Calibri"/>
                      </a:endParaRPr>
                    </a:p>
                  </a:txBody>
                  <a:tcPr marL="68580" marR="68580" marT="0" marB="0"/>
                </a:tc>
              </a:tr>
              <a:tr h="0">
                <a:tc>
                  <a:txBody>
                    <a:bodyPr/>
                    <a:lstStyle/>
                    <a:p>
                      <a:pPr algn="just">
                        <a:spcBef>
                          <a:spcPts val="600"/>
                        </a:spcBef>
                        <a:spcAft>
                          <a:spcPts val="600"/>
                        </a:spcAft>
                      </a:pPr>
                      <a:r>
                        <a:rPr lang="en-US" sz="2800">
                          <a:effectLst/>
                        </a:rPr>
                        <a:t>Câu 1: Trong thời kì Bắc thuộc, nhân dân ta đã làm gì để phát triển văn hóa dân tộc?</a:t>
                      </a:r>
                      <a:endParaRPr lang="en-US" sz="2800">
                        <a:solidFill>
                          <a:srgbClr val="000000"/>
                        </a:solidFill>
                        <a:effectLst/>
                        <a:latin typeface="Times New Roman"/>
                        <a:ea typeface="Calibri"/>
                      </a:endParaRPr>
                    </a:p>
                  </a:txBody>
                  <a:tcPr marL="68580" marR="68580" marT="0" marB="0"/>
                </a:tc>
                <a:tc>
                  <a:txBody>
                    <a:bodyPr/>
                    <a:lstStyle/>
                    <a:p>
                      <a:pPr algn="just">
                        <a:spcAft>
                          <a:spcPts val="0"/>
                        </a:spcAft>
                      </a:pPr>
                      <a:r>
                        <a:rPr lang="nl-NL" sz="2800" b="1" dirty="0">
                          <a:solidFill>
                            <a:schemeClr val="tx1"/>
                          </a:solidFill>
                          <a:effectLst/>
                        </a:rPr>
                        <a:t>- Nhân dân ta đã </a:t>
                      </a:r>
                      <a:r>
                        <a:rPr lang="fr-FR" sz="2800" b="1" dirty="0" err="1">
                          <a:solidFill>
                            <a:schemeClr val="tx1"/>
                          </a:solidFill>
                          <a:effectLst/>
                        </a:rPr>
                        <a:t>vừa</a:t>
                      </a:r>
                      <a:r>
                        <a:rPr lang="fr-FR" sz="2800" b="1" dirty="0">
                          <a:solidFill>
                            <a:schemeClr val="tx1"/>
                          </a:solidFill>
                          <a:effectLst/>
                        </a:rPr>
                        <a:t> </a:t>
                      </a:r>
                      <a:r>
                        <a:rPr lang="fr-FR" sz="2800" b="1" dirty="0" err="1">
                          <a:solidFill>
                            <a:schemeClr val="tx1"/>
                          </a:solidFill>
                          <a:effectLst/>
                        </a:rPr>
                        <a:t>bảo</a:t>
                      </a:r>
                      <a:r>
                        <a:rPr lang="fr-FR" sz="2800" b="1" dirty="0">
                          <a:solidFill>
                            <a:schemeClr val="tx1"/>
                          </a:solidFill>
                          <a:effectLst/>
                        </a:rPr>
                        <a:t> </a:t>
                      </a:r>
                      <a:r>
                        <a:rPr lang="fr-FR" sz="2800" b="1" dirty="0" err="1">
                          <a:solidFill>
                            <a:schemeClr val="tx1"/>
                          </a:solidFill>
                          <a:effectLst/>
                        </a:rPr>
                        <a:t>tồn</a:t>
                      </a:r>
                      <a:r>
                        <a:rPr lang="fr-FR" sz="2800" b="1" dirty="0">
                          <a:solidFill>
                            <a:schemeClr val="tx1"/>
                          </a:solidFill>
                          <a:effectLst/>
                        </a:rPr>
                        <a:t> </a:t>
                      </a:r>
                      <a:r>
                        <a:rPr lang="fr-FR" sz="2800" b="1" dirty="0" err="1">
                          <a:solidFill>
                            <a:schemeClr val="tx1"/>
                          </a:solidFill>
                          <a:effectLst/>
                        </a:rPr>
                        <a:t>văn</a:t>
                      </a:r>
                      <a:r>
                        <a:rPr lang="fr-FR" sz="2800" b="1" dirty="0">
                          <a:solidFill>
                            <a:schemeClr val="tx1"/>
                          </a:solidFill>
                          <a:effectLst/>
                        </a:rPr>
                        <a:t> </a:t>
                      </a:r>
                      <a:r>
                        <a:rPr lang="fr-FR" sz="2800" b="1" dirty="0" err="1">
                          <a:solidFill>
                            <a:schemeClr val="tx1"/>
                          </a:solidFill>
                          <a:effectLst/>
                        </a:rPr>
                        <a:t>hoá</a:t>
                      </a:r>
                      <a:r>
                        <a:rPr lang="fr-FR" sz="2800" b="1" dirty="0">
                          <a:solidFill>
                            <a:schemeClr val="tx1"/>
                          </a:solidFill>
                          <a:effectLst/>
                        </a:rPr>
                        <a:t> </a:t>
                      </a:r>
                      <a:r>
                        <a:rPr lang="fr-FR" sz="2800" b="1" dirty="0" err="1">
                          <a:solidFill>
                            <a:schemeClr val="tx1"/>
                          </a:solidFill>
                          <a:effectLst/>
                        </a:rPr>
                        <a:t>truyền</a:t>
                      </a:r>
                      <a:r>
                        <a:rPr lang="fr-FR" sz="2800" b="1" dirty="0">
                          <a:solidFill>
                            <a:schemeClr val="tx1"/>
                          </a:solidFill>
                          <a:effectLst/>
                        </a:rPr>
                        <a:t> </a:t>
                      </a:r>
                      <a:r>
                        <a:rPr lang="fr-FR" sz="2800" b="1" dirty="0" err="1">
                          <a:solidFill>
                            <a:schemeClr val="tx1"/>
                          </a:solidFill>
                          <a:effectLst/>
                        </a:rPr>
                        <a:t>thống</a:t>
                      </a:r>
                      <a:r>
                        <a:rPr lang="fr-FR" sz="2800" b="1" dirty="0">
                          <a:solidFill>
                            <a:schemeClr val="tx1"/>
                          </a:solidFill>
                          <a:effectLst/>
                        </a:rPr>
                        <a:t> </a:t>
                      </a:r>
                      <a:r>
                        <a:rPr lang="fr-FR" sz="2800" b="1" dirty="0" err="1">
                          <a:solidFill>
                            <a:schemeClr val="tx1"/>
                          </a:solidFill>
                          <a:effectLst/>
                        </a:rPr>
                        <a:t>vừa</a:t>
                      </a:r>
                      <a:r>
                        <a:rPr lang="fr-FR" sz="2800" b="1" dirty="0">
                          <a:solidFill>
                            <a:schemeClr val="tx1"/>
                          </a:solidFill>
                          <a:effectLst/>
                        </a:rPr>
                        <a:t> </a:t>
                      </a:r>
                      <a:r>
                        <a:rPr lang="fr-FR" sz="2800" b="1" dirty="0" err="1">
                          <a:solidFill>
                            <a:schemeClr val="tx1"/>
                          </a:solidFill>
                          <a:effectLst/>
                        </a:rPr>
                        <a:t>chủ</a:t>
                      </a:r>
                      <a:r>
                        <a:rPr lang="fr-FR" sz="2800" b="1" dirty="0">
                          <a:solidFill>
                            <a:schemeClr val="tx1"/>
                          </a:solidFill>
                          <a:effectLst/>
                        </a:rPr>
                        <a:t> </a:t>
                      </a:r>
                      <a:r>
                        <a:rPr lang="fr-FR" sz="2800" b="1" dirty="0" err="1">
                          <a:solidFill>
                            <a:schemeClr val="tx1"/>
                          </a:solidFill>
                          <a:effectLst/>
                        </a:rPr>
                        <a:t>động</a:t>
                      </a:r>
                      <a:r>
                        <a:rPr lang="fr-FR" sz="2800" b="1" dirty="0">
                          <a:solidFill>
                            <a:schemeClr val="tx1"/>
                          </a:solidFill>
                          <a:effectLst/>
                        </a:rPr>
                        <a:t> </a:t>
                      </a:r>
                      <a:r>
                        <a:rPr lang="fr-FR" sz="2800" b="1" dirty="0" err="1">
                          <a:solidFill>
                            <a:schemeClr val="tx1"/>
                          </a:solidFill>
                          <a:effectLst/>
                        </a:rPr>
                        <a:t>tiếp</a:t>
                      </a:r>
                      <a:r>
                        <a:rPr lang="fr-FR" sz="2800" b="1" dirty="0">
                          <a:solidFill>
                            <a:schemeClr val="tx1"/>
                          </a:solidFill>
                          <a:effectLst/>
                        </a:rPr>
                        <a:t> </a:t>
                      </a:r>
                      <a:r>
                        <a:rPr lang="fr-FR" sz="2800" b="1" dirty="0" err="1">
                          <a:solidFill>
                            <a:schemeClr val="tx1"/>
                          </a:solidFill>
                          <a:effectLst/>
                        </a:rPr>
                        <a:t>thu</a:t>
                      </a:r>
                      <a:r>
                        <a:rPr lang="fr-FR" sz="2800" b="1" dirty="0">
                          <a:solidFill>
                            <a:schemeClr val="tx1"/>
                          </a:solidFill>
                          <a:effectLst/>
                        </a:rPr>
                        <a:t> </a:t>
                      </a:r>
                      <a:r>
                        <a:rPr lang="fr-FR" sz="2800" b="1" dirty="0" err="1">
                          <a:solidFill>
                            <a:schemeClr val="tx1"/>
                          </a:solidFill>
                          <a:effectLst/>
                        </a:rPr>
                        <a:t>có</a:t>
                      </a:r>
                      <a:r>
                        <a:rPr lang="fr-FR" sz="2800" b="1" dirty="0">
                          <a:solidFill>
                            <a:schemeClr val="tx1"/>
                          </a:solidFill>
                          <a:effectLst/>
                        </a:rPr>
                        <a:t> </a:t>
                      </a:r>
                      <a:r>
                        <a:rPr lang="fr-FR" sz="2800" b="1" dirty="0" err="1">
                          <a:solidFill>
                            <a:schemeClr val="tx1"/>
                          </a:solidFill>
                          <a:effectLst/>
                        </a:rPr>
                        <a:t>chọn</a:t>
                      </a:r>
                      <a:r>
                        <a:rPr lang="fr-FR" sz="2800" b="1" dirty="0">
                          <a:solidFill>
                            <a:schemeClr val="tx1"/>
                          </a:solidFill>
                          <a:effectLst/>
                        </a:rPr>
                        <a:t> </a:t>
                      </a:r>
                      <a:r>
                        <a:rPr lang="fr-FR" sz="2800" b="1" dirty="0" err="1">
                          <a:solidFill>
                            <a:schemeClr val="tx1"/>
                          </a:solidFill>
                          <a:effectLst/>
                        </a:rPr>
                        <a:t>lọc</a:t>
                      </a:r>
                      <a:r>
                        <a:rPr lang="fr-FR" sz="2800" b="1" dirty="0">
                          <a:solidFill>
                            <a:schemeClr val="tx1"/>
                          </a:solidFill>
                          <a:effectLst/>
                        </a:rPr>
                        <a:t> </a:t>
                      </a:r>
                      <a:r>
                        <a:rPr lang="fr-FR" sz="2800" b="1" dirty="0" err="1">
                          <a:solidFill>
                            <a:schemeClr val="tx1"/>
                          </a:solidFill>
                          <a:effectLst/>
                        </a:rPr>
                        <a:t>và</a:t>
                      </a:r>
                      <a:r>
                        <a:rPr lang="fr-FR" sz="2800" b="1" dirty="0">
                          <a:solidFill>
                            <a:schemeClr val="tx1"/>
                          </a:solidFill>
                          <a:effectLst/>
                        </a:rPr>
                        <a:t> </a:t>
                      </a:r>
                      <a:r>
                        <a:rPr lang="fr-FR" sz="2800" b="1" dirty="0" err="1">
                          <a:solidFill>
                            <a:schemeClr val="tx1"/>
                          </a:solidFill>
                          <a:effectLst/>
                        </a:rPr>
                        <a:t>sáng</a:t>
                      </a:r>
                      <a:r>
                        <a:rPr lang="fr-FR" sz="2800" b="1" dirty="0">
                          <a:solidFill>
                            <a:schemeClr val="tx1"/>
                          </a:solidFill>
                          <a:effectLst/>
                        </a:rPr>
                        <a:t> </a:t>
                      </a:r>
                      <a:r>
                        <a:rPr lang="fr-FR" sz="2800" b="1" dirty="0" err="1">
                          <a:solidFill>
                            <a:schemeClr val="tx1"/>
                          </a:solidFill>
                          <a:effectLst/>
                        </a:rPr>
                        <a:t>tạo</a:t>
                      </a:r>
                      <a:r>
                        <a:rPr lang="fr-FR" sz="2800" b="1" dirty="0">
                          <a:solidFill>
                            <a:schemeClr val="tx1"/>
                          </a:solidFill>
                          <a:effectLst/>
                        </a:rPr>
                        <a:t> </a:t>
                      </a:r>
                      <a:r>
                        <a:rPr lang="fr-FR" sz="2800" b="1" dirty="0" err="1">
                          <a:solidFill>
                            <a:schemeClr val="tx1"/>
                          </a:solidFill>
                          <a:effectLst/>
                        </a:rPr>
                        <a:t>những</a:t>
                      </a:r>
                      <a:r>
                        <a:rPr lang="fr-FR" sz="2800" b="1" dirty="0">
                          <a:solidFill>
                            <a:schemeClr val="tx1"/>
                          </a:solidFill>
                          <a:effectLst/>
                        </a:rPr>
                        <a:t> </a:t>
                      </a:r>
                      <a:r>
                        <a:rPr lang="fr-FR" sz="2800" b="1" dirty="0" err="1">
                          <a:solidFill>
                            <a:schemeClr val="tx1"/>
                          </a:solidFill>
                          <a:effectLst/>
                        </a:rPr>
                        <a:t>giá</a:t>
                      </a:r>
                      <a:r>
                        <a:rPr lang="fr-FR" sz="2800" b="1" dirty="0">
                          <a:solidFill>
                            <a:schemeClr val="tx1"/>
                          </a:solidFill>
                          <a:effectLst/>
                        </a:rPr>
                        <a:t> </a:t>
                      </a:r>
                      <a:r>
                        <a:rPr lang="fr-FR" sz="2800" b="1" dirty="0" err="1">
                          <a:solidFill>
                            <a:schemeClr val="tx1"/>
                          </a:solidFill>
                          <a:effectLst/>
                        </a:rPr>
                        <a:t>trị</a:t>
                      </a:r>
                      <a:r>
                        <a:rPr lang="fr-FR" sz="2800" b="1" dirty="0">
                          <a:solidFill>
                            <a:schemeClr val="tx1"/>
                          </a:solidFill>
                          <a:effectLst/>
                        </a:rPr>
                        <a:t> </a:t>
                      </a:r>
                      <a:r>
                        <a:rPr lang="fr-FR" sz="2800" b="1" dirty="0" err="1">
                          <a:solidFill>
                            <a:schemeClr val="tx1"/>
                          </a:solidFill>
                          <a:effectLst/>
                        </a:rPr>
                        <a:t>văn</a:t>
                      </a:r>
                      <a:r>
                        <a:rPr lang="fr-FR" sz="2800" b="1" dirty="0">
                          <a:solidFill>
                            <a:schemeClr val="tx1"/>
                          </a:solidFill>
                          <a:effectLst/>
                        </a:rPr>
                        <a:t> </a:t>
                      </a:r>
                      <a:r>
                        <a:rPr lang="fr-FR" sz="2800" b="1" dirty="0" err="1">
                          <a:solidFill>
                            <a:schemeClr val="tx1"/>
                          </a:solidFill>
                          <a:effectLst/>
                        </a:rPr>
                        <a:t>hoá</a:t>
                      </a:r>
                      <a:r>
                        <a:rPr lang="fr-FR" sz="2800" b="1" dirty="0">
                          <a:solidFill>
                            <a:schemeClr val="tx1"/>
                          </a:solidFill>
                          <a:effectLst/>
                        </a:rPr>
                        <a:t> </a:t>
                      </a:r>
                      <a:r>
                        <a:rPr lang="fr-FR" sz="2800" b="1" dirty="0" err="1">
                          <a:solidFill>
                            <a:schemeClr val="tx1"/>
                          </a:solidFill>
                          <a:effectLst/>
                        </a:rPr>
                        <a:t>bên</a:t>
                      </a:r>
                      <a:r>
                        <a:rPr lang="fr-FR" sz="2800" b="1" dirty="0">
                          <a:solidFill>
                            <a:schemeClr val="tx1"/>
                          </a:solidFill>
                          <a:effectLst/>
                        </a:rPr>
                        <a:t> </a:t>
                      </a:r>
                      <a:r>
                        <a:rPr lang="fr-FR" sz="2800" b="1" dirty="0" err="1">
                          <a:solidFill>
                            <a:schemeClr val="tx1"/>
                          </a:solidFill>
                          <a:effectLst/>
                        </a:rPr>
                        <a:t>ngoài</a:t>
                      </a:r>
                      <a:r>
                        <a:rPr lang="fr-FR" sz="2800" b="1" dirty="0">
                          <a:solidFill>
                            <a:schemeClr val="tx1"/>
                          </a:solidFill>
                          <a:effectLst/>
                        </a:rPr>
                        <a:t> </a:t>
                      </a:r>
                      <a:r>
                        <a:rPr lang="fr-FR" sz="2800" b="1" dirty="0" err="1">
                          <a:solidFill>
                            <a:schemeClr val="tx1"/>
                          </a:solidFill>
                          <a:effectLst/>
                        </a:rPr>
                        <a:t>để</a:t>
                      </a:r>
                      <a:r>
                        <a:rPr lang="fr-FR" sz="2800" b="1" dirty="0">
                          <a:solidFill>
                            <a:schemeClr val="tx1"/>
                          </a:solidFill>
                          <a:effectLst/>
                        </a:rPr>
                        <a:t> </a:t>
                      </a:r>
                      <a:r>
                        <a:rPr lang="fr-FR" sz="2800" b="1" dirty="0" err="1">
                          <a:solidFill>
                            <a:schemeClr val="tx1"/>
                          </a:solidFill>
                          <a:effectLst/>
                        </a:rPr>
                        <a:t>phát</a:t>
                      </a:r>
                      <a:r>
                        <a:rPr lang="fr-FR" sz="2800" b="1" dirty="0">
                          <a:solidFill>
                            <a:schemeClr val="tx1"/>
                          </a:solidFill>
                          <a:effectLst/>
                        </a:rPr>
                        <a:t> </a:t>
                      </a:r>
                      <a:r>
                        <a:rPr lang="fr-FR" sz="2800" b="1" dirty="0" err="1">
                          <a:solidFill>
                            <a:schemeClr val="tx1"/>
                          </a:solidFill>
                          <a:effectLst/>
                        </a:rPr>
                        <a:t>triển</a:t>
                      </a:r>
                      <a:r>
                        <a:rPr lang="fr-FR" sz="2800" b="1" dirty="0">
                          <a:solidFill>
                            <a:schemeClr val="tx1"/>
                          </a:solidFill>
                          <a:effectLst/>
                        </a:rPr>
                        <a:t> </a:t>
                      </a:r>
                      <a:r>
                        <a:rPr lang="fr-FR" sz="2800" b="1" dirty="0" err="1">
                          <a:solidFill>
                            <a:schemeClr val="tx1"/>
                          </a:solidFill>
                          <a:effectLst/>
                        </a:rPr>
                        <a:t>nền</a:t>
                      </a:r>
                      <a:r>
                        <a:rPr lang="fr-FR" sz="2800" b="1" dirty="0">
                          <a:solidFill>
                            <a:schemeClr val="tx1"/>
                          </a:solidFill>
                          <a:effectLst/>
                        </a:rPr>
                        <a:t> </a:t>
                      </a:r>
                      <a:r>
                        <a:rPr lang="fr-FR" sz="2800" b="1" dirty="0" err="1">
                          <a:solidFill>
                            <a:schemeClr val="tx1"/>
                          </a:solidFill>
                          <a:effectLst/>
                        </a:rPr>
                        <a:t>văn</a:t>
                      </a:r>
                      <a:r>
                        <a:rPr lang="fr-FR" sz="2800" b="1" dirty="0">
                          <a:solidFill>
                            <a:schemeClr val="tx1"/>
                          </a:solidFill>
                          <a:effectLst/>
                        </a:rPr>
                        <a:t> </a:t>
                      </a:r>
                      <a:r>
                        <a:rPr lang="fr-FR" sz="2800" b="1" dirty="0" err="1">
                          <a:solidFill>
                            <a:schemeClr val="tx1"/>
                          </a:solidFill>
                          <a:effectLst/>
                        </a:rPr>
                        <a:t>hoá</a:t>
                      </a:r>
                      <a:r>
                        <a:rPr lang="fr-FR" sz="2800" b="1" dirty="0">
                          <a:solidFill>
                            <a:schemeClr val="tx1"/>
                          </a:solidFill>
                          <a:effectLst/>
                        </a:rPr>
                        <a:t> </a:t>
                      </a:r>
                      <a:r>
                        <a:rPr lang="fr-FR" sz="2800" b="1" dirty="0" err="1">
                          <a:solidFill>
                            <a:schemeClr val="tx1"/>
                          </a:solidFill>
                          <a:effectLst/>
                        </a:rPr>
                        <a:t>dân</a:t>
                      </a:r>
                      <a:r>
                        <a:rPr lang="fr-FR" sz="2800" b="1" dirty="0">
                          <a:solidFill>
                            <a:schemeClr val="tx1"/>
                          </a:solidFill>
                          <a:effectLst/>
                        </a:rPr>
                        <a:t> </a:t>
                      </a:r>
                      <a:r>
                        <a:rPr lang="fr-FR" sz="2800" b="1" dirty="0" err="1">
                          <a:solidFill>
                            <a:schemeClr val="tx1"/>
                          </a:solidFill>
                          <a:effectLst/>
                        </a:rPr>
                        <a:t>tộc</a:t>
                      </a:r>
                      <a:r>
                        <a:rPr lang="nl-NL" sz="2800" b="1" dirty="0">
                          <a:solidFill>
                            <a:schemeClr val="tx1"/>
                          </a:solidFill>
                          <a:effectLst/>
                        </a:rPr>
                        <a:t> trong hơn ngàn năm Bắc thuộc:</a:t>
                      </a:r>
                      <a:endParaRPr lang="en-US" sz="2800" b="1" dirty="0">
                        <a:solidFill>
                          <a:schemeClr val="tx1"/>
                        </a:solidFill>
                        <a:effectLst/>
                      </a:endParaRPr>
                    </a:p>
                    <a:p>
                      <a:pPr algn="just">
                        <a:spcAft>
                          <a:spcPts val="0"/>
                        </a:spcAft>
                      </a:pPr>
                      <a:r>
                        <a:rPr lang="nl-NL" sz="2800" b="1" dirty="0">
                          <a:solidFill>
                            <a:schemeClr val="tx1"/>
                          </a:solidFill>
                          <a:effectLst/>
                        </a:rPr>
                        <a:t>+ Phật giáo, đạo giáo du nhập vào nước ta hòa quyện với tín ngưỡng dân gian.</a:t>
                      </a:r>
                      <a:endParaRPr lang="en-US" sz="2800" b="1" dirty="0">
                        <a:solidFill>
                          <a:schemeClr val="tx1"/>
                        </a:solidFill>
                        <a:effectLst/>
                      </a:endParaRPr>
                    </a:p>
                    <a:p>
                      <a:pPr algn="just">
                        <a:spcAft>
                          <a:spcPts val="0"/>
                        </a:spcAft>
                      </a:pPr>
                      <a:r>
                        <a:rPr lang="nl-NL" sz="2800" b="1" dirty="0">
                          <a:solidFill>
                            <a:schemeClr val="tx1"/>
                          </a:solidFill>
                          <a:effectLst/>
                        </a:rPr>
                        <a:t>+ Chủ động tiếp thu chữ Hán nhưng vẫn sử dụng tiếng Việt, dùng âm Việt để đọc chữ Hán, vì vậy, vốn từ Hán - Việt ngày càng phong phú, đa dạng. </a:t>
                      </a:r>
                      <a:endParaRPr lang="en-US" sz="2800" b="1" dirty="0">
                        <a:solidFill>
                          <a:schemeClr val="tx1"/>
                        </a:solidFill>
                        <a:effectLst/>
                      </a:endParaRPr>
                    </a:p>
                    <a:p>
                      <a:pPr algn="just">
                        <a:spcBef>
                          <a:spcPts val="600"/>
                        </a:spcBef>
                        <a:spcAft>
                          <a:spcPts val="600"/>
                        </a:spcAft>
                      </a:pPr>
                      <a:r>
                        <a:rPr lang="nl-NL" sz="2800" b="1" dirty="0">
                          <a:solidFill>
                            <a:schemeClr val="tx1"/>
                          </a:solidFill>
                          <a:effectLst/>
                        </a:rPr>
                        <a:t>+ Người Việt đã tiếp thụ một số kĩ thuật tiến bộ của Trung Quốc như làm giấy, dệt lụa, kĩ thuật bón phân bắc trong trồng trọt,... Một số sản phẩm thủ công thời kì này thể hiện khá rõ dấu ấn của sự giao lưu với văn hoá Trung Quốc.</a:t>
                      </a:r>
                      <a:endParaRPr lang="en-US" sz="2800" b="1" dirty="0">
                        <a:solidFill>
                          <a:schemeClr val="tx1"/>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248753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3" descr="B0945C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16" y="3741634"/>
            <a:ext cx="6032090" cy="29836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Bánh Chưng Ngày Tết Và Cách Gói Ngon Vị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1634"/>
            <a:ext cx="5758015" cy="29836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descr="Phong tục thờ cúng tổ tiên: Cầu nối đưa đạo Phật đi vào lòng dân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167" y="769731"/>
            <a:ext cx="6504038" cy="297190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descr="Nhuộm Răng Đen - Phong Tục Lâu Đời Của Người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4149"/>
            <a:ext cx="5324167" cy="29496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8216" y="176669"/>
            <a:ext cx="9534533" cy="523220"/>
          </a:xfrm>
          <a:prstGeom prst="rect">
            <a:avLst/>
          </a:prstGeom>
        </p:spPr>
        <p:txBody>
          <a:bodyPr wrap="none">
            <a:spAutoFit/>
          </a:bodyPr>
          <a:lstStyle/>
          <a:p>
            <a:r>
              <a:rPr lang="en-US" sz="2800" b="1" dirty="0">
                <a:solidFill>
                  <a:srgbClr val="FF0000"/>
                </a:solidFill>
              </a:rPr>
              <a:t>Cho </a:t>
            </a:r>
            <a:r>
              <a:rPr lang="en-US" sz="2800" b="1" dirty="0" err="1">
                <a:solidFill>
                  <a:srgbClr val="FF0000"/>
                </a:solidFill>
              </a:rPr>
              <a:t>biết</a:t>
            </a:r>
            <a:r>
              <a:rPr lang="en-US" sz="2800" b="1" dirty="0">
                <a:solidFill>
                  <a:srgbClr val="FF0000"/>
                </a:solidFill>
              </a:rPr>
              <a:t> </a:t>
            </a:r>
            <a:r>
              <a:rPr lang="en-US" sz="2800" b="1" dirty="0" err="1">
                <a:solidFill>
                  <a:srgbClr val="FF0000"/>
                </a:solidFill>
              </a:rPr>
              <a:t>đây</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những</a:t>
            </a:r>
            <a:r>
              <a:rPr lang="en-US" sz="2800" b="1" dirty="0">
                <a:solidFill>
                  <a:srgbClr val="FF0000"/>
                </a:solidFill>
              </a:rPr>
              <a:t> </a:t>
            </a:r>
            <a:r>
              <a:rPr lang="en-US" sz="2800" b="1" dirty="0" err="1">
                <a:solidFill>
                  <a:srgbClr val="FF0000"/>
                </a:solidFill>
              </a:rPr>
              <a:t>phong</a:t>
            </a:r>
            <a:r>
              <a:rPr lang="en-US" sz="2800" b="1" dirty="0">
                <a:solidFill>
                  <a:srgbClr val="FF0000"/>
                </a:solidFill>
              </a:rPr>
              <a:t> </a:t>
            </a:r>
            <a:r>
              <a:rPr lang="en-US" sz="2800" b="1" dirty="0" err="1">
                <a:solidFill>
                  <a:srgbClr val="FF0000"/>
                </a:solidFill>
              </a:rPr>
              <a:t>tục</a:t>
            </a:r>
            <a:r>
              <a:rPr lang="en-US" sz="2800" b="1" dirty="0">
                <a:solidFill>
                  <a:srgbClr val="FF0000"/>
                </a:solidFill>
              </a:rPr>
              <a:t> </a:t>
            </a:r>
            <a:r>
              <a:rPr lang="en-US" sz="2800" b="1" dirty="0" err="1">
                <a:solidFill>
                  <a:srgbClr val="FF0000"/>
                </a:solidFill>
              </a:rPr>
              <a:t>tập</a:t>
            </a:r>
            <a:r>
              <a:rPr lang="en-US" sz="2800" b="1" dirty="0">
                <a:solidFill>
                  <a:srgbClr val="FF0000"/>
                </a:solidFill>
              </a:rPr>
              <a:t> </a:t>
            </a:r>
            <a:r>
              <a:rPr lang="en-US" sz="2800" b="1" dirty="0" err="1">
                <a:solidFill>
                  <a:srgbClr val="FF0000"/>
                </a:solidFill>
              </a:rPr>
              <a:t>quán</a:t>
            </a:r>
            <a:r>
              <a:rPr lang="en-US" sz="2800" b="1" dirty="0">
                <a:solidFill>
                  <a:srgbClr val="FF0000"/>
                </a:solidFill>
              </a:rPr>
              <a:t> </a:t>
            </a:r>
            <a:r>
              <a:rPr lang="en-US" sz="2800" b="1" dirty="0" err="1">
                <a:solidFill>
                  <a:srgbClr val="FF0000"/>
                </a:solidFill>
              </a:rPr>
              <a:t>nào</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người</a:t>
            </a:r>
            <a:r>
              <a:rPr lang="en-US" sz="2800" b="1" dirty="0">
                <a:solidFill>
                  <a:srgbClr val="FF0000"/>
                </a:solidFill>
              </a:rPr>
              <a:t> </a:t>
            </a:r>
            <a:r>
              <a:rPr lang="en-US" sz="2800" b="1" dirty="0" err="1">
                <a:solidFill>
                  <a:srgbClr val="FF0000"/>
                </a:solidFill>
              </a:rPr>
              <a:t>Việt</a:t>
            </a:r>
            <a:r>
              <a:rPr lang="en-US" sz="2800" b="1" dirty="0">
                <a:solidFill>
                  <a:srgbClr val="FF0000"/>
                </a:solidFill>
              </a:rPr>
              <a:t>?</a:t>
            </a:r>
          </a:p>
        </p:txBody>
      </p:sp>
    </p:spTree>
    <p:extLst>
      <p:ext uri="{BB962C8B-B14F-4D97-AF65-F5344CB8AC3E}">
        <p14:creationId xmlns:p14="http://schemas.microsoft.com/office/powerpoint/2010/main" val="1710148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54" y="229900"/>
            <a:ext cx="11110451" cy="1200329"/>
          </a:xfrm>
          <a:prstGeom prst="rect">
            <a:avLst/>
          </a:prstGeom>
        </p:spPr>
        <p:txBody>
          <a:bodyPr wrap="square">
            <a:spAutoFit/>
          </a:bodyPr>
          <a:lstStyle/>
          <a:p>
            <a:pPr algn="ctr"/>
            <a:r>
              <a:rPr lang="vi-VN" sz="3600" b="1" dirty="0">
                <a:solidFill>
                  <a:srgbClr val="FF0000"/>
                </a:solidFill>
              </a:rPr>
              <a:t>BÀI </a:t>
            </a:r>
            <a:r>
              <a:rPr lang="en-US" sz="3600" b="1" dirty="0">
                <a:solidFill>
                  <a:srgbClr val="FF0000"/>
                </a:solidFill>
              </a:rPr>
              <a:t>17. ĐẤU TRANH BẢO TỒN VÀ PHÁT TRIỂN VĂN HOÁ DÂN TỘC THỜI BẮC THUỘC</a:t>
            </a:r>
          </a:p>
        </p:txBody>
      </p:sp>
      <p:sp>
        <p:nvSpPr>
          <p:cNvPr id="3" name="Rectangle 2"/>
          <p:cNvSpPr/>
          <p:nvPr/>
        </p:nvSpPr>
        <p:spPr>
          <a:xfrm>
            <a:off x="577374" y="1429918"/>
            <a:ext cx="5197833" cy="584775"/>
          </a:xfrm>
          <a:prstGeom prst="rect">
            <a:avLst/>
          </a:prstGeom>
        </p:spPr>
        <p:txBody>
          <a:bodyPr wrap="none">
            <a:spAutoFit/>
          </a:bodyPr>
          <a:lstStyle/>
          <a:p>
            <a:r>
              <a:rPr lang="en-US" sz="3200" b="1" dirty="0">
                <a:solidFill>
                  <a:srgbClr val="FF0000"/>
                </a:solidFill>
              </a:rPr>
              <a:t>II. </a:t>
            </a:r>
            <a:r>
              <a:rPr lang="en-US" sz="3200" b="1" dirty="0" err="1">
                <a:solidFill>
                  <a:srgbClr val="FF0000"/>
                </a:solidFill>
              </a:rPr>
              <a:t>Phát</a:t>
            </a:r>
            <a:r>
              <a:rPr lang="en-US" sz="3200" b="1" dirty="0">
                <a:solidFill>
                  <a:srgbClr val="FF0000"/>
                </a:solidFill>
              </a:rPr>
              <a:t> </a:t>
            </a:r>
            <a:r>
              <a:rPr lang="en-US" sz="3200" b="1" dirty="0" err="1">
                <a:solidFill>
                  <a:srgbClr val="FF0000"/>
                </a:solidFill>
              </a:rPr>
              <a:t>triển</a:t>
            </a:r>
            <a:r>
              <a:rPr lang="en-US" sz="3200" b="1" dirty="0">
                <a:solidFill>
                  <a:srgbClr val="FF0000"/>
                </a:solidFill>
              </a:rPr>
              <a:t> </a:t>
            </a:r>
            <a:r>
              <a:rPr lang="en-US" sz="3200" b="1" dirty="0" err="1">
                <a:solidFill>
                  <a:srgbClr val="FF0000"/>
                </a:solidFill>
              </a:rPr>
              <a:t>văn</a:t>
            </a:r>
            <a:r>
              <a:rPr lang="en-US" sz="3200" b="1" dirty="0">
                <a:solidFill>
                  <a:srgbClr val="FF0000"/>
                </a:solidFill>
              </a:rPr>
              <a:t> </a:t>
            </a:r>
            <a:r>
              <a:rPr lang="en-US" sz="3200" b="1" dirty="0" err="1">
                <a:solidFill>
                  <a:srgbClr val="FF0000"/>
                </a:solidFill>
              </a:rPr>
              <a:t>hóa</a:t>
            </a:r>
            <a:r>
              <a:rPr lang="en-US" sz="3200" b="1" dirty="0">
                <a:solidFill>
                  <a:srgbClr val="FF0000"/>
                </a:solidFill>
              </a:rPr>
              <a:t> </a:t>
            </a:r>
            <a:r>
              <a:rPr lang="en-US" sz="3200" b="1" dirty="0" err="1">
                <a:solidFill>
                  <a:srgbClr val="FF0000"/>
                </a:solidFill>
              </a:rPr>
              <a:t>dân</a:t>
            </a:r>
            <a:r>
              <a:rPr lang="en-US" sz="3200" b="1" dirty="0">
                <a:solidFill>
                  <a:srgbClr val="FF0000"/>
                </a:solidFill>
              </a:rPr>
              <a:t> </a:t>
            </a:r>
            <a:r>
              <a:rPr lang="en-US" sz="3200" b="1" dirty="0" err="1">
                <a:solidFill>
                  <a:srgbClr val="FF0000"/>
                </a:solidFill>
              </a:rPr>
              <a:t>tộc</a:t>
            </a:r>
            <a:r>
              <a:rPr lang="en-US" sz="3200" b="1"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180401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54" y="0"/>
            <a:ext cx="11110451" cy="1200329"/>
          </a:xfrm>
          <a:prstGeom prst="rect">
            <a:avLst/>
          </a:prstGeom>
        </p:spPr>
        <p:txBody>
          <a:bodyPr wrap="square">
            <a:spAutoFit/>
          </a:bodyPr>
          <a:lstStyle/>
          <a:p>
            <a:pPr algn="ctr"/>
            <a:r>
              <a:rPr lang="vi-VN" sz="3600" b="1" dirty="0">
                <a:solidFill>
                  <a:srgbClr val="FF0000"/>
                </a:solidFill>
              </a:rPr>
              <a:t>BÀI </a:t>
            </a:r>
            <a:r>
              <a:rPr lang="en-US" sz="3600" b="1" dirty="0">
                <a:solidFill>
                  <a:srgbClr val="FF0000"/>
                </a:solidFill>
              </a:rPr>
              <a:t>17. ĐẤU TRANH BẢO TỒN VÀ PHÁT TRIỂN VĂN HOÁ DÂN TỘC THỜI BẮC THUỘC</a:t>
            </a:r>
          </a:p>
        </p:txBody>
      </p:sp>
      <p:sp>
        <p:nvSpPr>
          <p:cNvPr id="3" name="Rectangle 2"/>
          <p:cNvSpPr/>
          <p:nvPr/>
        </p:nvSpPr>
        <p:spPr>
          <a:xfrm>
            <a:off x="282407" y="1122106"/>
            <a:ext cx="5197833" cy="584775"/>
          </a:xfrm>
          <a:prstGeom prst="rect">
            <a:avLst/>
          </a:prstGeom>
        </p:spPr>
        <p:txBody>
          <a:bodyPr wrap="none">
            <a:spAutoFit/>
          </a:bodyPr>
          <a:lstStyle/>
          <a:p>
            <a:r>
              <a:rPr lang="en-US" sz="3200" b="1" dirty="0">
                <a:solidFill>
                  <a:srgbClr val="FF0000"/>
                </a:solidFill>
              </a:rPr>
              <a:t>II. </a:t>
            </a:r>
            <a:r>
              <a:rPr lang="en-US" sz="3200" b="1" dirty="0" err="1">
                <a:solidFill>
                  <a:srgbClr val="FF0000"/>
                </a:solidFill>
              </a:rPr>
              <a:t>Phát</a:t>
            </a:r>
            <a:r>
              <a:rPr lang="en-US" sz="3200" b="1" dirty="0">
                <a:solidFill>
                  <a:srgbClr val="FF0000"/>
                </a:solidFill>
              </a:rPr>
              <a:t> </a:t>
            </a:r>
            <a:r>
              <a:rPr lang="en-US" sz="3200" b="1" dirty="0" err="1">
                <a:solidFill>
                  <a:srgbClr val="FF0000"/>
                </a:solidFill>
              </a:rPr>
              <a:t>triển</a:t>
            </a:r>
            <a:r>
              <a:rPr lang="en-US" sz="3200" b="1" dirty="0">
                <a:solidFill>
                  <a:srgbClr val="FF0000"/>
                </a:solidFill>
              </a:rPr>
              <a:t> </a:t>
            </a:r>
            <a:r>
              <a:rPr lang="en-US" sz="3200" b="1" dirty="0" err="1">
                <a:solidFill>
                  <a:srgbClr val="FF0000"/>
                </a:solidFill>
              </a:rPr>
              <a:t>văn</a:t>
            </a:r>
            <a:r>
              <a:rPr lang="en-US" sz="3200" b="1" dirty="0">
                <a:solidFill>
                  <a:srgbClr val="FF0000"/>
                </a:solidFill>
              </a:rPr>
              <a:t> </a:t>
            </a:r>
            <a:r>
              <a:rPr lang="en-US" sz="3200" b="1" dirty="0" err="1">
                <a:solidFill>
                  <a:srgbClr val="FF0000"/>
                </a:solidFill>
              </a:rPr>
              <a:t>hóa</a:t>
            </a:r>
            <a:r>
              <a:rPr lang="en-US" sz="3200" b="1" dirty="0">
                <a:solidFill>
                  <a:srgbClr val="FF0000"/>
                </a:solidFill>
              </a:rPr>
              <a:t> </a:t>
            </a:r>
            <a:r>
              <a:rPr lang="en-US" sz="3200" b="1" dirty="0" err="1">
                <a:solidFill>
                  <a:srgbClr val="FF0000"/>
                </a:solidFill>
              </a:rPr>
              <a:t>dân</a:t>
            </a:r>
            <a:r>
              <a:rPr lang="en-US" sz="3200" b="1" dirty="0">
                <a:solidFill>
                  <a:srgbClr val="FF0000"/>
                </a:solidFill>
              </a:rPr>
              <a:t> </a:t>
            </a:r>
            <a:r>
              <a:rPr lang="en-US" sz="3200" b="1" dirty="0" err="1">
                <a:solidFill>
                  <a:srgbClr val="FF0000"/>
                </a:solidFill>
              </a:rPr>
              <a:t>tộc</a:t>
            </a:r>
            <a:r>
              <a:rPr lang="en-US" sz="3200" b="1" dirty="0">
                <a:solidFill>
                  <a:srgbClr val="FF0000"/>
                </a:solidFill>
              </a:rPr>
              <a:t>.</a:t>
            </a:r>
            <a:endParaRPr lang="en-US" sz="3200" dirty="0">
              <a:solidFill>
                <a:srgbClr val="FF0000"/>
              </a:solidFill>
            </a:endParaRPr>
          </a:p>
        </p:txBody>
      </p:sp>
      <p:sp>
        <p:nvSpPr>
          <p:cNvPr id="4" name="Rectangle 3"/>
          <p:cNvSpPr/>
          <p:nvPr/>
        </p:nvSpPr>
        <p:spPr>
          <a:xfrm>
            <a:off x="176979" y="1650083"/>
            <a:ext cx="11828208" cy="5262979"/>
          </a:xfrm>
          <a:prstGeom prst="rect">
            <a:avLst/>
          </a:prstGeom>
        </p:spPr>
        <p:txBody>
          <a:bodyPr wrap="square">
            <a:spAutoFit/>
          </a:bodyPr>
          <a:lstStyle/>
          <a:p>
            <a:r>
              <a:rPr lang="fr-FR" sz="2800" dirty="0"/>
              <a:t>- </a:t>
            </a:r>
            <a:r>
              <a:rPr lang="fr-FR" sz="2800" dirty="0" err="1"/>
              <a:t>Thời</a:t>
            </a:r>
            <a:r>
              <a:rPr lang="fr-FR" sz="2800" dirty="0"/>
              <a:t> </a:t>
            </a:r>
            <a:r>
              <a:rPr lang="fr-FR" sz="2800" dirty="0" err="1"/>
              <a:t>Bắc</a:t>
            </a:r>
            <a:r>
              <a:rPr lang="fr-FR" sz="2800" dirty="0"/>
              <a:t> </a:t>
            </a:r>
            <a:r>
              <a:rPr lang="fr-FR" sz="2800" dirty="0" err="1"/>
              <a:t>thuộc</a:t>
            </a:r>
            <a:r>
              <a:rPr lang="fr-FR" sz="2800" dirty="0"/>
              <a:t>,  </a:t>
            </a:r>
            <a:r>
              <a:rPr lang="fr-FR" sz="2800" dirty="0" err="1"/>
              <a:t>người</a:t>
            </a:r>
            <a:r>
              <a:rPr lang="fr-FR" sz="2800" dirty="0"/>
              <a:t> </a:t>
            </a:r>
            <a:r>
              <a:rPr lang="fr-FR" sz="2800" dirty="0" err="1"/>
              <a:t>Việt</a:t>
            </a:r>
            <a:r>
              <a:rPr lang="fr-FR" sz="2800" dirty="0"/>
              <a:t> </a:t>
            </a:r>
            <a:r>
              <a:rPr lang="fr-FR" sz="2800" dirty="0" err="1"/>
              <a:t>vừa</a:t>
            </a:r>
            <a:r>
              <a:rPr lang="fr-FR" sz="2800" dirty="0"/>
              <a:t> </a:t>
            </a:r>
            <a:r>
              <a:rPr lang="fr-FR" sz="2800" dirty="0" err="1"/>
              <a:t>bảo</a:t>
            </a:r>
            <a:r>
              <a:rPr lang="fr-FR" sz="2800" dirty="0"/>
              <a:t> </a:t>
            </a:r>
            <a:r>
              <a:rPr lang="fr-FR" sz="2800" dirty="0" err="1"/>
              <a:t>tồn</a:t>
            </a:r>
            <a:r>
              <a:rPr lang="fr-FR" sz="2800" dirty="0"/>
              <a:t> </a:t>
            </a:r>
            <a:r>
              <a:rPr lang="fr-FR" sz="2800" dirty="0" err="1"/>
              <a:t>văn</a:t>
            </a:r>
            <a:r>
              <a:rPr lang="fr-FR" sz="2800" dirty="0"/>
              <a:t> </a:t>
            </a:r>
            <a:r>
              <a:rPr lang="fr-FR" sz="2800" dirty="0" err="1"/>
              <a:t>hóa</a:t>
            </a:r>
            <a:r>
              <a:rPr lang="fr-FR" sz="2800" dirty="0"/>
              <a:t> </a:t>
            </a:r>
            <a:r>
              <a:rPr lang="fr-FR" sz="2800" dirty="0" err="1"/>
              <a:t>truyền</a:t>
            </a:r>
            <a:r>
              <a:rPr lang="fr-FR" sz="2800" dirty="0"/>
              <a:t> </a:t>
            </a:r>
            <a:r>
              <a:rPr lang="fr-FR" sz="2800" dirty="0" err="1"/>
              <a:t>thống</a:t>
            </a:r>
            <a:r>
              <a:rPr lang="fr-FR" sz="2800" dirty="0"/>
              <a:t>, </a:t>
            </a:r>
            <a:r>
              <a:rPr lang="fr-FR" sz="2800" dirty="0" err="1"/>
              <a:t>vừa</a:t>
            </a:r>
            <a:r>
              <a:rPr lang="fr-FR" sz="2800" dirty="0"/>
              <a:t> </a:t>
            </a:r>
            <a:r>
              <a:rPr lang="fr-FR" sz="2800" dirty="0" err="1"/>
              <a:t>chủ</a:t>
            </a:r>
            <a:r>
              <a:rPr lang="fr-FR" sz="2800" dirty="0"/>
              <a:t> </a:t>
            </a:r>
            <a:r>
              <a:rPr lang="fr-FR" sz="2800" dirty="0" err="1"/>
              <a:t>động</a:t>
            </a:r>
            <a:r>
              <a:rPr lang="fr-FR" sz="2800" dirty="0"/>
              <a:t> </a:t>
            </a:r>
            <a:r>
              <a:rPr lang="fr-FR" sz="2800" dirty="0" err="1"/>
              <a:t>tiếp</a:t>
            </a:r>
            <a:r>
              <a:rPr lang="fr-FR" sz="2800" dirty="0"/>
              <a:t> </a:t>
            </a:r>
            <a:r>
              <a:rPr lang="fr-FR" sz="2800" dirty="0" err="1"/>
              <a:t>thu</a:t>
            </a:r>
            <a:r>
              <a:rPr lang="fr-FR" sz="2800" dirty="0"/>
              <a:t> </a:t>
            </a:r>
            <a:r>
              <a:rPr lang="fr-FR" sz="2800" dirty="0" err="1"/>
              <a:t>có</a:t>
            </a:r>
            <a:r>
              <a:rPr lang="fr-FR" sz="2800" dirty="0"/>
              <a:t> </a:t>
            </a:r>
            <a:r>
              <a:rPr lang="fr-FR" sz="2800" dirty="0" err="1"/>
              <a:t>chọn</a:t>
            </a:r>
            <a:r>
              <a:rPr lang="fr-FR" sz="2800" dirty="0"/>
              <a:t> </a:t>
            </a:r>
            <a:r>
              <a:rPr lang="fr-FR" sz="2800" dirty="0" err="1"/>
              <a:t>lọc</a:t>
            </a:r>
            <a:r>
              <a:rPr lang="fr-FR" sz="2800" dirty="0"/>
              <a:t> </a:t>
            </a:r>
            <a:r>
              <a:rPr lang="fr-FR" sz="2800" dirty="0" err="1"/>
              <a:t>và</a:t>
            </a:r>
            <a:r>
              <a:rPr lang="fr-FR" sz="2800" dirty="0"/>
              <a:t> </a:t>
            </a:r>
            <a:r>
              <a:rPr lang="fr-FR" sz="2800" dirty="0" err="1"/>
              <a:t>sáng</a:t>
            </a:r>
            <a:r>
              <a:rPr lang="fr-FR" sz="2800" dirty="0"/>
              <a:t> </a:t>
            </a:r>
            <a:r>
              <a:rPr lang="fr-FR" sz="2800" dirty="0" err="1"/>
              <a:t>tạo</a:t>
            </a:r>
            <a:r>
              <a:rPr lang="fr-FR" sz="2800" dirty="0"/>
              <a:t> </a:t>
            </a:r>
            <a:r>
              <a:rPr lang="fr-FR" sz="2800" dirty="0" err="1"/>
              <a:t>những</a:t>
            </a:r>
            <a:r>
              <a:rPr lang="fr-FR" sz="2800" dirty="0"/>
              <a:t> </a:t>
            </a:r>
            <a:r>
              <a:rPr lang="fr-FR" sz="2800" dirty="0" err="1"/>
              <a:t>giá</a:t>
            </a:r>
            <a:r>
              <a:rPr lang="fr-FR" sz="2800" dirty="0"/>
              <a:t> </a:t>
            </a:r>
            <a:r>
              <a:rPr lang="fr-FR" sz="2800" dirty="0" err="1"/>
              <a:t>trị</a:t>
            </a:r>
            <a:r>
              <a:rPr lang="fr-FR" sz="2800" dirty="0"/>
              <a:t> </a:t>
            </a:r>
            <a:r>
              <a:rPr lang="fr-FR" sz="2800" dirty="0" err="1"/>
              <a:t>văn</a:t>
            </a:r>
            <a:r>
              <a:rPr lang="fr-FR" sz="2800" dirty="0"/>
              <a:t> </a:t>
            </a:r>
            <a:r>
              <a:rPr lang="fr-FR" sz="2800" dirty="0" err="1"/>
              <a:t>hoá</a:t>
            </a:r>
            <a:r>
              <a:rPr lang="fr-FR" sz="2800" dirty="0"/>
              <a:t> </a:t>
            </a:r>
            <a:r>
              <a:rPr lang="fr-FR" sz="2800" dirty="0" err="1"/>
              <a:t>bên</a:t>
            </a:r>
            <a:r>
              <a:rPr lang="fr-FR" sz="2800" dirty="0"/>
              <a:t> </a:t>
            </a:r>
            <a:r>
              <a:rPr lang="fr-FR" sz="2800" dirty="0" err="1"/>
              <a:t>ngoài</a:t>
            </a:r>
            <a:r>
              <a:rPr lang="fr-FR" sz="2800" dirty="0"/>
              <a:t> </a:t>
            </a:r>
            <a:r>
              <a:rPr lang="fr-FR" sz="2800" dirty="0" err="1"/>
              <a:t>để</a:t>
            </a:r>
            <a:r>
              <a:rPr lang="fr-FR" sz="2800" dirty="0"/>
              <a:t> </a:t>
            </a:r>
            <a:r>
              <a:rPr lang="fr-FR" sz="2800" dirty="0" err="1"/>
              <a:t>phát</a:t>
            </a:r>
            <a:r>
              <a:rPr lang="fr-FR" sz="2800" dirty="0"/>
              <a:t> </a:t>
            </a:r>
            <a:r>
              <a:rPr lang="fr-FR" sz="2800" dirty="0" err="1"/>
              <a:t>triển</a:t>
            </a:r>
            <a:r>
              <a:rPr lang="fr-FR" sz="2800" dirty="0"/>
              <a:t> </a:t>
            </a:r>
            <a:r>
              <a:rPr lang="fr-FR" sz="2800" dirty="0" err="1"/>
              <a:t>văn</a:t>
            </a:r>
            <a:r>
              <a:rPr lang="fr-FR" sz="2800" dirty="0"/>
              <a:t> </a:t>
            </a:r>
            <a:r>
              <a:rPr lang="fr-FR" sz="2800" dirty="0" err="1"/>
              <a:t>hóa</a:t>
            </a:r>
            <a:r>
              <a:rPr lang="fr-FR" sz="2800" dirty="0"/>
              <a:t> </a:t>
            </a:r>
            <a:r>
              <a:rPr lang="fr-FR" sz="2800" dirty="0" err="1"/>
              <a:t>dân</a:t>
            </a:r>
            <a:r>
              <a:rPr lang="fr-FR" sz="2800" dirty="0"/>
              <a:t> </a:t>
            </a:r>
            <a:r>
              <a:rPr lang="fr-FR" sz="2800" dirty="0" err="1"/>
              <a:t>tộc</a:t>
            </a:r>
            <a:r>
              <a:rPr lang="fr-FR" sz="2800" dirty="0"/>
              <a:t>.</a:t>
            </a:r>
            <a:endParaRPr lang="en-US" sz="2800" dirty="0"/>
          </a:p>
          <a:p>
            <a:r>
              <a:rPr lang="nl-NL" sz="2800" dirty="0"/>
              <a:t>- Phật giáo, Đạo giáo du nhập vào nước ta vào nước ta thời kì này, hòa quyện cùng tín ngưỡng dân gian.</a:t>
            </a:r>
            <a:endParaRPr lang="en-US" sz="2800" dirty="0"/>
          </a:p>
          <a:p>
            <a:r>
              <a:rPr lang="nl-NL" sz="2800" dirty="0"/>
              <a:t>- Người Việt chủ động tiếp thu chữ Hán nhưng vẫn sử dụng tiếng Việt, dùng âm Việt để đọc chữ Hán, tạo cơ sở thình thành vốn từ Hán –Việt ngày càng phong phú đặc sắc.</a:t>
            </a:r>
            <a:endParaRPr lang="en-US" sz="2800" dirty="0"/>
          </a:p>
          <a:p>
            <a:r>
              <a:rPr lang="nl-NL" sz="2800" dirty="0"/>
              <a:t>- Người Việt đã tiếp </a:t>
            </a:r>
            <a:r>
              <a:rPr lang="nl-NL" sz="2800" dirty="0" smtClean="0"/>
              <a:t>thu </a:t>
            </a:r>
            <a:r>
              <a:rPr lang="nl-NL" sz="2800" dirty="0"/>
              <a:t>một số kĩ thuật tiến bộ của Trung Quốc như làm giấy, dệt lụa, kĩ thuật bón phân bắc trong trồng trọt,....và một số sản phẩm thủ công khác.</a:t>
            </a:r>
            <a:endParaRPr lang="en-US" sz="2800" dirty="0"/>
          </a:p>
          <a:p>
            <a:r>
              <a:rPr lang="en-US" sz="2800" b="1" dirty="0"/>
              <a:t>=&gt; </a:t>
            </a:r>
            <a:r>
              <a:rPr lang="en-US" sz="2800" b="1" i="1" dirty="0" err="1"/>
              <a:t>Tiếp</a:t>
            </a:r>
            <a:r>
              <a:rPr lang="en-US" sz="2800" b="1" i="1" dirty="0"/>
              <a:t> </a:t>
            </a:r>
            <a:r>
              <a:rPr lang="en-US" sz="2800" b="1" i="1" dirty="0" err="1"/>
              <a:t>thu</a:t>
            </a:r>
            <a:r>
              <a:rPr lang="en-US" sz="2800" b="1" i="1" dirty="0"/>
              <a:t> </a:t>
            </a:r>
            <a:r>
              <a:rPr lang="en-US" sz="2800" b="1" i="1" dirty="0" err="1"/>
              <a:t>sáng</a:t>
            </a:r>
            <a:r>
              <a:rPr lang="en-US" sz="2800" b="1" i="1" dirty="0"/>
              <a:t> </a:t>
            </a:r>
            <a:r>
              <a:rPr lang="en-US" sz="2800" b="1" i="1" dirty="0" err="1"/>
              <a:t>tạo</a:t>
            </a:r>
            <a:r>
              <a:rPr lang="en-US" sz="2800" b="1" i="1" dirty="0"/>
              <a:t>, </a:t>
            </a:r>
            <a:r>
              <a:rPr lang="en-US" sz="2800" b="1" i="1" dirty="0" err="1"/>
              <a:t>có</a:t>
            </a:r>
            <a:r>
              <a:rPr lang="en-US" sz="2800" b="1" i="1" dirty="0"/>
              <a:t> </a:t>
            </a:r>
            <a:r>
              <a:rPr lang="en-US" sz="2800" b="1" i="1" dirty="0" err="1"/>
              <a:t>kế</a:t>
            </a:r>
            <a:r>
              <a:rPr lang="en-US" sz="2800" b="1" i="1" dirty="0"/>
              <a:t> </a:t>
            </a:r>
            <a:r>
              <a:rPr lang="en-US" sz="2800" b="1" i="1" dirty="0" err="1"/>
              <a:t>thừa</a:t>
            </a:r>
            <a:r>
              <a:rPr lang="en-US" sz="2800" b="1" i="1" dirty="0"/>
              <a:t> </a:t>
            </a:r>
            <a:r>
              <a:rPr lang="en-US" sz="2800" b="1" i="1" dirty="0" err="1"/>
              <a:t>và</a:t>
            </a:r>
            <a:r>
              <a:rPr lang="en-US" sz="2800" b="1" i="1" dirty="0"/>
              <a:t> </a:t>
            </a:r>
            <a:r>
              <a:rPr lang="en-US" sz="2800" b="1" i="1" dirty="0" err="1"/>
              <a:t>phát</a:t>
            </a:r>
            <a:r>
              <a:rPr lang="en-US" sz="2800" b="1" i="1" dirty="0"/>
              <a:t> </a:t>
            </a:r>
            <a:r>
              <a:rPr lang="en-US" sz="2800" b="1" i="1" dirty="0" err="1"/>
              <a:t>triển</a:t>
            </a:r>
            <a:r>
              <a:rPr lang="en-US" sz="2800" b="1" i="1" dirty="0"/>
              <a:t>.</a:t>
            </a:r>
            <a:endParaRPr lang="en-US" sz="2800" dirty="0"/>
          </a:p>
        </p:txBody>
      </p:sp>
    </p:spTree>
    <p:extLst>
      <p:ext uri="{BB962C8B-B14F-4D97-AF65-F5344CB8AC3E}">
        <p14:creationId xmlns:p14="http://schemas.microsoft.com/office/powerpoint/2010/main" val="1180401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332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9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AB53C941-41C4-3145-B1AC-B6DC66719B98}"/>
              </a:ext>
            </a:extLst>
          </p:cNvPr>
          <p:cNvSpPr txBox="1"/>
          <p:nvPr/>
        </p:nvSpPr>
        <p:spPr>
          <a:xfrm>
            <a:off x="1623647" y="2062302"/>
            <a:ext cx="8767916" cy="1938992"/>
          </a:xfrm>
          <a:prstGeom prst="rect">
            <a:avLst/>
          </a:prstGeom>
          <a:noFill/>
        </p:spPr>
        <p:txBody>
          <a:bodyPr wrap="square" rtlCol="0">
            <a:spAutoFit/>
          </a:bodyPr>
          <a:lstStyle/>
          <a:p>
            <a:pPr algn="ctr"/>
            <a:r>
              <a:rPr lang="x-none" sz="6000" b="1" dirty="0">
                <a:solidFill>
                  <a:srgbClr val="7030A0"/>
                </a:solidFill>
                <a:latin typeface="APPLE CHANCERY" panose="03020702040506060504" pitchFamily="66" charset="-79"/>
                <a:cs typeface="APPLE CHANCERY" panose="03020702040506060504" pitchFamily="66" charset="-79"/>
              </a:rPr>
              <a:t>CẢM ƠN CÁC EM!</a:t>
            </a:r>
          </a:p>
          <a:p>
            <a:pPr algn="ctr"/>
            <a:r>
              <a:rPr lang="x-none" sz="6000" b="1" dirty="0">
                <a:solidFill>
                  <a:srgbClr val="7030A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060593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83" y="240238"/>
            <a:ext cx="11538155" cy="6494085"/>
          </a:xfrm>
          <a:prstGeom prst="rect">
            <a:avLst/>
          </a:prstGeom>
        </p:spPr>
        <p:txBody>
          <a:bodyPr wrap="square">
            <a:spAutoFit/>
          </a:bodyPr>
          <a:lstStyle/>
          <a:p>
            <a:r>
              <a:rPr lang="en-US" sz="3200" b="1" dirty="0" err="1" smtClean="0">
                <a:solidFill>
                  <a:srgbClr val="C00000"/>
                </a:solidFill>
              </a:rPr>
              <a:t>Trả</a:t>
            </a:r>
            <a:r>
              <a:rPr lang="en-US" sz="3200" b="1" dirty="0" smtClean="0">
                <a:solidFill>
                  <a:srgbClr val="C00000"/>
                </a:solidFill>
              </a:rPr>
              <a:t> </a:t>
            </a:r>
            <a:r>
              <a:rPr lang="en-US" sz="3200" b="1" dirty="0" err="1" smtClean="0">
                <a:solidFill>
                  <a:srgbClr val="C00000"/>
                </a:solidFill>
              </a:rPr>
              <a:t>lời</a:t>
            </a:r>
            <a:r>
              <a:rPr lang="en-US" sz="3200" b="1" dirty="0" smtClean="0">
                <a:solidFill>
                  <a:srgbClr val="C00000"/>
                </a:solidFill>
              </a:rPr>
              <a:t> </a:t>
            </a:r>
            <a:r>
              <a:rPr lang="en-US" sz="3200" b="1" dirty="0" err="1" smtClean="0">
                <a:solidFill>
                  <a:srgbClr val="C00000"/>
                </a:solidFill>
              </a:rPr>
              <a:t>các</a:t>
            </a:r>
            <a:r>
              <a:rPr lang="en-US" sz="3200" b="1" dirty="0" smtClean="0">
                <a:solidFill>
                  <a:srgbClr val="C00000"/>
                </a:solidFill>
              </a:rPr>
              <a:t> </a:t>
            </a:r>
            <a:r>
              <a:rPr lang="en-US" sz="3200" b="1" dirty="0" err="1" smtClean="0">
                <a:solidFill>
                  <a:srgbClr val="C00000"/>
                </a:solidFill>
              </a:rPr>
              <a:t>câu</a:t>
            </a:r>
            <a:r>
              <a:rPr lang="en-US" sz="3200" b="1" dirty="0" smtClean="0">
                <a:solidFill>
                  <a:srgbClr val="C00000"/>
                </a:solidFill>
              </a:rPr>
              <a:t> </a:t>
            </a:r>
            <a:r>
              <a:rPr lang="en-US" sz="3200" b="1" dirty="0" err="1" smtClean="0">
                <a:solidFill>
                  <a:srgbClr val="C00000"/>
                </a:solidFill>
              </a:rPr>
              <a:t>hỏi</a:t>
            </a:r>
            <a:endParaRPr lang="en-US" sz="3200" b="1" dirty="0">
              <a:solidFill>
                <a:srgbClr val="C00000"/>
              </a:solidFill>
            </a:endParaRPr>
          </a:p>
          <a:p>
            <a:pPr lvl="0"/>
            <a:r>
              <a:rPr lang="en-US" sz="3200" b="1" dirty="0" smtClean="0">
                <a:solidFill>
                  <a:srgbClr val="00B050"/>
                </a:solidFill>
              </a:rPr>
              <a:t>1.Truyền </a:t>
            </a:r>
            <a:r>
              <a:rPr lang="en-US" sz="3200" b="1" dirty="0" err="1">
                <a:solidFill>
                  <a:srgbClr val="00B050"/>
                </a:solidFill>
              </a:rPr>
              <a:t>thuyết</a:t>
            </a:r>
            <a:r>
              <a:rPr lang="en-US" sz="3200" b="1" dirty="0">
                <a:solidFill>
                  <a:srgbClr val="00B050"/>
                </a:solidFill>
              </a:rPr>
              <a:t> </a:t>
            </a:r>
            <a:r>
              <a:rPr lang="en-US" sz="3200" b="1" dirty="0" err="1">
                <a:solidFill>
                  <a:srgbClr val="00B050"/>
                </a:solidFill>
              </a:rPr>
              <a:t>giải</a:t>
            </a:r>
            <a:r>
              <a:rPr lang="en-US" sz="3200" b="1" dirty="0">
                <a:solidFill>
                  <a:srgbClr val="00B050"/>
                </a:solidFill>
              </a:rPr>
              <a:t> </a:t>
            </a:r>
            <a:r>
              <a:rPr lang="en-US" sz="3200" b="1" dirty="0" err="1">
                <a:solidFill>
                  <a:srgbClr val="00B050"/>
                </a:solidFill>
              </a:rPr>
              <a:t>thích</a:t>
            </a:r>
            <a:r>
              <a:rPr lang="en-US" sz="3200" b="1" dirty="0">
                <a:solidFill>
                  <a:srgbClr val="00B050"/>
                </a:solidFill>
              </a:rPr>
              <a:t> </a:t>
            </a:r>
            <a:r>
              <a:rPr lang="en-US" sz="3200" b="1" dirty="0" err="1">
                <a:solidFill>
                  <a:srgbClr val="00B050"/>
                </a:solidFill>
              </a:rPr>
              <a:t>về</a:t>
            </a:r>
            <a:r>
              <a:rPr lang="en-US" sz="3200" b="1" dirty="0">
                <a:solidFill>
                  <a:srgbClr val="00B050"/>
                </a:solidFill>
              </a:rPr>
              <a:t> </a:t>
            </a:r>
            <a:r>
              <a:rPr lang="en-US" sz="3200" b="1" dirty="0" err="1">
                <a:solidFill>
                  <a:srgbClr val="00B050"/>
                </a:solidFill>
              </a:rPr>
              <a:t>một</a:t>
            </a:r>
            <a:r>
              <a:rPr lang="en-US" sz="3200" b="1" dirty="0">
                <a:solidFill>
                  <a:srgbClr val="00B050"/>
                </a:solidFill>
              </a:rPr>
              <a:t> </a:t>
            </a:r>
            <a:r>
              <a:rPr lang="en-US" sz="3200" b="1" dirty="0" err="1">
                <a:solidFill>
                  <a:srgbClr val="00B050"/>
                </a:solidFill>
              </a:rPr>
              <a:t>phong</a:t>
            </a:r>
            <a:r>
              <a:rPr lang="en-US" sz="3200" b="1" dirty="0">
                <a:solidFill>
                  <a:srgbClr val="00B050"/>
                </a:solidFill>
              </a:rPr>
              <a:t> </a:t>
            </a:r>
            <a:r>
              <a:rPr lang="en-US" sz="3200" b="1" dirty="0" err="1">
                <a:solidFill>
                  <a:srgbClr val="00B050"/>
                </a:solidFill>
              </a:rPr>
              <a:t>tục</a:t>
            </a:r>
            <a:r>
              <a:rPr lang="en-US" sz="3200" b="1" dirty="0">
                <a:solidFill>
                  <a:srgbClr val="00B050"/>
                </a:solidFill>
              </a:rPr>
              <a:t> </a:t>
            </a:r>
            <a:r>
              <a:rPr lang="en-US" sz="3200" b="1" dirty="0" err="1">
                <a:solidFill>
                  <a:srgbClr val="00B050"/>
                </a:solidFill>
              </a:rPr>
              <a:t>có</a:t>
            </a:r>
            <a:r>
              <a:rPr lang="en-US" sz="3200" b="1" dirty="0">
                <a:solidFill>
                  <a:srgbClr val="00B050"/>
                </a:solidFill>
              </a:rPr>
              <a:t> </a:t>
            </a:r>
            <a:r>
              <a:rPr lang="en-US" sz="3200" b="1" dirty="0" err="1">
                <a:solidFill>
                  <a:srgbClr val="00B050"/>
                </a:solidFill>
              </a:rPr>
              <a:t>nói</a:t>
            </a:r>
            <a:r>
              <a:rPr lang="en-US" sz="3200" b="1" dirty="0">
                <a:solidFill>
                  <a:srgbClr val="00B050"/>
                </a:solidFill>
              </a:rPr>
              <a:t> </a:t>
            </a:r>
            <a:r>
              <a:rPr lang="en-US" sz="3200" b="1" dirty="0" err="1">
                <a:solidFill>
                  <a:srgbClr val="00B050"/>
                </a:solidFill>
              </a:rPr>
              <a:t>về</a:t>
            </a:r>
            <a:r>
              <a:rPr lang="en-US" sz="3200" b="1" dirty="0">
                <a:solidFill>
                  <a:srgbClr val="00B050"/>
                </a:solidFill>
              </a:rPr>
              <a:t> </a:t>
            </a:r>
            <a:r>
              <a:rPr lang="en-US" sz="3200" b="1" dirty="0" err="1">
                <a:solidFill>
                  <a:srgbClr val="00B050"/>
                </a:solidFill>
              </a:rPr>
              <a:t>tình</a:t>
            </a:r>
            <a:r>
              <a:rPr lang="en-US" sz="3200" b="1" dirty="0">
                <a:solidFill>
                  <a:srgbClr val="00B050"/>
                </a:solidFill>
              </a:rPr>
              <a:t> </a:t>
            </a:r>
            <a:r>
              <a:rPr lang="en-US" sz="3200" b="1" dirty="0" err="1">
                <a:solidFill>
                  <a:srgbClr val="00B050"/>
                </a:solidFill>
              </a:rPr>
              <a:t>cảm</a:t>
            </a:r>
            <a:r>
              <a:rPr lang="en-US" sz="3200" b="1" dirty="0">
                <a:solidFill>
                  <a:srgbClr val="00B050"/>
                </a:solidFill>
              </a:rPr>
              <a:t> </a:t>
            </a:r>
            <a:r>
              <a:rPr lang="en-US" sz="3200" b="1" dirty="0" err="1">
                <a:solidFill>
                  <a:srgbClr val="00B050"/>
                </a:solidFill>
              </a:rPr>
              <a:t>vợ</a:t>
            </a:r>
            <a:r>
              <a:rPr lang="en-US" sz="3200" b="1" dirty="0">
                <a:solidFill>
                  <a:srgbClr val="00B050"/>
                </a:solidFill>
              </a:rPr>
              <a:t> </a:t>
            </a:r>
            <a:r>
              <a:rPr lang="en-US" sz="3200" b="1" dirty="0" err="1">
                <a:solidFill>
                  <a:srgbClr val="00B050"/>
                </a:solidFill>
              </a:rPr>
              <a:t>chồng</a:t>
            </a:r>
            <a:r>
              <a:rPr lang="en-US" sz="3200" b="1" dirty="0">
                <a:solidFill>
                  <a:srgbClr val="00B050"/>
                </a:solidFill>
              </a:rPr>
              <a:t>, </a:t>
            </a:r>
            <a:r>
              <a:rPr lang="en-US" sz="3200" b="1" dirty="0" err="1">
                <a:solidFill>
                  <a:srgbClr val="00B050"/>
                </a:solidFill>
              </a:rPr>
              <a:t>tình</a:t>
            </a:r>
            <a:r>
              <a:rPr lang="en-US" sz="3200" b="1" dirty="0">
                <a:solidFill>
                  <a:srgbClr val="00B050"/>
                </a:solidFill>
              </a:rPr>
              <a:t> </a:t>
            </a:r>
            <a:r>
              <a:rPr lang="en-US" sz="3200" b="1" dirty="0" err="1">
                <a:solidFill>
                  <a:srgbClr val="00B050"/>
                </a:solidFill>
              </a:rPr>
              <a:t>anh</a:t>
            </a:r>
            <a:r>
              <a:rPr lang="en-US" sz="3200" b="1" dirty="0">
                <a:solidFill>
                  <a:srgbClr val="00B050"/>
                </a:solidFill>
              </a:rPr>
              <a:t> </a:t>
            </a:r>
            <a:r>
              <a:rPr lang="en-US" sz="3200" b="1" dirty="0" err="1">
                <a:solidFill>
                  <a:srgbClr val="00B050"/>
                </a:solidFill>
              </a:rPr>
              <a:t>em</a:t>
            </a:r>
            <a:endParaRPr lang="en-US" sz="3200" b="1" dirty="0">
              <a:solidFill>
                <a:srgbClr val="00B050"/>
              </a:solidFill>
            </a:endParaRPr>
          </a:p>
          <a:p>
            <a:pPr lvl="0"/>
            <a:r>
              <a:rPr lang="en-US" sz="3200" b="1" dirty="0" smtClean="0">
                <a:solidFill>
                  <a:srgbClr val="00B050"/>
                </a:solidFill>
              </a:rPr>
              <a:t>2.Tập </a:t>
            </a:r>
            <a:r>
              <a:rPr lang="en-US" sz="3200" b="1" dirty="0" err="1">
                <a:solidFill>
                  <a:srgbClr val="00B050"/>
                </a:solidFill>
              </a:rPr>
              <a:t>tục</a:t>
            </a:r>
            <a:r>
              <a:rPr lang="en-US" sz="3200" b="1" dirty="0">
                <a:solidFill>
                  <a:srgbClr val="00B050"/>
                </a:solidFill>
              </a:rPr>
              <a:t> </a:t>
            </a:r>
            <a:r>
              <a:rPr lang="en-US" sz="3200" b="1" dirty="0" err="1">
                <a:solidFill>
                  <a:srgbClr val="00B050"/>
                </a:solidFill>
              </a:rPr>
              <a:t>người</a:t>
            </a:r>
            <a:r>
              <a:rPr lang="en-US" sz="3200" b="1" dirty="0">
                <a:solidFill>
                  <a:srgbClr val="00B050"/>
                </a:solidFill>
              </a:rPr>
              <a:t> </a:t>
            </a:r>
            <a:r>
              <a:rPr lang="en-US" sz="3200" b="1" dirty="0" err="1">
                <a:solidFill>
                  <a:srgbClr val="00B050"/>
                </a:solidFill>
              </a:rPr>
              <a:t>Việt</a:t>
            </a:r>
            <a:r>
              <a:rPr lang="en-US" sz="3200" b="1" dirty="0">
                <a:solidFill>
                  <a:srgbClr val="00B050"/>
                </a:solidFill>
              </a:rPr>
              <a:t> </a:t>
            </a:r>
            <a:r>
              <a:rPr lang="en-US" sz="3200" b="1" dirty="0" err="1">
                <a:solidFill>
                  <a:srgbClr val="00B050"/>
                </a:solidFill>
              </a:rPr>
              <a:t>cổ</a:t>
            </a:r>
            <a:r>
              <a:rPr lang="en-US" sz="3200" b="1" dirty="0">
                <a:solidFill>
                  <a:srgbClr val="00B050"/>
                </a:solidFill>
              </a:rPr>
              <a:t> </a:t>
            </a:r>
            <a:r>
              <a:rPr lang="en-US" sz="3200" b="1" dirty="0" err="1">
                <a:solidFill>
                  <a:srgbClr val="00B050"/>
                </a:solidFill>
              </a:rPr>
              <a:t>có</a:t>
            </a:r>
            <a:r>
              <a:rPr lang="en-US" sz="3200" b="1" dirty="0">
                <a:solidFill>
                  <a:srgbClr val="00B050"/>
                </a:solidFill>
              </a:rPr>
              <a:t> </a:t>
            </a:r>
            <a:r>
              <a:rPr lang="en-US" sz="3200" b="1" dirty="0" err="1">
                <a:solidFill>
                  <a:srgbClr val="00B050"/>
                </a:solidFill>
              </a:rPr>
              <a:t>dùng</a:t>
            </a:r>
            <a:r>
              <a:rPr lang="en-US" sz="3200" b="1" dirty="0">
                <a:solidFill>
                  <a:srgbClr val="00B050"/>
                </a:solidFill>
              </a:rPr>
              <a:t> </a:t>
            </a:r>
            <a:r>
              <a:rPr lang="en-US" sz="3200" b="1" dirty="0" err="1">
                <a:solidFill>
                  <a:srgbClr val="00B050"/>
                </a:solidFill>
              </a:rPr>
              <a:t>để</a:t>
            </a:r>
            <a:r>
              <a:rPr lang="en-US" sz="3200" b="1" dirty="0">
                <a:solidFill>
                  <a:srgbClr val="00B050"/>
                </a:solidFill>
              </a:rPr>
              <a:t> </a:t>
            </a:r>
            <a:r>
              <a:rPr lang="en-US" sz="3200" b="1" dirty="0" err="1">
                <a:solidFill>
                  <a:srgbClr val="00B050"/>
                </a:solidFill>
              </a:rPr>
              <a:t>tránh</a:t>
            </a:r>
            <a:r>
              <a:rPr lang="en-US" sz="3200" b="1" dirty="0">
                <a:solidFill>
                  <a:srgbClr val="00B050"/>
                </a:solidFill>
              </a:rPr>
              <a:t> </a:t>
            </a:r>
            <a:r>
              <a:rPr lang="en-US" sz="3200" b="1" dirty="0" err="1">
                <a:solidFill>
                  <a:srgbClr val="00B050"/>
                </a:solidFill>
              </a:rPr>
              <a:t>bị</a:t>
            </a:r>
            <a:r>
              <a:rPr lang="en-US" sz="3200" b="1" dirty="0">
                <a:solidFill>
                  <a:srgbClr val="00B050"/>
                </a:solidFill>
              </a:rPr>
              <a:t> </a:t>
            </a:r>
            <a:r>
              <a:rPr lang="en-US" sz="3200" b="1" dirty="0" err="1">
                <a:solidFill>
                  <a:srgbClr val="00B050"/>
                </a:solidFill>
              </a:rPr>
              <a:t>thuỷ</a:t>
            </a:r>
            <a:r>
              <a:rPr lang="en-US" sz="3200" b="1" dirty="0">
                <a:solidFill>
                  <a:srgbClr val="00B050"/>
                </a:solidFill>
              </a:rPr>
              <a:t> </a:t>
            </a:r>
            <a:r>
              <a:rPr lang="en-US" sz="3200" b="1" dirty="0" err="1">
                <a:solidFill>
                  <a:srgbClr val="00B050"/>
                </a:solidFill>
              </a:rPr>
              <a:t>quái</a:t>
            </a:r>
            <a:r>
              <a:rPr lang="en-US" sz="3200" b="1" dirty="0">
                <a:solidFill>
                  <a:srgbClr val="00B050"/>
                </a:solidFill>
              </a:rPr>
              <a:t> </a:t>
            </a:r>
            <a:r>
              <a:rPr lang="en-US" sz="3200" b="1" dirty="0" err="1">
                <a:solidFill>
                  <a:srgbClr val="00B050"/>
                </a:solidFill>
              </a:rPr>
              <a:t>làm</a:t>
            </a:r>
            <a:r>
              <a:rPr lang="en-US" sz="3200" b="1" dirty="0">
                <a:solidFill>
                  <a:srgbClr val="00B050"/>
                </a:solidFill>
              </a:rPr>
              <a:t> </a:t>
            </a:r>
            <a:r>
              <a:rPr lang="en-US" sz="3200" b="1" dirty="0" err="1">
                <a:solidFill>
                  <a:srgbClr val="00B050"/>
                </a:solidFill>
              </a:rPr>
              <a:t>hại</a:t>
            </a:r>
            <a:endParaRPr lang="en-US" sz="3200" b="1" dirty="0">
              <a:solidFill>
                <a:srgbClr val="00B050"/>
              </a:solidFill>
            </a:endParaRPr>
          </a:p>
          <a:p>
            <a:pPr lvl="0"/>
            <a:r>
              <a:rPr lang="en-US" sz="3200" b="1" dirty="0" smtClean="0">
                <a:solidFill>
                  <a:srgbClr val="00B050"/>
                </a:solidFill>
              </a:rPr>
              <a:t>3.Tín </a:t>
            </a:r>
            <a:r>
              <a:rPr lang="en-US" sz="3200" b="1" dirty="0" err="1">
                <a:solidFill>
                  <a:srgbClr val="00B050"/>
                </a:solidFill>
              </a:rPr>
              <a:t>ngưỡng</a:t>
            </a:r>
            <a:r>
              <a:rPr lang="en-US" sz="3200" b="1" dirty="0">
                <a:solidFill>
                  <a:srgbClr val="00B050"/>
                </a:solidFill>
              </a:rPr>
              <a:t> </a:t>
            </a:r>
            <a:r>
              <a:rPr lang="en-US" sz="3200" b="1" dirty="0" err="1">
                <a:solidFill>
                  <a:srgbClr val="00B050"/>
                </a:solidFill>
              </a:rPr>
              <a:t>truyền</a:t>
            </a:r>
            <a:r>
              <a:rPr lang="en-US" sz="3200" b="1" dirty="0">
                <a:solidFill>
                  <a:srgbClr val="00B050"/>
                </a:solidFill>
              </a:rPr>
              <a:t> </a:t>
            </a:r>
            <a:r>
              <a:rPr lang="en-US" sz="3200" b="1" dirty="0" err="1">
                <a:solidFill>
                  <a:srgbClr val="00B050"/>
                </a:solidFill>
              </a:rPr>
              <a:t>thống</a:t>
            </a:r>
            <a:r>
              <a:rPr lang="en-US" sz="3200" b="1" dirty="0">
                <a:solidFill>
                  <a:srgbClr val="00B050"/>
                </a:solidFill>
              </a:rPr>
              <a:t> </a:t>
            </a:r>
            <a:r>
              <a:rPr lang="en-US" sz="3200" b="1" dirty="0" err="1">
                <a:solidFill>
                  <a:srgbClr val="00B050"/>
                </a:solidFill>
              </a:rPr>
              <a:t>của</a:t>
            </a:r>
            <a:r>
              <a:rPr lang="en-US" sz="3200" b="1" dirty="0">
                <a:solidFill>
                  <a:srgbClr val="00B050"/>
                </a:solidFill>
              </a:rPr>
              <a:t> </a:t>
            </a:r>
            <a:r>
              <a:rPr lang="en-US" sz="3200" b="1" dirty="0" err="1">
                <a:solidFill>
                  <a:srgbClr val="00B050"/>
                </a:solidFill>
              </a:rPr>
              <a:t>người</a:t>
            </a:r>
            <a:r>
              <a:rPr lang="en-US" sz="3200" b="1" dirty="0">
                <a:solidFill>
                  <a:srgbClr val="00B050"/>
                </a:solidFill>
              </a:rPr>
              <a:t> </a:t>
            </a:r>
            <a:r>
              <a:rPr lang="en-US" sz="3200" b="1" dirty="0" err="1">
                <a:solidFill>
                  <a:srgbClr val="00B050"/>
                </a:solidFill>
              </a:rPr>
              <a:t>Việt</a:t>
            </a:r>
            <a:r>
              <a:rPr lang="en-US" sz="3200" b="1" dirty="0">
                <a:solidFill>
                  <a:srgbClr val="00B050"/>
                </a:solidFill>
              </a:rPr>
              <a:t> </a:t>
            </a:r>
            <a:r>
              <a:rPr lang="en-US" sz="3200" b="1" dirty="0" err="1">
                <a:solidFill>
                  <a:srgbClr val="00B050"/>
                </a:solidFill>
              </a:rPr>
              <a:t>để</a:t>
            </a:r>
            <a:r>
              <a:rPr lang="en-US" sz="3200" b="1" dirty="0">
                <a:solidFill>
                  <a:srgbClr val="00B050"/>
                </a:solidFill>
              </a:rPr>
              <a:t> </a:t>
            </a:r>
            <a:r>
              <a:rPr lang="en-US" sz="3200" b="1" dirty="0" err="1">
                <a:solidFill>
                  <a:srgbClr val="00B050"/>
                </a:solidFill>
              </a:rPr>
              <a:t>nhớ</a:t>
            </a:r>
            <a:r>
              <a:rPr lang="en-US" sz="3200" b="1" dirty="0">
                <a:solidFill>
                  <a:srgbClr val="00B050"/>
                </a:solidFill>
              </a:rPr>
              <a:t> </a:t>
            </a:r>
            <a:r>
              <a:rPr lang="en-US" sz="3200" b="1" dirty="0" err="1">
                <a:solidFill>
                  <a:srgbClr val="00B050"/>
                </a:solidFill>
              </a:rPr>
              <a:t>về</a:t>
            </a:r>
            <a:r>
              <a:rPr lang="en-US" sz="3200" b="1" dirty="0">
                <a:solidFill>
                  <a:srgbClr val="00B050"/>
                </a:solidFill>
              </a:rPr>
              <a:t> </a:t>
            </a:r>
            <a:r>
              <a:rPr lang="en-US" sz="3200" b="1" dirty="0" err="1">
                <a:solidFill>
                  <a:srgbClr val="00B050"/>
                </a:solidFill>
              </a:rPr>
              <a:t>cội</a:t>
            </a:r>
            <a:r>
              <a:rPr lang="en-US" sz="3200" b="1" dirty="0">
                <a:solidFill>
                  <a:srgbClr val="00B050"/>
                </a:solidFill>
              </a:rPr>
              <a:t> </a:t>
            </a:r>
            <a:r>
              <a:rPr lang="en-US" sz="3200" b="1" dirty="0" err="1">
                <a:solidFill>
                  <a:srgbClr val="00B050"/>
                </a:solidFill>
              </a:rPr>
              <a:t>nguồn</a:t>
            </a:r>
            <a:endParaRPr lang="en-US" sz="3200" b="1" dirty="0">
              <a:solidFill>
                <a:srgbClr val="00B050"/>
              </a:solidFill>
            </a:endParaRPr>
          </a:p>
          <a:p>
            <a:pPr lvl="0"/>
            <a:r>
              <a:rPr lang="en-US" sz="3200" b="1" dirty="0" smtClean="0">
                <a:solidFill>
                  <a:srgbClr val="00B050"/>
                </a:solidFill>
              </a:rPr>
              <a:t>4.Người </a:t>
            </a:r>
            <a:r>
              <a:rPr lang="en-US" sz="3200" b="1" dirty="0" err="1">
                <a:solidFill>
                  <a:srgbClr val="00B050"/>
                </a:solidFill>
              </a:rPr>
              <a:t>Việt</a:t>
            </a:r>
            <a:r>
              <a:rPr lang="en-US" sz="3200" b="1" dirty="0">
                <a:solidFill>
                  <a:srgbClr val="00B050"/>
                </a:solidFill>
              </a:rPr>
              <a:t> </a:t>
            </a:r>
            <a:r>
              <a:rPr lang="en-US" sz="3200" b="1" dirty="0" err="1">
                <a:solidFill>
                  <a:srgbClr val="00B050"/>
                </a:solidFill>
              </a:rPr>
              <a:t>xem</a:t>
            </a:r>
            <a:r>
              <a:rPr lang="en-US" sz="3200" b="1" dirty="0">
                <a:solidFill>
                  <a:srgbClr val="00B050"/>
                </a:solidFill>
              </a:rPr>
              <a:t> </a:t>
            </a:r>
            <a:r>
              <a:rPr lang="en-US" sz="3200" b="1" dirty="0" err="1">
                <a:solidFill>
                  <a:srgbClr val="00B050"/>
                </a:solidFill>
              </a:rPr>
              <a:t>đây</a:t>
            </a:r>
            <a:r>
              <a:rPr lang="en-US" sz="3200" b="1" dirty="0">
                <a:solidFill>
                  <a:srgbClr val="00B050"/>
                </a:solidFill>
              </a:rPr>
              <a:t> </a:t>
            </a:r>
            <a:r>
              <a:rPr lang="en-US" sz="3200" b="1" dirty="0" err="1">
                <a:solidFill>
                  <a:srgbClr val="00B050"/>
                </a:solidFill>
              </a:rPr>
              <a:t>là</a:t>
            </a:r>
            <a:r>
              <a:rPr lang="en-US" sz="3200" b="1" dirty="0">
                <a:solidFill>
                  <a:srgbClr val="00B050"/>
                </a:solidFill>
              </a:rPr>
              <a:t> </a:t>
            </a:r>
            <a:r>
              <a:rPr lang="en-US" sz="3200" b="1" dirty="0" err="1">
                <a:solidFill>
                  <a:srgbClr val="00B050"/>
                </a:solidFill>
              </a:rPr>
              <a:t>cách</a:t>
            </a:r>
            <a:r>
              <a:rPr lang="en-US" sz="3200" b="1" dirty="0">
                <a:solidFill>
                  <a:srgbClr val="00B050"/>
                </a:solidFill>
              </a:rPr>
              <a:t> </a:t>
            </a:r>
            <a:r>
              <a:rPr lang="en-US" sz="3200" b="1" dirty="0" err="1">
                <a:solidFill>
                  <a:srgbClr val="00B050"/>
                </a:solidFill>
              </a:rPr>
              <a:t>làm</a:t>
            </a:r>
            <a:r>
              <a:rPr lang="en-US" sz="3200" b="1" dirty="0">
                <a:solidFill>
                  <a:srgbClr val="00B050"/>
                </a:solidFill>
              </a:rPr>
              <a:t> </a:t>
            </a:r>
            <a:r>
              <a:rPr lang="en-US" sz="3200" b="1" dirty="0" err="1">
                <a:solidFill>
                  <a:srgbClr val="00B050"/>
                </a:solidFill>
              </a:rPr>
              <a:t>đẹp</a:t>
            </a:r>
            <a:r>
              <a:rPr lang="en-US" sz="3200" b="1" dirty="0">
                <a:solidFill>
                  <a:srgbClr val="00B050"/>
                </a:solidFill>
              </a:rPr>
              <a:t> </a:t>
            </a:r>
            <a:r>
              <a:rPr lang="en-US" sz="3200" b="1" dirty="0" err="1">
                <a:solidFill>
                  <a:srgbClr val="00B050"/>
                </a:solidFill>
              </a:rPr>
              <a:t>và</a:t>
            </a:r>
            <a:r>
              <a:rPr lang="en-US" sz="3200" b="1" dirty="0">
                <a:solidFill>
                  <a:srgbClr val="00B050"/>
                </a:solidFill>
              </a:rPr>
              <a:t> </a:t>
            </a:r>
            <a:r>
              <a:rPr lang="en-US" sz="3200" b="1" dirty="0" err="1">
                <a:solidFill>
                  <a:srgbClr val="00B050"/>
                </a:solidFill>
              </a:rPr>
              <a:t>bảo</a:t>
            </a:r>
            <a:r>
              <a:rPr lang="en-US" sz="3200" b="1" dirty="0">
                <a:solidFill>
                  <a:srgbClr val="00B050"/>
                </a:solidFill>
              </a:rPr>
              <a:t> </a:t>
            </a:r>
            <a:r>
              <a:rPr lang="en-US" sz="3200" b="1" dirty="0" err="1">
                <a:solidFill>
                  <a:srgbClr val="00B050"/>
                </a:solidFill>
              </a:rPr>
              <a:t>vệ</a:t>
            </a:r>
            <a:r>
              <a:rPr lang="en-US" sz="3200" b="1" dirty="0">
                <a:solidFill>
                  <a:srgbClr val="00B050"/>
                </a:solidFill>
              </a:rPr>
              <a:t> </a:t>
            </a:r>
            <a:r>
              <a:rPr lang="en-US" sz="3200" b="1" dirty="0" err="1">
                <a:solidFill>
                  <a:srgbClr val="00B050"/>
                </a:solidFill>
              </a:rPr>
              <a:t>răng</a:t>
            </a:r>
            <a:endParaRPr lang="en-US" sz="3200" b="1" dirty="0">
              <a:solidFill>
                <a:srgbClr val="00B050"/>
              </a:solidFill>
            </a:endParaRPr>
          </a:p>
          <a:p>
            <a:pPr lvl="0"/>
            <a:r>
              <a:rPr lang="en-US" sz="3200" b="1" dirty="0" smtClean="0">
                <a:solidFill>
                  <a:srgbClr val="00B050"/>
                </a:solidFill>
              </a:rPr>
              <a:t>5.Nghề </a:t>
            </a:r>
            <a:r>
              <a:rPr lang="en-US" sz="3200" b="1" dirty="0" err="1">
                <a:solidFill>
                  <a:srgbClr val="00B050"/>
                </a:solidFill>
              </a:rPr>
              <a:t>rèn</a:t>
            </a:r>
            <a:r>
              <a:rPr lang="en-US" sz="3200" b="1" dirty="0">
                <a:solidFill>
                  <a:srgbClr val="00B050"/>
                </a:solidFill>
              </a:rPr>
              <a:t> </a:t>
            </a:r>
            <a:r>
              <a:rPr lang="en-US" sz="3200" b="1" dirty="0" err="1">
                <a:solidFill>
                  <a:srgbClr val="00B050"/>
                </a:solidFill>
              </a:rPr>
              <a:t>đúc</a:t>
            </a:r>
            <a:r>
              <a:rPr lang="en-US" sz="3200" b="1" dirty="0">
                <a:solidFill>
                  <a:srgbClr val="00B050"/>
                </a:solidFill>
              </a:rPr>
              <a:t> </a:t>
            </a:r>
            <a:r>
              <a:rPr lang="en-US" sz="3200" b="1" dirty="0" err="1">
                <a:solidFill>
                  <a:srgbClr val="00B050"/>
                </a:solidFill>
              </a:rPr>
              <a:t>kim</a:t>
            </a:r>
            <a:r>
              <a:rPr lang="en-US" sz="3200" b="1" dirty="0">
                <a:solidFill>
                  <a:srgbClr val="00B050"/>
                </a:solidFill>
              </a:rPr>
              <a:t> </a:t>
            </a:r>
            <a:r>
              <a:rPr lang="en-US" sz="3200" b="1" dirty="0" err="1">
                <a:solidFill>
                  <a:srgbClr val="00B050"/>
                </a:solidFill>
              </a:rPr>
              <a:t>loại</a:t>
            </a:r>
            <a:r>
              <a:rPr lang="en-US" sz="3200" b="1" dirty="0">
                <a:solidFill>
                  <a:srgbClr val="00B050"/>
                </a:solidFill>
              </a:rPr>
              <a:t> </a:t>
            </a:r>
            <a:r>
              <a:rPr lang="en-US" sz="3200" b="1" dirty="0" err="1">
                <a:solidFill>
                  <a:srgbClr val="00B050"/>
                </a:solidFill>
              </a:rPr>
              <a:t>của</a:t>
            </a:r>
            <a:r>
              <a:rPr lang="en-US" sz="3200" b="1" dirty="0">
                <a:solidFill>
                  <a:srgbClr val="00B050"/>
                </a:solidFill>
              </a:rPr>
              <a:t> </a:t>
            </a:r>
            <a:r>
              <a:rPr lang="en-US" sz="3200" b="1" dirty="0" err="1">
                <a:solidFill>
                  <a:srgbClr val="00B050"/>
                </a:solidFill>
              </a:rPr>
              <a:t>người</a:t>
            </a:r>
            <a:r>
              <a:rPr lang="en-US" sz="3200" b="1" dirty="0">
                <a:solidFill>
                  <a:srgbClr val="00B050"/>
                </a:solidFill>
              </a:rPr>
              <a:t> </a:t>
            </a:r>
            <a:r>
              <a:rPr lang="en-US" sz="3200" b="1" dirty="0" err="1">
                <a:solidFill>
                  <a:srgbClr val="00B050"/>
                </a:solidFill>
              </a:rPr>
              <a:t>Việt</a:t>
            </a:r>
            <a:r>
              <a:rPr lang="en-US" sz="3200" b="1" dirty="0">
                <a:solidFill>
                  <a:srgbClr val="00B050"/>
                </a:solidFill>
              </a:rPr>
              <a:t> </a:t>
            </a:r>
            <a:r>
              <a:rPr lang="en-US" sz="3200" b="1" dirty="0" err="1">
                <a:solidFill>
                  <a:srgbClr val="00B050"/>
                </a:solidFill>
              </a:rPr>
              <a:t>cổ</a:t>
            </a:r>
            <a:endParaRPr lang="en-US" sz="3200" b="1" dirty="0">
              <a:solidFill>
                <a:srgbClr val="00B050"/>
              </a:solidFill>
            </a:endParaRPr>
          </a:p>
          <a:p>
            <a:pPr lvl="0"/>
            <a:r>
              <a:rPr lang="en-US" sz="3200" b="1" dirty="0" smtClean="0">
                <a:solidFill>
                  <a:srgbClr val="00B050"/>
                </a:solidFill>
              </a:rPr>
              <a:t>6.Tầng </a:t>
            </a:r>
            <a:r>
              <a:rPr lang="en-US" sz="3200" b="1" dirty="0" err="1">
                <a:solidFill>
                  <a:srgbClr val="00B050"/>
                </a:solidFill>
              </a:rPr>
              <a:t>lớp</a:t>
            </a:r>
            <a:r>
              <a:rPr lang="en-US" sz="3200" b="1" dirty="0">
                <a:solidFill>
                  <a:srgbClr val="00B050"/>
                </a:solidFill>
              </a:rPr>
              <a:t> </a:t>
            </a:r>
            <a:r>
              <a:rPr lang="en-US" sz="3200" b="1" dirty="0" err="1">
                <a:solidFill>
                  <a:srgbClr val="00B050"/>
                </a:solidFill>
              </a:rPr>
              <a:t>đảm</a:t>
            </a:r>
            <a:r>
              <a:rPr lang="en-US" sz="3200" b="1" dirty="0">
                <a:solidFill>
                  <a:srgbClr val="00B050"/>
                </a:solidFill>
              </a:rPr>
              <a:t> </a:t>
            </a:r>
            <a:r>
              <a:rPr lang="en-US" sz="3200" b="1" dirty="0" err="1">
                <a:solidFill>
                  <a:srgbClr val="00B050"/>
                </a:solidFill>
              </a:rPr>
              <a:t>nhiệm</a:t>
            </a:r>
            <a:r>
              <a:rPr lang="en-US" sz="3200" b="1" dirty="0">
                <a:solidFill>
                  <a:srgbClr val="00B050"/>
                </a:solidFill>
              </a:rPr>
              <a:t> </a:t>
            </a:r>
            <a:r>
              <a:rPr lang="en-US" sz="3200" b="1" dirty="0" err="1">
                <a:solidFill>
                  <a:srgbClr val="00B050"/>
                </a:solidFill>
              </a:rPr>
              <a:t>sứ</a:t>
            </a:r>
            <a:r>
              <a:rPr lang="en-US" sz="3200" b="1" dirty="0">
                <a:solidFill>
                  <a:srgbClr val="00B050"/>
                </a:solidFill>
              </a:rPr>
              <a:t> </a:t>
            </a:r>
            <a:r>
              <a:rPr lang="en-US" sz="3200" b="1" dirty="0" err="1">
                <a:solidFill>
                  <a:srgbClr val="00B050"/>
                </a:solidFill>
              </a:rPr>
              <a:t>mệnh</a:t>
            </a:r>
            <a:r>
              <a:rPr lang="en-US" sz="3200" b="1" dirty="0">
                <a:solidFill>
                  <a:srgbClr val="00B050"/>
                </a:solidFill>
              </a:rPr>
              <a:t> </a:t>
            </a:r>
            <a:r>
              <a:rPr lang="en-US" sz="3200" b="1" dirty="0" err="1">
                <a:solidFill>
                  <a:srgbClr val="00B050"/>
                </a:solidFill>
              </a:rPr>
              <a:t>lãnh</a:t>
            </a:r>
            <a:r>
              <a:rPr lang="en-US" sz="3200" b="1" dirty="0">
                <a:solidFill>
                  <a:srgbClr val="00B050"/>
                </a:solidFill>
              </a:rPr>
              <a:t> </a:t>
            </a:r>
            <a:r>
              <a:rPr lang="en-US" sz="3200" b="1" dirty="0" err="1">
                <a:solidFill>
                  <a:srgbClr val="00B050"/>
                </a:solidFill>
              </a:rPr>
              <a:t>đạo</a:t>
            </a:r>
            <a:r>
              <a:rPr lang="en-US" sz="3200" b="1" dirty="0">
                <a:solidFill>
                  <a:srgbClr val="00B050"/>
                </a:solidFill>
              </a:rPr>
              <a:t> </a:t>
            </a:r>
            <a:r>
              <a:rPr lang="en-US" sz="3200" b="1" dirty="0" err="1">
                <a:solidFill>
                  <a:srgbClr val="00B050"/>
                </a:solidFill>
              </a:rPr>
              <a:t>phong</a:t>
            </a:r>
            <a:r>
              <a:rPr lang="en-US" sz="3200" b="1" dirty="0">
                <a:solidFill>
                  <a:srgbClr val="00B050"/>
                </a:solidFill>
              </a:rPr>
              <a:t> </a:t>
            </a:r>
            <a:r>
              <a:rPr lang="en-US" sz="3200" b="1" dirty="0" err="1">
                <a:solidFill>
                  <a:srgbClr val="00B050"/>
                </a:solidFill>
              </a:rPr>
              <a:t>trào</a:t>
            </a:r>
            <a:r>
              <a:rPr lang="en-US" sz="3200" b="1" dirty="0">
                <a:solidFill>
                  <a:srgbClr val="00B050"/>
                </a:solidFill>
              </a:rPr>
              <a:t> </a:t>
            </a:r>
            <a:r>
              <a:rPr lang="en-US" sz="3200" b="1" dirty="0" err="1">
                <a:solidFill>
                  <a:srgbClr val="00B050"/>
                </a:solidFill>
              </a:rPr>
              <a:t>đấu</a:t>
            </a:r>
            <a:r>
              <a:rPr lang="en-US" sz="3200" b="1" dirty="0">
                <a:solidFill>
                  <a:srgbClr val="00B050"/>
                </a:solidFill>
              </a:rPr>
              <a:t> </a:t>
            </a:r>
            <a:r>
              <a:rPr lang="en-US" sz="3200" b="1" dirty="0" err="1">
                <a:solidFill>
                  <a:srgbClr val="00B050"/>
                </a:solidFill>
              </a:rPr>
              <a:t>tranh</a:t>
            </a:r>
            <a:r>
              <a:rPr lang="en-US" sz="3200" b="1" dirty="0">
                <a:solidFill>
                  <a:srgbClr val="00B050"/>
                </a:solidFill>
              </a:rPr>
              <a:t> </a:t>
            </a:r>
            <a:r>
              <a:rPr lang="en-US" sz="3200" b="1" dirty="0" err="1">
                <a:solidFill>
                  <a:srgbClr val="00B050"/>
                </a:solidFill>
              </a:rPr>
              <a:t>giành</a:t>
            </a:r>
            <a:r>
              <a:rPr lang="en-US" sz="3200" b="1" dirty="0">
                <a:solidFill>
                  <a:srgbClr val="00B050"/>
                </a:solidFill>
              </a:rPr>
              <a:t> </a:t>
            </a:r>
            <a:r>
              <a:rPr lang="en-US" sz="3200" b="1" dirty="0" err="1">
                <a:solidFill>
                  <a:srgbClr val="00B050"/>
                </a:solidFill>
              </a:rPr>
              <a:t>độc</a:t>
            </a:r>
            <a:r>
              <a:rPr lang="en-US" sz="3200" b="1" dirty="0">
                <a:solidFill>
                  <a:srgbClr val="00B050"/>
                </a:solidFill>
              </a:rPr>
              <a:t> </a:t>
            </a:r>
            <a:r>
              <a:rPr lang="en-US" sz="3200" b="1" dirty="0" err="1">
                <a:solidFill>
                  <a:srgbClr val="00B050"/>
                </a:solidFill>
              </a:rPr>
              <a:t>lập</a:t>
            </a:r>
            <a:r>
              <a:rPr lang="en-US" sz="3200" b="1" dirty="0">
                <a:solidFill>
                  <a:srgbClr val="00B050"/>
                </a:solidFill>
              </a:rPr>
              <a:t> </a:t>
            </a:r>
            <a:r>
              <a:rPr lang="en-US" sz="3200" b="1" dirty="0" err="1">
                <a:solidFill>
                  <a:srgbClr val="00B050"/>
                </a:solidFill>
              </a:rPr>
              <a:t>dân</a:t>
            </a:r>
            <a:r>
              <a:rPr lang="en-US" sz="3200" b="1" dirty="0">
                <a:solidFill>
                  <a:srgbClr val="00B050"/>
                </a:solidFill>
              </a:rPr>
              <a:t> </a:t>
            </a:r>
            <a:r>
              <a:rPr lang="en-US" sz="3200" b="1" dirty="0" err="1">
                <a:solidFill>
                  <a:srgbClr val="00B050"/>
                </a:solidFill>
              </a:rPr>
              <a:t>tộc</a:t>
            </a:r>
            <a:r>
              <a:rPr lang="en-US" sz="3200" b="1" dirty="0">
                <a:solidFill>
                  <a:srgbClr val="00B050"/>
                </a:solidFill>
              </a:rPr>
              <a:t> </a:t>
            </a:r>
            <a:r>
              <a:rPr lang="en-US" sz="3200" b="1" dirty="0" err="1">
                <a:solidFill>
                  <a:srgbClr val="00B050"/>
                </a:solidFill>
              </a:rPr>
              <a:t>thời</a:t>
            </a:r>
            <a:r>
              <a:rPr lang="en-US" sz="3200" b="1" dirty="0">
                <a:solidFill>
                  <a:srgbClr val="00B050"/>
                </a:solidFill>
              </a:rPr>
              <a:t> </a:t>
            </a:r>
            <a:r>
              <a:rPr lang="en-US" sz="3200" b="1" dirty="0" err="1">
                <a:solidFill>
                  <a:srgbClr val="00B050"/>
                </a:solidFill>
              </a:rPr>
              <a:t>Bắc</a:t>
            </a:r>
            <a:r>
              <a:rPr lang="en-US" sz="3200" b="1" dirty="0">
                <a:solidFill>
                  <a:srgbClr val="00B050"/>
                </a:solidFill>
              </a:rPr>
              <a:t> </a:t>
            </a:r>
            <a:r>
              <a:rPr lang="en-US" sz="3200" b="1" dirty="0" err="1">
                <a:solidFill>
                  <a:srgbClr val="00B050"/>
                </a:solidFill>
              </a:rPr>
              <a:t>thuộc</a:t>
            </a:r>
            <a:endParaRPr lang="en-US" sz="3200" b="1" dirty="0">
              <a:solidFill>
                <a:srgbClr val="00B050"/>
              </a:solidFill>
            </a:endParaRPr>
          </a:p>
          <a:p>
            <a:pPr lvl="0"/>
            <a:r>
              <a:rPr lang="en-US" sz="3200" b="1" dirty="0" smtClean="0">
                <a:solidFill>
                  <a:srgbClr val="00B050"/>
                </a:solidFill>
              </a:rPr>
              <a:t>7.Yếu </a:t>
            </a:r>
            <a:r>
              <a:rPr lang="en-US" sz="3200" b="1" dirty="0" err="1">
                <a:solidFill>
                  <a:srgbClr val="00B050"/>
                </a:solidFill>
              </a:rPr>
              <a:t>tố</a:t>
            </a:r>
            <a:r>
              <a:rPr lang="en-US" sz="3200" b="1" dirty="0">
                <a:solidFill>
                  <a:srgbClr val="00B050"/>
                </a:solidFill>
              </a:rPr>
              <a:t> </a:t>
            </a:r>
            <a:r>
              <a:rPr lang="en-US" sz="3200" b="1" dirty="0" err="1">
                <a:solidFill>
                  <a:srgbClr val="00B050"/>
                </a:solidFill>
              </a:rPr>
              <a:t>này</a:t>
            </a:r>
            <a:r>
              <a:rPr lang="en-US" sz="3200" b="1" dirty="0">
                <a:solidFill>
                  <a:srgbClr val="00B050"/>
                </a:solidFill>
              </a:rPr>
              <a:t> </a:t>
            </a:r>
            <a:r>
              <a:rPr lang="en-US" sz="3200" b="1" dirty="0" err="1">
                <a:solidFill>
                  <a:srgbClr val="00B050"/>
                </a:solidFill>
              </a:rPr>
              <a:t>được</a:t>
            </a:r>
            <a:r>
              <a:rPr lang="en-US" sz="3200" b="1" dirty="0">
                <a:solidFill>
                  <a:srgbClr val="00B050"/>
                </a:solidFill>
              </a:rPr>
              <a:t> </a:t>
            </a:r>
            <a:r>
              <a:rPr lang="en-US" sz="3200" b="1" dirty="0" err="1">
                <a:solidFill>
                  <a:srgbClr val="00B050"/>
                </a:solidFill>
              </a:rPr>
              <a:t>coi</a:t>
            </a:r>
            <a:r>
              <a:rPr lang="en-US" sz="3200" b="1" dirty="0">
                <a:solidFill>
                  <a:srgbClr val="00B050"/>
                </a:solidFill>
              </a:rPr>
              <a:t> </a:t>
            </a:r>
            <a:r>
              <a:rPr lang="en-US" sz="3200" b="1" dirty="0" err="1">
                <a:solidFill>
                  <a:srgbClr val="00B050"/>
                </a:solidFill>
              </a:rPr>
              <a:t>là</a:t>
            </a:r>
            <a:r>
              <a:rPr lang="en-US" sz="3200" b="1" dirty="0">
                <a:solidFill>
                  <a:srgbClr val="00B050"/>
                </a:solidFill>
              </a:rPr>
              <a:t> </a:t>
            </a:r>
            <a:r>
              <a:rPr lang="en-US" sz="3200" b="1" dirty="0" err="1">
                <a:solidFill>
                  <a:srgbClr val="00B050"/>
                </a:solidFill>
              </a:rPr>
              <a:t>một</a:t>
            </a:r>
            <a:r>
              <a:rPr lang="en-US" sz="3200" b="1" dirty="0">
                <a:solidFill>
                  <a:srgbClr val="00B050"/>
                </a:solidFill>
              </a:rPr>
              <a:t> </a:t>
            </a:r>
            <a:r>
              <a:rPr lang="en-US" sz="3200" b="1" dirty="0" err="1">
                <a:solidFill>
                  <a:srgbClr val="00B050"/>
                </a:solidFill>
              </a:rPr>
              <a:t>tế</a:t>
            </a:r>
            <a:r>
              <a:rPr lang="en-US" sz="3200" b="1" dirty="0">
                <a:solidFill>
                  <a:srgbClr val="00B050"/>
                </a:solidFill>
              </a:rPr>
              <a:t> </a:t>
            </a:r>
            <a:r>
              <a:rPr lang="en-US" sz="3200" b="1" dirty="0" err="1">
                <a:solidFill>
                  <a:srgbClr val="00B050"/>
                </a:solidFill>
              </a:rPr>
              <a:t>bào</a:t>
            </a:r>
            <a:r>
              <a:rPr lang="en-US" sz="3200" b="1" dirty="0">
                <a:solidFill>
                  <a:srgbClr val="00B050"/>
                </a:solidFill>
              </a:rPr>
              <a:t> </a:t>
            </a:r>
            <a:r>
              <a:rPr lang="en-US" sz="3200" b="1" dirty="0" err="1">
                <a:solidFill>
                  <a:srgbClr val="00B050"/>
                </a:solidFill>
              </a:rPr>
              <a:t>của</a:t>
            </a:r>
            <a:r>
              <a:rPr lang="en-US" sz="3200" b="1" dirty="0">
                <a:solidFill>
                  <a:srgbClr val="00B050"/>
                </a:solidFill>
              </a:rPr>
              <a:t> </a:t>
            </a:r>
            <a:r>
              <a:rPr lang="en-US" sz="3200" b="1" dirty="0" err="1">
                <a:solidFill>
                  <a:srgbClr val="00B050"/>
                </a:solidFill>
              </a:rPr>
              <a:t>xã</a:t>
            </a:r>
            <a:r>
              <a:rPr lang="en-US" sz="3200" b="1" dirty="0">
                <a:solidFill>
                  <a:srgbClr val="00B050"/>
                </a:solidFill>
              </a:rPr>
              <a:t> </a:t>
            </a:r>
            <a:r>
              <a:rPr lang="en-US" sz="3200" b="1" dirty="0" err="1">
                <a:solidFill>
                  <a:srgbClr val="00B050"/>
                </a:solidFill>
              </a:rPr>
              <a:t>hội</a:t>
            </a:r>
            <a:endParaRPr lang="en-US" sz="3200" b="1" dirty="0">
              <a:solidFill>
                <a:srgbClr val="00B050"/>
              </a:solidFill>
            </a:endParaRPr>
          </a:p>
          <a:p>
            <a:pPr lvl="0"/>
            <a:r>
              <a:rPr lang="en-US" sz="3200" b="1" dirty="0" smtClean="0">
                <a:solidFill>
                  <a:srgbClr val="00B050"/>
                </a:solidFill>
              </a:rPr>
              <a:t>8.Tên </a:t>
            </a:r>
            <a:r>
              <a:rPr lang="en-US" sz="3200" b="1" dirty="0" err="1">
                <a:solidFill>
                  <a:srgbClr val="00B050"/>
                </a:solidFill>
              </a:rPr>
              <a:t>vị</a:t>
            </a:r>
            <a:r>
              <a:rPr lang="en-US" sz="3200" b="1" dirty="0">
                <a:solidFill>
                  <a:srgbClr val="00B050"/>
                </a:solidFill>
              </a:rPr>
              <a:t> </a:t>
            </a:r>
            <a:r>
              <a:rPr lang="en-US" sz="3200" b="1" dirty="0" err="1">
                <a:solidFill>
                  <a:srgbClr val="00B050"/>
                </a:solidFill>
              </a:rPr>
              <a:t>hoàng</a:t>
            </a:r>
            <a:r>
              <a:rPr lang="en-US" sz="3200" b="1" dirty="0">
                <a:solidFill>
                  <a:srgbClr val="00B050"/>
                </a:solidFill>
              </a:rPr>
              <a:t> </a:t>
            </a:r>
            <a:r>
              <a:rPr lang="en-US" sz="3200" b="1" dirty="0" err="1">
                <a:solidFill>
                  <a:srgbClr val="00B050"/>
                </a:solidFill>
              </a:rPr>
              <a:t>tử</a:t>
            </a:r>
            <a:r>
              <a:rPr lang="en-US" sz="3200" b="1" dirty="0">
                <a:solidFill>
                  <a:srgbClr val="00B050"/>
                </a:solidFill>
              </a:rPr>
              <a:t> </a:t>
            </a:r>
            <a:r>
              <a:rPr lang="en-US" sz="3200" b="1" dirty="0" err="1">
                <a:solidFill>
                  <a:srgbClr val="00B050"/>
                </a:solidFill>
              </a:rPr>
              <a:t>làm</a:t>
            </a:r>
            <a:r>
              <a:rPr lang="en-US" sz="3200" b="1" dirty="0">
                <a:solidFill>
                  <a:srgbClr val="00B050"/>
                </a:solidFill>
              </a:rPr>
              <a:t> </a:t>
            </a:r>
            <a:r>
              <a:rPr lang="en-US" sz="3200" b="1" dirty="0" err="1">
                <a:solidFill>
                  <a:srgbClr val="00B050"/>
                </a:solidFill>
              </a:rPr>
              <a:t>bánh</a:t>
            </a:r>
            <a:r>
              <a:rPr lang="en-US" sz="3200" b="1" dirty="0">
                <a:solidFill>
                  <a:srgbClr val="00B050"/>
                </a:solidFill>
              </a:rPr>
              <a:t> </a:t>
            </a:r>
            <a:r>
              <a:rPr lang="en-US" sz="3200" b="1" dirty="0" err="1">
                <a:solidFill>
                  <a:srgbClr val="00B050"/>
                </a:solidFill>
              </a:rPr>
              <a:t>chưng</a:t>
            </a:r>
            <a:r>
              <a:rPr lang="en-US" sz="3200" b="1" dirty="0">
                <a:solidFill>
                  <a:srgbClr val="00B050"/>
                </a:solidFill>
              </a:rPr>
              <a:t>, </a:t>
            </a:r>
            <a:r>
              <a:rPr lang="en-US" sz="3200" b="1" dirty="0" err="1">
                <a:solidFill>
                  <a:srgbClr val="00B050"/>
                </a:solidFill>
              </a:rPr>
              <a:t>bánh</a:t>
            </a:r>
            <a:r>
              <a:rPr lang="en-US" sz="3200" b="1" dirty="0">
                <a:solidFill>
                  <a:srgbClr val="00B050"/>
                </a:solidFill>
              </a:rPr>
              <a:t> </a:t>
            </a:r>
            <a:r>
              <a:rPr lang="en-US" sz="3200" b="1" dirty="0" err="1">
                <a:solidFill>
                  <a:srgbClr val="00B050"/>
                </a:solidFill>
              </a:rPr>
              <a:t>dày</a:t>
            </a:r>
            <a:r>
              <a:rPr lang="en-US" sz="3200" b="1" dirty="0">
                <a:solidFill>
                  <a:srgbClr val="00B050"/>
                </a:solidFill>
              </a:rPr>
              <a:t> </a:t>
            </a:r>
            <a:r>
              <a:rPr lang="en-US" sz="3200" b="1" dirty="0" err="1">
                <a:solidFill>
                  <a:srgbClr val="00B050"/>
                </a:solidFill>
              </a:rPr>
              <a:t>dâng</a:t>
            </a:r>
            <a:r>
              <a:rPr lang="en-US" sz="3200" b="1" dirty="0">
                <a:solidFill>
                  <a:srgbClr val="00B050"/>
                </a:solidFill>
              </a:rPr>
              <a:t> </a:t>
            </a:r>
            <a:r>
              <a:rPr lang="en-US" sz="3200" b="1" dirty="0" err="1">
                <a:solidFill>
                  <a:srgbClr val="00B050"/>
                </a:solidFill>
              </a:rPr>
              <a:t>vua</a:t>
            </a:r>
            <a:r>
              <a:rPr lang="en-US" sz="3200" b="1" dirty="0">
                <a:solidFill>
                  <a:srgbClr val="00B050"/>
                </a:solidFill>
              </a:rPr>
              <a:t> </a:t>
            </a:r>
            <a:r>
              <a:rPr lang="en-US" sz="3200" b="1" dirty="0" err="1">
                <a:solidFill>
                  <a:srgbClr val="00B050"/>
                </a:solidFill>
              </a:rPr>
              <a:t>Hùng</a:t>
            </a:r>
            <a:endParaRPr lang="en-US" sz="3200" b="1" dirty="0">
              <a:solidFill>
                <a:srgbClr val="00B050"/>
              </a:solidFill>
            </a:endParaRPr>
          </a:p>
          <a:p>
            <a:pPr lvl="0"/>
            <a:r>
              <a:rPr lang="en-US" sz="3200" b="1" dirty="0" smtClean="0">
                <a:solidFill>
                  <a:srgbClr val="00B050"/>
                </a:solidFill>
              </a:rPr>
              <a:t>9.Phong </a:t>
            </a:r>
            <a:r>
              <a:rPr lang="en-US" sz="3200" b="1" dirty="0" err="1">
                <a:solidFill>
                  <a:srgbClr val="00B050"/>
                </a:solidFill>
              </a:rPr>
              <a:t>tục</a:t>
            </a:r>
            <a:r>
              <a:rPr lang="en-US" sz="3200" b="1" dirty="0">
                <a:solidFill>
                  <a:srgbClr val="00B050"/>
                </a:solidFill>
              </a:rPr>
              <a:t> </a:t>
            </a:r>
            <a:r>
              <a:rPr lang="en-US" sz="3200" b="1" dirty="0" err="1">
                <a:solidFill>
                  <a:srgbClr val="00B050"/>
                </a:solidFill>
              </a:rPr>
              <a:t>phổ</a:t>
            </a:r>
            <a:r>
              <a:rPr lang="en-US" sz="3200" b="1" dirty="0">
                <a:solidFill>
                  <a:srgbClr val="00B050"/>
                </a:solidFill>
              </a:rPr>
              <a:t> </a:t>
            </a:r>
            <a:r>
              <a:rPr lang="en-US" sz="3200" b="1" dirty="0" err="1">
                <a:solidFill>
                  <a:srgbClr val="00B050"/>
                </a:solidFill>
              </a:rPr>
              <a:t>biến</a:t>
            </a:r>
            <a:r>
              <a:rPr lang="en-US" sz="3200" b="1" dirty="0">
                <a:solidFill>
                  <a:srgbClr val="00B050"/>
                </a:solidFill>
              </a:rPr>
              <a:t> </a:t>
            </a:r>
            <a:r>
              <a:rPr lang="en-US" sz="3200" b="1" dirty="0" err="1">
                <a:solidFill>
                  <a:srgbClr val="00B050"/>
                </a:solidFill>
              </a:rPr>
              <a:t>của</a:t>
            </a:r>
            <a:r>
              <a:rPr lang="en-US" sz="3200" b="1" dirty="0">
                <a:solidFill>
                  <a:srgbClr val="00B050"/>
                </a:solidFill>
              </a:rPr>
              <a:t> </a:t>
            </a:r>
            <a:r>
              <a:rPr lang="en-US" sz="3200" b="1" dirty="0" err="1">
                <a:solidFill>
                  <a:srgbClr val="00B050"/>
                </a:solidFill>
              </a:rPr>
              <a:t>người</a:t>
            </a:r>
            <a:r>
              <a:rPr lang="en-US" sz="3200" b="1" dirty="0">
                <a:solidFill>
                  <a:srgbClr val="00B050"/>
                </a:solidFill>
              </a:rPr>
              <a:t> </a:t>
            </a:r>
            <a:r>
              <a:rPr lang="en-US" sz="3200" b="1" dirty="0" err="1">
                <a:solidFill>
                  <a:srgbClr val="00B050"/>
                </a:solidFill>
              </a:rPr>
              <a:t>Việt</a:t>
            </a:r>
            <a:r>
              <a:rPr lang="en-US" sz="3200" b="1" dirty="0">
                <a:solidFill>
                  <a:srgbClr val="00B050"/>
                </a:solidFill>
              </a:rPr>
              <a:t> </a:t>
            </a:r>
            <a:r>
              <a:rPr lang="en-US" sz="3200" b="1" dirty="0" err="1">
                <a:solidFill>
                  <a:srgbClr val="00B050"/>
                </a:solidFill>
              </a:rPr>
              <a:t>cổ</a:t>
            </a:r>
            <a:r>
              <a:rPr lang="en-US" sz="3200" b="1" dirty="0">
                <a:solidFill>
                  <a:srgbClr val="00B050"/>
                </a:solidFill>
              </a:rPr>
              <a:t>, </a:t>
            </a:r>
            <a:r>
              <a:rPr lang="en-US" sz="3200" b="1" dirty="0" err="1">
                <a:solidFill>
                  <a:srgbClr val="00B050"/>
                </a:solidFill>
              </a:rPr>
              <a:t>xuất</a:t>
            </a:r>
            <a:r>
              <a:rPr lang="en-US" sz="3200" b="1" dirty="0">
                <a:solidFill>
                  <a:srgbClr val="00B050"/>
                </a:solidFill>
              </a:rPr>
              <a:t> </a:t>
            </a:r>
            <a:r>
              <a:rPr lang="en-US" sz="3200" b="1" dirty="0" err="1">
                <a:solidFill>
                  <a:srgbClr val="00B050"/>
                </a:solidFill>
              </a:rPr>
              <a:t>hiện</a:t>
            </a:r>
            <a:r>
              <a:rPr lang="en-US" sz="3200" b="1" dirty="0">
                <a:solidFill>
                  <a:srgbClr val="00B050"/>
                </a:solidFill>
              </a:rPr>
              <a:t> </a:t>
            </a:r>
            <a:r>
              <a:rPr lang="en-US" sz="3200" b="1" dirty="0" err="1">
                <a:solidFill>
                  <a:srgbClr val="00B050"/>
                </a:solidFill>
              </a:rPr>
              <a:t>trong</a:t>
            </a:r>
            <a:r>
              <a:rPr lang="en-US" sz="3200" b="1" dirty="0">
                <a:solidFill>
                  <a:srgbClr val="00B050"/>
                </a:solidFill>
              </a:rPr>
              <a:t> </a:t>
            </a:r>
            <a:r>
              <a:rPr lang="en-US" sz="3200" b="1" dirty="0" err="1">
                <a:solidFill>
                  <a:srgbClr val="00B050"/>
                </a:solidFill>
              </a:rPr>
              <a:t>các</a:t>
            </a:r>
            <a:r>
              <a:rPr lang="en-US" sz="3200" b="1" dirty="0">
                <a:solidFill>
                  <a:srgbClr val="00B050"/>
                </a:solidFill>
              </a:rPr>
              <a:t> </a:t>
            </a:r>
            <a:r>
              <a:rPr lang="en-US" sz="3200" b="1" dirty="0" err="1">
                <a:solidFill>
                  <a:srgbClr val="00B050"/>
                </a:solidFill>
              </a:rPr>
              <a:t>lễ</a:t>
            </a:r>
            <a:r>
              <a:rPr lang="en-US" sz="3200" b="1" dirty="0">
                <a:solidFill>
                  <a:srgbClr val="00B050"/>
                </a:solidFill>
              </a:rPr>
              <a:t> </a:t>
            </a:r>
            <a:r>
              <a:rPr lang="en-US" sz="3200" b="1" dirty="0" err="1">
                <a:solidFill>
                  <a:srgbClr val="00B050"/>
                </a:solidFill>
              </a:rPr>
              <a:t>hỏi</a:t>
            </a:r>
            <a:r>
              <a:rPr lang="en-US" sz="3200" b="1" dirty="0">
                <a:solidFill>
                  <a:srgbClr val="00B050"/>
                </a:solidFill>
              </a:rPr>
              <a:t> </a:t>
            </a:r>
            <a:r>
              <a:rPr lang="en-US" sz="3200" b="1" dirty="0" err="1">
                <a:solidFill>
                  <a:srgbClr val="00B050"/>
                </a:solidFill>
              </a:rPr>
              <a:t>và</a:t>
            </a:r>
            <a:r>
              <a:rPr lang="en-US" sz="3200" b="1" dirty="0">
                <a:solidFill>
                  <a:srgbClr val="00B050"/>
                </a:solidFill>
              </a:rPr>
              <a:t> </a:t>
            </a:r>
            <a:r>
              <a:rPr lang="en-US" sz="3200" b="1" dirty="0" err="1">
                <a:solidFill>
                  <a:srgbClr val="00B050"/>
                </a:solidFill>
              </a:rPr>
              <a:t>lễ</a:t>
            </a:r>
            <a:r>
              <a:rPr lang="en-US" sz="3200" b="1" dirty="0">
                <a:solidFill>
                  <a:srgbClr val="00B050"/>
                </a:solidFill>
              </a:rPr>
              <a:t> </a:t>
            </a:r>
            <a:r>
              <a:rPr lang="en-US" sz="3200" b="1" dirty="0" err="1">
                <a:solidFill>
                  <a:srgbClr val="00B050"/>
                </a:solidFill>
              </a:rPr>
              <a:t>cưới</a:t>
            </a:r>
            <a:endParaRPr lang="en-US" sz="3200" b="1" dirty="0">
              <a:solidFill>
                <a:srgbClr val="00B050"/>
              </a:solidFill>
            </a:endParaRPr>
          </a:p>
        </p:txBody>
      </p:sp>
    </p:spTree>
    <p:extLst>
      <p:ext uri="{BB962C8B-B14F-4D97-AF65-F5344CB8AC3E}">
        <p14:creationId xmlns:p14="http://schemas.microsoft.com/office/powerpoint/2010/main" val="67135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4.png"/>
          <p:cNvPicPr/>
          <p:nvPr/>
        </p:nvPicPr>
        <p:blipFill>
          <a:blip r:embed="rId2"/>
          <a:srcRect/>
          <a:stretch>
            <a:fillRect/>
          </a:stretch>
        </p:blipFill>
        <p:spPr>
          <a:xfrm>
            <a:off x="469490" y="362635"/>
            <a:ext cx="11402962" cy="6200397"/>
          </a:xfrm>
          <a:prstGeom prst="rect">
            <a:avLst/>
          </a:prstGeom>
          <a:ln/>
        </p:spPr>
      </p:pic>
    </p:spTree>
    <p:extLst>
      <p:ext uri="{BB962C8B-B14F-4D97-AF65-F5344CB8AC3E}">
        <p14:creationId xmlns:p14="http://schemas.microsoft.com/office/powerpoint/2010/main" val="346745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33D8E81-61BD-48E4-9492-A49E543521BB}"/>
              </a:ext>
            </a:extLst>
          </p:cNvPr>
          <p:cNvSpPr txBox="1"/>
          <p:nvPr/>
        </p:nvSpPr>
        <p:spPr>
          <a:xfrm>
            <a:off x="486697" y="359027"/>
            <a:ext cx="11417351" cy="5509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t>Sau </a:t>
            </a:r>
            <a:r>
              <a:rPr lang="en-US" sz="3200" dirty="0" err="1"/>
              <a:t>một</a:t>
            </a:r>
            <a:r>
              <a:rPr lang="en-US" sz="3200" dirty="0"/>
              <a:t> </a:t>
            </a:r>
            <a:r>
              <a:rPr lang="en-US" sz="3200" dirty="0" err="1"/>
              <a:t>thời</a:t>
            </a:r>
            <a:r>
              <a:rPr lang="en-US" sz="3200" dirty="0"/>
              <a:t> </a:t>
            </a:r>
            <a:r>
              <a:rPr lang="en-US" sz="3200" dirty="0" err="1"/>
              <a:t>gian</a:t>
            </a:r>
            <a:r>
              <a:rPr lang="en-US" sz="3200" dirty="0"/>
              <a:t> </a:t>
            </a:r>
            <a:r>
              <a:rPr lang="en-US" sz="3200" dirty="0" err="1"/>
              <a:t>ngắn</a:t>
            </a:r>
            <a:r>
              <a:rPr lang="en-US" sz="3200" dirty="0"/>
              <a:t> </a:t>
            </a:r>
            <a:r>
              <a:rPr lang="en-US" sz="3200" dirty="0" err="1"/>
              <a:t>xây</a:t>
            </a:r>
            <a:r>
              <a:rPr lang="en-US" sz="3200" dirty="0"/>
              <a:t> </a:t>
            </a:r>
            <a:r>
              <a:rPr lang="en-US" sz="3200" dirty="0" err="1"/>
              <a:t>dựng</a:t>
            </a:r>
            <a:r>
              <a:rPr lang="en-US" sz="3200" dirty="0"/>
              <a:t> </a:t>
            </a:r>
            <a:r>
              <a:rPr lang="en-US" sz="3200" dirty="0" err="1"/>
              <a:t>nhà</a:t>
            </a:r>
            <a:r>
              <a:rPr lang="en-US" sz="3200" dirty="0"/>
              <a:t> </a:t>
            </a:r>
            <a:r>
              <a:rPr lang="en-US" sz="3200" dirty="0" err="1"/>
              <a:t>nước</a:t>
            </a:r>
            <a:r>
              <a:rPr lang="en-US" sz="3200" dirty="0"/>
              <a:t> </a:t>
            </a:r>
            <a:r>
              <a:rPr lang="en-US" sz="3200" dirty="0" err="1"/>
              <a:t>Âu</a:t>
            </a:r>
            <a:r>
              <a:rPr lang="en-US" sz="3200" dirty="0"/>
              <a:t> </a:t>
            </a:r>
            <a:r>
              <a:rPr lang="en-US" sz="3200" dirty="0" err="1"/>
              <a:t>Lạc</a:t>
            </a:r>
            <a:r>
              <a:rPr lang="en-US" sz="3200" dirty="0"/>
              <a:t> </a:t>
            </a:r>
            <a:r>
              <a:rPr lang="en-US" sz="3200" dirty="0" err="1"/>
              <a:t>đến</a:t>
            </a:r>
            <a:r>
              <a:rPr lang="en-US" sz="3200" dirty="0"/>
              <a:t> </a:t>
            </a:r>
            <a:r>
              <a:rPr lang="en-US" sz="3200" dirty="0" err="1"/>
              <a:t>năm</a:t>
            </a:r>
            <a:r>
              <a:rPr lang="en-US" sz="3200" dirty="0"/>
              <a:t> 179TCN </a:t>
            </a:r>
            <a:r>
              <a:rPr lang="en-US" sz="3200" dirty="0" err="1"/>
              <a:t>nước</a:t>
            </a:r>
            <a:r>
              <a:rPr lang="en-US" sz="3200" dirty="0"/>
              <a:t> </a:t>
            </a:r>
            <a:r>
              <a:rPr lang="en-US" sz="3200" dirty="0" err="1"/>
              <a:t>Âu</a:t>
            </a:r>
            <a:r>
              <a:rPr lang="en-US" sz="3200" dirty="0"/>
              <a:t> </a:t>
            </a:r>
            <a:r>
              <a:rPr lang="en-US" sz="3200" dirty="0" err="1"/>
              <a:t>Lạc</a:t>
            </a:r>
            <a:r>
              <a:rPr lang="en-US" sz="3200" dirty="0"/>
              <a:t> </a:t>
            </a:r>
            <a:r>
              <a:rPr lang="en-US" sz="3200" dirty="0" err="1"/>
              <a:t>rơi</a:t>
            </a:r>
            <a:r>
              <a:rPr lang="en-US" sz="3200" dirty="0"/>
              <a:t> </a:t>
            </a:r>
            <a:r>
              <a:rPr lang="en-US" sz="3200" dirty="0" err="1"/>
              <a:t>vào</a:t>
            </a:r>
            <a:r>
              <a:rPr lang="en-US" sz="3200" dirty="0"/>
              <a:t> </a:t>
            </a:r>
            <a:r>
              <a:rPr lang="en-US" sz="3200" dirty="0" err="1"/>
              <a:t>tay</a:t>
            </a:r>
            <a:r>
              <a:rPr lang="en-US" sz="3200" dirty="0"/>
              <a:t> </a:t>
            </a:r>
            <a:r>
              <a:rPr lang="en-US" sz="3200" dirty="0" err="1"/>
              <a:t>Triệu</a:t>
            </a:r>
            <a:r>
              <a:rPr lang="en-US" sz="3200" dirty="0"/>
              <a:t> </a:t>
            </a:r>
            <a:r>
              <a:rPr lang="en-US" sz="3200" dirty="0" err="1"/>
              <a:t>Đà</a:t>
            </a:r>
            <a:r>
              <a:rPr lang="en-US" sz="3200" dirty="0"/>
              <a:t>. </a:t>
            </a:r>
            <a:r>
              <a:rPr lang="en-US" sz="3200" dirty="0" err="1"/>
              <a:t>Các</a:t>
            </a:r>
            <a:r>
              <a:rPr lang="en-US" sz="3200" dirty="0"/>
              <a:t> </a:t>
            </a:r>
            <a:r>
              <a:rPr lang="en-US" sz="3200" dirty="0" err="1"/>
              <a:t>triều</a:t>
            </a:r>
            <a:r>
              <a:rPr lang="en-US" sz="3200" dirty="0"/>
              <a:t> </a:t>
            </a:r>
            <a:r>
              <a:rPr lang="en-US" sz="3200" dirty="0" err="1"/>
              <a:t>đại</a:t>
            </a:r>
            <a:r>
              <a:rPr lang="en-US" sz="3200" dirty="0"/>
              <a:t> </a:t>
            </a:r>
            <a:r>
              <a:rPr lang="en-US" sz="3200" dirty="0" err="1"/>
              <a:t>phong</a:t>
            </a:r>
            <a:r>
              <a:rPr lang="en-US" sz="3200" dirty="0"/>
              <a:t> </a:t>
            </a:r>
            <a:r>
              <a:rPr lang="en-US" sz="3200" dirty="0" err="1"/>
              <a:t>kiến</a:t>
            </a:r>
            <a:r>
              <a:rPr lang="en-US" sz="3200" dirty="0"/>
              <a:t> </a:t>
            </a:r>
            <a:r>
              <a:rPr lang="en-US" sz="3200" dirty="0" err="1"/>
              <a:t>Trung</a:t>
            </a:r>
            <a:r>
              <a:rPr lang="en-US" sz="3200" dirty="0"/>
              <a:t> </a:t>
            </a:r>
            <a:r>
              <a:rPr lang="en-US" sz="3200" dirty="0" err="1"/>
              <a:t>Quốc</a:t>
            </a:r>
            <a:r>
              <a:rPr lang="en-US" sz="3200" dirty="0"/>
              <a:t> </a:t>
            </a:r>
            <a:r>
              <a:rPr lang="en-US" sz="3200" dirty="0" err="1"/>
              <a:t>thay</a:t>
            </a:r>
            <a:r>
              <a:rPr lang="en-US" sz="3200" dirty="0"/>
              <a:t> </a:t>
            </a:r>
            <a:r>
              <a:rPr lang="en-US" sz="3200" dirty="0" err="1"/>
              <a:t>nhau</a:t>
            </a:r>
            <a:r>
              <a:rPr lang="en-US" sz="3200" dirty="0"/>
              <a:t> </a:t>
            </a:r>
            <a:r>
              <a:rPr lang="en-US" sz="3200" dirty="0" err="1"/>
              <a:t>cai</a:t>
            </a:r>
            <a:r>
              <a:rPr lang="en-US" sz="3200" dirty="0"/>
              <a:t> </a:t>
            </a:r>
            <a:r>
              <a:rPr lang="en-US" sz="3200" dirty="0" err="1"/>
              <a:t>trị</a:t>
            </a:r>
            <a:r>
              <a:rPr lang="en-US" sz="3200" dirty="0"/>
              <a:t> </a:t>
            </a:r>
            <a:r>
              <a:rPr lang="en-US" sz="3200" dirty="0" err="1"/>
              <a:t>nước</a:t>
            </a:r>
            <a:r>
              <a:rPr lang="en-US" sz="3200" dirty="0"/>
              <a:t> ta </a:t>
            </a:r>
            <a:r>
              <a:rPr lang="en-US" sz="3200" dirty="0" err="1"/>
              <a:t>hơn</a:t>
            </a:r>
            <a:r>
              <a:rPr lang="en-US" sz="3200" dirty="0"/>
              <a:t> 1000 </a:t>
            </a:r>
            <a:r>
              <a:rPr lang="en-US" sz="3200" dirty="0" err="1"/>
              <a:t>năm</a:t>
            </a:r>
            <a:r>
              <a:rPr lang="en-US" sz="3200" dirty="0"/>
              <a:t>, </a:t>
            </a:r>
            <a:r>
              <a:rPr lang="en-US" sz="3200" dirty="0" err="1"/>
              <a:t>sử</a:t>
            </a:r>
            <a:r>
              <a:rPr lang="en-US" sz="3200" dirty="0"/>
              <a:t> </a:t>
            </a:r>
            <a:r>
              <a:rPr lang="en-US" sz="3200" dirty="0" err="1"/>
              <a:t>gọi</a:t>
            </a:r>
            <a:r>
              <a:rPr lang="en-US" sz="3200" dirty="0"/>
              <a:t> </a:t>
            </a:r>
            <a:r>
              <a:rPr lang="en-US" sz="3200" dirty="0" err="1"/>
              <a:t>là</a:t>
            </a:r>
            <a:r>
              <a:rPr lang="en-US" sz="3200" dirty="0"/>
              <a:t> </a:t>
            </a:r>
            <a:r>
              <a:rPr lang="en-US" sz="3200" dirty="0" err="1"/>
              <a:t>thời</a:t>
            </a:r>
            <a:r>
              <a:rPr lang="en-US" sz="3200" dirty="0"/>
              <a:t> </a:t>
            </a:r>
            <a:r>
              <a:rPr lang="en-US" sz="3200" dirty="0" err="1"/>
              <a:t>Bắc</a:t>
            </a:r>
            <a:r>
              <a:rPr lang="en-US" sz="3200" dirty="0"/>
              <a:t> </a:t>
            </a:r>
            <a:r>
              <a:rPr lang="en-US" sz="3200" dirty="0" err="1"/>
              <a:t>thuộc</a:t>
            </a:r>
            <a:r>
              <a:rPr lang="en-US" sz="3200" dirty="0"/>
              <a:t>. </a:t>
            </a:r>
            <a:endParaRPr lang="en-US" sz="3200" dirty="0" smtClean="0"/>
          </a:p>
          <a:p>
            <a:r>
              <a:rPr lang="en-US" sz="3200" dirty="0" err="1" smtClean="0"/>
              <a:t>Những</a:t>
            </a:r>
            <a:r>
              <a:rPr lang="en-US" sz="3200" dirty="0" smtClean="0"/>
              <a:t> </a:t>
            </a:r>
            <a:r>
              <a:rPr lang="en-US" sz="3200" dirty="0" err="1"/>
              <a:t>hình</a:t>
            </a:r>
            <a:r>
              <a:rPr lang="en-US" sz="3200" dirty="0"/>
              <a:t> </a:t>
            </a:r>
            <a:r>
              <a:rPr lang="en-US" sz="3200" dirty="0" err="1"/>
              <a:t>ảnh</a:t>
            </a:r>
            <a:r>
              <a:rPr lang="en-US" sz="3200" dirty="0"/>
              <a:t> </a:t>
            </a:r>
            <a:r>
              <a:rPr lang="en-US" sz="3200" dirty="0" err="1"/>
              <a:t>trên</a:t>
            </a:r>
            <a:r>
              <a:rPr lang="en-US" sz="3200" dirty="0"/>
              <a:t> </a:t>
            </a:r>
            <a:r>
              <a:rPr lang="en-US" sz="3200" dirty="0" err="1"/>
              <a:t>là</a:t>
            </a:r>
            <a:r>
              <a:rPr lang="en-US" sz="3200" dirty="0"/>
              <a:t> 1 </a:t>
            </a:r>
            <a:r>
              <a:rPr lang="en-US" sz="3200" dirty="0" err="1"/>
              <a:t>số</a:t>
            </a:r>
            <a:r>
              <a:rPr lang="en-US" sz="3200" dirty="0"/>
              <a:t> </a:t>
            </a:r>
            <a:r>
              <a:rPr lang="en-US" sz="3200" dirty="0" err="1"/>
              <a:t>phong</a:t>
            </a:r>
            <a:r>
              <a:rPr lang="en-US" sz="3200" dirty="0"/>
              <a:t> </a:t>
            </a:r>
            <a:r>
              <a:rPr lang="en-US" sz="3200" dirty="0" err="1"/>
              <a:t>tục</a:t>
            </a:r>
            <a:r>
              <a:rPr lang="en-US" sz="3200" dirty="0"/>
              <a:t> </a:t>
            </a:r>
            <a:r>
              <a:rPr lang="en-US" sz="3200" dirty="0" err="1"/>
              <a:t>tập</a:t>
            </a:r>
            <a:r>
              <a:rPr lang="en-US" sz="3200" dirty="0"/>
              <a:t> </a:t>
            </a:r>
            <a:r>
              <a:rPr lang="en-US" sz="3200" dirty="0" err="1"/>
              <a:t>quán</a:t>
            </a:r>
            <a:r>
              <a:rPr lang="en-US" sz="3200" dirty="0"/>
              <a:t> </a:t>
            </a:r>
            <a:r>
              <a:rPr lang="en-US" sz="3200" dirty="0" err="1"/>
              <a:t>của</a:t>
            </a:r>
            <a:r>
              <a:rPr lang="en-US" sz="3200" dirty="0"/>
              <a:t> </a:t>
            </a:r>
            <a:r>
              <a:rPr lang="en-US" sz="3200" dirty="0" err="1"/>
              <a:t>người</a:t>
            </a:r>
            <a:r>
              <a:rPr lang="en-US" sz="3200" dirty="0"/>
              <a:t> </a:t>
            </a:r>
            <a:r>
              <a:rPr lang="en-US" sz="3200" dirty="0" err="1"/>
              <a:t>Việt</a:t>
            </a:r>
            <a:r>
              <a:rPr lang="en-US" sz="3200" dirty="0"/>
              <a:t> </a:t>
            </a:r>
            <a:r>
              <a:rPr lang="en-US" sz="3200" dirty="0" err="1"/>
              <a:t>như</a:t>
            </a:r>
            <a:r>
              <a:rPr lang="en-US" sz="3200" dirty="0"/>
              <a:t> </a:t>
            </a:r>
            <a:r>
              <a:rPr lang="en-US" sz="3200" dirty="0" err="1"/>
              <a:t>ăn</a:t>
            </a:r>
            <a:r>
              <a:rPr lang="en-US" sz="3200" dirty="0"/>
              <a:t> </a:t>
            </a:r>
            <a:r>
              <a:rPr lang="en-US" sz="3200" dirty="0" err="1"/>
              <a:t>trầu</a:t>
            </a:r>
            <a:r>
              <a:rPr lang="en-US" sz="3200" dirty="0"/>
              <a:t>, </a:t>
            </a:r>
            <a:r>
              <a:rPr lang="en-US" sz="3200" dirty="0" err="1"/>
              <a:t>nhuộm</a:t>
            </a:r>
            <a:r>
              <a:rPr lang="en-US" sz="3200" dirty="0"/>
              <a:t> </a:t>
            </a:r>
            <a:r>
              <a:rPr lang="en-US" sz="3200" dirty="0" err="1"/>
              <a:t>răng</a:t>
            </a:r>
            <a:r>
              <a:rPr lang="en-US" sz="3200" dirty="0"/>
              <a:t> </a:t>
            </a:r>
            <a:r>
              <a:rPr lang="en-US" sz="3200" dirty="0" err="1"/>
              <a:t>đen</a:t>
            </a:r>
            <a:r>
              <a:rPr lang="en-US" sz="3200" dirty="0"/>
              <a:t>, </a:t>
            </a:r>
            <a:r>
              <a:rPr lang="en-US" sz="3200" dirty="0" err="1"/>
              <a:t>thờ</a:t>
            </a:r>
            <a:r>
              <a:rPr lang="en-US" sz="3200" dirty="0"/>
              <a:t> </a:t>
            </a:r>
            <a:r>
              <a:rPr lang="en-US" sz="3200" dirty="0" err="1"/>
              <a:t>cúng</a:t>
            </a:r>
            <a:r>
              <a:rPr lang="en-US" sz="3200" dirty="0"/>
              <a:t> </a:t>
            </a:r>
            <a:r>
              <a:rPr lang="en-US" sz="3200" dirty="0" err="1"/>
              <a:t>tổ</a:t>
            </a:r>
            <a:r>
              <a:rPr lang="en-US" sz="3200" dirty="0"/>
              <a:t> </a:t>
            </a:r>
            <a:r>
              <a:rPr lang="en-US" sz="3200" dirty="0" err="1"/>
              <a:t>tiên</a:t>
            </a:r>
            <a:r>
              <a:rPr lang="en-US" sz="3200" dirty="0"/>
              <a:t>, </a:t>
            </a:r>
            <a:r>
              <a:rPr lang="en-US" sz="3200" dirty="0" err="1"/>
              <a:t>làm</a:t>
            </a:r>
            <a:r>
              <a:rPr lang="en-US" sz="3200" dirty="0"/>
              <a:t> </a:t>
            </a:r>
            <a:r>
              <a:rPr lang="en-US" sz="3200" dirty="0" err="1"/>
              <a:t>bánh</a:t>
            </a:r>
            <a:r>
              <a:rPr lang="en-US" sz="3200" dirty="0"/>
              <a:t> </a:t>
            </a:r>
            <a:r>
              <a:rPr lang="en-US" sz="3200" dirty="0" smtClean="0"/>
              <a:t> </a:t>
            </a:r>
            <a:r>
              <a:rPr lang="en-US" sz="3200" dirty="0" err="1" smtClean="0"/>
              <a:t>chưng</a:t>
            </a:r>
            <a:r>
              <a:rPr lang="en-US" sz="3200" dirty="0" smtClean="0"/>
              <a:t>….</a:t>
            </a:r>
          </a:p>
          <a:p>
            <a:r>
              <a:rPr lang="en-US" sz="3200" dirty="0" err="1" smtClean="0"/>
              <a:t>Những</a:t>
            </a:r>
            <a:r>
              <a:rPr lang="en-US" sz="3200" dirty="0" smtClean="0"/>
              <a:t> </a:t>
            </a:r>
            <a:r>
              <a:rPr lang="en-US" sz="3200" dirty="0" err="1"/>
              <a:t>nét</a:t>
            </a:r>
            <a:r>
              <a:rPr lang="en-US" sz="3200" dirty="0"/>
              <a:t> </a:t>
            </a:r>
            <a:r>
              <a:rPr lang="en-US" sz="3200" dirty="0" err="1"/>
              <a:t>đẹp</a:t>
            </a:r>
            <a:r>
              <a:rPr lang="en-US" sz="3200" dirty="0"/>
              <a:t> </a:t>
            </a:r>
            <a:r>
              <a:rPr lang="en-US" sz="3200" dirty="0" err="1"/>
              <a:t>văn</a:t>
            </a:r>
            <a:r>
              <a:rPr lang="en-US" sz="3200" dirty="0"/>
              <a:t> </a:t>
            </a:r>
            <a:r>
              <a:rPr lang="en-US" sz="3200" dirty="0" err="1"/>
              <a:t>hoá</a:t>
            </a:r>
            <a:r>
              <a:rPr lang="en-US" sz="3200" dirty="0"/>
              <a:t> </a:t>
            </a:r>
            <a:r>
              <a:rPr lang="en-US" sz="3200" dirty="0" err="1"/>
              <a:t>này</a:t>
            </a:r>
            <a:r>
              <a:rPr lang="en-US" sz="3200" dirty="0"/>
              <a:t> </a:t>
            </a:r>
            <a:r>
              <a:rPr lang="en-US" sz="3200" dirty="0" err="1"/>
              <a:t>trải</a:t>
            </a:r>
            <a:r>
              <a:rPr lang="en-US" sz="3200" dirty="0"/>
              <a:t> qua </a:t>
            </a:r>
            <a:r>
              <a:rPr lang="en-US" sz="3200" dirty="0" err="1"/>
              <a:t>hơn</a:t>
            </a:r>
            <a:r>
              <a:rPr lang="en-US" sz="3200" dirty="0"/>
              <a:t> 1000 </a:t>
            </a:r>
            <a:r>
              <a:rPr lang="en-US" sz="3200" dirty="0" err="1"/>
              <a:t>năm</a:t>
            </a:r>
            <a:r>
              <a:rPr lang="en-US" sz="3200" dirty="0"/>
              <a:t> </a:t>
            </a:r>
            <a:r>
              <a:rPr lang="en-US" sz="3200" dirty="0" err="1"/>
              <a:t>Bắc</a:t>
            </a:r>
            <a:r>
              <a:rPr lang="en-US" sz="3200" dirty="0"/>
              <a:t> </a:t>
            </a:r>
            <a:r>
              <a:rPr lang="en-US" sz="3200" dirty="0" err="1"/>
              <a:t>thuộc</a:t>
            </a:r>
            <a:r>
              <a:rPr lang="en-US" sz="3200" dirty="0"/>
              <a:t> </a:t>
            </a:r>
            <a:r>
              <a:rPr lang="en-US" sz="3200" dirty="0" err="1"/>
              <a:t>vẫn</a:t>
            </a:r>
            <a:r>
              <a:rPr lang="en-US" sz="3200" dirty="0"/>
              <a:t> </a:t>
            </a:r>
            <a:r>
              <a:rPr lang="en-US" sz="3200" dirty="0" err="1"/>
              <a:t>được</a:t>
            </a:r>
            <a:r>
              <a:rPr lang="en-US" sz="3200" dirty="0"/>
              <a:t> </a:t>
            </a:r>
            <a:r>
              <a:rPr lang="en-US" sz="3200" dirty="0" err="1"/>
              <a:t>nhân</a:t>
            </a:r>
            <a:r>
              <a:rPr lang="en-US" sz="3200" dirty="0"/>
              <a:t> </a:t>
            </a:r>
            <a:r>
              <a:rPr lang="en-US" sz="3200" dirty="0" err="1"/>
              <a:t>dân</a:t>
            </a:r>
            <a:r>
              <a:rPr lang="en-US" sz="3200" dirty="0"/>
              <a:t> ta </a:t>
            </a:r>
            <a:r>
              <a:rPr lang="en-US" sz="3200" dirty="0" err="1"/>
              <a:t>giữ</a:t>
            </a:r>
            <a:r>
              <a:rPr lang="en-US" sz="3200" dirty="0"/>
              <a:t> </a:t>
            </a:r>
            <a:r>
              <a:rPr lang="en-US" sz="3200" dirty="0" err="1"/>
              <a:t>gìn</a:t>
            </a:r>
            <a:r>
              <a:rPr lang="en-US" sz="3200" dirty="0"/>
              <a:t> </a:t>
            </a:r>
            <a:r>
              <a:rPr lang="en-US" sz="3200" dirty="0" err="1"/>
              <a:t>và</a:t>
            </a:r>
            <a:r>
              <a:rPr lang="en-US" sz="3200" dirty="0"/>
              <a:t> </a:t>
            </a:r>
            <a:r>
              <a:rPr lang="en-US" sz="3200" dirty="0" err="1"/>
              <a:t>phát</a:t>
            </a:r>
            <a:r>
              <a:rPr lang="en-US" sz="3200" dirty="0"/>
              <a:t> </a:t>
            </a:r>
            <a:r>
              <a:rPr lang="en-US" sz="3200" dirty="0" err="1"/>
              <a:t>huy</a:t>
            </a:r>
            <a:r>
              <a:rPr lang="en-US" sz="3200" dirty="0"/>
              <a:t>. </a:t>
            </a:r>
            <a:r>
              <a:rPr lang="en-US" sz="3200" dirty="0" err="1"/>
              <a:t>Vậy</a:t>
            </a:r>
            <a:r>
              <a:rPr lang="en-US" sz="3200" dirty="0"/>
              <a:t>, </a:t>
            </a:r>
            <a:r>
              <a:rPr lang="en-US" sz="3200" dirty="0" err="1"/>
              <a:t>người</a:t>
            </a:r>
            <a:r>
              <a:rPr lang="en-US" sz="3200" dirty="0"/>
              <a:t> </a:t>
            </a:r>
            <a:r>
              <a:rPr lang="en-US" sz="3200" dirty="0" err="1"/>
              <a:t>Việt</a:t>
            </a:r>
            <a:r>
              <a:rPr lang="en-US" sz="3200" dirty="0"/>
              <a:t> </a:t>
            </a:r>
            <a:r>
              <a:rPr lang="en-US" sz="3200" dirty="0" err="1"/>
              <a:t>đã</a:t>
            </a:r>
            <a:r>
              <a:rPr lang="en-US" sz="3200" dirty="0"/>
              <a:t> </a:t>
            </a:r>
            <a:r>
              <a:rPr lang="en-US" sz="3200" dirty="0" err="1"/>
              <a:t>làm</a:t>
            </a:r>
            <a:r>
              <a:rPr lang="en-US" sz="3200" dirty="0"/>
              <a:t> </a:t>
            </a:r>
            <a:r>
              <a:rPr lang="en-US" sz="3200" dirty="0" err="1"/>
              <a:t>gì</a:t>
            </a:r>
            <a:r>
              <a:rPr lang="en-US" sz="3200" dirty="0"/>
              <a:t> </a:t>
            </a:r>
            <a:r>
              <a:rPr lang="en-US" sz="3200" dirty="0" err="1"/>
              <a:t>để</a:t>
            </a:r>
            <a:r>
              <a:rPr lang="en-US" sz="3200" dirty="0"/>
              <a:t> </a:t>
            </a:r>
            <a:r>
              <a:rPr lang="en-US" sz="3200" dirty="0" err="1"/>
              <a:t>bảo</a:t>
            </a:r>
            <a:r>
              <a:rPr lang="en-US" sz="3200" dirty="0"/>
              <a:t> </a:t>
            </a:r>
            <a:r>
              <a:rPr lang="en-US" sz="3200" dirty="0" err="1"/>
              <a:t>vệ</a:t>
            </a:r>
            <a:r>
              <a:rPr lang="en-US" sz="3200" dirty="0"/>
              <a:t> </a:t>
            </a:r>
            <a:r>
              <a:rPr lang="en-US" sz="3200" dirty="0" err="1"/>
              <a:t>những</a:t>
            </a:r>
            <a:r>
              <a:rPr lang="en-US" sz="3200" dirty="0"/>
              <a:t> </a:t>
            </a:r>
            <a:r>
              <a:rPr lang="en-US" sz="3200" dirty="0" err="1"/>
              <a:t>giá</a:t>
            </a:r>
            <a:r>
              <a:rPr lang="en-US" sz="3200" dirty="0"/>
              <a:t> </a:t>
            </a:r>
            <a:r>
              <a:rPr lang="en-US" sz="3200" dirty="0" err="1"/>
              <a:t>trị</a:t>
            </a:r>
            <a:r>
              <a:rPr lang="en-US" sz="3200" dirty="0"/>
              <a:t> </a:t>
            </a:r>
            <a:r>
              <a:rPr lang="en-US" sz="3200" dirty="0" err="1"/>
              <a:t>văn</a:t>
            </a:r>
            <a:r>
              <a:rPr lang="en-US" sz="3200" dirty="0"/>
              <a:t> </a:t>
            </a:r>
            <a:r>
              <a:rPr lang="en-US" sz="3200" dirty="0" err="1"/>
              <a:t>hoá</a:t>
            </a:r>
            <a:r>
              <a:rPr lang="en-US" sz="3200" dirty="0"/>
              <a:t> </a:t>
            </a:r>
            <a:r>
              <a:rPr lang="en-US" sz="3200" dirty="0" err="1"/>
              <a:t>truyền</a:t>
            </a:r>
            <a:r>
              <a:rPr lang="en-US" sz="3200" dirty="0"/>
              <a:t> </a:t>
            </a:r>
            <a:r>
              <a:rPr lang="en-US" sz="3200" dirty="0" err="1"/>
              <a:t>thống</a:t>
            </a:r>
            <a:r>
              <a:rPr lang="en-US" sz="3200" dirty="0"/>
              <a:t> </a:t>
            </a:r>
            <a:r>
              <a:rPr lang="en-US" sz="3200" dirty="0" err="1"/>
              <a:t>của</a:t>
            </a:r>
            <a:r>
              <a:rPr lang="en-US" sz="3200" dirty="0"/>
              <a:t> </a:t>
            </a:r>
            <a:r>
              <a:rPr lang="en-US" sz="3200" dirty="0" err="1"/>
              <a:t>mình</a:t>
            </a:r>
            <a:r>
              <a:rPr lang="en-US" sz="3200" dirty="0"/>
              <a:t> </a:t>
            </a:r>
            <a:r>
              <a:rPr lang="en-US" sz="3200" dirty="0" err="1"/>
              <a:t>trước</a:t>
            </a:r>
            <a:r>
              <a:rPr lang="en-US" sz="3200" dirty="0"/>
              <a:t> </a:t>
            </a:r>
            <a:r>
              <a:rPr lang="en-US" sz="3200" dirty="0" err="1"/>
              <a:t>âm</a:t>
            </a:r>
            <a:r>
              <a:rPr lang="en-US" sz="3200" dirty="0"/>
              <a:t> </a:t>
            </a:r>
            <a:r>
              <a:rPr lang="en-US" sz="3200" dirty="0" err="1"/>
              <a:t>mưu</a:t>
            </a:r>
            <a:r>
              <a:rPr lang="en-US" sz="3200" dirty="0"/>
              <a:t> “</a:t>
            </a:r>
            <a:r>
              <a:rPr lang="en-US" sz="3200" dirty="0" err="1"/>
              <a:t>đồng</a:t>
            </a:r>
            <a:r>
              <a:rPr lang="en-US" sz="3200" dirty="0"/>
              <a:t> </a:t>
            </a:r>
            <a:r>
              <a:rPr lang="en-US" sz="3200" dirty="0" err="1"/>
              <a:t>hoá</a:t>
            </a:r>
            <a:r>
              <a:rPr lang="en-US" sz="3200" dirty="0"/>
              <a:t>” </a:t>
            </a:r>
            <a:r>
              <a:rPr lang="en-US" sz="3200" dirty="0" err="1"/>
              <a:t>của</a:t>
            </a:r>
            <a:r>
              <a:rPr lang="en-US" sz="3200" dirty="0"/>
              <a:t> </a:t>
            </a:r>
            <a:r>
              <a:rPr lang="en-US" sz="3200" dirty="0" err="1"/>
              <a:t>phương</a:t>
            </a:r>
            <a:r>
              <a:rPr lang="en-US" sz="3200" dirty="0"/>
              <a:t> </a:t>
            </a:r>
            <a:r>
              <a:rPr lang="en-US" sz="3200" dirty="0" err="1"/>
              <a:t>Bắc</a:t>
            </a:r>
            <a:r>
              <a:rPr lang="en-US" sz="3200" dirty="0"/>
              <a:t>. </a:t>
            </a:r>
            <a:r>
              <a:rPr lang="en-US" sz="3200" dirty="0" err="1"/>
              <a:t>Điều</a:t>
            </a:r>
            <a:r>
              <a:rPr lang="en-US" sz="3200" dirty="0"/>
              <a:t> </a:t>
            </a:r>
            <a:r>
              <a:rPr lang="en-US" sz="3200" dirty="0" err="1"/>
              <a:t>gì</a:t>
            </a:r>
            <a:r>
              <a:rPr lang="en-US" sz="3200" dirty="0"/>
              <a:t> </a:t>
            </a:r>
            <a:r>
              <a:rPr lang="en-US" sz="3200" dirty="0" err="1"/>
              <a:t>đã</a:t>
            </a:r>
            <a:r>
              <a:rPr lang="en-US" sz="3200" dirty="0"/>
              <a:t> </a:t>
            </a:r>
            <a:r>
              <a:rPr lang="en-US" sz="3200" dirty="0" err="1"/>
              <a:t>tạo</a:t>
            </a:r>
            <a:r>
              <a:rPr lang="en-US" sz="3200" dirty="0"/>
              <a:t> </a:t>
            </a:r>
            <a:r>
              <a:rPr lang="en-US" sz="3200" dirty="0" err="1"/>
              <a:t>nên</a:t>
            </a:r>
            <a:r>
              <a:rPr lang="en-US" sz="3200" dirty="0"/>
              <a:t> </a:t>
            </a:r>
            <a:r>
              <a:rPr lang="en-US" sz="3200" dirty="0" err="1"/>
              <a:t>sự</a:t>
            </a:r>
            <a:r>
              <a:rPr lang="en-US" sz="3200" dirty="0"/>
              <a:t> </a:t>
            </a:r>
            <a:r>
              <a:rPr lang="en-US" sz="3200" dirty="0" err="1"/>
              <a:t>kì</a:t>
            </a:r>
            <a:r>
              <a:rPr lang="en-US" sz="3200" dirty="0"/>
              <a:t> </a:t>
            </a:r>
            <a:r>
              <a:rPr lang="en-US" sz="3200" dirty="0" err="1"/>
              <a:t>diệu</a:t>
            </a:r>
            <a:r>
              <a:rPr lang="en-US" sz="3200" dirty="0"/>
              <a:t> </a:t>
            </a:r>
            <a:r>
              <a:rPr lang="en-US" sz="3200" dirty="0" err="1"/>
              <a:t>đó</a:t>
            </a:r>
            <a:r>
              <a:rPr lang="en-US" sz="3200" dirty="0"/>
              <a:t>? </a:t>
            </a:r>
            <a:r>
              <a:rPr lang="en-US" sz="3200" dirty="0" err="1"/>
              <a:t>Chúng</a:t>
            </a:r>
            <a:r>
              <a:rPr lang="en-US" sz="3200" dirty="0"/>
              <a:t> ta </a:t>
            </a:r>
            <a:r>
              <a:rPr lang="en-US" sz="3200" dirty="0" err="1"/>
              <a:t>sẽ</a:t>
            </a:r>
            <a:r>
              <a:rPr lang="en-US" sz="3200" dirty="0"/>
              <a:t> </a:t>
            </a:r>
            <a:r>
              <a:rPr lang="en-US" sz="3200" dirty="0" err="1"/>
              <a:t>cùng</a:t>
            </a:r>
            <a:r>
              <a:rPr lang="en-US" sz="3200" dirty="0"/>
              <a:t> </a:t>
            </a:r>
            <a:r>
              <a:rPr lang="en-US" sz="3200" dirty="0" err="1"/>
              <a:t>tìm</a:t>
            </a:r>
            <a:r>
              <a:rPr lang="en-US" sz="3200" dirty="0"/>
              <a:t> </a:t>
            </a:r>
            <a:r>
              <a:rPr lang="en-US" sz="3200" dirty="0" err="1"/>
              <a:t>hiểu</a:t>
            </a:r>
            <a:r>
              <a:rPr lang="en-US" sz="3200" dirty="0"/>
              <a:t> </a:t>
            </a:r>
            <a:r>
              <a:rPr lang="en-US" sz="3200" dirty="0" err="1"/>
              <a:t>bài</a:t>
            </a:r>
            <a:r>
              <a:rPr lang="en-US" sz="3200" dirty="0"/>
              <a:t> 17.</a:t>
            </a:r>
          </a:p>
        </p:txBody>
      </p:sp>
    </p:spTree>
    <p:extLst>
      <p:ext uri="{BB962C8B-B14F-4D97-AF65-F5344CB8AC3E}">
        <p14:creationId xmlns:p14="http://schemas.microsoft.com/office/powerpoint/2010/main" val="2060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54" y="229900"/>
            <a:ext cx="11110451" cy="1200329"/>
          </a:xfrm>
          <a:prstGeom prst="rect">
            <a:avLst/>
          </a:prstGeom>
        </p:spPr>
        <p:txBody>
          <a:bodyPr wrap="square">
            <a:spAutoFit/>
          </a:bodyPr>
          <a:lstStyle/>
          <a:p>
            <a:pPr algn="ctr"/>
            <a:r>
              <a:rPr lang="vi-VN" sz="3600" b="1" dirty="0">
                <a:solidFill>
                  <a:srgbClr val="FF0000"/>
                </a:solidFill>
              </a:rPr>
              <a:t>BÀI </a:t>
            </a:r>
            <a:r>
              <a:rPr lang="en-US" sz="3600" b="1" dirty="0">
                <a:solidFill>
                  <a:srgbClr val="FF0000"/>
                </a:solidFill>
              </a:rPr>
              <a:t>17. ĐẤU TRANH BẢO TỒN VÀ PHÁT TRIỂN VĂN HOÁ DÂN TỘC THỜI BẮC THUỘC</a:t>
            </a:r>
          </a:p>
        </p:txBody>
      </p:sp>
      <p:sp>
        <p:nvSpPr>
          <p:cNvPr id="3" name="Rectangle 2"/>
          <p:cNvSpPr/>
          <p:nvPr/>
        </p:nvSpPr>
        <p:spPr>
          <a:xfrm>
            <a:off x="577374" y="1429918"/>
            <a:ext cx="6398803" cy="584775"/>
          </a:xfrm>
          <a:prstGeom prst="rect">
            <a:avLst/>
          </a:prstGeom>
        </p:spPr>
        <p:txBody>
          <a:bodyPr wrap="none">
            <a:spAutoFit/>
          </a:bodyPr>
          <a:lstStyle/>
          <a:p>
            <a:r>
              <a:rPr lang="en-US" sz="3200" b="1" u="sng" dirty="0">
                <a:solidFill>
                  <a:srgbClr val="FF0000"/>
                </a:solidFill>
              </a:rPr>
              <a:t>I. </a:t>
            </a:r>
            <a:r>
              <a:rPr lang="en-US" sz="3200" b="1" u="sng" dirty="0" err="1">
                <a:solidFill>
                  <a:srgbClr val="FF0000"/>
                </a:solidFill>
              </a:rPr>
              <a:t>Đấu</a:t>
            </a:r>
            <a:r>
              <a:rPr lang="en-US" sz="3200" b="1" u="sng" dirty="0">
                <a:solidFill>
                  <a:srgbClr val="FF0000"/>
                </a:solidFill>
              </a:rPr>
              <a:t> </a:t>
            </a:r>
            <a:r>
              <a:rPr lang="en-US" sz="3200" b="1" u="sng" dirty="0" err="1">
                <a:solidFill>
                  <a:srgbClr val="FF0000"/>
                </a:solidFill>
              </a:rPr>
              <a:t>tranh</a:t>
            </a:r>
            <a:r>
              <a:rPr lang="en-US" sz="3200" b="1" u="sng" dirty="0">
                <a:solidFill>
                  <a:srgbClr val="FF0000"/>
                </a:solidFill>
              </a:rPr>
              <a:t> </a:t>
            </a:r>
            <a:r>
              <a:rPr lang="en-US" sz="3200" b="1" u="sng" dirty="0" err="1">
                <a:solidFill>
                  <a:srgbClr val="FF0000"/>
                </a:solidFill>
              </a:rPr>
              <a:t>bảo</a:t>
            </a:r>
            <a:r>
              <a:rPr lang="en-US" sz="3200" b="1" u="sng" dirty="0">
                <a:solidFill>
                  <a:srgbClr val="FF0000"/>
                </a:solidFill>
              </a:rPr>
              <a:t> </a:t>
            </a:r>
            <a:r>
              <a:rPr lang="en-US" sz="3200" b="1" u="sng" dirty="0" err="1">
                <a:solidFill>
                  <a:srgbClr val="FF0000"/>
                </a:solidFill>
              </a:rPr>
              <a:t>tồn</a:t>
            </a:r>
            <a:r>
              <a:rPr lang="en-US" sz="3200" b="1" u="sng" dirty="0">
                <a:solidFill>
                  <a:srgbClr val="FF0000"/>
                </a:solidFill>
              </a:rPr>
              <a:t> </a:t>
            </a:r>
            <a:r>
              <a:rPr lang="en-US" sz="3200" b="1" u="sng" dirty="0" err="1">
                <a:solidFill>
                  <a:srgbClr val="FF0000"/>
                </a:solidFill>
              </a:rPr>
              <a:t>văn</a:t>
            </a:r>
            <a:r>
              <a:rPr lang="en-US" sz="3200" b="1" u="sng" dirty="0">
                <a:solidFill>
                  <a:srgbClr val="FF0000"/>
                </a:solidFill>
              </a:rPr>
              <a:t> </a:t>
            </a:r>
            <a:r>
              <a:rPr lang="en-US" sz="3200" b="1" u="sng" dirty="0" err="1">
                <a:solidFill>
                  <a:srgbClr val="FF0000"/>
                </a:solidFill>
              </a:rPr>
              <a:t>hoá</a:t>
            </a:r>
            <a:r>
              <a:rPr lang="en-US" sz="3200" b="1" u="sng" dirty="0">
                <a:solidFill>
                  <a:srgbClr val="FF0000"/>
                </a:solidFill>
              </a:rPr>
              <a:t> </a:t>
            </a:r>
            <a:r>
              <a:rPr lang="en-US" sz="3200" b="1" u="sng" dirty="0" err="1">
                <a:solidFill>
                  <a:srgbClr val="FF0000"/>
                </a:solidFill>
              </a:rPr>
              <a:t>dân</a:t>
            </a:r>
            <a:r>
              <a:rPr lang="en-US" sz="3200" b="1" u="sng" dirty="0">
                <a:solidFill>
                  <a:srgbClr val="FF0000"/>
                </a:solidFill>
              </a:rPr>
              <a:t> </a:t>
            </a:r>
            <a:r>
              <a:rPr lang="en-US" sz="3200" b="1" u="sng" dirty="0" err="1">
                <a:solidFill>
                  <a:srgbClr val="FF0000"/>
                </a:solidFill>
              </a:rPr>
              <a:t>tộc</a:t>
            </a:r>
            <a:endParaRPr lang="en-US" sz="3200" u="sng" dirty="0">
              <a:solidFill>
                <a:srgbClr val="FF0000"/>
              </a:solidFill>
            </a:endParaRPr>
          </a:p>
        </p:txBody>
      </p:sp>
      <p:pic>
        <p:nvPicPr>
          <p:cNvPr id="4" name="Picture 3" descr="C:\Users\HP\OneDrive\Desktop\Screenshot_8.png"/>
          <p:cNvPicPr/>
          <p:nvPr/>
        </p:nvPicPr>
        <p:blipFill>
          <a:blip r:embed="rId2">
            <a:extLst>
              <a:ext uri="{28A0092B-C50C-407E-A947-70E740481C1C}">
                <a14:useLocalDpi xmlns:a14="http://schemas.microsoft.com/office/drawing/2010/main" val="0"/>
              </a:ext>
            </a:extLst>
          </a:blip>
          <a:srcRect/>
          <a:stretch>
            <a:fillRect/>
          </a:stretch>
        </p:blipFill>
        <p:spPr bwMode="auto">
          <a:xfrm>
            <a:off x="412237" y="2014693"/>
            <a:ext cx="7905853" cy="4651578"/>
          </a:xfrm>
          <a:prstGeom prst="rect">
            <a:avLst/>
          </a:prstGeom>
          <a:noFill/>
          <a:ln>
            <a:noFill/>
          </a:ln>
        </p:spPr>
      </p:pic>
      <p:pic>
        <p:nvPicPr>
          <p:cNvPr id="5" name="Picture 4" descr="Trầu cau - nét đẹp văn hóa Việt"/>
          <p:cNvPicPr/>
          <p:nvPr/>
        </p:nvPicPr>
        <p:blipFill>
          <a:blip r:embed="rId3">
            <a:extLst>
              <a:ext uri="{28A0092B-C50C-407E-A947-70E740481C1C}">
                <a14:useLocalDpi xmlns:a14="http://schemas.microsoft.com/office/drawing/2010/main" val="0"/>
              </a:ext>
            </a:extLst>
          </a:blip>
          <a:srcRect/>
          <a:stretch>
            <a:fillRect/>
          </a:stretch>
        </p:blipFill>
        <p:spPr bwMode="auto">
          <a:xfrm>
            <a:off x="8329990" y="1371599"/>
            <a:ext cx="3498215" cy="5161935"/>
          </a:xfrm>
          <a:prstGeom prst="rect">
            <a:avLst/>
          </a:prstGeom>
          <a:noFill/>
          <a:ln>
            <a:noFill/>
          </a:ln>
        </p:spPr>
      </p:pic>
    </p:spTree>
    <p:extLst>
      <p:ext uri="{BB962C8B-B14F-4D97-AF65-F5344CB8AC3E}">
        <p14:creationId xmlns:p14="http://schemas.microsoft.com/office/powerpoint/2010/main" val="2229928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793" y="0"/>
            <a:ext cx="11110451" cy="1200329"/>
          </a:xfrm>
          <a:prstGeom prst="rect">
            <a:avLst/>
          </a:prstGeom>
        </p:spPr>
        <p:txBody>
          <a:bodyPr wrap="square">
            <a:spAutoFit/>
          </a:bodyPr>
          <a:lstStyle/>
          <a:p>
            <a:pPr algn="ctr"/>
            <a:r>
              <a:rPr lang="vi-VN" sz="3600" b="1" dirty="0">
                <a:solidFill>
                  <a:srgbClr val="FF0000"/>
                </a:solidFill>
              </a:rPr>
              <a:t>BÀI </a:t>
            </a:r>
            <a:r>
              <a:rPr lang="en-US" sz="3600" b="1" dirty="0">
                <a:solidFill>
                  <a:srgbClr val="FF0000"/>
                </a:solidFill>
              </a:rPr>
              <a:t>17. ĐẤU TRANH BẢO TỒN VÀ PHÁT TRIỂN VĂN HOÁ DÂN TỘC THỜI BẮC THUỘC</a:t>
            </a:r>
          </a:p>
        </p:txBody>
      </p:sp>
      <p:sp>
        <p:nvSpPr>
          <p:cNvPr id="3" name="Rectangle 2"/>
          <p:cNvSpPr/>
          <p:nvPr/>
        </p:nvSpPr>
        <p:spPr>
          <a:xfrm>
            <a:off x="680613" y="1200329"/>
            <a:ext cx="6398803" cy="584775"/>
          </a:xfrm>
          <a:prstGeom prst="rect">
            <a:avLst/>
          </a:prstGeom>
        </p:spPr>
        <p:txBody>
          <a:bodyPr wrap="none">
            <a:spAutoFit/>
          </a:bodyPr>
          <a:lstStyle/>
          <a:p>
            <a:r>
              <a:rPr lang="en-US" sz="3200" b="1" u="sng" dirty="0">
                <a:solidFill>
                  <a:srgbClr val="FF0000"/>
                </a:solidFill>
              </a:rPr>
              <a:t>I. </a:t>
            </a:r>
            <a:r>
              <a:rPr lang="en-US" sz="3200" b="1" u="sng" dirty="0" err="1">
                <a:solidFill>
                  <a:srgbClr val="FF0000"/>
                </a:solidFill>
              </a:rPr>
              <a:t>Đấu</a:t>
            </a:r>
            <a:r>
              <a:rPr lang="en-US" sz="3200" b="1" u="sng" dirty="0">
                <a:solidFill>
                  <a:srgbClr val="FF0000"/>
                </a:solidFill>
              </a:rPr>
              <a:t> </a:t>
            </a:r>
            <a:r>
              <a:rPr lang="en-US" sz="3200" b="1" u="sng" dirty="0" err="1">
                <a:solidFill>
                  <a:srgbClr val="FF0000"/>
                </a:solidFill>
              </a:rPr>
              <a:t>tranh</a:t>
            </a:r>
            <a:r>
              <a:rPr lang="en-US" sz="3200" b="1" u="sng" dirty="0">
                <a:solidFill>
                  <a:srgbClr val="FF0000"/>
                </a:solidFill>
              </a:rPr>
              <a:t> </a:t>
            </a:r>
            <a:r>
              <a:rPr lang="en-US" sz="3200" b="1" u="sng" dirty="0" err="1">
                <a:solidFill>
                  <a:srgbClr val="FF0000"/>
                </a:solidFill>
              </a:rPr>
              <a:t>bảo</a:t>
            </a:r>
            <a:r>
              <a:rPr lang="en-US" sz="3200" b="1" u="sng" dirty="0">
                <a:solidFill>
                  <a:srgbClr val="FF0000"/>
                </a:solidFill>
              </a:rPr>
              <a:t> </a:t>
            </a:r>
            <a:r>
              <a:rPr lang="en-US" sz="3200" b="1" u="sng" dirty="0" err="1">
                <a:solidFill>
                  <a:srgbClr val="FF0000"/>
                </a:solidFill>
              </a:rPr>
              <a:t>tồn</a:t>
            </a:r>
            <a:r>
              <a:rPr lang="en-US" sz="3200" b="1" u="sng" dirty="0">
                <a:solidFill>
                  <a:srgbClr val="FF0000"/>
                </a:solidFill>
              </a:rPr>
              <a:t> </a:t>
            </a:r>
            <a:r>
              <a:rPr lang="en-US" sz="3200" b="1" u="sng" dirty="0" err="1">
                <a:solidFill>
                  <a:srgbClr val="FF0000"/>
                </a:solidFill>
              </a:rPr>
              <a:t>văn</a:t>
            </a:r>
            <a:r>
              <a:rPr lang="en-US" sz="3200" b="1" u="sng" dirty="0">
                <a:solidFill>
                  <a:srgbClr val="FF0000"/>
                </a:solidFill>
              </a:rPr>
              <a:t> </a:t>
            </a:r>
            <a:r>
              <a:rPr lang="en-US" sz="3200" b="1" u="sng" dirty="0" err="1">
                <a:solidFill>
                  <a:srgbClr val="FF0000"/>
                </a:solidFill>
              </a:rPr>
              <a:t>hoá</a:t>
            </a:r>
            <a:r>
              <a:rPr lang="en-US" sz="3200" b="1" u="sng" dirty="0">
                <a:solidFill>
                  <a:srgbClr val="FF0000"/>
                </a:solidFill>
              </a:rPr>
              <a:t> </a:t>
            </a:r>
            <a:r>
              <a:rPr lang="en-US" sz="3200" b="1" u="sng" dirty="0" err="1">
                <a:solidFill>
                  <a:srgbClr val="FF0000"/>
                </a:solidFill>
              </a:rPr>
              <a:t>dân</a:t>
            </a:r>
            <a:r>
              <a:rPr lang="en-US" sz="3200" b="1" u="sng" dirty="0">
                <a:solidFill>
                  <a:srgbClr val="FF0000"/>
                </a:solidFill>
              </a:rPr>
              <a:t> </a:t>
            </a:r>
            <a:r>
              <a:rPr lang="en-US" sz="3200" b="1" u="sng" dirty="0" err="1">
                <a:solidFill>
                  <a:srgbClr val="FF0000"/>
                </a:solidFill>
              </a:rPr>
              <a:t>tộc</a:t>
            </a:r>
            <a:endParaRPr lang="en-US" sz="3200" u="sng"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95794846"/>
              </p:ext>
            </p:extLst>
          </p:nvPr>
        </p:nvGraphicFramePr>
        <p:xfrm>
          <a:off x="206477" y="2212257"/>
          <a:ext cx="11813458" cy="3840480"/>
        </p:xfrm>
        <a:graphic>
          <a:graphicData uri="http://schemas.openxmlformats.org/drawingml/2006/table">
            <a:tbl>
              <a:tblPr firstRow="1" firstCol="1" bandRow="1">
                <a:tableStyleId>{5940675A-B579-460E-94D1-54222C63F5DA}</a:tableStyleId>
              </a:tblPr>
              <a:tblGrid>
                <a:gridCol w="9977431"/>
                <a:gridCol w="1836027"/>
              </a:tblGrid>
              <a:tr h="322690">
                <a:tc>
                  <a:txBody>
                    <a:bodyPr/>
                    <a:lstStyle/>
                    <a:p>
                      <a:pPr algn="ctr">
                        <a:spcBef>
                          <a:spcPts val="600"/>
                        </a:spcBef>
                        <a:spcAft>
                          <a:spcPts val="0"/>
                        </a:spcAft>
                      </a:pPr>
                      <a:r>
                        <a:rPr lang="en-US" sz="2800" dirty="0" err="1">
                          <a:effectLst/>
                        </a:rPr>
                        <a:t>Yêu</a:t>
                      </a:r>
                      <a:r>
                        <a:rPr lang="en-US" sz="2800" dirty="0">
                          <a:effectLst/>
                        </a:rPr>
                        <a:t> </a:t>
                      </a:r>
                      <a:r>
                        <a:rPr lang="en-US" sz="2800" dirty="0" err="1">
                          <a:effectLst/>
                        </a:rPr>
                        <a:t>cầu</a:t>
                      </a:r>
                      <a:endParaRPr lang="en-US" sz="2800" dirty="0">
                        <a:solidFill>
                          <a:srgbClr val="000000"/>
                        </a:solidFill>
                        <a:effectLst/>
                        <a:latin typeface="Times New Roman"/>
                        <a:ea typeface="Calibri"/>
                      </a:endParaRPr>
                    </a:p>
                  </a:txBody>
                  <a:tcPr marL="68580" marR="68580" marT="0" marB="0"/>
                </a:tc>
                <a:tc>
                  <a:txBody>
                    <a:bodyPr/>
                    <a:lstStyle/>
                    <a:p>
                      <a:pPr algn="ctr">
                        <a:spcBef>
                          <a:spcPts val="600"/>
                        </a:spcBef>
                        <a:spcAft>
                          <a:spcPts val="0"/>
                        </a:spcAft>
                      </a:pPr>
                      <a:r>
                        <a:rPr lang="en-US" sz="2800">
                          <a:effectLst/>
                        </a:rPr>
                        <a:t>Sản phẩm</a:t>
                      </a:r>
                      <a:endParaRPr lang="en-US" sz="2800">
                        <a:solidFill>
                          <a:srgbClr val="000000"/>
                        </a:solidFill>
                        <a:effectLst/>
                        <a:latin typeface="Times New Roman"/>
                        <a:ea typeface="Calibri"/>
                      </a:endParaRPr>
                    </a:p>
                  </a:txBody>
                  <a:tcPr marL="68580" marR="68580" marT="0" marB="0"/>
                </a:tc>
              </a:tr>
              <a:tr h="645379">
                <a:tc>
                  <a:txBody>
                    <a:bodyPr/>
                    <a:lstStyle/>
                    <a:p>
                      <a:pPr algn="just">
                        <a:spcAft>
                          <a:spcPts val="0"/>
                        </a:spcAft>
                      </a:pPr>
                      <a:r>
                        <a:rPr lang="en-US" sz="2800" b="1" dirty="0" err="1">
                          <a:solidFill>
                            <a:srgbClr val="FF0000"/>
                          </a:solidFill>
                          <a:effectLst/>
                        </a:rPr>
                        <a:t>Câu</a:t>
                      </a:r>
                      <a:r>
                        <a:rPr lang="en-US" sz="2800" b="1" dirty="0">
                          <a:solidFill>
                            <a:srgbClr val="FF0000"/>
                          </a:solidFill>
                          <a:effectLst/>
                        </a:rPr>
                        <a:t> 1: </a:t>
                      </a:r>
                      <a:r>
                        <a:rPr lang="en-US" sz="2800" b="1" dirty="0" err="1">
                          <a:solidFill>
                            <a:srgbClr val="FF0000"/>
                          </a:solidFill>
                          <a:effectLst/>
                        </a:rPr>
                        <a:t>Những</a:t>
                      </a:r>
                      <a:r>
                        <a:rPr lang="en-US" sz="2800" b="1" dirty="0">
                          <a:solidFill>
                            <a:srgbClr val="FF0000"/>
                          </a:solidFill>
                          <a:effectLst/>
                        </a:rPr>
                        <a:t> </a:t>
                      </a:r>
                      <a:r>
                        <a:rPr lang="en-US" sz="2800" b="1" dirty="0" err="1">
                          <a:solidFill>
                            <a:srgbClr val="FF0000"/>
                          </a:solidFill>
                          <a:effectLst/>
                        </a:rPr>
                        <a:t>biểu</a:t>
                      </a:r>
                      <a:r>
                        <a:rPr lang="en-US" sz="2800" b="1" dirty="0">
                          <a:solidFill>
                            <a:srgbClr val="FF0000"/>
                          </a:solidFill>
                          <a:effectLst/>
                        </a:rPr>
                        <a:t> </a:t>
                      </a:r>
                      <a:r>
                        <a:rPr lang="en-US" sz="2800" b="1" dirty="0" err="1">
                          <a:solidFill>
                            <a:srgbClr val="FF0000"/>
                          </a:solidFill>
                          <a:effectLst/>
                        </a:rPr>
                        <a:t>hiện</a:t>
                      </a:r>
                      <a:r>
                        <a:rPr lang="en-US" sz="2800" b="1" dirty="0">
                          <a:solidFill>
                            <a:srgbClr val="FF0000"/>
                          </a:solidFill>
                          <a:effectLst/>
                        </a:rPr>
                        <a:t> </a:t>
                      </a:r>
                      <a:r>
                        <a:rPr lang="en-US" sz="2800" b="1" dirty="0" err="1">
                          <a:solidFill>
                            <a:srgbClr val="FF0000"/>
                          </a:solidFill>
                          <a:effectLst/>
                        </a:rPr>
                        <a:t>nào</a:t>
                      </a:r>
                      <a:r>
                        <a:rPr lang="en-US" sz="2800" b="1" dirty="0">
                          <a:solidFill>
                            <a:srgbClr val="FF0000"/>
                          </a:solidFill>
                          <a:effectLst/>
                        </a:rPr>
                        <a:t> </a:t>
                      </a:r>
                      <a:r>
                        <a:rPr lang="en-US" sz="2800" b="1" dirty="0" err="1">
                          <a:solidFill>
                            <a:srgbClr val="FF0000"/>
                          </a:solidFill>
                          <a:effectLst/>
                        </a:rPr>
                        <a:t>cho</a:t>
                      </a:r>
                      <a:r>
                        <a:rPr lang="en-US" sz="2800" b="1" dirty="0">
                          <a:solidFill>
                            <a:srgbClr val="FF0000"/>
                          </a:solidFill>
                          <a:effectLst/>
                        </a:rPr>
                        <a:t> </a:t>
                      </a:r>
                      <a:r>
                        <a:rPr lang="en-US" sz="2800" b="1" dirty="0" err="1">
                          <a:solidFill>
                            <a:srgbClr val="FF0000"/>
                          </a:solidFill>
                          <a:effectLst/>
                        </a:rPr>
                        <a:t>thấy</a:t>
                      </a:r>
                      <a:r>
                        <a:rPr lang="en-US" sz="2800" b="1" dirty="0">
                          <a:solidFill>
                            <a:srgbClr val="FF0000"/>
                          </a:solidFill>
                          <a:effectLst/>
                        </a:rPr>
                        <a:t> </a:t>
                      </a:r>
                      <a:r>
                        <a:rPr lang="en-US" sz="2800" b="1" dirty="0" err="1">
                          <a:solidFill>
                            <a:srgbClr val="FF0000"/>
                          </a:solidFill>
                          <a:effectLst/>
                        </a:rPr>
                        <a:t>chính</a:t>
                      </a:r>
                      <a:r>
                        <a:rPr lang="en-US" sz="2800" b="1" dirty="0">
                          <a:solidFill>
                            <a:srgbClr val="FF0000"/>
                          </a:solidFill>
                          <a:effectLst/>
                        </a:rPr>
                        <a:t> </a:t>
                      </a:r>
                      <a:r>
                        <a:rPr lang="en-US" sz="2800" b="1" dirty="0" err="1">
                          <a:solidFill>
                            <a:srgbClr val="FF0000"/>
                          </a:solidFill>
                          <a:effectLst/>
                        </a:rPr>
                        <a:t>sách</a:t>
                      </a:r>
                      <a:r>
                        <a:rPr lang="en-US" sz="2800" b="1" dirty="0">
                          <a:solidFill>
                            <a:srgbClr val="FF0000"/>
                          </a:solidFill>
                          <a:effectLst/>
                        </a:rPr>
                        <a:t> </a:t>
                      </a:r>
                      <a:r>
                        <a:rPr lang="en-US" sz="2800" b="1" dirty="0" err="1">
                          <a:solidFill>
                            <a:srgbClr val="FF0000"/>
                          </a:solidFill>
                          <a:effectLst/>
                        </a:rPr>
                        <a:t>đồng</a:t>
                      </a:r>
                      <a:r>
                        <a:rPr lang="en-US" sz="2800" b="1" dirty="0">
                          <a:solidFill>
                            <a:srgbClr val="FF0000"/>
                          </a:solidFill>
                          <a:effectLst/>
                        </a:rPr>
                        <a:t> </a:t>
                      </a:r>
                      <a:r>
                        <a:rPr lang="en-US" sz="2800" b="1" dirty="0" err="1">
                          <a:solidFill>
                            <a:srgbClr val="FF0000"/>
                          </a:solidFill>
                          <a:effectLst/>
                        </a:rPr>
                        <a:t>hóa</a:t>
                      </a:r>
                      <a:r>
                        <a:rPr lang="en-US" sz="2800" b="1" dirty="0">
                          <a:solidFill>
                            <a:srgbClr val="FF0000"/>
                          </a:solidFill>
                          <a:effectLst/>
                        </a:rPr>
                        <a:t> </a:t>
                      </a:r>
                      <a:r>
                        <a:rPr lang="en-US" sz="2800" b="1" dirty="0" err="1">
                          <a:solidFill>
                            <a:srgbClr val="FF0000"/>
                          </a:solidFill>
                          <a:effectLst/>
                        </a:rPr>
                        <a:t>của</a:t>
                      </a:r>
                      <a:r>
                        <a:rPr lang="en-US" sz="2800" b="1" dirty="0">
                          <a:solidFill>
                            <a:srgbClr val="FF0000"/>
                          </a:solidFill>
                          <a:effectLst/>
                        </a:rPr>
                        <a:t> </a:t>
                      </a:r>
                      <a:r>
                        <a:rPr lang="en-US" sz="2800" b="1" dirty="0" err="1">
                          <a:solidFill>
                            <a:srgbClr val="FF0000"/>
                          </a:solidFill>
                          <a:effectLst/>
                        </a:rPr>
                        <a:t>các</a:t>
                      </a:r>
                      <a:r>
                        <a:rPr lang="en-US" sz="2800" b="1" dirty="0">
                          <a:solidFill>
                            <a:srgbClr val="FF0000"/>
                          </a:solidFill>
                          <a:effectLst/>
                        </a:rPr>
                        <a:t> </a:t>
                      </a:r>
                      <a:r>
                        <a:rPr lang="en-US" sz="2800" b="1" dirty="0" err="1">
                          <a:solidFill>
                            <a:srgbClr val="FF0000"/>
                          </a:solidFill>
                          <a:effectLst/>
                        </a:rPr>
                        <a:t>triều</a:t>
                      </a:r>
                      <a:r>
                        <a:rPr lang="en-US" sz="2800" b="1" dirty="0">
                          <a:solidFill>
                            <a:srgbClr val="FF0000"/>
                          </a:solidFill>
                          <a:effectLst/>
                        </a:rPr>
                        <a:t> </a:t>
                      </a:r>
                      <a:r>
                        <a:rPr lang="en-US" sz="2800" b="1" dirty="0" err="1">
                          <a:solidFill>
                            <a:srgbClr val="FF0000"/>
                          </a:solidFill>
                          <a:effectLst/>
                        </a:rPr>
                        <a:t>đại</a:t>
                      </a:r>
                      <a:r>
                        <a:rPr lang="en-US" sz="2800" b="1" dirty="0">
                          <a:solidFill>
                            <a:srgbClr val="FF0000"/>
                          </a:solidFill>
                          <a:effectLst/>
                        </a:rPr>
                        <a:t> </a:t>
                      </a:r>
                      <a:r>
                        <a:rPr lang="en-US" sz="2800" b="1" dirty="0" err="1">
                          <a:solidFill>
                            <a:srgbClr val="FF0000"/>
                          </a:solidFill>
                          <a:effectLst/>
                        </a:rPr>
                        <a:t>phong</a:t>
                      </a:r>
                      <a:r>
                        <a:rPr lang="en-US" sz="2800" b="1" dirty="0">
                          <a:solidFill>
                            <a:srgbClr val="FF0000"/>
                          </a:solidFill>
                          <a:effectLst/>
                        </a:rPr>
                        <a:t> </a:t>
                      </a:r>
                      <a:r>
                        <a:rPr lang="en-US" sz="2800" b="1" dirty="0" err="1">
                          <a:solidFill>
                            <a:srgbClr val="FF0000"/>
                          </a:solidFill>
                          <a:effectLst/>
                        </a:rPr>
                        <a:t>kiến</a:t>
                      </a:r>
                      <a:r>
                        <a:rPr lang="en-US" sz="2800" b="1" dirty="0">
                          <a:solidFill>
                            <a:srgbClr val="FF0000"/>
                          </a:solidFill>
                          <a:effectLst/>
                        </a:rPr>
                        <a:t> </a:t>
                      </a:r>
                      <a:r>
                        <a:rPr lang="en-US" sz="2800" b="1" dirty="0" err="1">
                          <a:solidFill>
                            <a:srgbClr val="FF0000"/>
                          </a:solidFill>
                          <a:effectLst/>
                        </a:rPr>
                        <a:t>phương</a:t>
                      </a:r>
                      <a:r>
                        <a:rPr lang="en-US" sz="2800" b="1" dirty="0">
                          <a:solidFill>
                            <a:srgbClr val="FF0000"/>
                          </a:solidFill>
                          <a:effectLst/>
                        </a:rPr>
                        <a:t> </a:t>
                      </a:r>
                      <a:r>
                        <a:rPr lang="en-US" sz="2800" b="1" dirty="0" err="1">
                          <a:solidFill>
                            <a:srgbClr val="FF0000"/>
                          </a:solidFill>
                          <a:effectLst/>
                        </a:rPr>
                        <a:t>Bắc</a:t>
                      </a:r>
                      <a:r>
                        <a:rPr lang="en-US" sz="2800" b="1" dirty="0">
                          <a:solidFill>
                            <a:srgbClr val="FF0000"/>
                          </a:solidFill>
                          <a:effectLst/>
                        </a:rPr>
                        <a:t> </a:t>
                      </a:r>
                      <a:r>
                        <a:rPr lang="en-US" sz="2800" b="1" dirty="0" err="1">
                          <a:solidFill>
                            <a:srgbClr val="FF0000"/>
                          </a:solidFill>
                          <a:effectLst/>
                        </a:rPr>
                        <a:t>đối</a:t>
                      </a:r>
                      <a:r>
                        <a:rPr lang="en-US" sz="2800" b="1" dirty="0">
                          <a:solidFill>
                            <a:srgbClr val="FF0000"/>
                          </a:solidFill>
                          <a:effectLst/>
                        </a:rPr>
                        <a:t> </a:t>
                      </a:r>
                      <a:r>
                        <a:rPr lang="en-US" sz="2800" b="1" dirty="0" err="1">
                          <a:solidFill>
                            <a:srgbClr val="FF0000"/>
                          </a:solidFill>
                          <a:effectLst/>
                        </a:rPr>
                        <a:t>với</a:t>
                      </a:r>
                      <a:r>
                        <a:rPr lang="en-US" sz="2800" b="1" dirty="0">
                          <a:solidFill>
                            <a:srgbClr val="FF0000"/>
                          </a:solidFill>
                          <a:effectLst/>
                        </a:rPr>
                        <a:t> </a:t>
                      </a:r>
                      <a:r>
                        <a:rPr lang="en-US" sz="2800" b="1" dirty="0" err="1">
                          <a:solidFill>
                            <a:srgbClr val="FF0000"/>
                          </a:solidFill>
                          <a:effectLst/>
                        </a:rPr>
                        <a:t>nước</a:t>
                      </a:r>
                      <a:r>
                        <a:rPr lang="en-US" sz="2800" b="1" dirty="0">
                          <a:solidFill>
                            <a:srgbClr val="FF0000"/>
                          </a:solidFill>
                          <a:effectLst/>
                        </a:rPr>
                        <a:t> ta </a:t>
                      </a:r>
                      <a:r>
                        <a:rPr lang="en-US" sz="2800" b="1" dirty="0" err="1">
                          <a:solidFill>
                            <a:srgbClr val="FF0000"/>
                          </a:solidFill>
                          <a:effectLst/>
                        </a:rPr>
                        <a:t>đã</a:t>
                      </a:r>
                      <a:r>
                        <a:rPr lang="en-US" sz="2800" b="1" dirty="0">
                          <a:solidFill>
                            <a:srgbClr val="FF0000"/>
                          </a:solidFill>
                          <a:effectLst/>
                        </a:rPr>
                        <a:t> </a:t>
                      </a:r>
                      <a:r>
                        <a:rPr lang="en-US" sz="2800" b="1" dirty="0" err="1">
                          <a:solidFill>
                            <a:srgbClr val="FF0000"/>
                          </a:solidFill>
                          <a:effectLst/>
                        </a:rPr>
                        <a:t>thất</a:t>
                      </a:r>
                      <a:r>
                        <a:rPr lang="en-US" sz="2800" b="1" dirty="0">
                          <a:solidFill>
                            <a:srgbClr val="FF0000"/>
                          </a:solidFill>
                          <a:effectLst/>
                        </a:rPr>
                        <a:t> </a:t>
                      </a:r>
                      <a:r>
                        <a:rPr lang="en-US" sz="2800" b="1" dirty="0" err="1">
                          <a:solidFill>
                            <a:srgbClr val="FF0000"/>
                          </a:solidFill>
                          <a:effectLst/>
                        </a:rPr>
                        <a:t>bại</a:t>
                      </a:r>
                      <a:r>
                        <a:rPr lang="en-US" sz="2800" b="1" dirty="0">
                          <a:solidFill>
                            <a:srgbClr val="FF0000"/>
                          </a:solidFill>
                          <a:effectLst/>
                        </a:rPr>
                        <a:t>?</a:t>
                      </a:r>
                      <a:endParaRPr lang="en-US" sz="2800" b="1" dirty="0">
                        <a:solidFill>
                          <a:srgbClr val="FF0000"/>
                        </a:solidFill>
                        <a:effectLst/>
                        <a:latin typeface="Calibri"/>
                        <a:ea typeface="Calibri"/>
                        <a:cs typeface="Times New Roman"/>
                      </a:endParaRPr>
                    </a:p>
                  </a:txBody>
                  <a:tcPr marL="68580" marR="68580" marT="0" marB="0"/>
                </a:tc>
                <a:tc>
                  <a:txBody>
                    <a:bodyPr/>
                    <a:lstStyle/>
                    <a:p>
                      <a:pPr algn="just">
                        <a:spcBef>
                          <a:spcPts val="600"/>
                        </a:spcBef>
                        <a:spcAft>
                          <a:spcPts val="0"/>
                        </a:spcAft>
                      </a:pPr>
                      <a:r>
                        <a:rPr lang="en-US" sz="2800">
                          <a:effectLst/>
                        </a:rPr>
                        <a:t> </a:t>
                      </a:r>
                      <a:endParaRPr lang="en-US" sz="2800">
                        <a:solidFill>
                          <a:srgbClr val="000000"/>
                        </a:solidFill>
                        <a:effectLst/>
                        <a:latin typeface="Times New Roman"/>
                        <a:ea typeface="Calibri"/>
                      </a:endParaRPr>
                    </a:p>
                  </a:txBody>
                  <a:tcPr marL="68580" marR="68580" marT="0" marB="0"/>
                </a:tc>
              </a:tr>
              <a:tr h="968069">
                <a:tc>
                  <a:txBody>
                    <a:bodyPr/>
                    <a:lstStyle/>
                    <a:p>
                      <a:pPr algn="just">
                        <a:spcAft>
                          <a:spcPts val="0"/>
                        </a:spcAft>
                      </a:pPr>
                      <a:r>
                        <a:rPr lang="en-US" sz="2800" b="1" dirty="0" err="1">
                          <a:solidFill>
                            <a:srgbClr val="FF0000"/>
                          </a:solidFill>
                          <a:effectLst/>
                        </a:rPr>
                        <a:t>Câu</a:t>
                      </a:r>
                      <a:r>
                        <a:rPr lang="en-US" sz="2800" b="1" dirty="0">
                          <a:solidFill>
                            <a:srgbClr val="FF0000"/>
                          </a:solidFill>
                          <a:effectLst/>
                        </a:rPr>
                        <a:t> 2: </a:t>
                      </a:r>
                      <a:r>
                        <a:rPr lang="en-US" sz="2800" b="1" dirty="0" err="1">
                          <a:solidFill>
                            <a:srgbClr val="FF0000"/>
                          </a:solidFill>
                          <a:effectLst/>
                        </a:rPr>
                        <a:t>Đọc</a:t>
                      </a:r>
                      <a:r>
                        <a:rPr lang="en-US" sz="2800" b="1" dirty="0">
                          <a:solidFill>
                            <a:srgbClr val="FF0000"/>
                          </a:solidFill>
                          <a:effectLst/>
                        </a:rPr>
                        <a:t> </a:t>
                      </a:r>
                      <a:r>
                        <a:rPr lang="en-US" sz="2800" b="1" dirty="0" err="1">
                          <a:solidFill>
                            <a:srgbClr val="FF0000"/>
                          </a:solidFill>
                          <a:effectLst/>
                        </a:rPr>
                        <a:t>đoạn</a:t>
                      </a:r>
                      <a:r>
                        <a:rPr lang="en-US" sz="2800" b="1" dirty="0">
                          <a:solidFill>
                            <a:srgbClr val="FF0000"/>
                          </a:solidFill>
                          <a:effectLst/>
                        </a:rPr>
                        <a:t> </a:t>
                      </a:r>
                      <a:r>
                        <a:rPr lang="en-US" sz="2800" b="1" dirty="0" err="1">
                          <a:solidFill>
                            <a:srgbClr val="FF0000"/>
                          </a:solidFill>
                          <a:effectLst/>
                        </a:rPr>
                        <a:t>tư</a:t>
                      </a:r>
                      <a:r>
                        <a:rPr lang="en-US" sz="2800" b="1" dirty="0">
                          <a:solidFill>
                            <a:srgbClr val="FF0000"/>
                          </a:solidFill>
                          <a:effectLst/>
                        </a:rPr>
                        <a:t> </a:t>
                      </a:r>
                      <a:r>
                        <a:rPr lang="en-US" sz="2800" b="1" dirty="0" err="1">
                          <a:solidFill>
                            <a:srgbClr val="FF0000"/>
                          </a:solidFill>
                          <a:effectLst/>
                        </a:rPr>
                        <a:t>liệu</a:t>
                      </a:r>
                      <a:r>
                        <a:rPr lang="en-US" sz="2800" b="1" dirty="0">
                          <a:solidFill>
                            <a:srgbClr val="FF0000"/>
                          </a:solidFill>
                          <a:effectLst/>
                        </a:rPr>
                        <a:t> </a:t>
                      </a:r>
                      <a:r>
                        <a:rPr lang="en-US" sz="2800" b="1" dirty="0" err="1">
                          <a:solidFill>
                            <a:srgbClr val="FF0000"/>
                          </a:solidFill>
                          <a:effectLst/>
                        </a:rPr>
                        <a:t>và</a:t>
                      </a:r>
                      <a:r>
                        <a:rPr lang="en-US" sz="2800" b="1" dirty="0">
                          <a:solidFill>
                            <a:srgbClr val="FF0000"/>
                          </a:solidFill>
                          <a:effectLst/>
                        </a:rPr>
                        <a:t> </a:t>
                      </a:r>
                      <a:r>
                        <a:rPr lang="en-US" sz="2800" b="1" dirty="0" err="1">
                          <a:solidFill>
                            <a:srgbClr val="FF0000"/>
                          </a:solidFill>
                          <a:effectLst/>
                        </a:rPr>
                        <a:t>quan</a:t>
                      </a:r>
                      <a:r>
                        <a:rPr lang="en-US" sz="2800" b="1" dirty="0">
                          <a:solidFill>
                            <a:srgbClr val="FF0000"/>
                          </a:solidFill>
                          <a:effectLst/>
                        </a:rPr>
                        <a:t> </a:t>
                      </a:r>
                      <a:r>
                        <a:rPr lang="en-US" sz="2800" b="1" dirty="0" err="1">
                          <a:solidFill>
                            <a:srgbClr val="FF0000"/>
                          </a:solidFill>
                          <a:effectLst/>
                        </a:rPr>
                        <a:t>sát</a:t>
                      </a:r>
                      <a:r>
                        <a:rPr lang="en-US" sz="2800" b="1" dirty="0">
                          <a:solidFill>
                            <a:srgbClr val="FF0000"/>
                          </a:solidFill>
                          <a:effectLst/>
                        </a:rPr>
                        <a:t> H17.3 </a:t>
                      </a:r>
                      <a:r>
                        <a:rPr lang="en-US" sz="2800" b="1" dirty="0" err="1">
                          <a:solidFill>
                            <a:srgbClr val="FF0000"/>
                          </a:solidFill>
                          <a:effectLst/>
                        </a:rPr>
                        <a:t>cho</a:t>
                      </a:r>
                      <a:r>
                        <a:rPr lang="en-US" sz="2800" b="1" dirty="0">
                          <a:solidFill>
                            <a:srgbClr val="FF0000"/>
                          </a:solidFill>
                          <a:effectLst/>
                        </a:rPr>
                        <a:t> </a:t>
                      </a:r>
                      <a:r>
                        <a:rPr lang="en-US" sz="2800" b="1" dirty="0" err="1">
                          <a:solidFill>
                            <a:srgbClr val="FF0000"/>
                          </a:solidFill>
                          <a:effectLst/>
                        </a:rPr>
                        <a:t>biết</a:t>
                      </a:r>
                      <a:r>
                        <a:rPr lang="en-US" sz="2800" b="1" dirty="0">
                          <a:solidFill>
                            <a:srgbClr val="FF0000"/>
                          </a:solidFill>
                          <a:effectLst/>
                        </a:rPr>
                        <a:t>: </a:t>
                      </a:r>
                      <a:r>
                        <a:rPr lang="en-US" sz="2800" b="1" dirty="0" err="1">
                          <a:solidFill>
                            <a:srgbClr val="FF0000"/>
                          </a:solidFill>
                          <a:effectLst/>
                        </a:rPr>
                        <a:t>Phong</a:t>
                      </a:r>
                      <a:r>
                        <a:rPr lang="en-US" sz="2800" b="1" dirty="0">
                          <a:solidFill>
                            <a:srgbClr val="FF0000"/>
                          </a:solidFill>
                          <a:effectLst/>
                        </a:rPr>
                        <a:t> </a:t>
                      </a:r>
                      <a:r>
                        <a:rPr lang="en-US" sz="2800" b="1" dirty="0" err="1">
                          <a:solidFill>
                            <a:srgbClr val="FF0000"/>
                          </a:solidFill>
                          <a:effectLst/>
                        </a:rPr>
                        <a:t>tục</a:t>
                      </a:r>
                      <a:r>
                        <a:rPr lang="en-US" sz="2800" b="1" dirty="0">
                          <a:solidFill>
                            <a:srgbClr val="FF0000"/>
                          </a:solidFill>
                          <a:effectLst/>
                        </a:rPr>
                        <a:t> </a:t>
                      </a:r>
                      <a:r>
                        <a:rPr lang="en-US" sz="2800" b="1" dirty="0" err="1">
                          <a:solidFill>
                            <a:srgbClr val="FF0000"/>
                          </a:solidFill>
                          <a:effectLst/>
                        </a:rPr>
                        <a:t>ăn</a:t>
                      </a:r>
                      <a:r>
                        <a:rPr lang="en-US" sz="2800" b="1" dirty="0">
                          <a:solidFill>
                            <a:srgbClr val="FF0000"/>
                          </a:solidFill>
                          <a:effectLst/>
                        </a:rPr>
                        <a:t> </a:t>
                      </a:r>
                      <a:r>
                        <a:rPr lang="en-US" sz="2800" b="1" dirty="0" err="1">
                          <a:solidFill>
                            <a:srgbClr val="FF0000"/>
                          </a:solidFill>
                          <a:effectLst/>
                        </a:rPr>
                        <a:t>trầu</a:t>
                      </a:r>
                      <a:r>
                        <a:rPr lang="en-US" sz="2800" b="1" dirty="0">
                          <a:solidFill>
                            <a:srgbClr val="FF0000"/>
                          </a:solidFill>
                          <a:effectLst/>
                        </a:rPr>
                        <a:t> </a:t>
                      </a:r>
                      <a:r>
                        <a:rPr lang="en-US" sz="2800" b="1" dirty="0" err="1">
                          <a:solidFill>
                            <a:srgbClr val="FF0000"/>
                          </a:solidFill>
                          <a:effectLst/>
                        </a:rPr>
                        <a:t>có</a:t>
                      </a:r>
                      <a:r>
                        <a:rPr lang="en-US" sz="2800" b="1" dirty="0">
                          <a:solidFill>
                            <a:srgbClr val="FF0000"/>
                          </a:solidFill>
                          <a:effectLst/>
                        </a:rPr>
                        <a:t> </a:t>
                      </a:r>
                      <a:r>
                        <a:rPr lang="en-US" sz="2800" b="1" dirty="0" err="1">
                          <a:solidFill>
                            <a:srgbClr val="FF0000"/>
                          </a:solidFill>
                          <a:effectLst/>
                        </a:rPr>
                        <a:t>từ</a:t>
                      </a:r>
                      <a:r>
                        <a:rPr lang="en-US" sz="2800" b="1" dirty="0">
                          <a:solidFill>
                            <a:srgbClr val="FF0000"/>
                          </a:solidFill>
                          <a:effectLst/>
                        </a:rPr>
                        <a:t> </a:t>
                      </a:r>
                      <a:r>
                        <a:rPr lang="en-US" sz="2800" b="1" dirty="0" err="1">
                          <a:solidFill>
                            <a:srgbClr val="FF0000"/>
                          </a:solidFill>
                          <a:effectLst/>
                        </a:rPr>
                        <a:t>thời</a:t>
                      </a:r>
                      <a:r>
                        <a:rPr lang="en-US" sz="2800" b="1" dirty="0">
                          <a:solidFill>
                            <a:srgbClr val="FF0000"/>
                          </a:solidFill>
                          <a:effectLst/>
                        </a:rPr>
                        <a:t> </a:t>
                      </a:r>
                      <a:r>
                        <a:rPr lang="en-US" sz="2800" b="1" dirty="0" err="1">
                          <a:solidFill>
                            <a:srgbClr val="FF0000"/>
                          </a:solidFill>
                          <a:effectLst/>
                        </a:rPr>
                        <a:t>kì</a:t>
                      </a:r>
                      <a:r>
                        <a:rPr lang="en-US" sz="2800" b="1" dirty="0">
                          <a:solidFill>
                            <a:srgbClr val="FF0000"/>
                          </a:solidFill>
                          <a:effectLst/>
                        </a:rPr>
                        <a:t> </a:t>
                      </a:r>
                      <a:r>
                        <a:rPr lang="en-US" sz="2800" b="1" dirty="0" err="1">
                          <a:solidFill>
                            <a:srgbClr val="FF0000"/>
                          </a:solidFill>
                          <a:effectLst/>
                        </a:rPr>
                        <a:t>nào</a:t>
                      </a:r>
                      <a:r>
                        <a:rPr lang="en-US" sz="2800" b="1" dirty="0">
                          <a:solidFill>
                            <a:srgbClr val="FF0000"/>
                          </a:solidFill>
                          <a:effectLst/>
                        </a:rPr>
                        <a:t> </a:t>
                      </a:r>
                      <a:r>
                        <a:rPr lang="en-US" sz="2800" b="1" dirty="0" err="1">
                          <a:solidFill>
                            <a:srgbClr val="FF0000"/>
                          </a:solidFill>
                          <a:effectLst/>
                        </a:rPr>
                        <a:t>trong</a:t>
                      </a:r>
                      <a:r>
                        <a:rPr lang="en-US" sz="2800" b="1" dirty="0">
                          <a:solidFill>
                            <a:srgbClr val="FF0000"/>
                          </a:solidFill>
                          <a:effectLst/>
                        </a:rPr>
                        <a:t> </a:t>
                      </a:r>
                      <a:r>
                        <a:rPr lang="en-US" sz="2800" b="1" dirty="0" err="1">
                          <a:solidFill>
                            <a:srgbClr val="FF0000"/>
                          </a:solidFill>
                          <a:effectLst/>
                        </a:rPr>
                        <a:t>lịch</a:t>
                      </a:r>
                      <a:r>
                        <a:rPr lang="en-US" sz="2800" b="1" dirty="0">
                          <a:solidFill>
                            <a:srgbClr val="FF0000"/>
                          </a:solidFill>
                          <a:effectLst/>
                        </a:rPr>
                        <a:t> </a:t>
                      </a:r>
                      <a:r>
                        <a:rPr lang="en-US" sz="2800" b="1" dirty="0" err="1">
                          <a:solidFill>
                            <a:srgbClr val="FF0000"/>
                          </a:solidFill>
                          <a:effectLst/>
                        </a:rPr>
                        <a:t>sử</a:t>
                      </a:r>
                      <a:r>
                        <a:rPr lang="en-US" sz="2800" b="1" dirty="0">
                          <a:solidFill>
                            <a:srgbClr val="FF0000"/>
                          </a:solidFill>
                          <a:effectLst/>
                        </a:rPr>
                        <a:t> </a:t>
                      </a:r>
                      <a:r>
                        <a:rPr lang="en-US" sz="2800" b="1" dirty="0" err="1">
                          <a:solidFill>
                            <a:srgbClr val="FF0000"/>
                          </a:solidFill>
                          <a:effectLst/>
                        </a:rPr>
                        <a:t>Việt</a:t>
                      </a:r>
                      <a:r>
                        <a:rPr lang="en-US" sz="2800" b="1" dirty="0">
                          <a:solidFill>
                            <a:srgbClr val="FF0000"/>
                          </a:solidFill>
                          <a:effectLst/>
                        </a:rPr>
                        <a:t> Nam? </a:t>
                      </a:r>
                      <a:r>
                        <a:rPr lang="en-US" sz="2800" b="1" dirty="0" err="1">
                          <a:solidFill>
                            <a:srgbClr val="FF0000"/>
                          </a:solidFill>
                          <a:effectLst/>
                        </a:rPr>
                        <a:t>Thường</a:t>
                      </a:r>
                      <a:r>
                        <a:rPr lang="en-US" sz="2800" b="1" dirty="0">
                          <a:solidFill>
                            <a:srgbClr val="FF0000"/>
                          </a:solidFill>
                          <a:effectLst/>
                        </a:rPr>
                        <a:t> </a:t>
                      </a:r>
                      <a:r>
                        <a:rPr lang="en-US" sz="2800" b="1" dirty="0" err="1">
                          <a:solidFill>
                            <a:srgbClr val="FF0000"/>
                          </a:solidFill>
                          <a:effectLst/>
                        </a:rPr>
                        <a:t>được</a:t>
                      </a:r>
                      <a:r>
                        <a:rPr lang="en-US" sz="2800" b="1" dirty="0">
                          <a:solidFill>
                            <a:srgbClr val="FF0000"/>
                          </a:solidFill>
                          <a:effectLst/>
                        </a:rPr>
                        <a:t> </a:t>
                      </a:r>
                      <a:r>
                        <a:rPr lang="en-US" sz="2800" b="1" dirty="0" err="1">
                          <a:solidFill>
                            <a:srgbClr val="FF0000"/>
                          </a:solidFill>
                          <a:effectLst/>
                        </a:rPr>
                        <a:t>sử</a:t>
                      </a:r>
                      <a:r>
                        <a:rPr lang="en-US" sz="2800" b="1" dirty="0">
                          <a:solidFill>
                            <a:srgbClr val="FF0000"/>
                          </a:solidFill>
                          <a:effectLst/>
                        </a:rPr>
                        <a:t> </a:t>
                      </a:r>
                      <a:r>
                        <a:rPr lang="en-US" sz="2800" b="1" dirty="0" err="1">
                          <a:solidFill>
                            <a:srgbClr val="FF0000"/>
                          </a:solidFill>
                          <a:effectLst/>
                        </a:rPr>
                        <a:t>dụng</a:t>
                      </a:r>
                      <a:r>
                        <a:rPr lang="en-US" sz="2800" b="1" dirty="0">
                          <a:solidFill>
                            <a:srgbClr val="FF0000"/>
                          </a:solidFill>
                          <a:effectLst/>
                        </a:rPr>
                        <a:t> </a:t>
                      </a:r>
                      <a:r>
                        <a:rPr lang="en-US" sz="2800" b="1" dirty="0" err="1">
                          <a:solidFill>
                            <a:srgbClr val="FF0000"/>
                          </a:solidFill>
                          <a:effectLst/>
                        </a:rPr>
                        <a:t>trong</a:t>
                      </a:r>
                      <a:r>
                        <a:rPr lang="en-US" sz="2800" b="1" dirty="0">
                          <a:solidFill>
                            <a:srgbClr val="FF0000"/>
                          </a:solidFill>
                          <a:effectLst/>
                        </a:rPr>
                        <a:t> </a:t>
                      </a:r>
                      <a:r>
                        <a:rPr lang="en-US" sz="2800" b="1" dirty="0" err="1">
                          <a:solidFill>
                            <a:srgbClr val="FF0000"/>
                          </a:solidFill>
                          <a:effectLst/>
                        </a:rPr>
                        <a:t>dịp</a:t>
                      </a:r>
                      <a:r>
                        <a:rPr lang="en-US" sz="2800" b="1" dirty="0">
                          <a:solidFill>
                            <a:srgbClr val="FF0000"/>
                          </a:solidFill>
                          <a:effectLst/>
                        </a:rPr>
                        <a:t> </a:t>
                      </a:r>
                      <a:r>
                        <a:rPr lang="en-US" sz="2800" b="1" dirty="0" err="1">
                          <a:solidFill>
                            <a:srgbClr val="FF0000"/>
                          </a:solidFill>
                          <a:effectLst/>
                        </a:rPr>
                        <a:t>nào</a:t>
                      </a:r>
                      <a:r>
                        <a:rPr lang="en-US" sz="2800" b="1" dirty="0">
                          <a:solidFill>
                            <a:srgbClr val="FF0000"/>
                          </a:solidFill>
                          <a:effectLst/>
                        </a:rPr>
                        <a:t>? </a:t>
                      </a:r>
                      <a:r>
                        <a:rPr lang="en-US" sz="2800" b="1" dirty="0" err="1">
                          <a:solidFill>
                            <a:srgbClr val="FF0000"/>
                          </a:solidFill>
                          <a:effectLst/>
                        </a:rPr>
                        <a:t>Hiện</a:t>
                      </a:r>
                      <a:r>
                        <a:rPr lang="en-US" sz="2800" b="1" dirty="0">
                          <a:solidFill>
                            <a:srgbClr val="FF0000"/>
                          </a:solidFill>
                          <a:effectLst/>
                        </a:rPr>
                        <a:t> nay </a:t>
                      </a:r>
                      <a:r>
                        <a:rPr lang="en-US" sz="2800" b="1" dirty="0" err="1">
                          <a:solidFill>
                            <a:srgbClr val="FF0000"/>
                          </a:solidFill>
                          <a:effectLst/>
                        </a:rPr>
                        <a:t>phong</a:t>
                      </a:r>
                      <a:r>
                        <a:rPr lang="en-US" sz="2800" b="1" dirty="0">
                          <a:solidFill>
                            <a:srgbClr val="FF0000"/>
                          </a:solidFill>
                          <a:effectLst/>
                        </a:rPr>
                        <a:t> </a:t>
                      </a:r>
                      <a:r>
                        <a:rPr lang="en-US" sz="2800" b="1" dirty="0" err="1">
                          <a:solidFill>
                            <a:srgbClr val="FF0000"/>
                          </a:solidFill>
                          <a:effectLst/>
                        </a:rPr>
                        <a:t>tục</a:t>
                      </a:r>
                      <a:r>
                        <a:rPr lang="en-US" sz="2800" b="1" dirty="0">
                          <a:solidFill>
                            <a:srgbClr val="FF0000"/>
                          </a:solidFill>
                          <a:effectLst/>
                        </a:rPr>
                        <a:t> </a:t>
                      </a:r>
                      <a:r>
                        <a:rPr lang="en-US" sz="2800" b="1" dirty="0" err="1">
                          <a:solidFill>
                            <a:srgbClr val="FF0000"/>
                          </a:solidFill>
                          <a:effectLst/>
                        </a:rPr>
                        <a:t>này</a:t>
                      </a:r>
                      <a:r>
                        <a:rPr lang="en-US" sz="2800" b="1" dirty="0">
                          <a:solidFill>
                            <a:srgbClr val="FF0000"/>
                          </a:solidFill>
                          <a:effectLst/>
                        </a:rPr>
                        <a:t> </a:t>
                      </a:r>
                      <a:r>
                        <a:rPr lang="en-US" sz="2800" b="1" dirty="0" err="1">
                          <a:solidFill>
                            <a:srgbClr val="FF0000"/>
                          </a:solidFill>
                          <a:effectLst/>
                        </a:rPr>
                        <a:t>còn</a:t>
                      </a:r>
                      <a:r>
                        <a:rPr lang="en-US" sz="2800" b="1" dirty="0">
                          <a:solidFill>
                            <a:srgbClr val="FF0000"/>
                          </a:solidFill>
                          <a:effectLst/>
                        </a:rPr>
                        <a:t> </a:t>
                      </a:r>
                      <a:r>
                        <a:rPr lang="en-US" sz="2800" b="1" dirty="0" err="1">
                          <a:solidFill>
                            <a:srgbClr val="FF0000"/>
                          </a:solidFill>
                          <a:effectLst/>
                        </a:rPr>
                        <a:t>được</a:t>
                      </a:r>
                      <a:r>
                        <a:rPr lang="en-US" sz="2800" b="1" dirty="0">
                          <a:solidFill>
                            <a:srgbClr val="FF0000"/>
                          </a:solidFill>
                          <a:effectLst/>
                        </a:rPr>
                        <a:t> </a:t>
                      </a:r>
                      <a:r>
                        <a:rPr lang="en-US" sz="2800" b="1" dirty="0" err="1">
                          <a:solidFill>
                            <a:srgbClr val="FF0000"/>
                          </a:solidFill>
                          <a:effectLst/>
                        </a:rPr>
                        <a:t>duy</a:t>
                      </a:r>
                      <a:r>
                        <a:rPr lang="en-US" sz="2800" b="1" dirty="0">
                          <a:solidFill>
                            <a:srgbClr val="FF0000"/>
                          </a:solidFill>
                          <a:effectLst/>
                        </a:rPr>
                        <a:t> </a:t>
                      </a:r>
                      <a:r>
                        <a:rPr lang="en-US" sz="2800" b="1" dirty="0" err="1">
                          <a:solidFill>
                            <a:srgbClr val="FF0000"/>
                          </a:solidFill>
                          <a:effectLst/>
                        </a:rPr>
                        <a:t>trì</a:t>
                      </a:r>
                      <a:r>
                        <a:rPr lang="en-US" sz="2800" b="1" dirty="0">
                          <a:solidFill>
                            <a:srgbClr val="FF0000"/>
                          </a:solidFill>
                          <a:effectLst/>
                        </a:rPr>
                        <a:t> </a:t>
                      </a:r>
                      <a:r>
                        <a:rPr lang="en-US" sz="2800" b="1" dirty="0" err="1">
                          <a:solidFill>
                            <a:srgbClr val="FF0000"/>
                          </a:solidFill>
                          <a:effectLst/>
                        </a:rPr>
                        <a:t>không</a:t>
                      </a:r>
                      <a:r>
                        <a:rPr lang="en-US" sz="2800" b="1" dirty="0">
                          <a:solidFill>
                            <a:srgbClr val="FF0000"/>
                          </a:solidFill>
                          <a:effectLst/>
                        </a:rPr>
                        <a:t>?</a:t>
                      </a:r>
                      <a:endParaRPr lang="en-US" sz="2800" b="1" dirty="0">
                        <a:solidFill>
                          <a:srgbClr val="FF0000"/>
                        </a:solidFill>
                        <a:effectLst/>
                        <a:latin typeface="Calibri"/>
                        <a:ea typeface="Calibri"/>
                        <a:cs typeface="Times New Roman"/>
                      </a:endParaRPr>
                    </a:p>
                  </a:txBody>
                  <a:tcPr marL="68580" marR="68580" marT="0" marB="0"/>
                </a:tc>
                <a:tc>
                  <a:txBody>
                    <a:bodyPr/>
                    <a:lstStyle/>
                    <a:p>
                      <a:pPr algn="just">
                        <a:spcAft>
                          <a:spcPts val="0"/>
                        </a:spcAft>
                      </a:pPr>
                      <a:r>
                        <a:rPr lang="en-US" sz="2800" dirty="0">
                          <a:effectLst/>
                        </a:rPr>
                        <a:t> </a:t>
                      </a:r>
                      <a:endParaRPr lang="en-US" sz="2800" dirty="0">
                        <a:effectLst/>
                        <a:latin typeface="Calibri"/>
                        <a:ea typeface="Calibri"/>
                        <a:cs typeface="Times New Roman"/>
                      </a:endParaRPr>
                    </a:p>
                  </a:txBody>
                  <a:tcPr marL="68580" marR="68580" marT="0" marB="0"/>
                </a:tc>
              </a:tr>
              <a:tr h="645379">
                <a:tc>
                  <a:txBody>
                    <a:bodyPr/>
                    <a:lstStyle/>
                    <a:p>
                      <a:pPr algn="just">
                        <a:spcBef>
                          <a:spcPts val="600"/>
                        </a:spcBef>
                        <a:spcAft>
                          <a:spcPts val="0"/>
                        </a:spcAft>
                      </a:pPr>
                      <a:r>
                        <a:rPr lang="en-US" sz="2800" b="1" dirty="0" err="1">
                          <a:solidFill>
                            <a:srgbClr val="FF0000"/>
                          </a:solidFill>
                          <a:effectLst/>
                        </a:rPr>
                        <a:t>Câu</a:t>
                      </a:r>
                      <a:r>
                        <a:rPr lang="en-US" sz="2800" b="1" dirty="0">
                          <a:solidFill>
                            <a:srgbClr val="FF0000"/>
                          </a:solidFill>
                          <a:effectLst/>
                        </a:rPr>
                        <a:t> 3: </a:t>
                      </a:r>
                      <a:r>
                        <a:rPr lang="en-US" sz="2800" b="1" dirty="0" err="1">
                          <a:solidFill>
                            <a:srgbClr val="FF0000"/>
                          </a:solidFill>
                          <a:effectLst/>
                        </a:rPr>
                        <a:t>Những</a:t>
                      </a:r>
                      <a:r>
                        <a:rPr lang="en-US" sz="2800" b="1" dirty="0">
                          <a:solidFill>
                            <a:srgbClr val="FF0000"/>
                          </a:solidFill>
                          <a:effectLst/>
                        </a:rPr>
                        <a:t> </a:t>
                      </a:r>
                      <a:r>
                        <a:rPr lang="en-US" sz="2800" b="1" dirty="0" err="1">
                          <a:solidFill>
                            <a:srgbClr val="FF0000"/>
                          </a:solidFill>
                          <a:effectLst/>
                        </a:rPr>
                        <a:t>nét</a:t>
                      </a:r>
                      <a:r>
                        <a:rPr lang="en-US" sz="2800" b="1" dirty="0">
                          <a:solidFill>
                            <a:srgbClr val="FF0000"/>
                          </a:solidFill>
                          <a:effectLst/>
                        </a:rPr>
                        <a:t> </a:t>
                      </a:r>
                      <a:r>
                        <a:rPr lang="en-US" sz="2800" b="1" dirty="0" err="1">
                          <a:solidFill>
                            <a:srgbClr val="FF0000"/>
                          </a:solidFill>
                          <a:effectLst/>
                        </a:rPr>
                        <a:t>văn</a:t>
                      </a:r>
                      <a:r>
                        <a:rPr lang="en-US" sz="2800" b="1" dirty="0">
                          <a:solidFill>
                            <a:srgbClr val="FF0000"/>
                          </a:solidFill>
                          <a:effectLst/>
                        </a:rPr>
                        <a:t> </a:t>
                      </a:r>
                      <a:r>
                        <a:rPr lang="en-US" sz="2800" b="1" dirty="0" err="1">
                          <a:solidFill>
                            <a:srgbClr val="FF0000"/>
                          </a:solidFill>
                          <a:effectLst/>
                        </a:rPr>
                        <a:t>hoá</a:t>
                      </a:r>
                      <a:r>
                        <a:rPr lang="en-US" sz="2800" b="1" dirty="0">
                          <a:solidFill>
                            <a:srgbClr val="FF0000"/>
                          </a:solidFill>
                          <a:effectLst/>
                        </a:rPr>
                        <a:t> </a:t>
                      </a:r>
                      <a:r>
                        <a:rPr lang="en-US" sz="2800" b="1" dirty="0" err="1">
                          <a:solidFill>
                            <a:srgbClr val="FF0000"/>
                          </a:solidFill>
                          <a:effectLst/>
                        </a:rPr>
                        <a:t>có</a:t>
                      </a:r>
                      <a:r>
                        <a:rPr lang="en-US" sz="2800" b="1" dirty="0">
                          <a:solidFill>
                            <a:srgbClr val="FF0000"/>
                          </a:solidFill>
                          <a:effectLst/>
                        </a:rPr>
                        <a:t> </a:t>
                      </a:r>
                      <a:r>
                        <a:rPr lang="en-US" sz="2800" b="1" dirty="0" err="1">
                          <a:solidFill>
                            <a:srgbClr val="FF0000"/>
                          </a:solidFill>
                          <a:effectLst/>
                        </a:rPr>
                        <a:t>từ</a:t>
                      </a:r>
                      <a:r>
                        <a:rPr lang="en-US" sz="2800" b="1" dirty="0">
                          <a:solidFill>
                            <a:srgbClr val="FF0000"/>
                          </a:solidFill>
                          <a:effectLst/>
                        </a:rPr>
                        <a:t> </a:t>
                      </a:r>
                      <a:r>
                        <a:rPr lang="en-US" sz="2800" b="1" dirty="0" err="1">
                          <a:solidFill>
                            <a:srgbClr val="FF0000"/>
                          </a:solidFill>
                          <a:effectLst/>
                        </a:rPr>
                        <a:t>thời</a:t>
                      </a:r>
                      <a:r>
                        <a:rPr lang="en-US" sz="2800" b="1" dirty="0">
                          <a:solidFill>
                            <a:srgbClr val="FF0000"/>
                          </a:solidFill>
                          <a:effectLst/>
                        </a:rPr>
                        <a:t> </a:t>
                      </a:r>
                      <a:r>
                        <a:rPr lang="en-US" sz="2800" b="1" dirty="0" err="1">
                          <a:solidFill>
                            <a:srgbClr val="FF0000"/>
                          </a:solidFill>
                          <a:effectLst/>
                        </a:rPr>
                        <a:t>Văn</a:t>
                      </a:r>
                      <a:r>
                        <a:rPr lang="en-US" sz="2800" b="1" dirty="0">
                          <a:solidFill>
                            <a:srgbClr val="FF0000"/>
                          </a:solidFill>
                          <a:effectLst/>
                        </a:rPr>
                        <a:t> Lang-</a:t>
                      </a:r>
                      <a:r>
                        <a:rPr lang="en-US" sz="2800" b="1" dirty="0" err="1">
                          <a:solidFill>
                            <a:srgbClr val="FF0000"/>
                          </a:solidFill>
                          <a:effectLst/>
                        </a:rPr>
                        <a:t>Âu</a:t>
                      </a:r>
                      <a:r>
                        <a:rPr lang="en-US" sz="2800" b="1" dirty="0">
                          <a:solidFill>
                            <a:srgbClr val="FF0000"/>
                          </a:solidFill>
                          <a:effectLst/>
                        </a:rPr>
                        <a:t> </a:t>
                      </a:r>
                      <a:r>
                        <a:rPr lang="en-US" sz="2800" b="1" dirty="0" err="1">
                          <a:solidFill>
                            <a:srgbClr val="FF0000"/>
                          </a:solidFill>
                          <a:effectLst/>
                        </a:rPr>
                        <a:t>Lạc</a:t>
                      </a:r>
                      <a:r>
                        <a:rPr lang="en-US" sz="2800" b="1" dirty="0">
                          <a:solidFill>
                            <a:srgbClr val="FF0000"/>
                          </a:solidFill>
                          <a:effectLst/>
                        </a:rPr>
                        <a:t> </a:t>
                      </a:r>
                      <a:r>
                        <a:rPr lang="en-US" sz="2800" b="1" dirty="0" err="1">
                          <a:solidFill>
                            <a:srgbClr val="FF0000"/>
                          </a:solidFill>
                          <a:effectLst/>
                        </a:rPr>
                        <a:t>vẫn</a:t>
                      </a:r>
                      <a:r>
                        <a:rPr lang="en-US" sz="2800" b="1" dirty="0">
                          <a:solidFill>
                            <a:srgbClr val="FF0000"/>
                          </a:solidFill>
                          <a:effectLst/>
                        </a:rPr>
                        <a:t> </a:t>
                      </a:r>
                      <a:r>
                        <a:rPr lang="en-US" sz="2800" b="1" dirty="0" err="1">
                          <a:solidFill>
                            <a:srgbClr val="FF0000"/>
                          </a:solidFill>
                          <a:effectLst/>
                        </a:rPr>
                        <a:t>được</a:t>
                      </a:r>
                      <a:r>
                        <a:rPr lang="en-US" sz="2800" b="1" dirty="0">
                          <a:solidFill>
                            <a:srgbClr val="FF0000"/>
                          </a:solidFill>
                          <a:effectLst/>
                        </a:rPr>
                        <a:t> </a:t>
                      </a:r>
                      <a:r>
                        <a:rPr lang="en-US" sz="2800" b="1" dirty="0" err="1">
                          <a:solidFill>
                            <a:srgbClr val="FF0000"/>
                          </a:solidFill>
                          <a:effectLst/>
                        </a:rPr>
                        <a:t>duy</a:t>
                      </a:r>
                      <a:r>
                        <a:rPr lang="en-US" sz="2800" b="1" dirty="0">
                          <a:solidFill>
                            <a:srgbClr val="FF0000"/>
                          </a:solidFill>
                          <a:effectLst/>
                        </a:rPr>
                        <a:t> </a:t>
                      </a:r>
                      <a:r>
                        <a:rPr lang="en-US" sz="2800" b="1" dirty="0" err="1">
                          <a:solidFill>
                            <a:srgbClr val="FF0000"/>
                          </a:solidFill>
                          <a:effectLst/>
                        </a:rPr>
                        <a:t>trì</a:t>
                      </a:r>
                      <a:r>
                        <a:rPr lang="en-US" sz="2800" b="1" dirty="0">
                          <a:solidFill>
                            <a:srgbClr val="FF0000"/>
                          </a:solidFill>
                          <a:effectLst/>
                        </a:rPr>
                        <a:t> </a:t>
                      </a:r>
                      <a:r>
                        <a:rPr lang="en-US" sz="2800" b="1" dirty="0" err="1">
                          <a:solidFill>
                            <a:srgbClr val="FF0000"/>
                          </a:solidFill>
                          <a:effectLst/>
                        </a:rPr>
                        <a:t>trong</a:t>
                      </a:r>
                      <a:r>
                        <a:rPr lang="en-US" sz="2800" b="1" dirty="0">
                          <a:solidFill>
                            <a:srgbClr val="FF0000"/>
                          </a:solidFill>
                          <a:effectLst/>
                        </a:rPr>
                        <a:t> </a:t>
                      </a:r>
                      <a:r>
                        <a:rPr lang="en-US" sz="2800" b="1" dirty="0" err="1">
                          <a:solidFill>
                            <a:srgbClr val="FF0000"/>
                          </a:solidFill>
                          <a:effectLst/>
                        </a:rPr>
                        <a:t>thời</a:t>
                      </a:r>
                      <a:r>
                        <a:rPr lang="en-US" sz="2800" b="1" dirty="0">
                          <a:solidFill>
                            <a:srgbClr val="FF0000"/>
                          </a:solidFill>
                          <a:effectLst/>
                        </a:rPr>
                        <a:t> </a:t>
                      </a:r>
                      <a:r>
                        <a:rPr lang="en-US" sz="2800" b="1" dirty="0" err="1">
                          <a:solidFill>
                            <a:srgbClr val="FF0000"/>
                          </a:solidFill>
                          <a:effectLst/>
                        </a:rPr>
                        <a:t>kì</a:t>
                      </a:r>
                      <a:r>
                        <a:rPr lang="en-US" sz="2800" b="1" dirty="0">
                          <a:solidFill>
                            <a:srgbClr val="FF0000"/>
                          </a:solidFill>
                          <a:effectLst/>
                        </a:rPr>
                        <a:t> </a:t>
                      </a:r>
                      <a:r>
                        <a:rPr lang="en-US" sz="2800" b="1" dirty="0" err="1">
                          <a:solidFill>
                            <a:srgbClr val="FF0000"/>
                          </a:solidFill>
                          <a:effectLst/>
                        </a:rPr>
                        <a:t>Bắc</a:t>
                      </a:r>
                      <a:r>
                        <a:rPr lang="en-US" sz="2800" b="1" dirty="0">
                          <a:solidFill>
                            <a:srgbClr val="FF0000"/>
                          </a:solidFill>
                          <a:effectLst/>
                        </a:rPr>
                        <a:t> </a:t>
                      </a:r>
                      <a:r>
                        <a:rPr lang="en-US" sz="2800" b="1" dirty="0" err="1">
                          <a:solidFill>
                            <a:srgbClr val="FF0000"/>
                          </a:solidFill>
                          <a:effectLst/>
                        </a:rPr>
                        <a:t>thuộc</a:t>
                      </a:r>
                      <a:r>
                        <a:rPr lang="en-US" sz="2800" b="1" dirty="0">
                          <a:solidFill>
                            <a:srgbClr val="FF0000"/>
                          </a:solidFill>
                          <a:effectLst/>
                        </a:rPr>
                        <a:t> </a:t>
                      </a:r>
                      <a:r>
                        <a:rPr lang="en-US" sz="2800" b="1" dirty="0" err="1">
                          <a:solidFill>
                            <a:srgbClr val="FF0000"/>
                          </a:solidFill>
                          <a:effectLst/>
                        </a:rPr>
                        <a:t>chứng</a:t>
                      </a:r>
                      <a:r>
                        <a:rPr lang="en-US" sz="2800" b="1" dirty="0">
                          <a:solidFill>
                            <a:srgbClr val="FF0000"/>
                          </a:solidFill>
                          <a:effectLst/>
                        </a:rPr>
                        <a:t> </a:t>
                      </a:r>
                      <a:r>
                        <a:rPr lang="en-US" sz="2800" b="1" dirty="0" err="1">
                          <a:solidFill>
                            <a:srgbClr val="FF0000"/>
                          </a:solidFill>
                          <a:effectLst/>
                        </a:rPr>
                        <a:t>tỏ</a:t>
                      </a:r>
                      <a:r>
                        <a:rPr lang="en-US" sz="2800" b="1" dirty="0">
                          <a:solidFill>
                            <a:srgbClr val="FF0000"/>
                          </a:solidFill>
                          <a:effectLst/>
                        </a:rPr>
                        <a:t> </a:t>
                      </a:r>
                      <a:r>
                        <a:rPr lang="en-US" sz="2800" b="1" dirty="0" err="1">
                          <a:solidFill>
                            <a:srgbClr val="FF0000"/>
                          </a:solidFill>
                          <a:effectLst/>
                        </a:rPr>
                        <a:t>điều</a:t>
                      </a:r>
                      <a:r>
                        <a:rPr lang="en-US" sz="2800" b="1" dirty="0">
                          <a:solidFill>
                            <a:srgbClr val="FF0000"/>
                          </a:solidFill>
                          <a:effectLst/>
                        </a:rPr>
                        <a:t> </a:t>
                      </a:r>
                      <a:r>
                        <a:rPr lang="en-US" sz="2800" b="1" dirty="0" err="1">
                          <a:solidFill>
                            <a:srgbClr val="FF0000"/>
                          </a:solidFill>
                          <a:effectLst/>
                        </a:rPr>
                        <a:t>gì</a:t>
                      </a:r>
                      <a:r>
                        <a:rPr lang="en-US" sz="2800" b="1" dirty="0">
                          <a:solidFill>
                            <a:srgbClr val="FF0000"/>
                          </a:solidFill>
                          <a:effectLst/>
                        </a:rPr>
                        <a:t>?</a:t>
                      </a:r>
                      <a:endParaRPr lang="en-US" sz="2800" b="1" dirty="0">
                        <a:solidFill>
                          <a:srgbClr val="FF0000"/>
                        </a:solidFill>
                        <a:effectLst/>
                        <a:latin typeface="Times New Roman"/>
                        <a:ea typeface="Calibri"/>
                      </a:endParaRPr>
                    </a:p>
                  </a:txBody>
                  <a:tcPr marL="68580" marR="68580" marT="0" marB="0"/>
                </a:tc>
                <a:tc>
                  <a:txBody>
                    <a:bodyPr/>
                    <a:lstStyle/>
                    <a:p>
                      <a:pPr algn="just">
                        <a:spcBef>
                          <a:spcPts val="600"/>
                        </a:spcBef>
                        <a:spcAft>
                          <a:spcPts val="0"/>
                        </a:spcAft>
                      </a:pPr>
                      <a:r>
                        <a:rPr lang="en-US" sz="2800" dirty="0">
                          <a:effectLst/>
                        </a:rPr>
                        <a:t> </a:t>
                      </a:r>
                      <a:endParaRPr lang="en-US" sz="2800" dirty="0">
                        <a:solidFill>
                          <a:srgbClr val="000000"/>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4181730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2716466"/>
              </p:ext>
            </p:extLst>
          </p:nvPr>
        </p:nvGraphicFramePr>
        <p:xfrm>
          <a:off x="215562" y="656852"/>
          <a:ext cx="11833869" cy="5486400"/>
        </p:xfrm>
        <a:graphic>
          <a:graphicData uri="http://schemas.openxmlformats.org/drawingml/2006/table">
            <a:tbl>
              <a:tblPr firstRow="1" firstCol="1" bandRow="1">
                <a:tableStyleId>{5C22544A-7EE6-4342-B048-85BDC9FD1C3A}</a:tableStyleId>
              </a:tblPr>
              <a:tblGrid>
                <a:gridCol w="3492536"/>
                <a:gridCol w="8341333"/>
              </a:tblGrid>
              <a:tr h="197788">
                <a:tc>
                  <a:txBody>
                    <a:bodyPr/>
                    <a:lstStyle/>
                    <a:p>
                      <a:pPr algn="ctr">
                        <a:spcBef>
                          <a:spcPts val="600"/>
                        </a:spcBef>
                        <a:spcAft>
                          <a:spcPts val="0"/>
                        </a:spcAft>
                      </a:pPr>
                      <a:r>
                        <a:rPr lang="en-US" sz="3600" dirty="0" err="1">
                          <a:effectLst/>
                        </a:rPr>
                        <a:t>Yêu</a:t>
                      </a:r>
                      <a:r>
                        <a:rPr lang="en-US" sz="3600" dirty="0">
                          <a:effectLst/>
                        </a:rPr>
                        <a:t> </a:t>
                      </a:r>
                      <a:r>
                        <a:rPr lang="en-US" sz="3600" dirty="0" err="1">
                          <a:effectLst/>
                        </a:rPr>
                        <a:t>cầu</a:t>
                      </a:r>
                      <a:endParaRPr lang="en-US" sz="3600" dirty="0">
                        <a:solidFill>
                          <a:srgbClr val="000000"/>
                        </a:solidFill>
                        <a:effectLst/>
                        <a:latin typeface="Times New Roman"/>
                        <a:ea typeface="Calibri"/>
                      </a:endParaRPr>
                    </a:p>
                  </a:txBody>
                  <a:tcPr marL="68465" marR="68465" marT="0" marB="0"/>
                </a:tc>
                <a:tc>
                  <a:txBody>
                    <a:bodyPr/>
                    <a:lstStyle/>
                    <a:p>
                      <a:pPr algn="ctr">
                        <a:spcBef>
                          <a:spcPts val="600"/>
                        </a:spcBef>
                        <a:spcAft>
                          <a:spcPts val="0"/>
                        </a:spcAft>
                      </a:pPr>
                      <a:r>
                        <a:rPr lang="en-US" sz="3600">
                          <a:effectLst/>
                        </a:rPr>
                        <a:t>Sản phẩm</a:t>
                      </a:r>
                      <a:endParaRPr lang="en-US" sz="3600">
                        <a:solidFill>
                          <a:srgbClr val="000000"/>
                        </a:solidFill>
                        <a:effectLst/>
                        <a:latin typeface="Times New Roman"/>
                        <a:ea typeface="Calibri"/>
                      </a:endParaRPr>
                    </a:p>
                  </a:txBody>
                  <a:tcPr marL="68465" marR="68465" marT="0" marB="0"/>
                </a:tc>
              </a:tr>
              <a:tr h="988940">
                <a:tc>
                  <a:txBody>
                    <a:bodyPr/>
                    <a:lstStyle/>
                    <a:p>
                      <a:pPr algn="just">
                        <a:spcAft>
                          <a:spcPts val="0"/>
                        </a:spcAft>
                      </a:pPr>
                      <a:r>
                        <a:rPr lang="en-US" sz="3600" dirty="0" err="1">
                          <a:effectLst/>
                        </a:rPr>
                        <a:t>Câu</a:t>
                      </a:r>
                      <a:r>
                        <a:rPr lang="en-US" sz="3600" dirty="0">
                          <a:effectLst/>
                        </a:rPr>
                        <a:t> 1: </a:t>
                      </a:r>
                      <a:r>
                        <a:rPr lang="en-US" sz="3600" dirty="0" err="1">
                          <a:effectLst/>
                        </a:rPr>
                        <a:t>Những</a:t>
                      </a:r>
                      <a:r>
                        <a:rPr lang="en-US" sz="3600" dirty="0">
                          <a:effectLst/>
                        </a:rPr>
                        <a:t> </a:t>
                      </a:r>
                      <a:r>
                        <a:rPr lang="en-US" sz="3600" dirty="0" err="1">
                          <a:effectLst/>
                        </a:rPr>
                        <a:t>biểu</a:t>
                      </a:r>
                      <a:r>
                        <a:rPr lang="en-US" sz="3600" dirty="0">
                          <a:effectLst/>
                        </a:rPr>
                        <a:t> </a:t>
                      </a:r>
                      <a:r>
                        <a:rPr lang="en-US" sz="3600" dirty="0" err="1">
                          <a:effectLst/>
                        </a:rPr>
                        <a:t>hiện</a:t>
                      </a:r>
                      <a:r>
                        <a:rPr lang="en-US" sz="3600" dirty="0">
                          <a:effectLst/>
                        </a:rPr>
                        <a:t> </a:t>
                      </a:r>
                      <a:r>
                        <a:rPr lang="en-US" sz="3600" dirty="0" err="1">
                          <a:effectLst/>
                        </a:rPr>
                        <a:t>nào</a:t>
                      </a:r>
                      <a:r>
                        <a:rPr lang="en-US" sz="3600" dirty="0">
                          <a:effectLst/>
                        </a:rPr>
                        <a:t> </a:t>
                      </a:r>
                      <a:r>
                        <a:rPr lang="en-US" sz="3600" dirty="0" err="1">
                          <a:effectLst/>
                        </a:rPr>
                        <a:t>cho</a:t>
                      </a:r>
                      <a:r>
                        <a:rPr lang="en-US" sz="3600" dirty="0">
                          <a:effectLst/>
                        </a:rPr>
                        <a:t> </a:t>
                      </a:r>
                      <a:r>
                        <a:rPr lang="en-US" sz="3600" dirty="0" err="1">
                          <a:effectLst/>
                        </a:rPr>
                        <a:t>thấy</a:t>
                      </a:r>
                      <a:r>
                        <a:rPr lang="en-US" sz="3600" dirty="0">
                          <a:effectLst/>
                        </a:rPr>
                        <a:t> </a:t>
                      </a:r>
                      <a:r>
                        <a:rPr lang="en-US" sz="3600" dirty="0" err="1">
                          <a:effectLst/>
                        </a:rPr>
                        <a:t>chính</a:t>
                      </a:r>
                      <a:r>
                        <a:rPr lang="en-US" sz="3600" dirty="0">
                          <a:effectLst/>
                        </a:rPr>
                        <a:t> </a:t>
                      </a:r>
                      <a:r>
                        <a:rPr lang="en-US" sz="3600" dirty="0" err="1">
                          <a:effectLst/>
                        </a:rPr>
                        <a:t>sách</a:t>
                      </a:r>
                      <a:r>
                        <a:rPr lang="en-US" sz="3600" dirty="0">
                          <a:effectLst/>
                        </a:rPr>
                        <a:t> </a:t>
                      </a:r>
                      <a:r>
                        <a:rPr lang="en-US" sz="3600" dirty="0" err="1">
                          <a:effectLst/>
                        </a:rPr>
                        <a:t>đồng</a:t>
                      </a:r>
                      <a:r>
                        <a:rPr lang="en-US" sz="3600" dirty="0">
                          <a:effectLst/>
                        </a:rPr>
                        <a:t> </a:t>
                      </a:r>
                      <a:r>
                        <a:rPr lang="en-US" sz="3600" dirty="0" err="1">
                          <a:effectLst/>
                        </a:rPr>
                        <a:t>hóa</a:t>
                      </a:r>
                      <a:r>
                        <a:rPr lang="en-US" sz="3600" dirty="0">
                          <a:effectLst/>
                        </a:rPr>
                        <a:t> </a:t>
                      </a:r>
                      <a:r>
                        <a:rPr lang="en-US" sz="3600" dirty="0" err="1">
                          <a:effectLst/>
                        </a:rPr>
                        <a:t>của</a:t>
                      </a:r>
                      <a:r>
                        <a:rPr lang="en-US" sz="3600" dirty="0">
                          <a:effectLst/>
                        </a:rPr>
                        <a:t> </a:t>
                      </a:r>
                      <a:r>
                        <a:rPr lang="en-US" sz="3600" dirty="0" err="1">
                          <a:effectLst/>
                        </a:rPr>
                        <a:t>các</a:t>
                      </a:r>
                      <a:r>
                        <a:rPr lang="en-US" sz="3600" dirty="0">
                          <a:effectLst/>
                        </a:rPr>
                        <a:t> </a:t>
                      </a:r>
                      <a:r>
                        <a:rPr lang="en-US" sz="3600" dirty="0" err="1">
                          <a:effectLst/>
                        </a:rPr>
                        <a:t>triều</a:t>
                      </a:r>
                      <a:r>
                        <a:rPr lang="en-US" sz="3600" dirty="0">
                          <a:effectLst/>
                        </a:rPr>
                        <a:t> </a:t>
                      </a:r>
                      <a:r>
                        <a:rPr lang="en-US" sz="3600" dirty="0" err="1">
                          <a:effectLst/>
                        </a:rPr>
                        <a:t>đại</a:t>
                      </a:r>
                      <a:r>
                        <a:rPr lang="en-US" sz="3600" dirty="0">
                          <a:effectLst/>
                        </a:rPr>
                        <a:t> </a:t>
                      </a:r>
                      <a:r>
                        <a:rPr lang="en-US" sz="3600" dirty="0" err="1">
                          <a:effectLst/>
                        </a:rPr>
                        <a:t>phong</a:t>
                      </a:r>
                      <a:r>
                        <a:rPr lang="en-US" sz="3600" dirty="0">
                          <a:effectLst/>
                        </a:rPr>
                        <a:t> </a:t>
                      </a:r>
                      <a:r>
                        <a:rPr lang="en-US" sz="3600" dirty="0" err="1">
                          <a:effectLst/>
                        </a:rPr>
                        <a:t>kiến</a:t>
                      </a:r>
                      <a:r>
                        <a:rPr lang="en-US" sz="3600" dirty="0">
                          <a:effectLst/>
                        </a:rPr>
                        <a:t> </a:t>
                      </a:r>
                      <a:r>
                        <a:rPr lang="en-US" sz="3600" dirty="0" err="1">
                          <a:effectLst/>
                        </a:rPr>
                        <a:t>phương</a:t>
                      </a:r>
                      <a:r>
                        <a:rPr lang="en-US" sz="3600" dirty="0">
                          <a:effectLst/>
                        </a:rPr>
                        <a:t> </a:t>
                      </a:r>
                      <a:r>
                        <a:rPr lang="en-US" sz="3600" dirty="0" err="1">
                          <a:effectLst/>
                        </a:rPr>
                        <a:t>Bắc</a:t>
                      </a:r>
                      <a:r>
                        <a:rPr lang="en-US" sz="3600" dirty="0">
                          <a:effectLst/>
                        </a:rPr>
                        <a:t> </a:t>
                      </a:r>
                      <a:r>
                        <a:rPr lang="en-US" sz="3600" dirty="0" err="1">
                          <a:effectLst/>
                        </a:rPr>
                        <a:t>đối</a:t>
                      </a:r>
                      <a:r>
                        <a:rPr lang="en-US" sz="3600" dirty="0">
                          <a:effectLst/>
                        </a:rPr>
                        <a:t> </a:t>
                      </a:r>
                      <a:r>
                        <a:rPr lang="en-US" sz="3600" dirty="0" err="1">
                          <a:effectLst/>
                        </a:rPr>
                        <a:t>với</a:t>
                      </a:r>
                      <a:r>
                        <a:rPr lang="en-US" sz="3600" dirty="0">
                          <a:effectLst/>
                        </a:rPr>
                        <a:t> </a:t>
                      </a:r>
                      <a:r>
                        <a:rPr lang="en-US" sz="3600" dirty="0" err="1">
                          <a:effectLst/>
                        </a:rPr>
                        <a:t>nước</a:t>
                      </a:r>
                      <a:r>
                        <a:rPr lang="en-US" sz="3600" dirty="0">
                          <a:effectLst/>
                        </a:rPr>
                        <a:t> ta </a:t>
                      </a:r>
                      <a:r>
                        <a:rPr lang="en-US" sz="3600" dirty="0" err="1">
                          <a:effectLst/>
                        </a:rPr>
                        <a:t>đã</a:t>
                      </a:r>
                      <a:r>
                        <a:rPr lang="en-US" sz="3600" dirty="0">
                          <a:effectLst/>
                        </a:rPr>
                        <a:t> </a:t>
                      </a:r>
                      <a:r>
                        <a:rPr lang="en-US" sz="3600" dirty="0" err="1">
                          <a:effectLst/>
                        </a:rPr>
                        <a:t>thất</a:t>
                      </a:r>
                      <a:r>
                        <a:rPr lang="en-US" sz="3600" dirty="0">
                          <a:effectLst/>
                        </a:rPr>
                        <a:t> </a:t>
                      </a:r>
                      <a:r>
                        <a:rPr lang="en-US" sz="3600" dirty="0" err="1">
                          <a:effectLst/>
                        </a:rPr>
                        <a:t>bại</a:t>
                      </a:r>
                      <a:r>
                        <a:rPr lang="en-US" sz="3600" dirty="0">
                          <a:effectLst/>
                        </a:rPr>
                        <a:t>?</a:t>
                      </a:r>
                      <a:endParaRPr lang="en-US" sz="3600" dirty="0">
                        <a:effectLst/>
                        <a:latin typeface="Calibri"/>
                        <a:ea typeface="Calibri"/>
                        <a:cs typeface="Times New Roman"/>
                      </a:endParaRPr>
                    </a:p>
                  </a:txBody>
                  <a:tcPr marL="68465" marR="68465" marT="0" marB="0"/>
                </a:tc>
                <a:tc>
                  <a:txBody>
                    <a:bodyPr/>
                    <a:lstStyle/>
                    <a:p>
                      <a:pPr algn="just">
                        <a:spcAft>
                          <a:spcPts val="0"/>
                        </a:spcAft>
                      </a:pPr>
                      <a:r>
                        <a:rPr lang="nl-NL" sz="3600" dirty="0">
                          <a:effectLst/>
                        </a:rPr>
                        <a:t>- </a:t>
                      </a:r>
                      <a:r>
                        <a:rPr lang="nl-NL" sz="3600" b="1" dirty="0">
                          <a:effectLst/>
                        </a:rPr>
                        <a:t>Người Việt vẫn nghe - nói, truyền lại cho con cháu tiếng mẹ đẻ.</a:t>
                      </a:r>
                      <a:endParaRPr lang="en-US" sz="3600" b="1" dirty="0">
                        <a:effectLst/>
                      </a:endParaRPr>
                    </a:p>
                    <a:p>
                      <a:pPr algn="just">
                        <a:spcAft>
                          <a:spcPts val="0"/>
                        </a:spcAft>
                      </a:pPr>
                      <a:r>
                        <a:rPr lang="nl-NL" sz="3600" b="1" dirty="0">
                          <a:effectLst/>
                        </a:rPr>
                        <a:t>- Những tín ngưỡng truyền thống như thờ cúng tổ tiên, thờ các vị thần tự nhiên tiếp tục được duy trì.</a:t>
                      </a:r>
                      <a:endParaRPr lang="en-US" sz="3600" b="1" dirty="0">
                        <a:effectLst/>
                      </a:endParaRPr>
                    </a:p>
                    <a:p>
                      <a:pPr algn="just">
                        <a:spcAft>
                          <a:spcPts val="0"/>
                        </a:spcAft>
                      </a:pPr>
                      <a:r>
                        <a:rPr lang="nl-NL" sz="3600" b="1" dirty="0">
                          <a:effectLst/>
                        </a:rPr>
                        <a:t>- Phong tục, tập quán Việt vẫn được giữ gìn như tục nhuộm răng, ăn trầu, búi tóc, xăm mình, làm bánh chưng, bánh giầy</a:t>
                      </a:r>
                      <a:endParaRPr lang="en-US" sz="3600" b="1" dirty="0">
                        <a:effectLst/>
                        <a:latin typeface="Calibri"/>
                        <a:ea typeface="Calibri"/>
                        <a:cs typeface="Times New Roman"/>
                      </a:endParaRPr>
                    </a:p>
                  </a:txBody>
                  <a:tcPr marL="68465" marR="68465" marT="0" marB="0"/>
                </a:tc>
              </a:tr>
            </a:tbl>
          </a:graphicData>
        </a:graphic>
      </p:graphicFrame>
    </p:spTree>
    <p:extLst>
      <p:ext uri="{BB962C8B-B14F-4D97-AF65-F5344CB8AC3E}">
        <p14:creationId xmlns:p14="http://schemas.microsoft.com/office/powerpoint/2010/main" val="1481466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9218964"/>
              </p:ext>
            </p:extLst>
          </p:nvPr>
        </p:nvGraphicFramePr>
        <p:xfrm>
          <a:off x="215562" y="199652"/>
          <a:ext cx="11833869" cy="6339840"/>
        </p:xfrm>
        <a:graphic>
          <a:graphicData uri="http://schemas.openxmlformats.org/drawingml/2006/table">
            <a:tbl>
              <a:tblPr firstRow="1" firstCol="1" bandRow="1">
                <a:tableStyleId>{5C22544A-7EE6-4342-B048-85BDC9FD1C3A}</a:tableStyleId>
              </a:tblPr>
              <a:tblGrid>
                <a:gridCol w="3492536"/>
                <a:gridCol w="8341333"/>
              </a:tblGrid>
              <a:tr h="197788">
                <a:tc>
                  <a:txBody>
                    <a:bodyPr/>
                    <a:lstStyle/>
                    <a:p>
                      <a:pPr algn="ctr">
                        <a:spcBef>
                          <a:spcPts val="600"/>
                        </a:spcBef>
                        <a:spcAft>
                          <a:spcPts val="0"/>
                        </a:spcAft>
                      </a:pPr>
                      <a:r>
                        <a:rPr lang="en-US" sz="3200" b="1" dirty="0" err="1">
                          <a:effectLst/>
                        </a:rPr>
                        <a:t>Yêu</a:t>
                      </a:r>
                      <a:r>
                        <a:rPr lang="en-US" sz="3200" b="1" dirty="0">
                          <a:effectLst/>
                        </a:rPr>
                        <a:t> </a:t>
                      </a:r>
                      <a:r>
                        <a:rPr lang="en-US" sz="3200" b="1" dirty="0" err="1">
                          <a:effectLst/>
                        </a:rPr>
                        <a:t>cầu</a:t>
                      </a:r>
                      <a:endParaRPr lang="en-US" sz="3200" b="1" dirty="0">
                        <a:solidFill>
                          <a:srgbClr val="000000"/>
                        </a:solidFill>
                        <a:effectLst/>
                        <a:latin typeface="Times New Roman"/>
                        <a:ea typeface="Calibri"/>
                      </a:endParaRPr>
                    </a:p>
                  </a:txBody>
                  <a:tcPr marL="68465" marR="68465" marT="0" marB="0"/>
                </a:tc>
                <a:tc>
                  <a:txBody>
                    <a:bodyPr/>
                    <a:lstStyle/>
                    <a:p>
                      <a:pPr algn="ctr">
                        <a:spcBef>
                          <a:spcPts val="600"/>
                        </a:spcBef>
                        <a:spcAft>
                          <a:spcPts val="0"/>
                        </a:spcAft>
                      </a:pPr>
                      <a:r>
                        <a:rPr lang="en-US" sz="3200" b="1" dirty="0" err="1">
                          <a:effectLst/>
                        </a:rPr>
                        <a:t>Sản</a:t>
                      </a:r>
                      <a:r>
                        <a:rPr lang="en-US" sz="3200" b="1" dirty="0">
                          <a:effectLst/>
                        </a:rPr>
                        <a:t> </a:t>
                      </a:r>
                      <a:r>
                        <a:rPr lang="en-US" sz="3200" b="1" dirty="0" err="1">
                          <a:effectLst/>
                        </a:rPr>
                        <a:t>phẩm</a:t>
                      </a:r>
                      <a:endParaRPr lang="en-US" sz="3200" b="1" dirty="0">
                        <a:solidFill>
                          <a:srgbClr val="000000"/>
                        </a:solidFill>
                        <a:effectLst/>
                        <a:latin typeface="Times New Roman"/>
                        <a:ea typeface="Calibri"/>
                      </a:endParaRPr>
                    </a:p>
                  </a:txBody>
                  <a:tcPr marL="68465" marR="68465" marT="0" marB="0"/>
                </a:tc>
              </a:tr>
              <a:tr h="1977881">
                <a:tc>
                  <a:txBody>
                    <a:bodyPr/>
                    <a:lstStyle/>
                    <a:p>
                      <a:pPr algn="just">
                        <a:spcAft>
                          <a:spcPts val="0"/>
                        </a:spcAft>
                      </a:pPr>
                      <a:r>
                        <a:rPr lang="en-US" sz="3200" b="1" dirty="0" err="1">
                          <a:effectLst/>
                        </a:rPr>
                        <a:t>Câu</a:t>
                      </a:r>
                      <a:r>
                        <a:rPr lang="en-US" sz="3200" b="1" dirty="0">
                          <a:effectLst/>
                        </a:rPr>
                        <a:t> 2: </a:t>
                      </a:r>
                      <a:r>
                        <a:rPr lang="en-US" sz="3200" b="1" dirty="0" err="1">
                          <a:effectLst/>
                        </a:rPr>
                        <a:t>Đọc</a:t>
                      </a:r>
                      <a:r>
                        <a:rPr lang="en-US" sz="3200" b="1" dirty="0">
                          <a:effectLst/>
                        </a:rPr>
                        <a:t> </a:t>
                      </a:r>
                      <a:r>
                        <a:rPr lang="en-US" sz="3200" b="1" dirty="0" err="1">
                          <a:effectLst/>
                        </a:rPr>
                        <a:t>đoạn</a:t>
                      </a:r>
                      <a:r>
                        <a:rPr lang="en-US" sz="3200" b="1" dirty="0">
                          <a:effectLst/>
                        </a:rPr>
                        <a:t> </a:t>
                      </a:r>
                      <a:r>
                        <a:rPr lang="en-US" sz="3200" b="1" dirty="0" err="1">
                          <a:effectLst/>
                        </a:rPr>
                        <a:t>từ</a:t>
                      </a:r>
                      <a:r>
                        <a:rPr lang="en-US" sz="3200" b="1" dirty="0">
                          <a:effectLst/>
                        </a:rPr>
                        <a:t> </a:t>
                      </a:r>
                      <a:r>
                        <a:rPr lang="en-US" sz="3200" b="1" dirty="0" err="1">
                          <a:effectLst/>
                        </a:rPr>
                        <a:t>liệu</a:t>
                      </a:r>
                      <a:r>
                        <a:rPr lang="en-US" sz="3200" b="1" dirty="0">
                          <a:effectLst/>
                        </a:rPr>
                        <a:t> </a:t>
                      </a:r>
                      <a:r>
                        <a:rPr lang="en-US" sz="3200" b="1" dirty="0" err="1">
                          <a:effectLst/>
                        </a:rPr>
                        <a:t>và</a:t>
                      </a:r>
                      <a:r>
                        <a:rPr lang="en-US" sz="3200" b="1" dirty="0">
                          <a:effectLst/>
                        </a:rPr>
                        <a:t> </a:t>
                      </a:r>
                      <a:r>
                        <a:rPr lang="en-US" sz="3200" b="1" dirty="0" err="1">
                          <a:effectLst/>
                        </a:rPr>
                        <a:t>quan</a:t>
                      </a:r>
                      <a:r>
                        <a:rPr lang="en-US" sz="3200" b="1" dirty="0">
                          <a:effectLst/>
                        </a:rPr>
                        <a:t> </a:t>
                      </a:r>
                      <a:r>
                        <a:rPr lang="en-US" sz="3200" b="1" dirty="0" err="1">
                          <a:effectLst/>
                        </a:rPr>
                        <a:t>sát</a:t>
                      </a:r>
                      <a:r>
                        <a:rPr lang="en-US" sz="3200" b="1" dirty="0">
                          <a:effectLst/>
                        </a:rPr>
                        <a:t> H17.3 </a:t>
                      </a:r>
                      <a:r>
                        <a:rPr lang="en-US" sz="3200" b="1" dirty="0" err="1">
                          <a:effectLst/>
                        </a:rPr>
                        <a:t>cho</a:t>
                      </a:r>
                      <a:r>
                        <a:rPr lang="en-US" sz="3200" b="1" dirty="0">
                          <a:effectLst/>
                        </a:rPr>
                        <a:t> </a:t>
                      </a:r>
                      <a:r>
                        <a:rPr lang="en-US" sz="3200" b="1" dirty="0" err="1">
                          <a:effectLst/>
                        </a:rPr>
                        <a:t>biết</a:t>
                      </a:r>
                      <a:r>
                        <a:rPr lang="en-US" sz="3200" b="1" dirty="0">
                          <a:effectLst/>
                        </a:rPr>
                        <a:t>: </a:t>
                      </a:r>
                      <a:r>
                        <a:rPr lang="en-US" sz="3200" b="1" dirty="0" err="1">
                          <a:effectLst/>
                        </a:rPr>
                        <a:t>Phong</a:t>
                      </a:r>
                      <a:r>
                        <a:rPr lang="en-US" sz="3200" b="1" dirty="0">
                          <a:effectLst/>
                        </a:rPr>
                        <a:t> </a:t>
                      </a:r>
                      <a:r>
                        <a:rPr lang="en-US" sz="3200" b="1" dirty="0" err="1">
                          <a:effectLst/>
                        </a:rPr>
                        <a:t>tục</a:t>
                      </a:r>
                      <a:r>
                        <a:rPr lang="en-US" sz="3200" b="1" dirty="0">
                          <a:effectLst/>
                        </a:rPr>
                        <a:t> </a:t>
                      </a:r>
                      <a:r>
                        <a:rPr lang="en-US" sz="3200" b="1" dirty="0" err="1">
                          <a:effectLst/>
                        </a:rPr>
                        <a:t>ăn</a:t>
                      </a:r>
                      <a:r>
                        <a:rPr lang="en-US" sz="3200" b="1" dirty="0">
                          <a:effectLst/>
                        </a:rPr>
                        <a:t> </a:t>
                      </a:r>
                      <a:r>
                        <a:rPr lang="en-US" sz="3200" b="1" dirty="0" err="1">
                          <a:effectLst/>
                        </a:rPr>
                        <a:t>trầu</a:t>
                      </a:r>
                      <a:r>
                        <a:rPr lang="en-US" sz="3200" b="1" dirty="0">
                          <a:effectLst/>
                        </a:rPr>
                        <a:t> </a:t>
                      </a:r>
                      <a:r>
                        <a:rPr lang="en-US" sz="3200" b="1" dirty="0" err="1">
                          <a:effectLst/>
                        </a:rPr>
                        <a:t>có</a:t>
                      </a:r>
                      <a:r>
                        <a:rPr lang="en-US" sz="3200" b="1" dirty="0">
                          <a:effectLst/>
                        </a:rPr>
                        <a:t> </a:t>
                      </a:r>
                      <a:r>
                        <a:rPr lang="en-US" sz="3200" b="1" dirty="0" err="1">
                          <a:effectLst/>
                        </a:rPr>
                        <a:t>từ</a:t>
                      </a:r>
                      <a:r>
                        <a:rPr lang="en-US" sz="3200" b="1" dirty="0">
                          <a:effectLst/>
                        </a:rPr>
                        <a:t> </a:t>
                      </a:r>
                      <a:r>
                        <a:rPr lang="en-US" sz="3200" b="1" dirty="0" err="1">
                          <a:effectLst/>
                        </a:rPr>
                        <a:t>thời</a:t>
                      </a:r>
                      <a:r>
                        <a:rPr lang="en-US" sz="3200" b="1" dirty="0">
                          <a:effectLst/>
                        </a:rPr>
                        <a:t> </a:t>
                      </a:r>
                      <a:r>
                        <a:rPr lang="en-US" sz="3200" b="1" dirty="0" err="1">
                          <a:effectLst/>
                        </a:rPr>
                        <a:t>kì</a:t>
                      </a:r>
                      <a:r>
                        <a:rPr lang="en-US" sz="3200" b="1" dirty="0">
                          <a:effectLst/>
                        </a:rPr>
                        <a:t> </a:t>
                      </a:r>
                      <a:r>
                        <a:rPr lang="en-US" sz="3200" b="1" dirty="0" err="1">
                          <a:effectLst/>
                        </a:rPr>
                        <a:t>nào</a:t>
                      </a:r>
                      <a:r>
                        <a:rPr lang="en-US" sz="3200" b="1" dirty="0">
                          <a:effectLst/>
                        </a:rPr>
                        <a:t> </a:t>
                      </a:r>
                      <a:r>
                        <a:rPr lang="en-US" sz="3200" b="1" dirty="0" err="1">
                          <a:effectLst/>
                        </a:rPr>
                        <a:t>trong</a:t>
                      </a:r>
                      <a:r>
                        <a:rPr lang="en-US" sz="3200" b="1" dirty="0">
                          <a:effectLst/>
                        </a:rPr>
                        <a:t> </a:t>
                      </a:r>
                      <a:r>
                        <a:rPr lang="en-US" sz="3200" b="1" dirty="0" err="1">
                          <a:effectLst/>
                        </a:rPr>
                        <a:t>lịch</a:t>
                      </a:r>
                      <a:r>
                        <a:rPr lang="en-US" sz="3200" b="1" dirty="0">
                          <a:effectLst/>
                        </a:rPr>
                        <a:t> </a:t>
                      </a:r>
                      <a:r>
                        <a:rPr lang="en-US" sz="3200" b="1" dirty="0" err="1">
                          <a:effectLst/>
                        </a:rPr>
                        <a:t>sử</a:t>
                      </a:r>
                      <a:r>
                        <a:rPr lang="en-US" sz="3200" b="1" dirty="0">
                          <a:effectLst/>
                        </a:rPr>
                        <a:t> </a:t>
                      </a:r>
                      <a:r>
                        <a:rPr lang="en-US" sz="3200" b="1" dirty="0" err="1">
                          <a:effectLst/>
                        </a:rPr>
                        <a:t>Việt</a:t>
                      </a:r>
                      <a:r>
                        <a:rPr lang="en-US" sz="3200" b="1" dirty="0">
                          <a:effectLst/>
                        </a:rPr>
                        <a:t> Nam? </a:t>
                      </a:r>
                      <a:r>
                        <a:rPr lang="en-US" sz="3200" b="1" dirty="0" err="1">
                          <a:effectLst/>
                        </a:rPr>
                        <a:t>Thường</a:t>
                      </a:r>
                      <a:r>
                        <a:rPr lang="en-US" sz="3200" b="1" dirty="0">
                          <a:effectLst/>
                        </a:rPr>
                        <a:t> </a:t>
                      </a:r>
                      <a:r>
                        <a:rPr lang="en-US" sz="3200" b="1" dirty="0" err="1">
                          <a:effectLst/>
                        </a:rPr>
                        <a:t>được</a:t>
                      </a:r>
                      <a:r>
                        <a:rPr lang="en-US" sz="3200" b="1" dirty="0">
                          <a:effectLst/>
                        </a:rPr>
                        <a:t> </a:t>
                      </a:r>
                      <a:r>
                        <a:rPr lang="en-US" sz="3200" b="1" dirty="0" err="1">
                          <a:effectLst/>
                        </a:rPr>
                        <a:t>sử</a:t>
                      </a:r>
                      <a:r>
                        <a:rPr lang="en-US" sz="3200" b="1" dirty="0">
                          <a:effectLst/>
                        </a:rPr>
                        <a:t> </a:t>
                      </a:r>
                      <a:r>
                        <a:rPr lang="en-US" sz="3200" b="1" dirty="0" err="1">
                          <a:effectLst/>
                        </a:rPr>
                        <a:t>dụng</a:t>
                      </a:r>
                      <a:r>
                        <a:rPr lang="en-US" sz="3200" b="1" dirty="0">
                          <a:effectLst/>
                        </a:rPr>
                        <a:t> </a:t>
                      </a:r>
                      <a:r>
                        <a:rPr lang="en-US" sz="3200" b="1" dirty="0" err="1">
                          <a:effectLst/>
                        </a:rPr>
                        <a:t>trong</a:t>
                      </a:r>
                      <a:r>
                        <a:rPr lang="en-US" sz="3200" b="1" dirty="0">
                          <a:effectLst/>
                        </a:rPr>
                        <a:t> </a:t>
                      </a:r>
                      <a:r>
                        <a:rPr lang="en-US" sz="3200" b="1" dirty="0" err="1">
                          <a:effectLst/>
                        </a:rPr>
                        <a:t>dịp</a:t>
                      </a:r>
                      <a:r>
                        <a:rPr lang="en-US" sz="3200" b="1" dirty="0">
                          <a:effectLst/>
                        </a:rPr>
                        <a:t> </a:t>
                      </a:r>
                      <a:r>
                        <a:rPr lang="en-US" sz="3200" b="1" dirty="0" err="1">
                          <a:effectLst/>
                        </a:rPr>
                        <a:t>nào</a:t>
                      </a:r>
                      <a:r>
                        <a:rPr lang="en-US" sz="3200" b="1" dirty="0">
                          <a:effectLst/>
                        </a:rPr>
                        <a:t>? </a:t>
                      </a:r>
                      <a:r>
                        <a:rPr lang="en-US" sz="3200" b="1" dirty="0" err="1">
                          <a:effectLst/>
                        </a:rPr>
                        <a:t>Hiện</a:t>
                      </a:r>
                      <a:r>
                        <a:rPr lang="en-US" sz="3200" b="1" dirty="0">
                          <a:effectLst/>
                        </a:rPr>
                        <a:t> nay </a:t>
                      </a:r>
                      <a:r>
                        <a:rPr lang="en-US" sz="3200" b="1" dirty="0" err="1">
                          <a:effectLst/>
                        </a:rPr>
                        <a:t>phong</a:t>
                      </a:r>
                      <a:r>
                        <a:rPr lang="en-US" sz="3200" b="1" dirty="0">
                          <a:effectLst/>
                        </a:rPr>
                        <a:t> </a:t>
                      </a:r>
                      <a:r>
                        <a:rPr lang="en-US" sz="3200" b="1" dirty="0" err="1">
                          <a:effectLst/>
                        </a:rPr>
                        <a:t>tục</a:t>
                      </a:r>
                      <a:r>
                        <a:rPr lang="en-US" sz="3200" b="1" dirty="0">
                          <a:effectLst/>
                        </a:rPr>
                        <a:t> </a:t>
                      </a:r>
                      <a:r>
                        <a:rPr lang="en-US" sz="3200" b="1" dirty="0" err="1">
                          <a:effectLst/>
                        </a:rPr>
                        <a:t>này</a:t>
                      </a:r>
                      <a:r>
                        <a:rPr lang="en-US" sz="3200" b="1" dirty="0">
                          <a:effectLst/>
                        </a:rPr>
                        <a:t> </a:t>
                      </a:r>
                      <a:r>
                        <a:rPr lang="en-US" sz="3200" b="1" dirty="0" err="1">
                          <a:effectLst/>
                        </a:rPr>
                        <a:t>còn</a:t>
                      </a:r>
                      <a:r>
                        <a:rPr lang="en-US" sz="3200" b="1" dirty="0">
                          <a:effectLst/>
                        </a:rPr>
                        <a:t> </a:t>
                      </a:r>
                      <a:r>
                        <a:rPr lang="en-US" sz="3200" b="1" dirty="0" err="1">
                          <a:effectLst/>
                        </a:rPr>
                        <a:t>được</a:t>
                      </a:r>
                      <a:r>
                        <a:rPr lang="en-US" sz="3200" b="1" dirty="0">
                          <a:effectLst/>
                        </a:rPr>
                        <a:t> </a:t>
                      </a:r>
                      <a:r>
                        <a:rPr lang="en-US" sz="3200" b="1" dirty="0" err="1">
                          <a:effectLst/>
                        </a:rPr>
                        <a:t>duy</a:t>
                      </a:r>
                      <a:r>
                        <a:rPr lang="en-US" sz="3200" b="1" dirty="0">
                          <a:effectLst/>
                        </a:rPr>
                        <a:t> </a:t>
                      </a:r>
                      <a:r>
                        <a:rPr lang="en-US" sz="3200" b="1" dirty="0" err="1">
                          <a:effectLst/>
                        </a:rPr>
                        <a:t>trì</a:t>
                      </a:r>
                      <a:r>
                        <a:rPr lang="en-US" sz="3200" b="1" dirty="0">
                          <a:effectLst/>
                        </a:rPr>
                        <a:t> </a:t>
                      </a:r>
                      <a:r>
                        <a:rPr lang="en-US" sz="3200" b="1" dirty="0" err="1">
                          <a:effectLst/>
                        </a:rPr>
                        <a:t>không</a:t>
                      </a:r>
                      <a:r>
                        <a:rPr lang="en-US" sz="3200" b="1" dirty="0">
                          <a:effectLst/>
                        </a:rPr>
                        <a:t>?</a:t>
                      </a:r>
                      <a:endParaRPr lang="en-US" sz="3200" b="1" dirty="0">
                        <a:effectLst/>
                        <a:latin typeface="Calibri"/>
                        <a:ea typeface="Calibri"/>
                        <a:cs typeface="Times New Roman"/>
                      </a:endParaRPr>
                    </a:p>
                  </a:txBody>
                  <a:tcPr marL="68465" marR="68465" marT="0" marB="0"/>
                </a:tc>
                <a:tc>
                  <a:txBody>
                    <a:bodyPr/>
                    <a:lstStyle/>
                    <a:p>
                      <a:pPr algn="just">
                        <a:spcAft>
                          <a:spcPts val="0"/>
                        </a:spcAft>
                      </a:pPr>
                      <a:r>
                        <a:rPr lang="en-US" sz="3200" b="1" dirty="0">
                          <a:effectLst/>
                        </a:rPr>
                        <a:t>- </a:t>
                      </a:r>
                      <a:r>
                        <a:rPr lang="en-US" sz="3200" b="1" dirty="0" err="1">
                          <a:effectLst/>
                        </a:rPr>
                        <a:t>Phong</a:t>
                      </a:r>
                      <a:r>
                        <a:rPr lang="en-US" sz="3200" b="1" dirty="0">
                          <a:effectLst/>
                        </a:rPr>
                        <a:t> </a:t>
                      </a:r>
                      <a:r>
                        <a:rPr lang="en-US" sz="3200" b="1" dirty="0" err="1">
                          <a:effectLst/>
                        </a:rPr>
                        <a:t>tục</a:t>
                      </a:r>
                      <a:r>
                        <a:rPr lang="en-US" sz="3200" b="1" dirty="0">
                          <a:effectLst/>
                        </a:rPr>
                        <a:t> </a:t>
                      </a:r>
                      <a:r>
                        <a:rPr lang="en-US" sz="3200" b="1" dirty="0" err="1">
                          <a:effectLst/>
                        </a:rPr>
                        <a:t>ăn</a:t>
                      </a:r>
                      <a:r>
                        <a:rPr lang="en-US" sz="3200" b="1" dirty="0">
                          <a:effectLst/>
                        </a:rPr>
                        <a:t> </a:t>
                      </a:r>
                      <a:r>
                        <a:rPr lang="en-US" sz="3200" b="1" dirty="0" err="1">
                          <a:effectLst/>
                        </a:rPr>
                        <a:t>trầu</a:t>
                      </a:r>
                      <a:r>
                        <a:rPr lang="en-US" sz="3200" b="1" dirty="0">
                          <a:effectLst/>
                        </a:rPr>
                        <a:t> </a:t>
                      </a:r>
                      <a:r>
                        <a:rPr lang="en-US" sz="3200" b="1" dirty="0" err="1">
                          <a:effectLst/>
                        </a:rPr>
                        <a:t>theo</a:t>
                      </a:r>
                      <a:r>
                        <a:rPr lang="en-US" sz="3200" b="1" dirty="0">
                          <a:effectLst/>
                        </a:rPr>
                        <a:t> </a:t>
                      </a:r>
                      <a:r>
                        <a:rPr lang="en-US" sz="3200" b="1" dirty="0" err="1">
                          <a:effectLst/>
                        </a:rPr>
                        <a:t>ghi</a:t>
                      </a:r>
                      <a:r>
                        <a:rPr lang="en-US" sz="3200" b="1" dirty="0">
                          <a:effectLst/>
                        </a:rPr>
                        <a:t> </a:t>
                      </a:r>
                      <a:r>
                        <a:rPr lang="en-US" sz="3200" b="1" dirty="0" err="1">
                          <a:effectLst/>
                        </a:rPr>
                        <a:t>chép</a:t>
                      </a:r>
                      <a:r>
                        <a:rPr lang="en-US" sz="3200" b="1" dirty="0">
                          <a:effectLst/>
                        </a:rPr>
                        <a:t> </a:t>
                      </a:r>
                      <a:r>
                        <a:rPr lang="en-US" sz="3200" b="1" dirty="0" err="1">
                          <a:effectLst/>
                        </a:rPr>
                        <a:t>của</a:t>
                      </a:r>
                      <a:r>
                        <a:rPr lang="en-US" sz="3200" b="1" dirty="0">
                          <a:effectLst/>
                        </a:rPr>
                        <a:t> </a:t>
                      </a:r>
                      <a:r>
                        <a:rPr lang="en-US" sz="3200" b="1" dirty="0" err="1">
                          <a:effectLst/>
                        </a:rPr>
                        <a:t>Lê</a:t>
                      </a:r>
                      <a:r>
                        <a:rPr lang="en-US" sz="3200" b="1" dirty="0">
                          <a:effectLst/>
                        </a:rPr>
                        <a:t> </a:t>
                      </a:r>
                      <a:r>
                        <a:rPr lang="en-US" sz="3200" b="1" dirty="0" err="1">
                          <a:effectLst/>
                        </a:rPr>
                        <a:t>Qúy</a:t>
                      </a:r>
                      <a:r>
                        <a:rPr lang="en-US" sz="3200" b="1" dirty="0">
                          <a:effectLst/>
                        </a:rPr>
                        <a:t> </a:t>
                      </a:r>
                      <a:r>
                        <a:rPr lang="en-US" sz="3200" b="1" dirty="0" err="1">
                          <a:effectLst/>
                        </a:rPr>
                        <a:t>Đôn</a:t>
                      </a:r>
                      <a:r>
                        <a:rPr lang="en-US" sz="3200" b="1" dirty="0">
                          <a:effectLst/>
                        </a:rPr>
                        <a:t> (</a:t>
                      </a:r>
                      <a:r>
                        <a:rPr lang="en-US" sz="3200" b="1" dirty="0" err="1">
                          <a:effectLst/>
                        </a:rPr>
                        <a:t>tư</a:t>
                      </a:r>
                      <a:r>
                        <a:rPr lang="en-US" sz="3200" b="1" dirty="0">
                          <a:effectLst/>
                        </a:rPr>
                        <a:t> </a:t>
                      </a:r>
                      <a:r>
                        <a:rPr lang="en-US" sz="3200" b="1" dirty="0" err="1">
                          <a:effectLst/>
                        </a:rPr>
                        <a:t>liệu</a:t>
                      </a:r>
                      <a:r>
                        <a:rPr lang="en-US" sz="3200" b="1" dirty="0">
                          <a:effectLst/>
                        </a:rPr>
                        <a:t> 17.3) </a:t>
                      </a:r>
                      <a:r>
                        <a:rPr lang="en-US" sz="3200" b="1" dirty="0" err="1">
                          <a:effectLst/>
                        </a:rPr>
                        <a:t>vào</a:t>
                      </a:r>
                      <a:r>
                        <a:rPr lang="en-US" sz="3200" b="1" dirty="0">
                          <a:effectLst/>
                        </a:rPr>
                        <a:t> </a:t>
                      </a:r>
                      <a:r>
                        <a:rPr lang="en-US" sz="3200" b="1" dirty="0" err="1">
                          <a:effectLst/>
                        </a:rPr>
                        <a:t>năm</a:t>
                      </a:r>
                      <a:r>
                        <a:rPr lang="en-US" sz="3200" b="1" dirty="0">
                          <a:effectLst/>
                        </a:rPr>
                        <a:t> 304 </a:t>
                      </a:r>
                      <a:r>
                        <a:rPr lang="en-US" sz="3200" b="1" dirty="0" err="1">
                          <a:effectLst/>
                        </a:rPr>
                        <a:t>thuộc</a:t>
                      </a:r>
                      <a:r>
                        <a:rPr lang="en-US" sz="3200" b="1" dirty="0">
                          <a:effectLst/>
                        </a:rPr>
                        <a:t> </a:t>
                      </a:r>
                      <a:r>
                        <a:rPr lang="en-US" sz="3200" b="1" dirty="0" err="1">
                          <a:effectLst/>
                        </a:rPr>
                        <a:t>thế</a:t>
                      </a:r>
                      <a:r>
                        <a:rPr lang="en-US" sz="3200" b="1" dirty="0">
                          <a:effectLst/>
                        </a:rPr>
                        <a:t> </a:t>
                      </a:r>
                      <a:r>
                        <a:rPr lang="en-US" sz="3200" b="1" dirty="0" err="1">
                          <a:effectLst/>
                        </a:rPr>
                        <a:t>kỉ</a:t>
                      </a:r>
                      <a:r>
                        <a:rPr lang="en-US" sz="3200" b="1" dirty="0">
                          <a:effectLst/>
                        </a:rPr>
                        <a:t> IV </a:t>
                      </a:r>
                      <a:r>
                        <a:rPr lang="en-US" sz="3200" b="1" dirty="0" err="1">
                          <a:effectLst/>
                        </a:rPr>
                        <a:t>trong</a:t>
                      </a:r>
                      <a:r>
                        <a:rPr lang="en-US" sz="3200" b="1" dirty="0">
                          <a:effectLst/>
                        </a:rPr>
                        <a:t> </a:t>
                      </a:r>
                      <a:r>
                        <a:rPr lang="en-US" sz="3200" b="1" dirty="0" err="1">
                          <a:effectLst/>
                        </a:rPr>
                        <a:t>lịch</a:t>
                      </a:r>
                      <a:r>
                        <a:rPr lang="en-US" sz="3200" b="1" dirty="0">
                          <a:effectLst/>
                        </a:rPr>
                        <a:t> </a:t>
                      </a:r>
                      <a:r>
                        <a:rPr lang="en-US" sz="3200" b="1" dirty="0" err="1">
                          <a:effectLst/>
                        </a:rPr>
                        <a:t>sử</a:t>
                      </a:r>
                      <a:r>
                        <a:rPr lang="en-US" sz="3200" b="1" dirty="0">
                          <a:effectLst/>
                        </a:rPr>
                        <a:t> </a:t>
                      </a:r>
                      <a:r>
                        <a:rPr lang="en-US" sz="3200" b="1" dirty="0" err="1">
                          <a:effectLst/>
                        </a:rPr>
                        <a:t>Việt</a:t>
                      </a:r>
                      <a:r>
                        <a:rPr lang="en-US" sz="3200" b="1" dirty="0">
                          <a:effectLst/>
                        </a:rPr>
                        <a:t> Nam. (</a:t>
                      </a:r>
                      <a:r>
                        <a:rPr lang="en-US" sz="3200" b="1" dirty="0" err="1">
                          <a:effectLst/>
                        </a:rPr>
                        <a:t>Văn</a:t>
                      </a:r>
                      <a:r>
                        <a:rPr lang="en-US" sz="3200" b="1" dirty="0">
                          <a:effectLst/>
                        </a:rPr>
                        <a:t> Lang, </a:t>
                      </a:r>
                      <a:r>
                        <a:rPr lang="en-US" sz="3200" b="1" dirty="0" err="1">
                          <a:effectLst/>
                        </a:rPr>
                        <a:t>Âu</a:t>
                      </a:r>
                      <a:r>
                        <a:rPr lang="en-US" sz="3200" b="1" dirty="0">
                          <a:effectLst/>
                        </a:rPr>
                        <a:t> </a:t>
                      </a:r>
                      <a:r>
                        <a:rPr lang="en-US" sz="3200" b="1" dirty="0" err="1">
                          <a:effectLst/>
                        </a:rPr>
                        <a:t>Lạc</a:t>
                      </a:r>
                      <a:r>
                        <a:rPr lang="en-US" sz="3200" b="1" dirty="0">
                          <a:effectLst/>
                        </a:rPr>
                        <a:t>)</a:t>
                      </a:r>
                    </a:p>
                    <a:p>
                      <a:pPr algn="just">
                        <a:spcAft>
                          <a:spcPts val="0"/>
                        </a:spcAft>
                      </a:pPr>
                      <a:r>
                        <a:rPr lang="en-US" sz="3200" b="1" dirty="0">
                          <a:effectLst/>
                        </a:rPr>
                        <a:t>- </a:t>
                      </a:r>
                      <a:r>
                        <a:rPr lang="en-US" sz="3200" b="1" dirty="0" err="1">
                          <a:effectLst/>
                        </a:rPr>
                        <a:t>Thường</a:t>
                      </a:r>
                      <a:r>
                        <a:rPr lang="en-US" sz="3200" b="1" dirty="0">
                          <a:effectLst/>
                        </a:rPr>
                        <a:t> </a:t>
                      </a:r>
                      <a:r>
                        <a:rPr lang="en-US" sz="3200" b="1" dirty="0" err="1">
                          <a:effectLst/>
                        </a:rPr>
                        <a:t>được</a:t>
                      </a:r>
                      <a:r>
                        <a:rPr lang="en-US" sz="3200" b="1" dirty="0">
                          <a:effectLst/>
                        </a:rPr>
                        <a:t> </a:t>
                      </a:r>
                      <a:r>
                        <a:rPr lang="en-US" sz="3200" b="1" dirty="0" err="1">
                          <a:effectLst/>
                        </a:rPr>
                        <a:t>sử</a:t>
                      </a:r>
                      <a:r>
                        <a:rPr lang="en-US" sz="3200" b="1" dirty="0">
                          <a:effectLst/>
                        </a:rPr>
                        <a:t> </a:t>
                      </a:r>
                      <a:r>
                        <a:rPr lang="en-US" sz="3200" b="1" dirty="0" err="1">
                          <a:effectLst/>
                        </a:rPr>
                        <a:t>dụng</a:t>
                      </a:r>
                      <a:r>
                        <a:rPr lang="en-US" sz="3200" b="1" dirty="0">
                          <a:effectLst/>
                        </a:rPr>
                        <a:t> </a:t>
                      </a:r>
                      <a:r>
                        <a:rPr lang="en-US" sz="3200" b="1" dirty="0" err="1">
                          <a:effectLst/>
                        </a:rPr>
                        <a:t>khi</a:t>
                      </a:r>
                      <a:r>
                        <a:rPr lang="en-US" sz="3200" b="1" dirty="0">
                          <a:effectLst/>
                        </a:rPr>
                        <a:t> </a:t>
                      </a:r>
                      <a:r>
                        <a:rPr lang="en-US" sz="3200" b="1" dirty="0" err="1">
                          <a:effectLst/>
                        </a:rPr>
                        <a:t>có</a:t>
                      </a:r>
                      <a:r>
                        <a:rPr lang="en-US" sz="3200" b="1" dirty="0">
                          <a:effectLst/>
                        </a:rPr>
                        <a:t> </a:t>
                      </a:r>
                      <a:r>
                        <a:rPr lang="en-US" sz="3200" b="1" dirty="0" err="1">
                          <a:effectLst/>
                        </a:rPr>
                        <a:t>khách</a:t>
                      </a:r>
                      <a:r>
                        <a:rPr lang="en-US" sz="3200" b="1" dirty="0">
                          <a:effectLst/>
                        </a:rPr>
                        <a:t> </a:t>
                      </a:r>
                      <a:r>
                        <a:rPr lang="en-US" sz="3200" b="1" dirty="0" err="1">
                          <a:effectLst/>
                        </a:rPr>
                        <a:t>đến</a:t>
                      </a:r>
                      <a:r>
                        <a:rPr lang="en-US" sz="3200" b="1" dirty="0">
                          <a:effectLst/>
                        </a:rPr>
                        <a:t> </a:t>
                      </a:r>
                      <a:r>
                        <a:rPr lang="en-US" sz="3200" b="1" dirty="0" err="1">
                          <a:effectLst/>
                        </a:rPr>
                        <a:t>nhà</a:t>
                      </a:r>
                      <a:r>
                        <a:rPr lang="en-US" sz="3200" b="1" dirty="0">
                          <a:effectLst/>
                        </a:rPr>
                        <a:t> </a:t>
                      </a:r>
                      <a:r>
                        <a:rPr lang="en-US" sz="3200" b="1" dirty="0" err="1">
                          <a:effectLst/>
                        </a:rPr>
                        <a:t>chơi</a:t>
                      </a:r>
                      <a:r>
                        <a:rPr lang="en-US" sz="3200" b="1" dirty="0">
                          <a:effectLst/>
                        </a:rPr>
                        <a:t> </a:t>
                      </a:r>
                      <a:r>
                        <a:rPr lang="en-US" sz="3200" b="1" dirty="0" err="1">
                          <a:effectLst/>
                        </a:rPr>
                        <a:t>hoặc</a:t>
                      </a:r>
                      <a:r>
                        <a:rPr lang="en-US" sz="3200" b="1" dirty="0">
                          <a:effectLst/>
                        </a:rPr>
                        <a:t> </a:t>
                      </a:r>
                      <a:r>
                        <a:rPr lang="en-US" sz="3200" b="1" dirty="0" err="1">
                          <a:effectLst/>
                        </a:rPr>
                        <a:t>trong</a:t>
                      </a:r>
                      <a:r>
                        <a:rPr lang="en-US" sz="3200" b="1" dirty="0">
                          <a:effectLst/>
                        </a:rPr>
                        <a:t> </a:t>
                      </a:r>
                      <a:r>
                        <a:rPr lang="en-US" sz="3200" b="1" dirty="0" err="1">
                          <a:effectLst/>
                        </a:rPr>
                        <a:t>lễ</a:t>
                      </a:r>
                      <a:r>
                        <a:rPr lang="en-US" sz="3200" b="1" dirty="0">
                          <a:effectLst/>
                        </a:rPr>
                        <a:t> </a:t>
                      </a:r>
                      <a:r>
                        <a:rPr lang="en-US" sz="3200" b="1" dirty="0" err="1">
                          <a:effectLst/>
                        </a:rPr>
                        <a:t>hỏi</a:t>
                      </a:r>
                      <a:r>
                        <a:rPr lang="en-US" sz="3200" b="1" dirty="0">
                          <a:effectLst/>
                        </a:rPr>
                        <a:t>, </a:t>
                      </a:r>
                      <a:r>
                        <a:rPr lang="en-US" sz="3200" b="1" dirty="0" err="1">
                          <a:effectLst/>
                        </a:rPr>
                        <a:t>cưới</a:t>
                      </a:r>
                      <a:r>
                        <a:rPr lang="en-US" sz="3200" b="1" dirty="0">
                          <a:effectLst/>
                        </a:rPr>
                        <a:t> </a:t>
                      </a:r>
                      <a:r>
                        <a:rPr lang="en-US" sz="3200" b="1" dirty="0" err="1">
                          <a:effectLst/>
                        </a:rPr>
                        <a:t>của</a:t>
                      </a:r>
                      <a:r>
                        <a:rPr lang="en-US" sz="3200" b="1" dirty="0">
                          <a:effectLst/>
                        </a:rPr>
                        <a:t> </a:t>
                      </a:r>
                      <a:r>
                        <a:rPr lang="en-US" sz="3200" b="1" dirty="0" err="1">
                          <a:effectLst/>
                        </a:rPr>
                        <a:t>người</a:t>
                      </a:r>
                      <a:r>
                        <a:rPr lang="en-US" sz="3200" b="1" dirty="0">
                          <a:effectLst/>
                        </a:rPr>
                        <a:t> </a:t>
                      </a:r>
                      <a:r>
                        <a:rPr lang="en-US" sz="3200" b="1" dirty="0" err="1">
                          <a:effectLst/>
                        </a:rPr>
                        <a:t>Việt</a:t>
                      </a:r>
                      <a:r>
                        <a:rPr lang="en-US" sz="3200" b="1" dirty="0">
                          <a:effectLst/>
                        </a:rPr>
                        <a:t>….</a:t>
                      </a:r>
                    </a:p>
                    <a:p>
                      <a:pPr algn="just">
                        <a:spcAft>
                          <a:spcPts val="0"/>
                        </a:spcAft>
                      </a:pPr>
                      <a:r>
                        <a:rPr lang="en-US" sz="3200" b="1" dirty="0">
                          <a:effectLst/>
                        </a:rPr>
                        <a:t>- </a:t>
                      </a:r>
                      <a:r>
                        <a:rPr lang="en-US" sz="3200" b="1" dirty="0" err="1">
                          <a:effectLst/>
                        </a:rPr>
                        <a:t>Hiện</a:t>
                      </a:r>
                      <a:r>
                        <a:rPr lang="en-US" sz="3200" b="1" dirty="0">
                          <a:effectLst/>
                        </a:rPr>
                        <a:t> nay </a:t>
                      </a:r>
                      <a:r>
                        <a:rPr lang="en-US" sz="3200" b="1" dirty="0" err="1">
                          <a:effectLst/>
                        </a:rPr>
                        <a:t>phong</a:t>
                      </a:r>
                      <a:r>
                        <a:rPr lang="en-US" sz="3200" b="1" dirty="0">
                          <a:effectLst/>
                        </a:rPr>
                        <a:t> </a:t>
                      </a:r>
                      <a:r>
                        <a:rPr lang="en-US" sz="3200" b="1" dirty="0" err="1">
                          <a:effectLst/>
                        </a:rPr>
                        <a:t>tục</a:t>
                      </a:r>
                      <a:r>
                        <a:rPr lang="en-US" sz="3200" b="1" dirty="0">
                          <a:effectLst/>
                        </a:rPr>
                        <a:t> </a:t>
                      </a:r>
                      <a:r>
                        <a:rPr lang="en-US" sz="3200" b="1" dirty="0" err="1">
                          <a:effectLst/>
                        </a:rPr>
                        <a:t>này</a:t>
                      </a:r>
                      <a:r>
                        <a:rPr lang="en-US" sz="3200" b="1" dirty="0">
                          <a:effectLst/>
                        </a:rPr>
                        <a:t> </a:t>
                      </a:r>
                      <a:r>
                        <a:rPr lang="en-US" sz="3200" b="1" dirty="0" err="1">
                          <a:effectLst/>
                        </a:rPr>
                        <a:t>còn</a:t>
                      </a:r>
                      <a:r>
                        <a:rPr lang="en-US" sz="3200" b="1" dirty="0">
                          <a:effectLst/>
                        </a:rPr>
                        <a:t> </a:t>
                      </a:r>
                      <a:r>
                        <a:rPr lang="en-US" sz="3200" b="1" dirty="0" err="1">
                          <a:effectLst/>
                        </a:rPr>
                        <a:t>nhưng</a:t>
                      </a:r>
                      <a:r>
                        <a:rPr lang="en-US" sz="3200" b="1" dirty="0">
                          <a:effectLst/>
                        </a:rPr>
                        <a:t> </a:t>
                      </a:r>
                      <a:r>
                        <a:rPr lang="en-US" sz="3200" b="1" dirty="0" err="1">
                          <a:effectLst/>
                        </a:rPr>
                        <a:t>không</a:t>
                      </a:r>
                      <a:r>
                        <a:rPr lang="en-US" sz="3200" b="1" dirty="0">
                          <a:effectLst/>
                        </a:rPr>
                        <a:t> </a:t>
                      </a:r>
                      <a:r>
                        <a:rPr lang="en-US" sz="3200" b="1" dirty="0" err="1">
                          <a:effectLst/>
                        </a:rPr>
                        <a:t>được</a:t>
                      </a:r>
                      <a:r>
                        <a:rPr lang="en-US" sz="3200" b="1" dirty="0">
                          <a:effectLst/>
                        </a:rPr>
                        <a:t> </a:t>
                      </a:r>
                      <a:r>
                        <a:rPr lang="en-US" sz="3200" b="1" dirty="0" err="1">
                          <a:effectLst/>
                        </a:rPr>
                        <a:t>phổ</a:t>
                      </a:r>
                      <a:r>
                        <a:rPr lang="en-US" sz="3200" b="1" dirty="0">
                          <a:effectLst/>
                        </a:rPr>
                        <a:t> </a:t>
                      </a:r>
                      <a:r>
                        <a:rPr lang="en-US" sz="3200" b="1" dirty="0" err="1">
                          <a:effectLst/>
                        </a:rPr>
                        <a:t>biến</a:t>
                      </a:r>
                      <a:r>
                        <a:rPr lang="en-US" sz="3200" b="1" dirty="0">
                          <a:effectLst/>
                        </a:rPr>
                        <a:t> </a:t>
                      </a:r>
                      <a:r>
                        <a:rPr lang="en-US" sz="3200" b="1" dirty="0" err="1">
                          <a:effectLst/>
                        </a:rPr>
                        <a:t>như</a:t>
                      </a:r>
                      <a:r>
                        <a:rPr lang="en-US" sz="3200" b="1" dirty="0">
                          <a:effectLst/>
                        </a:rPr>
                        <a:t> </a:t>
                      </a:r>
                      <a:r>
                        <a:rPr lang="en-US" sz="3200" b="1" dirty="0" err="1">
                          <a:effectLst/>
                        </a:rPr>
                        <a:t>trước</a:t>
                      </a:r>
                      <a:r>
                        <a:rPr lang="en-US" sz="3200" b="1" dirty="0">
                          <a:effectLst/>
                        </a:rPr>
                        <a:t>, </a:t>
                      </a:r>
                      <a:r>
                        <a:rPr lang="en-US" sz="3200" b="1" dirty="0" err="1">
                          <a:effectLst/>
                        </a:rPr>
                        <a:t>chỉ</a:t>
                      </a:r>
                      <a:r>
                        <a:rPr lang="en-US" sz="3200" b="1" dirty="0">
                          <a:effectLst/>
                        </a:rPr>
                        <a:t> </a:t>
                      </a:r>
                      <a:r>
                        <a:rPr lang="en-US" sz="3200" b="1" dirty="0" err="1">
                          <a:effectLst/>
                        </a:rPr>
                        <a:t>các</a:t>
                      </a:r>
                      <a:r>
                        <a:rPr lang="en-US" sz="3200" b="1" dirty="0">
                          <a:effectLst/>
                        </a:rPr>
                        <a:t> </a:t>
                      </a:r>
                      <a:r>
                        <a:rPr lang="en-US" sz="3200" b="1" dirty="0" err="1">
                          <a:effectLst/>
                        </a:rPr>
                        <a:t>cụ</a:t>
                      </a:r>
                      <a:r>
                        <a:rPr lang="en-US" sz="3200" b="1" dirty="0">
                          <a:effectLst/>
                        </a:rPr>
                        <a:t> </a:t>
                      </a:r>
                      <a:r>
                        <a:rPr lang="en-US" sz="3200" b="1" dirty="0" err="1">
                          <a:effectLst/>
                        </a:rPr>
                        <a:t>già</a:t>
                      </a:r>
                      <a:r>
                        <a:rPr lang="en-US" sz="3200" b="1" dirty="0">
                          <a:effectLst/>
                        </a:rPr>
                        <a:t> ở </a:t>
                      </a:r>
                      <a:r>
                        <a:rPr lang="en-US" sz="3200" b="1" dirty="0" err="1">
                          <a:effectLst/>
                        </a:rPr>
                        <a:t>một</a:t>
                      </a:r>
                      <a:r>
                        <a:rPr lang="en-US" sz="3200" b="1" dirty="0">
                          <a:effectLst/>
                        </a:rPr>
                        <a:t> </a:t>
                      </a:r>
                      <a:r>
                        <a:rPr lang="en-US" sz="3200" b="1" dirty="0" err="1">
                          <a:effectLst/>
                        </a:rPr>
                        <a:t>số</a:t>
                      </a:r>
                      <a:r>
                        <a:rPr lang="en-US" sz="3200" b="1" dirty="0">
                          <a:effectLst/>
                        </a:rPr>
                        <a:t> </a:t>
                      </a:r>
                      <a:r>
                        <a:rPr lang="en-US" sz="3200" b="1" dirty="0" err="1">
                          <a:effectLst/>
                        </a:rPr>
                        <a:t>vùng</a:t>
                      </a:r>
                      <a:r>
                        <a:rPr lang="en-US" sz="3200" b="1" dirty="0">
                          <a:effectLst/>
                        </a:rPr>
                        <a:t> </a:t>
                      </a:r>
                      <a:r>
                        <a:rPr lang="en-US" sz="3200" b="1" dirty="0" err="1">
                          <a:effectLst/>
                        </a:rPr>
                        <a:t>còn</a:t>
                      </a:r>
                      <a:r>
                        <a:rPr lang="en-US" sz="3200" b="1" dirty="0">
                          <a:effectLst/>
                        </a:rPr>
                        <a:t> </a:t>
                      </a:r>
                      <a:r>
                        <a:rPr lang="en-US" sz="3200" b="1" dirty="0" err="1">
                          <a:effectLst/>
                        </a:rPr>
                        <a:t>ăn</a:t>
                      </a:r>
                      <a:r>
                        <a:rPr lang="en-US" sz="3200" b="1" dirty="0">
                          <a:effectLst/>
                        </a:rPr>
                        <a:t> </a:t>
                      </a:r>
                      <a:r>
                        <a:rPr lang="en-US" sz="3200" b="1" dirty="0" err="1">
                          <a:effectLst/>
                        </a:rPr>
                        <a:t>trầu</a:t>
                      </a:r>
                      <a:r>
                        <a:rPr lang="en-US" sz="3200" b="1" dirty="0">
                          <a:effectLst/>
                        </a:rPr>
                        <a:t>, </a:t>
                      </a:r>
                      <a:r>
                        <a:rPr lang="en-US" sz="3200" b="1" dirty="0" err="1">
                          <a:effectLst/>
                        </a:rPr>
                        <a:t>hoặc</a:t>
                      </a:r>
                      <a:r>
                        <a:rPr lang="en-US" sz="3200" b="1" dirty="0">
                          <a:effectLst/>
                        </a:rPr>
                        <a:t> </a:t>
                      </a:r>
                      <a:r>
                        <a:rPr lang="en-US" sz="3200" b="1" dirty="0" err="1">
                          <a:effectLst/>
                        </a:rPr>
                        <a:t>được</a:t>
                      </a:r>
                      <a:r>
                        <a:rPr lang="en-US" sz="3200" b="1" dirty="0">
                          <a:effectLst/>
                        </a:rPr>
                        <a:t> </a:t>
                      </a:r>
                      <a:r>
                        <a:rPr lang="en-US" sz="3200" b="1" dirty="0" err="1">
                          <a:effectLst/>
                        </a:rPr>
                        <a:t>dùng</a:t>
                      </a:r>
                      <a:r>
                        <a:rPr lang="en-US" sz="3200" b="1" dirty="0">
                          <a:effectLst/>
                        </a:rPr>
                        <a:t> </a:t>
                      </a:r>
                      <a:r>
                        <a:rPr lang="en-US" sz="3200" b="1" dirty="0" err="1">
                          <a:effectLst/>
                        </a:rPr>
                        <a:t>trong</a:t>
                      </a:r>
                      <a:r>
                        <a:rPr lang="en-US" sz="3200" b="1" dirty="0">
                          <a:effectLst/>
                        </a:rPr>
                        <a:t> </a:t>
                      </a:r>
                      <a:r>
                        <a:rPr lang="en-US" sz="3200" b="1" dirty="0" err="1">
                          <a:effectLst/>
                        </a:rPr>
                        <a:t>lễ</a:t>
                      </a:r>
                      <a:r>
                        <a:rPr lang="en-US" sz="3200" b="1" dirty="0">
                          <a:effectLst/>
                        </a:rPr>
                        <a:t> </a:t>
                      </a:r>
                      <a:r>
                        <a:rPr lang="en-US" sz="3200" b="1" dirty="0" err="1">
                          <a:effectLst/>
                        </a:rPr>
                        <a:t>cưới</a:t>
                      </a:r>
                      <a:r>
                        <a:rPr lang="en-US" sz="3200" b="1" dirty="0">
                          <a:effectLst/>
                        </a:rPr>
                        <a:t> </a:t>
                      </a:r>
                      <a:r>
                        <a:rPr lang="en-US" sz="3200" b="1" dirty="0" err="1">
                          <a:effectLst/>
                        </a:rPr>
                        <a:t>hỏi</a:t>
                      </a:r>
                      <a:r>
                        <a:rPr lang="en-US" sz="3200" b="1" dirty="0">
                          <a:effectLst/>
                        </a:rPr>
                        <a:t>. </a:t>
                      </a:r>
                      <a:r>
                        <a:rPr lang="en-US" sz="3200" b="1" dirty="0" err="1">
                          <a:effectLst/>
                        </a:rPr>
                        <a:t>Tuy</a:t>
                      </a:r>
                      <a:r>
                        <a:rPr lang="en-US" sz="3200" b="1" dirty="0">
                          <a:effectLst/>
                        </a:rPr>
                        <a:t> </a:t>
                      </a:r>
                      <a:r>
                        <a:rPr lang="en-US" sz="3200" b="1" dirty="0" err="1">
                          <a:effectLst/>
                        </a:rPr>
                        <a:t>vậy</a:t>
                      </a:r>
                      <a:r>
                        <a:rPr lang="en-US" sz="3200" b="1" dirty="0">
                          <a:effectLst/>
                        </a:rPr>
                        <a:t>, </a:t>
                      </a:r>
                      <a:r>
                        <a:rPr lang="en-US" sz="3200" b="1" dirty="0" err="1">
                          <a:effectLst/>
                        </a:rPr>
                        <a:t>trầu</a:t>
                      </a:r>
                      <a:r>
                        <a:rPr lang="en-US" sz="3200" b="1" dirty="0">
                          <a:effectLst/>
                        </a:rPr>
                        <a:t> </a:t>
                      </a:r>
                      <a:r>
                        <a:rPr lang="en-US" sz="3200" b="1" dirty="0" err="1">
                          <a:effectLst/>
                        </a:rPr>
                        <a:t>cau</a:t>
                      </a:r>
                      <a:r>
                        <a:rPr lang="en-US" sz="3200" b="1" dirty="0">
                          <a:effectLst/>
                        </a:rPr>
                        <a:t> </a:t>
                      </a:r>
                      <a:r>
                        <a:rPr lang="en-US" sz="3200" b="1" dirty="0" err="1">
                          <a:effectLst/>
                        </a:rPr>
                        <a:t>vẫn</a:t>
                      </a:r>
                      <a:r>
                        <a:rPr lang="en-US" sz="3200" b="1" dirty="0">
                          <a:effectLst/>
                        </a:rPr>
                        <a:t> </a:t>
                      </a:r>
                      <a:r>
                        <a:rPr lang="en-US" sz="3200" b="1" dirty="0" err="1">
                          <a:effectLst/>
                        </a:rPr>
                        <a:t>được</a:t>
                      </a:r>
                      <a:r>
                        <a:rPr lang="en-US" sz="3200" b="1" dirty="0">
                          <a:effectLst/>
                        </a:rPr>
                        <a:t> </a:t>
                      </a:r>
                      <a:r>
                        <a:rPr lang="en-US" sz="3200" b="1" dirty="0" err="1">
                          <a:effectLst/>
                        </a:rPr>
                        <a:t>gìn</a:t>
                      </a:r>
                      <a:r>
                        <a:rPr lang="en-US" sz="3200" b="1" dirty="0">
                          <a:effectLst/>
                        </a:rPr>
                        <a:t> </a:t>
                      </a:r>
                      <a:r>
                        <a:rPr lang="en-US" sz="3200" b="1" dirty="0" err="1">
                          <a:effectLst/>
                        </a:rPr>
                        <a:t>giữ</a:t>
                      </a:r>
                      <a:r>
                        <a:rPr lang="en-US" sz="3200" b="1" dirty="0">
                          <a:effectLst/>
                        </a:rPr>
                        <a:t> </a:t>
                      </a:r>
                      <a:r>
                        <a:rPr lang="en-US" sz="3200" b="1" dirty="0" err="1">
                          <a:effectLst/>
                        </a:rPr>
                        <a:t>một</a:t>
                      </a:r>
                      <a:r>
                        <a:rPr lang="en-US" sz="3200" b="1" dirty="0">
                          <a:effectLst/>
                        </a:rPr>
                        <a:t> </a:t>
                      </a:r>
                      <a:r>
                        <a:rPr lang="en-US" sz="3200" b="1" dirty="0" err="1">
                          <a:effectLst/>
                        </a:rPr>
                        <a:t>cách</a:t>
                      </a:r>
                      <a:r>
                        <a:rPr lang="en-US" sz="3200" b="1" dirty="0">
                          <a:effectLst/>
                        </a:rPr>
                        <a:t> </a:t>
                      </a:r>
                      <a:r>
                        <a:rPr lang="en-US" sz="3200" b="1" dirty="0" err="1">
                          <a:effectLst/>
                        </a:rPr>
                        <a:t>trân</a:t>
                      </a:r>
                      <a:r>
                        <a:rPr lang="en-US" sz="3200" b="1" dirty="0">
                          <a:effectLst/>
                        </a:rPr>
                        <a:t> </a:t>
                      </a:r>
                      <a:r>
                        <a:rPr lang="en-US" sz="3200" b="1" dirty="0" err="1">
                          <a:effectLst/>
                        </a:rPr>
                        <a:t>trọng</a:t>
                      </a:r>
                      <a:r>
                        <a:rPr lang="en-US" sz="3200" b="1" dirty="0">
                          <a:effectLst/>
                        </a:rPr>
                        <a:t>. </a:t>
                      </a:r>
                      <a:r>
                        <a:rPr lang="en-US" sz="3200" b="1" dirty="0" err="1">
                          <a:effectLst/>
                        </a:rPr>
                        <a:t>Điều</a:t>
                      </a:r>
                      <a:r>
                        <a:rPr lang="en-US" sz="3200" b="1" dirty="0">
                          <a:effectLst/>
                        </a:rPr>
                        <a:t> </a:t>
                      </a:r>
                      <a:r>
                        <a:rPr lang="en-US" sz="3200" b="1" dirty="0" err="1">
                          <a:effectLst/>
                        </a:rPr>
                        <a:t>đó</a:t>
                      </a:r>
                      <a:r>
                        <a:rPr lang="en-US" sz="3200" b="1" dirty="0">
                          <a:effectLst/>
                        </a:rPr>
                        <a:t> </a:t>
                      </a:r>
                      <a:r>
                        <a:rPr lang="en-US" sz="3200" b="1" dirty="0" err="1">
                          <a:effectLst/>
                        </a:rPr>
                        <a:t>đã</a:t>
                      </a:r>
                      <a:r>
                        <a:rPr lang="en-US" sz="3200" b="1" dirty="0">
                          <a:effectLst/>
                        </a:rPr>
                        <a:t> </a:t>
                      </a:r>
                      <a:r>
                        <a:rPr lang="en-US" sz="3200" b="1" dirty="0" err="1">
                          <a:effectLst/>
                        </a:rPr>
                        <a:t>ăn</a:t>
                      </a:r>
                      <a:r>
                        <a:rPr lang="en-US" sz="3200" b="1" dirty="0">
                          <a:effectLst/>
                        </a:rPr>
                        <a:t> </a:t>
                      </a:r>
                      <a:r>
                        <a:rPr lang="en-US" sz="3200" b="1" dirty="0" err="1">
                          <a:effectLst/>
                        </a:rPr>
                        <a:t>sâu</a:t>
                      </a:r>
                      <a:r>
                        <a:rPr lang="en-US" sz="3200" b="1" dirty="0">
                          <a:effectLst/>
                        </a:rPr>
                        <a:t> </a:t>
                      </a:r>
                      <a:r>
                        <a:rPr lang="en-US" sz="3200" b="1" dirty="0" err="1">
                          <a:effectLst/>
                        </a:rPr>
                        <a:t>vào</a:t>
                      </a:r>
                      <a:r>
                        <a:rPr lang="en-US" sz="3200" b="1" dirty="0">
                          <a:effectLst/>
                        </a:rPr>
                        <a:t> </a:t>
                      </a:r>
                      <a:r>
                        <a:rPr lang="en-US" sz="3200" b="1" dirty="0" err="1">
                          <a:effectLst/>
                        </a:rPr>
                        <a:t>tiềm</a:t>
                      </a:r>
                      <a:r>
                        <a:rPr lang="en-US" sz="3200" b="1" dirty="0">
                          <a:effectLst/>
                        </a:rPr>
                        <a:t> </a:t>
                      </a:r>
                      <a:r>
                        <a:rPr lang="en-US" sz="3200" b="1" dirty="0" err="1">
                          <a:effectLst/>
                        </a:rPr>
                        <a:t>thức</a:t>
                      </a:r>
                      <a:r>
                        <a:rPr lang="en-US" sz="3200" b="1" dirty="0">
                          <a:effectLst/>
                        </a:rPr>
                        <a:t> </a:t>
                      </a:r>
                      <a:r>
                        <a:rPr lang="en-US" sz="3200" b="1" dirty="0" err="1">
                          <a:effectLst/>
                        </a:rPr>
                        <a:t>của</a:t>
                      </a:r>
                      <a:r>
                        <a:rPr lang="en-US" sz="3200" b="1" dirty="0">
                          <a:effectLst/>
                        </a:rPr>
                        <a:t> </a:t>
                      </a:r>
                      <a:r>
                        <a:rPr lang="en-US" sz="3200" b="1" dirty="0" err="1">
                          <a:effectLst/>
                        </a:rPr>
                        <a:t>người</a:t>
                      </a:r>
                      <a:r>
                        <a:rPr lang="en-US" sz="3200" b="1" dirty="0">
                          <a:effectLst/>
                        </a:rPr>
                        <a:t> </a:t>
                      </a:r>
                      <a:r>
                        <a:rPr lang="en-US" sz="3200" b="1" dirty="0" err="1">
                          <a:effectLst/>
                        </a:rPr>
                        <a:t>Việt</a:t>
                      </a:r>
                      <a:r>
                        <a:rPr lang="en-US" sz="3200" b="1" dirty="0">
                          <a:effectLst/>
                        </a:rPr>
                        <a:t> </a:t>
                      </a:r>
                      <a:r>
                        <a:rPr lang="en-US" sz="3200" b="1" dirty="0" err="1">
                          <a:effectLst/>
                        </a:rPr>
                        <a:t>như</a:t>
                      </a:r>
                      <a:r>
                        <a:rPr lang="en-US" sz="3200" b="1" dirty="0">
                          <a:effectLst/>
                        </a:rPr>
                        <a:t> </a:t>
                      </a:r>
                      <a:r>
                        <a:rPr lang="en-US" sz="3200" b="1" dirty="0" err="1">
                          <a:effectLst/>
                        </a:rPr>
                        <a:t>một</a:t>
                      </a:r>
                      <a:r>
                        <a:rPr lang="en-US" sz="3200" b="1" dirty="0">
                          <a:effectLst/>
                        </a:rPr>
                        <a:t> </a:t>
                      </a:r>
                      <a:r>
                        <a:rPr lang="en-US" sz="3200" b="1" dirty="0" err="1">
                          <a:effectLst/>
                        </a:rPr>
                        <a:t>nét</a:t>
                      </a:r>
                      <a:r>
                        <a:rPr lang="en-US" sz="3200" b="1" dirty="0">
                          <a:effectLst/>
                        </a:rPr>
                        <a:t> </a:t>
                      </a:r>
                      <a:r>
                        <a:rPr lang="en-US" sz="3200" b="1" dirty="0" err="1">
                          <a:effectLst/>
                        </a:rPr>
                        <a:t>văn</a:t>
                      </a:r>
                      <a:r>
                        <a:rPr lang="en-US" sz="3200" b="1" dirty="0">
                          <a:effectLst/>
                        </a:rPr>
                        <a:t> </a:t>
                      </a:r>
                      <a:r>
                        <a:rPr lang="en-US" sz="3200" b="1" dirty="0" err="1">
                          <a:effectLst/>
                        </a:rPr>
                        <a:t>hóa</a:t>
                      </a:r>
                      <a:r>
                        <a:rPr lang="en-US" sz="3200" b="1" dirty="0">
                          <a:effectLst/>
                        </a:rPr>
                        <a:t> </a:t>
                      </a:r>
                      <a:r>
                        <a:rPr lang="en-US" sz="3200" b="1" dirty="0" err="1">
                          <a:effectLst/>
                        </a:rPr>
                        <a:t>tốt</a:t>
                      </a:r>
                      <a:r>
                        <a:rPr lang="en-US" sz="3200" b="1" dirty="0">
                          <a:effectLst/>
                        </a:rPr>
                        <a:t> </a:t>
                      </a:r>
                      <a:r>
                        <a:rPr lang="en-US" sz="3200" b="1" dirty="0" err="1">
                          <a:effectLst/>
                        </a:rPr>
                        <a:t>đẹp</a:t>
                      </a:r>
                      <a:r>
                        <a:rPr lang="en-US" sz="3200" b="1" dirty="0">
                          <a:effectLst/>
                        </a:rPr>
                        <a:t> </a:t>
                      </a:r>
                      <a:r>
                        <a:rPr lang="en-US" sz="3200" b="1" dirty="0" err="1">
                          <a:effectLst/>
                        </a:rPr>
                        <a:t>mãi</a:t>
                      </a:r>
                      <a:r>
                        <a:rPr lang="en-US" sz="3200" b="1" dirty="0">
                          <a:effectLst/>
                        </a:rPr>
                        <a:t> </a:t>
                      </a:r>
                      <a:r>
                        <a:rPr lang="en-US" sz="3200" b="1" dirty="0" err="1">
                          <a:effectLst/>
                        </a:rPr>
                        <a:t>lưu</a:t>
                      </a:r>
                      <a:r>
                        <a:rPr lang="en-US" sz="3200" b="1" dirty="0">
                          <a:effectLst/>
                        </a:rPr>
                        <a:t> </a:t>
                      </a:r>
                      <a:r>
                        <a:rPr lang="en-US" sz="3200" b="1" dirty="0" err="1">
                          <a:effectLst/>
                        </a:rPr>
                        <a:t>truyền</a:t>
                      </a:r>
                      <a:r>
                        <a:rPr lang="en-US" sz="3200" b="1" dirty="0">
                          <a:effectLst/>
                        </a:rPr>
                        <a:t>.</a:t>
                      </a:r>
                      <a:endParaRPr lang="en-US" sz="3200" b="1" dirty="0">
                        <a:effectLst/>
                        <a:latin typeface="Calibri"/>
                        <a:ea typeface="Calibri"/>
                        <a:cs typeface="Times New Roman"/>
                      </a:endParaRPr>
                    </a:p>
                  </a:txBody>
                  <a:tcPr marL="68465" marR="68465" marT="0" marB="0"/>
                </a:tc>
              </a:tr>
            </a:tbl>
          </a:graphicData>
        </a:graphic>
      </p:graphicFrame>
    </p:spTree>
    <p:extLst>
      <p:ext uri="{BB962C8B-B14F-4D97-AF65-F5344CB8AC3E}">
        <p14:creationId xmlns:p14="http://schemas.microsoft.com/office/powerpoint/2010/main" val="4047175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2199</Words>
  <Application>Microsoft Office PowerPoint</Application>
  <PresentationFormat>Custom</PresentationFormat>
  <Paragraphs>108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Administrator</cp:lastModifiedBy>
  <cp:revision>82</cp:revision>
  <dcterms:created xsi:type="dcterms:W3CDTF">2021-07-16T03:19:13Z</dcterms:created>
  <dcterms:modified xsi:type="dcterms:W3CDTF">2022-03-19T02:27:51Z</dcterms:modified>
</cp:coreProperties>
</file>