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7" r:id="rId4"/>
    <p:sldId id="258" r:id="rId5"/>
    <p:sldId id="449" r:id="rId6"/>
    <p:sldId id="309" r:id="rId7"/>
    <p:sldId id="474" r:id="rId8"/>
    <p:sldId id="490" r:id="rId9"/>
    <p:sldId id="473" r:id="rId10"/>
    <p:sldId id="360" r:id="rId11"/>
    <p:sldId id="475" r:id="rId12"/>
    <p:sldId id="477" r:id="rId13"/>
    <p:sldId id="504" r:id="rId14"/>
    <p:sldId id="491" r:id="rId15"/>
    <p:sldId id="495" r:id="rId16"/>
    <p:sldId id="496" r:id="rId17"/>
    <p:sldId id="498" r:id="rId18"/>
    <p:sldId id="485" r:id="rId19"/>
    <p:sldId id="505" r:id="rId20"/>
    <p:sldId id="493" r:id="rId21"/>
    <p:sldId id="500" r:id="rId22"/>
    <p:sldId id="501" r:id="rId23"/>
    <p:sldId id="503" r:id="rId24"/>
    <p:sldId id="502" r:id="rId25"/>
    <p:sldId id="259" r:id="rId26"/>
    <p:sldId id="50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2" clrIdx="0">
    <p:extLst>
      <p:ext uri="{19B8F6BF-5375-455C-9EA6-DF929625EA0E}">
        <p15:presenceInfo xmlns:p15="http://schemas.microsoft.com/office/powerpoint/2012/main" xmlns="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76D47-05D1-4994-B0C0-00DDDB7A9413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A2609-2DD1-463B-B88D-64E6D7F3A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89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36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495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64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52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0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5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21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64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63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34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2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1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BA494-E434-4690-8E62-C23E6A750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BD9A474-4583-43A5-ACB5-64AA8DB88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DF1A6D-9D36-4526-A740-2F582A1E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7DA0-5912-48AD-AB93-A02A02FF869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FE943E-EFFA-425B-8534-2AF7A55A8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A97C60-6720-4D22-A49B-957974D1E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6B28-DE38-465B-964D-0762AA5B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53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4E8112-FF96-4CC9-A730-81ECF553C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125BDF-524F-4365-995E-3F534B327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1A22CC-4F09-4233-A505-286302B7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7DA0-5912-48AD-AB93-A02A02FF869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D123A1-89A8-4E57-87F0-C1C2F8033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5FB58E-C17E-45E4-9336-AE73B1C7A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6B28-DE38-465B-964D-0762AA5B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7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6D4B238-1A52-455A-B26C-416E8C3C8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DC2EE5-8D0E-401C-B8D6-B8AFA4CE5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C33ADF-DC96-4482-8748-6D06DC7AB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7DA0-5912-48AD-AB93-A02A02FF869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7E7789-5589-457A-AE55-DAADCFB93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0227C7-8222-4F79-B453-10855CA0C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6B28-DE38-465B-964D-0762AA5B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36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44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88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4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9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86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3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8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6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15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78" indent="0">
              <a:buNone/>
              <a:defRPr sz="2699" b="1"/>
            </a:lvl2pPr>
            <a:lvl3pPr marL="1218956" indent="0">
              <a:buNone/>
              <a:defRPr sz="2400" b="1"/>
            </a:lvl3pPr>
            <a:lvl4pPr marL="1828434" indent="0">
              <a:buNone/>
              <a:defRPr sz="2200" b="1"/>
            </a:lvl4pPr>
            <a:lvl5pPr marL="2437912" indent="0">
              <a:buNone/>
              <a:defRPr sz="2200" b="1"/>
            </a:lvl5pPr>
            <a:lvl6pPr marL="3047390" indent="0">
              <a:buNone/>
              <a:defRPr sz="2200" b="1"/>
            </a:lvl6pPr>
            <a:lvl7pPr marL="3656868" indent="0">
              <a:buNone/>
              <a:defRPr sz="2200" b="1"/>
            </a:lvl7pPr>
            <a:lvl8pPr marL="4266347" indent="0">
              <a:buNone/>
              <a:defRPr sz="2200" b="1"/>
            </a:lvl8pPr>
            <a:lvl9pPr marL="48758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90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24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820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10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EB6F98-F1B1-4A03-B218-F5FCDBA37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D61A1F-F757-4A85-8466-AAA66CECF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5E6669-ED11-4BE0-899A-19BFE9570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7DA0-5912-48AD-AB93-A02A02FF869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FD6313-0B16-441E-845E-B76486CCE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888548-6311-46FB-8ECB-988B3C865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6B28-DE38-465B-964D-0762AA5B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8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09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78" indent="0">
              <a:buNone/>
              <a:defRPr sz="3799"/>
            </a:lvl2pPr>
            <a:lvl3pPr marL="1218956" indent="0">
              <a:buNone/>
              <a:defRPr sz="3199"/>
            </a:lvl3pPr>
            <a:lvl4pPr marL="1828434" indent="0">
              <a:buNone/>
              <a:defRPr sz="2699"/>
            </a:lvl4pPr>
            <a:lvl5pPr marL="2437912" indent="0">
              <a:buNone/>
              <a:defRPr sz="2699"/>
            </a:lvl5pPr>
            <a:lvl6pPr marL="3047390" indent="0">
              <a:buNone/>
              <a:defRPr sz="2699"/>
            </a:lvl6pPr>
            <a:lvl7pPr marL="3656868" indent="0">
              <a:buNone/>
              <a:defRPr sz="2699"/>
            </a:lvl7pPr>
            <a:lvl8pPr marL="4266347" indent="0">
              <a:buNone/>
              <a:defRPr sz="2699"/>
            </a:lvl8pPr>
            <a:lvl9pPr marL="4875825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78" indent="0">
              <a:buNone/>
              <a:defRPr sz="1600"/>
            </a:lvl2pPr>
            <a:lvl3pPr marL="1218956" indent="0">
              <a:buNone/>
              <a:defRPr sz="1400"/>
            </a:lvl3pPr>
            <a:lvl4pPr marL="1828434" indent="0">
              <a:buNone/>
              <a:defRPr sz="1200"/>
            </a:lvl4pPr>
            <a:lvl5pPr marL="2437912" indent="0">
              <a:buNone/>
              <a:defRPr sz="1200"/>
            </a:lvl5pPr>
            <a:lvl6pPr marL="3047390" indent="0">
              <a:buNone/>
              <a:defRPr sz="1200"/>
            </a:lvl6pPr>
            <a:lvl7pPr marL="3656868" indent="0">
              <a:buNone/>
              <a:defRPr sz="1200"/>
            </a:lvl7pPr>
            <a:lvl8pPr marL="4266347" indent="0">
              <a:buNone/>
              <a:defRPr sz="1200"/>
            </a:lvl8pPr>
            <a:lvl9pPr marL="487582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66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57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541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619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BA6069-EA4B-4414-99F6-992A511D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6E8597-5A68-4250-A4FE-353DE97C4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C7E8EC-494A-4206-B269-4A37B192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7DA0-5912-48AD-AB93-A02A02FF869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B6EE3C-1311-4543-85B2-9663AABC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0D8267-9FC5-4E47-93DC-90DD0F30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6B28-DE38-465B-964D-0762AA5B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57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4543F6-17FF-433C-B6EE-FC63D5E0E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9575B1-749A-4C25-B9B0-87EF75E88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BCDF0C-CC20-4F0D-8E9E-2331A1FC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79B3B3B-8C08-4BFF-9E88-36886477A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7DA0-5912-48AD-AB93-A02A02FF869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A41316C-AF2E-4EA0-9686-0EA968B6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06BA99-AB01-47BB-97DA-4F1B840C7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6B28-DE38-465B-964D-0762AA5B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15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AD2B3-8B6A-4188-B2B2-726DEF807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CD157A-4265-462A-AB06-6EF600E36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DCCA144-D1DD-496E-80EE-26D23DBE82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C6A9422-A354-49CA-AE91-D0286A782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301328D-31BA-47DC-A74B-5CB5DDC04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8377DE7-6170-471E-966D-C6FF83E3C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7DA0-5912-48AD-AB93-A02A02FF869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B59978E-A178-4936-89E1-CBA07AA8B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D979F05-8F2C-45A5-A4A4-2242608E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6B28-DE38-465B-964D-0762AA5B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96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EAC12B-471D-4555-B252-077A2B505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C97CE94-07E0-4001-A0E5-E59ECEA80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7DA0-5912-48AD-AB93-A02A02FF869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267AD3-CED3-4A8C-A75C-DB6567B3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EA13354-1615-45B4-B330-84CE239FB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6B28-DE38-465B-964D-0762AA5B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0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6DF953-01F3-4743-BD53-0300821F7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7DA0-5912-48AD-AB93-A02A02FF869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D57EEDC-A370-4E32-AB85-DB7BE554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100C7C4-E8DE-4340-B990-F70B89964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6B28-DE38-465B-964D-0762AA5B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1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8B6D63-ECC5-4EF9-8FE4-48D0EB637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714085-82FD-4974-BD0C-EBC3CD847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FA07B0D-3CCE-4FFB-BF35-9A5AB00F92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0E4B1B-BC5C-4199-8254-32F8761C5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7DA0-5912-48AD-AB93-A02A02FF869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D2F2AD-3C3F-47A9-8A7E-135401C55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CB7744-58CD-45B2-9837-E306C820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6B28-DE38-465B-964D-0762AA5B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0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D1A005-26B1-4859-901A-49675B87B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F4339BD-3C52-42C1-A3DA-50D290ADA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56EE3DD-0A38-4572-9403-866BF3B80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F57849-2FB3-433D-A6DE-F8D7BD798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57DA0-5912-48AD-AB93-A02A02FF869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BA79F1-BB47-4F3C-A76E-5DD4811B6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78CAED-312F-48A0-BFE4-D03E8A0C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66B28-DE38-465B-964D-0762AA5B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9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4735A75-E75C-4697-BEAF-0557B661F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6FEC9E-4163-433F-AF44-10DC58185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1C42BF-A15B-437A-AF6D-D009B43EE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57DA0-5912-48AD-AB93-A02A02FF869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38AC43-6766-4C71-9962-4207AAB34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77B938-A9F0-4ACE-BD82-DFA295136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66B28-DE38-465B-964D-0762AA5B7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5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5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321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218321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402" indent="-380924" algn="l" defTabSz="1218321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5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73" indent="-304739" algn="l" defTabSz="1218321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651" indent="-304739" algn="l" defTabSz="1218321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129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608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564" indent="-304739" algn="l" defTabSz="12183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6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34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12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90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68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47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25" algn="l" defTabSz="121832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png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D165BA-8516-46EE-81F5-8951E0E9C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97" r="48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06096" y="3142445"/>
            <a:ext cx="58328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</a:rPr>
              <a:t>GV: LÂM THỊ MINH ĐỨC</a:t>
            </a:r>
            <a:endParaRPr lang="vi-VN" sz="4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3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E797831-8A96-4362-B594-2FCBCE497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46" y="238702"/>
            <a:ext cx="6174067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217" eaLnBrk="1" hangingPunct="1">
              <a:lnSpc>
                <a:spcPct val="150000"/>
              </a:lnSpc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Thể thơ: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Thất ngôn bát cú Đường luật.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xmlns="" id="{58D23C4E-D4BB-47E3-8A0F-9D8A28A1A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985" y="1108152"/>
            <a:ext cx="4993401" cy="3786187"/>
          </a:xfrm>
          <a:prstGeom prst="flowChartProcess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217" eaLnBrk="1" hangingPunct="1">
              <a:lnSpc>
                <a:spcPts val="3400"/>
              </a:lnSpc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8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217" eaLnBrk="1" hangingPunct="1">
              <a:lnSpc>
                <a:spcPts val="3400"/>
              </a:lnSpc>
              <a:buFontTx/>
              <a:buChar char="-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7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/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defTabSz="914217" eaLnBrk="1" hangingPunct="1">
              <a:lnSpc>
                <a:spcPts val="3400"/>
              </a:lnSpc>
              <a:buFontTx/>
              <a:buChar char="-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Ngắt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4/3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2/2/3</a:t>
            </a:r>
          </a:p>
          <a:p>
            <a:pPr defTabSz="914217" eaLnBrk="1" hangingPunct="1">
              <a:lnSpc>
                <a:spcPts val="3400"/>
              </a:lnSpc>
              <a:buFontTx/>
              <a:buChar char="-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Gieo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vần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ở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defTabSz="914217" eaLnBrk="1" hangingPunct="1">
              <a:lnSpc>
                <a:spcPts val="3400"/>
              </a:lnSpc>
            </a:pP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1, 2, 4, 6, 8.</a:t>
            </a:r>
          </a:p>
          <a:p>
            <a:pPr defTabSz="914217" eaLnBrk="1" hangingPunct="1">
              <a:lnSpc>
                <a:spcPts val="3400"/>
              </a:lnSpc>
              <a:buFontTx/>
              <a:buChar char="-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4;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5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6</a:t>
            </a:r>
          </a:p>
          <a:p>
            <a:pPr defTabSz="914217" eaLnBrk="1" hangingPunct="1">
              <a:lnSpc>
                <a:spcPts val="3400"/>
              </a:lnSpc>
              <a:buFontTx/>
              <a:buChar char="-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trắc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pPr defTabSz="914217" eaLnBrk="1" hangingPunct="1">
              <a:lnSpc>
                <a:spcPts val="3400"/>
              </a:lnSpc>
              <a:buFontTx/>
              <a:buChar char="-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34FDBCD3-AFB8-4E85-888A-76BCF0082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0838" y="238702"/>
            <a:ext cx="5334000" cy="465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217" eaLnBrk="1" hangingPunct="1"/>
            <a:r>
              <a:rPr lang="pt-BR" altLang="en-US" b="0" dirty="0"/>
              <a:t> </a:t>
            </a:r>
          </a:p>
          <a:p>
            <a:pPr algn="ctr" defTabSz="914217" eaLnBrk="1" hangingPunct="1"/>
            <a:endParaRPr lang="pt-BR" altLang="en-US" sz="3599" b="0" dirty="0">
              <a:solidFill>
                <a:srgbClr val="000000"/>
              </a:solidFill>
            </a:endParaRPr>
          </a:p>
          <a:p>
            <a:pPr algn="ctr" defTabSz="914217" eaLnBrk="1" hangingPunct="1"/>
            <a:r>
              <a:rPr lang="en-US" altLang="en-US" b="0" dirty="0">
                <a:solidFill>
                  <a:srgbClr val="000000"/>
                </a:solidFill>
              </a:rPr>
              <a:t> </a:t>
            </a:r>
          </a:p>
          <a:p>
            <a:pPr defTabSz="914217" eaLnBrk="1" hangingPunct="1"/>
            <a:r>
              <a:rPr lang="en-US" altLang="en-US" sz="2400" b="0" dirty="0" err="1">
                <a:solidFill>
                  <a:srgbClr val="000000"/>
                </a:solidFill>
              </a:rPr>
              <a:t>Làm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trai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đứng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giữa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đất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Côn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Lôn</a:t>
            </a:r>
            <a:r>
              <a:rPr lang="en-US" altLang="en-US" sz="2400" b="0" dirty="0">
                <a:solidFill>
                  <a:srgbClr val="000000"/>
                </a:solidFill>
              </a:rPr>
              <a:t>,</a:t>
            </a:r>
          </a:p>
          <a:p>
            <a:pPr defTabSz="914217" eaLnBrk="1" hangingPunct="1"/>
            <a:r>
              <a:rPr lang="en-US" altLang="en-US" sz="2400" b="0" dirty="0" err="1">
                <a:solidFill>
                  <a:srgbClr val="000000"/>
                </a:solidFill>
              </a:rPr>
              <a:t>Lừng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lẫy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làm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cho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lở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núi</a:t>
            </a:r>
            <a:r>
              <a:rPr lang="en-US" altLang="en-US" sz="2400" b="0" dirty="0">
                <a:solidFill>
                  <a:srgbClr val="000000"/>
                </a:solidFill>
              </a:rPr>
              <a:t> non.</a:t>
            </a:r>
          </a:p>
          <a:p>
            <a:pPr defTabSz="914217" eaLnBrk="1" hangingPunct="1"/>
            <a:r>
              <a:rPr lang="en-US" altLang="en-US" sz="2400" b="0" dirty="0" err="1">
                <a:solidFill>
                  <a:srgbClr val="000000"/>
                </a:solidFill>
              </a:rPr>
              <a:t>Xách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búa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đánh</a:t>
            </a:r>
            <a:r>
              <a:rPr lang="en-US" altLang="en-US" sz="2400" b="0" dirty="0">
                <a:solidFill>
                  <a:srgbClr val="000000"/>
                </a:solidFill>
              </a:rPr>
              <a:t> tan </a:t>
            </a:r>
            <a:r>
              <a:rPr lang="en-US" altLang="en-US" sz="2400" b="0" dirty="0" err="1">
                <a:solidFill>
                  <a:srgbClr val="000000"/>
                </a:solidFill>
              </a:rPr>
              <a:t>năm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bảy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đống</a:t>
            </a:r>
            <a:r>
              <a:rPr lang="en-US" altLang="en-US" sz="2400" b="0" dirty="0">
                <a:solidFill>
                  <a:srgbClr val="000000"/>
                </a:solidFill>
              </a:rPr>
              <a:t>,</a:t>
            </a:r>
          </a:p>
          <a:p>
            <a:pPr defTabSz="914217" eaLnBrk="1" hangingPunct="1"/>
            <a:r>
              <a:rPr lang="en-US" altLang="en-US" sz="2400" b="0" dirty="0">
                <a:solidFill>
                  <a:srgbClr val="000000"/>
                </a:solidFill>
              </a:rPr>
              <a:t>Ra </a:t>
            </a:r>
            <a:r>
              <a:rPr lang="en-US" altLang="en-US" sz="2400" b="0" dirty="0" err="1">
                <a:solidFill>
                  <a:srgbClr val="000000"/>
                </a:solidFill>
              </a:rPr>
              <a:t>tay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đập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bể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mấy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trăm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hòn</a:t>
            </a:r>
            <a:r>
              <a:rPr lang="en-US" altLang="en-US" sz="2400" b="0" dirty="0">
                <a:solidFill>
                  <a:srgbClr val="000000"/>
                </a:solidFill>
              </a:rPr>
              <a:t>.</a:t>
            </a:r>
          </a:p>
          <a:p>
            <a:pPr defTabSz="914217" eaLnBrk="1" hangingPunct="1"/>
            <a:r>
              <a:rPr lang="en-US" altLang="en-US" sz="2400" b="0" dirty="0" err="1">
                <a:solidFill>
                  <a:srgbClr val="000000"/>
                </a:solidFill>
              </a:rPr>
              <a:t>Tháng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ngày</a:t>
            </a:r>
            <a:r>
              <a:rPr lang="en-US" altLang="en-US" sz="2400" b="0" dirty="0">
                <a:solidFill>
                  <a:srgbClr val="000000"/>
                </a:solidFill>
              </a:rPr>
              <a:t> bao </a:t>
            </a:r>
            <a:r>
              <a:rPr lang="en-US" altLang="en-US" sz="2400" b="0" dirty="0" err="1">
                <a:solidFill>
                  <a:srgbClr val="000000"/>
                </a:solidFill>
              </a:rPr>
              <a:t>quản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thân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sành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sỏi</a:t>
            </a:r>
            <a:r>
              <a:rPr lang="en-US" altLang="en-US" sz="2400" b="0" dirty="0">
                <a:solidFill>
                  <a:srgbClr val="000000"/>
                </a:solidFill>
              </a:rPr>
              <a:t>, </a:t>
            </a:r>
          </a:p>
          <a:p>
            <a:pPr defTabSz="914217" eaLnBrk="1" hangingPunct="1"/>
            <a:r>
              <a:rPr lang="en-US" altLang="en-US" sz="2400" b="0" dirty="0" err="1">
                <a:solidFill>
                  <a:srgbClr val="000000"/>
                </a:solidFill>
              </a:rPr>
              <a:t>Mưa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nắng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càng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bền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dạ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sắt</a:t>
            </a:r>
            <a:r>
              <a:rPr lang="en-US" altLang="en-US" sz="2400" b="0" dirty="0">
                <a:solidFill>
                  <a:srgbClr val="000000"/>
                </a:solidFill>
              </a:rPr>
              <a:t> son.</a:t>
            </a:r>
          </a:p>
          <a:p>
            <a:pPr defTabSz="914217" eaLnBrk="1" hangingPunct="1"/>
            <a:r>
              <a:rPr lang="en-US" altLang="en-US" sz="2400" b="0" dirty="0" err="1">
                <a:solidFill>
                  <a:srgbClr val="000000"/>
                </a:solidFill>
              </a:rPr>
              <a:t>Những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kẻ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vá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trời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khi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lỡ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bước</a:t>
            </a:r>
            <a:r>
              <a:rPr lang="en-US" altLang="en-US" sz="2400" b="0" dirty="0">
                <a:solidFill>
                  <a:srgbClr val="000000"/>
                </a:solidFill>
              </a:rPr>
              <a:t>,</a:t>
            </a:r>
          </a:p>
          <a:p>
            <a:pPr defTabSz="914217" eaLnBrk="1" hangingPunct="1"/>
            <a:r>
              <a:rPr lang="en-US" altLang="en-US" sz="2400" b="0" dirty="0">
                <a:solidFill>
                  <a:srgbClr val="000000"/>
                </a:solidFill>
              </a:rPr>
              <a:t>Gian nan chi </a:t>
            </a:r>
            <a:r>
              <a:rPr lang="en-US" altLang="en-US" sz="2400" b="0" dirty="0" err="1">
                <a:solidFill>
                  <a:srgbClr val="000000"/>
                </a:solidFill>
              </a:rPr>
              <a:t>kể</a:t>
            </a:r>
            <a:r>
              <a:rPr lang="en-US" altLang="en-US" sz="2400" b="0" dirty="0">
                <a:solidFill>
                  <a:srgbClr val="000000"/>
                </a:solidFill>
              </a:rPr>
              <a:t> </a:t>
            </a:r>
            <a:r>
              <a:rPr lang="en-US" altLang="en-US" sz="2400" b="0" dirty="0" err="1">
                <a:solidFill>
                  <a:srgbClr val="000000"/>
                </a:solidFill>
              </a:rPr>
              <a:t>việc</a:t>
            </a:r>
            <a:r>
              <a:rPr lang="en-US" altLang="en-US" sz="2400" b="0" dirty="0">
                <a:solidFill>
                  <a:srgbClr val="000000"/>
                </a:solidFill>
              </a:rPr>
              <a:t> con </a:t>
            </a:r>
            <a:r>
              <a:rPr lang="en-US" altLang="en-US" sz="2400" b="0" dirty="0" err="1">
                <a:solidFill>
                  <a:srgbClr val="000000"/>
                </a:solidFill>
              </a:rPr>
              <a:t>con</a:t>
            </a:r>
            <a:r>
              <a:rPr lang="en-US" altLang="en-US" sz="2400" b="0" dirty="0">
                <a:solidFill>
                  <a:srgbClr val="000000"/>
                </a:solidFill>
              </a:rPr>
              <a:t>.</a:t>
            </a:r>
          </a:p>
          <a:p>
            <a:pPr defTabSz="914217" eaLnBrk="1" hangingPunct="1">
              <a:spcBef>
                <a:spcPct val="20000"/>
              </a:spcBef>
            </a:pPr>
            <a:endParaRPr lang="en-US" altLang="en-US" sz="2400" b="0" dirty="0"/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xmlns="" id="{D0240762-B59D-44E3-A3DF-0B3F2D5886D2}"/>
              </a:ext>
            </a:extLst>
          </p:cNvPr>
          <p:cNvSpPr>
            <a:spLocks/>
          </p:cNvSpPr>
          <p:nvPr/>
        </p:nvSpPr>
        <p:spPr bwMode="auto">
          <a:xfrm>
            <a:off x="10466095" y="1457901"/>
            <a:ext cx="152400" cy="533400"/>
          </a:xfrm>
          <a:prstGeom prst="rightBrace">
            <a:avLst>
              <a:gd name="adj1" fmla="val 29167"/>
              <a:gd name="adj2" fmla="val 50000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defTabSz="914217" eaLnBrk="1" hangingPunct="1"/>
            <a:endParaRPr lang="vi-VN" altLang="en-US" sz="2400"/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xmlns="" id="{FB16B455-7CDD-4494-A9D6-37883D553F34}"/>
              </a:ext>
            </a:extLst>
          </p:cNvPr>
          <p:cNvSpPr>
            <a:spLocks/>
          </p:cNvSpPr>
          <p:nvPr/>
        </p:nvSpPr>
        <p:spPr bwMode="auto">
          <a:xfrm>
            <a:off x="10476288" y="2219902"/>
            <a:ext cx="228600" cy="533400"/>
          </a:xfrm>
          <a:prstGeom prst="rightBrace">
            <a:avLst>
              <a:gd name="adj1" fmla="val 19444"/>
              <a:gd name="adj2" fmla="val 50000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defTabSz="914217" eaLnBrk="1" hangingPunct="1"/>
            <a:endParaRPr lang="vi-VN" altLang="en-US" sz="2400"/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xmlns="" id="{F27CEC78-F826-4739-94F9-C88312203F6E}"/>
              </a:ext>
            </a:extLst>
          </p:cNvPr>
          <p:cNvSpPr>
            <a:spLocks/>
          </p:cNvSpPr>
          <p:nvPr/>
        </p:nvSpPr>
        <p:spPr bwMode="auto">
          <a:xfrm>
            <a:off x="10552488" y="2905702"/>
            <a:ext cx="152400" cy="533400"/>
          </a:xfrm>
          <a:prstGeom prst="rightBrace">
            <a:avLst>
              <a:gd name="adj1" fmla="val 29167"/>
              <a:gd name="adj2" fmla="val 50000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defTabSz="914217" eaLnBrk="1" hangingPunct="1"/>
            <a:endParaRPr lang="vi-VN" altLang="en-US" sz="2400"/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xmlns="" id="{B7354293-E8EE-4737-88F8-DA7A187B5145}"/>
              </a:ext>
            </a:extLst>
          </p:cNvPr>
          <p:cNvSpPr>
            <a:spLocks/>
          </p:cNvSpPr>
          <p:nvPr/>
        </p:nvSpPr>
        <p:spPr bwMode="auto">
          <a:xfrm>
            <a:off x="10552488" y="3743902"/>
            <a:ext cx="228600" cy="533400"/>
          </a:xfrm>
          <a:prstGeom prst="rightBrace">
            <a:avLst>
              <a:gd name="adj1" fmla="val 19444"/>
              <a:gd name="adj2" fmla="val 50000"/>
            </a:avLst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defTabSz="914217" eaLnBrk="1" hangingPunct="1"/>
            <a:endParaRPr lang="vi-VN" altLang="en-US" sz="2400"/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xmlns="" id="{D39970A4-D2B1-4795-AFF3-FEF05E510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0685" y="1529743"/>
            <a:ext cx="664477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defTabSz="914217" eaLnBrk="1" hangingPunct="1">
              <a:spcBef>
                <a:spcPct val="50000"/>
              </a:spcBef>
            </a:pPr>
            <a:r>
              <a:rPr lang="en-US" altLang="en-US" sz="2400" dirty="0" err="1"/>
              <a:t>Đề</a:t>
            </a:r>
            <a:endParaRPr lang="en-US" altLang="en-US" sz="2400" dirty="0"/>
          </a:p>
        </p:txBody>
      </p:sp>
      <p:sp>
        <p:nvSpPr>
          <p:cNvPr id="15" name="Text Box 16">
            <a:extLst>
              <a:ext uri="{FF2B5EF4-FFF2-40B4-BE49-F238E27FC236}">
                <a16:creationId xmlns:a16="http://schemas.microsoft.com/office/drawing/2014/main" xmlns="" id="{32B91EEB-A072-45F4-B4DD-5D9BFA528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6464" y="2230060"/>
            <a:ext cx="99060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defTabSz="914217" eaLnBrk="1" hangingPunct="1">
              <a:spcBef>
                <a:spcPct val="50000"/>
              </a:spcBef>
            </a:pPr>
            <a:r>
              <a:rPr lang="en-US" altLang="en-US" sz="2400" dirty="0" err="1"/>
              <a:t>Thực</a:t>
            </a:r>
            <a:endParaRPr lang="en-US" altLang="en-US" sz="2400" dirty="0"/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xmlns="" id="{FEF49DD4-A907-4D07-8D17-D134C028F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6937" y="2944169"/>
            <a:ext cx="99060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defTabSz="914217" eaLnBrk="1" hangingPunct="1">
              <a:spcBef>
                <a:spcPct val="50000"/>
              </a:spcBef>
            </a:pPr>
            <a:r>
              <a:rPr lang="en-US" altLang="en-US" sz="2400"/>
              <a:t>Luận</a:t>
            </a: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xmlns="" id="{2D0244F8-F412-4C9F-889D-77C553731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3138" y="3858570"/>
            <a:ext cx="990600" cy="4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defTabSz="914217" eaLnBrk="1" hangingPunct="1">
              <a:spcBef>
                <a:spcPct val="50000"/>
              </a:spcBef>
            </a:pPr>
            <a:r>
              <a:rPr lang="en-US" altLang="en-US" sz="2400"/>
              <a:t>Kết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7DB8FCD-C985-4FCD-979E-7367AD79C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46" y="5102582"/>
            <a:ext cx="6836676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217" eaLnBrk="1" hangingPunct="1">
              <a:lnSpc>
                <a:spcPct val="150000"/>
              </a:lnSpc>
            </a:pP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PTBĐ: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cảm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miêu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tả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24834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4" grpId="0"/>
      <p:bldP spid="15" grpId="0"/>
      <p:bldP spid="16" grpId="0"/>
      <p:bldP spid="16" grpId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11">
            <a:extLst>
              <a:ext uri="{FF2B5EF4-FFF2-40B4-BE49-F238E27FC236}">
                <a16:creationId xmlns:a16="http://schemas.microsoft.com/office/drawing/2014/main" xmlns="" id="{31824DDB-5539-4864-9748-C08B1A493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429" y="138543"/>
            <a:ext cx="2363147" cy="98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just" defTabSz="914217">
              <a:lnSpc>
                <a:spcPct val="150000"/>
              </a:lnSpc>
            </a:pPr>
            <a:r>
              <a:rPr lang="en-US" altLang="en-US" sz="4399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BỐ CỤC</a:t>
            </a:r>
          </a:p>
        </p:txBody>
      </p:sp>
      <p:pic>
        <p:nvPicPr>
          <p:cNvPr id="14" name="Picture 2" descr="Giá»i VÄn - BÃ i vÄn: PhÃ¢n tÃ­ch khÃ­ phÃ¡ch anh hÃ¹ng trong bÃ i thÆ¡ ...">
            <a:extLst>
              <a:ext uri="{FF2B5EF4-FFF2-40B4-BE49-F238E27FC236}">
                <a16:creationId xmlns:a16="http://schemas.microsoft.com/office/drawing/2014/main" xmlns="" id="{3C41B347-F96A-4D3D-8506-7415BC357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65" y="681502"/>
            <a:ext cx="3759449" cy="2886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xmlns="" id="{AF0637C3-24DB-4392-9E9D-27960AA2B54F}"/>
              </a:ext>
            </a:extLst>
          </p:cNvPr>
          <p:cNvSpPr/>
          <p:nvPr/>
        </p:nvSpPr>
        <p:spPr>
          <a:xfrm>
            <a:off x="4523481" y="1270764"/>
            <a:ext cx="6439157" cy="1844855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6">
              <a:lumMod val="40000"/>
              <a:lumOff val="60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54E759B-58D6-4242-B08F-0CD36AF5F25A}"/>
              </a:ext>
            </a:extLst>
          </p:cNvPr>
          <p:cNvSpPr/>
          <p:nvPr/>
        </p:nvSpPr>
        <p:spPr>
          <a:xfrm>
            <a:off x="4643455" y="1509101"/>
            <a:ext cx="5762100" cy="1394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>
              <a:lnSpc>
                <a:spcPct val="150000"/>
              </a:lnSpc>
            </a:pPr>
            <a:r>
              <a:rPr lang="vi-VN" altLang="en-US" sz="2999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Bốn câu thơ đầu: </a:t>
            </a:r>
            <a:r>
              <a:rPr lang="vi-VN" altLang="en-US" sz="2999" dirty="0">
                <a:solidFill>
                  <a:srgbClr val="0000CC"/>
                </a:solidFill>
                <a:latin typeface="Times New Roman" panose="02020603050405020304" pitchFamily="18" charset="0"/>
              </a:rPr>
              <a:t>Công việc đập đá và tư thế của người tù cách mạng.</a:t>
            </a:r>
          </a:p>
        </p:txBody>
      </p:sp>
      <p:pic>
        <p:nvPicPr>
          <p:cNvPr id="1028" name="Picture 4" descr="ChÃ­ lÃ m trai â Nguyá»n CÃ´ng Trá»© | Há»ng Blog">
            <a:extLst>
              <a:ext uri="{FF2B5EF4-FFF2-40B4-BE49-F238E27FC236}">
                <a16:creationId xmlns:a16="http://schemas.microsoft.com/office/drawing/2014/main" xmlns="" id="{67A4A81A-4E90-4009-8607-BDE4A663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3" y="3803374"/>
            <a:ext cx="3872141" cy="2725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xmlns="" id="{64311631-6CA7-4EBD-8B55-03B9DAE8B687}"/>
              </a:ext>
            </a:extLst>
          </p:cNvPr>
          <p:cNvSpPr/>
          <p:nvPr/>
        </p:nvSpPr>
        <p:spPr>
          <a:xfrm>
            <a:off x="4643455" y="4323786"/>
            <a:ext cx="6439157" cy="1844855"/>
          </a:xfrm>
          <a:prstGeom prst="rightArrow">
            <a:avLst>
              <a:gd name="adj1" fmla="val 75000"/>
              <a:gd name="adj2" fmla="val 50000"/>
            </a:avLst>
          </a:prstGeom>
          <a:solidFill>
            <a:schemeClr val="accent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4E1FC2D-E9B1-45A1-8ECA-ADCA8F8348F0}"/>
              </a:ext>
            </a:extLst>
          </p:cNvPr>
          <p:cNvSpPr/>
          <p:nvPr/>
        </p:nvSpPr>
        <p:spPr>
          <a:xfrm>
            <a:off x="4643455" y="4468880"/>
            <a:ext cx="5762100" cy="1394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217">
              <a:lnSpc>
                <a:spcPct val="150000"/>
              </a:lnSpc>
            </a:pPr>
            <a:r>
              <a:rPr lang="vi-VN" altLang="en-US" sz="2999" b="1" dirty="0">
                <a:solidFill>
                  <a:srgbClr val="0000CC"/>
                </a:solidFill>
                <a:latin typeface="Times New Roman" panose="02020603050405020304" pitchFamily="18" charset="0"/>
              </a:rPr>
              <a:t>Bốn câu thơ cuối: </a:t>
            </a:r>
            <a:r>
              <a:rPr lang="vi-VN" altLang="en-US" sz="2999" dirty="0">
                <a:solidFill>
                  <a:srgbClr val="0000CC"/>
                </a:solidFill>
                <a:latin typeface="Times New Roman" panose="02020603050405020304" pitchFamily="18" charset="0"/>
              </a:rPr>
              <a:t>Cảm nghĩ từ công việc đập đá.</a:t>
            </a:r>
          </a:p>
        </p:txBody>
      </p:sp>
    </p:spTree>
    <p:extLst>
      <p:ext uri="{BB962C8B-B14F-4D97-AF65-F5344CB8AC3E}">
        <p14:creationId xmlns:p14="http://schemas.microsoft.com/office/powerpoint/2010/main" val="18906749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DCF013-1547-43E6-8480-964AE010A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8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BBF01C-2183-4F0F-AE08-3DF63406BF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1"/>
          <a:stretch/>
        </p:blipFill>
        <p:spPr>
          <a:xfrm>
            <a:off x="7378934" y="1473245"/>
            <a:ext cx="4617448" cy="31259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C9AF006-B786-4FB1-BBBC-674FC90B5227}"/>
              </a:ext>
            </a:extLst>
          </p:cNvPr>
          <p:cNvGrpSpPr/>
          <p:nvPr/>
        </p:nvGrpSpPr>
        <p:grpSpPr>
          <a:xfrm>
            <a:off x="859071" y="1494755"/>
            <a:ext cx="6427639" cy="3664218"/>
            <a:chOff x="896829" y="2409713"/>
            <a:chExt cx="6429127" cy="36650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EBA5EA4-B04E-4740-8F19-F1E7CCE55B91}"/>
                </a:ext>
              </a:extLst>
            </p:cNvPr>
            <p:cNvSpPr/>
            <p:nvPr/>
          </p:nvSpPr>
          <p:spPr>
            <a:xfrm>
              <a:off x="1111103" y="2739260"/>
              <a:ext cx="6092825" cy="295850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914217">
                <a:lnSpc>
                  <a:spcPct val="150000"/>
                </a:lnSpc>
              </a:pP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trai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đứng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giữa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đất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Côn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Lôn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,</a:t>
              </a:r>
            </a:p>
            <a:p>
              <a:pPr defTabSz="914217">
                <a:lnSpc>
                  <a:spcPct val="150000"/>
                </a:lnSpc>
              </a:pP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Lừng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lẫy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làm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cho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lở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núi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non.</a:t>
              </a:r>
            </a:p>
            <a:p>
              <a:pPr defTabSz="914217">
                <a:lnSpc>
                  <a:spcPct val="150000"/>
                </a:lnSpc>
              </a:pPr>
              <a:r>
                <a:rPr lang="vi-VN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Xách búa đánh tan năm bảy đống,</a:t>
              </a:r>
              <a:br>
                <a:rPr lang="vi-VN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</a:br>
              <a:r>
                <a:rPr lang="vi-VN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Ra tay đập bể mấy trăm hòn.</a:t>
              </a:r>
              <a:endParaRPr lang="en-US" altLang="en-US" sz="3199" b="1" i="1" dirty="0">
                <a:solidFill>
                  <a:srgbClr val="0000CC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xmlns="" id="{31C1DCD1-2FF8-49B2-92B0-242D9962E877}"/>
                </a:ext>
              </a:extLst>
            </p:cNvPr>
            <p:cNvSpPr/>
            <p:nvPr/>
          </p:nvSpPr>
          <p:spPr>
            <a:xfrm>
              <a:off x="896829" y="2409713"/>
              <a:ext cx="6429127" cy="3665066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17"/>
              <a:endParaRPr lang="zh-CN" altLang="en-US">
                <a:solidFill>
                  <a:srgbClr val="0000CC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3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xmlns="" id="{9432925D-08C7-4156-AD5C-3FA874ECF0C3}"/>
              </a:ext>
            </a:extLst>
          </p:cNvPr>
          <p:cNvSpPr>
            <a:spLocks noEditPoints="1"/>
          </p:cNvSpPr>
          <p:nvPr/>
        </p:nvSpPr>
        <p:spPr bwMode="auto">
          <a:xfrm>
            <a:off x="406892" y="1188672"/>
            <a:ext cx="2946488" cy="2946488"/>
          </a:xfrm>
          <a:custGeom>
            <a:avLst/>
            <a:gdLst>
              <a:gd name="T0" fmla="*/ 380 w 542"/>
              <a:gd name="T1" fmla="*/ 498 h 542"/>
              <a:gd name="T2" fmla="*/ 438 w 542"/>
              <a:gd name="T3" fmla="*/ 448 h 542"/>
              <a:gd name="T4" fmla="*/ 510 w 542"/>
              <a:gd name="T5" fmla="*/ 393 h 542"/>
              <a:gd name="T6" fmla="*/ 521 w 542"/>
              <a:gd name="T7" fmla="*/ 248 h 542"/>
              <a:gd name="T8" fmla="*/ 498 w 542"/>
              <a:gd name="T9" fmla="*/ 180 h 542"/>
              <a:gd name="T10" fmla="*/ 467 w 542"/>
              <a:gd name="T11" fmla="*/ 94 h 542"/>
              <a:gd name="T12" fmla="*/ 346 w 542"/>
              <a:gd name="T13" fmla="*/ 14 h 542"/>
              <a:gd name="T14" fmla="*/ 283 w 542"/>
              <a:gd name="T15" fmla="*/ 25 h 542"/>
              <a:gd name="T16" fmla="*/ 189 w 542"/>
              <a:gd name="T17" fmla="*/ 50 h 542"/>
              <a:gd name="T18" fmla="*/ 60 w 542"/>
              <a:gd name="T19" fmla="*/ 105 h 542"/>
              <a:gd name="T20" fmla="*/ 40 w 542"/>
              <a:gd name="T21" fmla="*/ 167 h 542"/>
              <a:gd name="T22" fmla="*/ 36 w 542"/>
              <a:gd name="T23" fmla="*/ 257 h 542"/>
              <a:gd name="T24" fmla="*/ 13 w 542"/>
              <a:gd name="T25" fmla="*/ 348 h 542"/>
              <a:gd name="T26" fmla="*/ 101 w 542"/>
              <a:gd name="T27" fmla="*/ 457 h 542"/>
              <a:gd name="T28" fmla="*/ 169 w 542"/>
              <a:gd name="T29" fmla="*/ 494 h 542"/>
              <a:gd name="T30" fmla="*/ 244 w 542"/>
              <a:gd name="T31" fmla="*/ 537 h 542"/>
              <a:gd name="T32" fmla="*/ 406 w 542"/>
              <a:gd name="T33" fmla="*/ 488 h 542"/>
              <a:gd name="T34" fmla="*/ 207 w 542"/>
              <a:gd name="T35" fmla="*/ 495 h 542"/>
              <a:gd name="T36" fmla="*/ 141 w 542"/>
              <a:gd name="T37" fmla="*/ 474 h 542"/>
              <a:gd name="T38" fmla="*/ 69 w 542"/>
              <a:gd name="T39" fmla="*/ 357 h 542"/>
              <a:gd name="T40" fmla="*/ 39 w 542"/>
              <a:gd name="T41" fmla="*/ 308 h 542"/>
              <a:gd name="T42" fmla="*/ 33 w 542"/>
              <a:gd name="T43" fmla="*/ 224 h 542"/>
              <a:gd name="T44" fmla="*/ 116 w 542"/>
              <a:gd name="T45" fmla="*/ 116 h 542"/>
              <a:gd name="T46" fmla="*/ 147 w 542"/>
              <a:gd name="T47" fmla="*/ 62 h 542"/>
              <a:gd name="T48" fmla="*/ 242 w 542"/>
              <a:gd name="T49" fmla="*/ 53 h 542"/>
              <a:gd name="T50" fmla="*/ 364 w 542"/>
              <a:gd name="T51" fmla="*/ 57 h 542"/>
              <a:gd name="T52" fmla="*/ 437 w 542"/>
              <a:gd name="T53" fmla="*/ 81 h 542"/>
              <a:gd name="T54" fmla="*/ 482 w 542"/>
              <a:gd name="T55" fmla="*/ 218 h 542"/>
              <a:gd name="T56" fmla="*/ 505 w 542"/>
              <a:gd name="T57" fmla="*/ 269 h 542"/>
              <a:gd name="T58" fmla="*/ 498 w 542"/>
              <a:gd name="T59" fmla="*/ 353 h 542"/>
              <a:gd name="T60" fmla="*/ 398 w 542"/>
              <a:gd name="T61" fmla="*/ 448 h 542"/>
              <a:gd name="T62" fmla="*/ 359 w 542"/>
              <a:gd name="T63" fmla="*/ 495 h 542"/>
              <a:gd name="T64" fmla="*/ 265 w 542"/>
              <a:gd name="T65" fmla="*/ 524 h 542"/>
              <a:gd name="T66" fmla="*/ 462 w 542"/>
              <a:gd name="T67" fmla="*/ 452 h 542"/>
              <a:gd name="T68" fmla="*/ 503 w 542"/>
              <a:gd name="T69" fmla="*/ 351 h 542"/>
              <a:gd name="T70" fmla="*/ 17 w 542"/>
              <a:gd name="T71" fmla="*/ 349 h 542"/>
              <a:gd name="T72" fmla="*/ 35 w 542"/>
              <a:gd name="T73" fmla="*/ 376 h 542"/>
              <a:gd name="T74" fmla="*/ 516 w 542"/>
              <a:gd name="T75" fmla="*/ 278 h 542"/>
              <a:gd name="T76" fmla="*/ 492 w 542"/>
              <a:gd name="T77" fmla="*/ 335 h 542"/>
              <a:gd name="T78" fmla="*/ 14 w 542"/>
              <a:gd name="T79" fmla="*/ 281 h 542"/>
              <a:gd name="T80" fmla="*/ 493 w 542"/>
              <a:gd name="T81" fmla="*/ 269 h 542"/>
              <a:gd name="T82" fmla="*/ 499 w 542"/>
              <a:gd name="T83" fmla="*/ 256 h 542"/>
              <a:gd name="T84" fmla="*/ 508 w 542"/>
              <a:gd name="T85" fmla="*/ 157 h 542"/>
              <a:gd name="T86" fmla="*/ 438 w 542"/>
              <a:gd name="T87" fmla="*/ 76 h 542"/>
              <a:gd name="T88" fmla="*/ 457 w 542"/>
              <a:gd name="T89" fmla="*/ 138 h 542"/>
              <a:gd name="T90" fmla="*/ 386 w 542"/>
              <a:gd name="T91" fmla="*/ 70 h 542"/>
              <a:gd name="T92" fmla="*/ 298 w 542"/>
              <a:gd name="T93" fmla="*/ 14 h 542"/>
              <a:gd name="T94" fmla="*/ 360 w 542"/>
              <a:gd name="T95" fmla="*/ 60 h 542"/>
              <a:gd name="T96" fmla="*/ 254 w 542"/>
              <a:gd name="T97" fmla="*/ 40 h 542"/>
              <a:gd name="T98" fmla="*/ 145 w 542"/>
              <a:gd name="T99" fmla="*/ 59 h 542"/>
              <a:gd name="T100" fmla="*/ 180 w 542"/>
              <a:gd name="T101" fmla="*/ 65 h 542"/>
              <a:gd name="T102" fmla="*/ 124 w 542"/>
              <a:gd name="T103" fmla="*/ 102 h 542"/>
              <a:gd name="T104" fmla="*/ 92 w 542"/>
              <a:gd name="T105" fmla="*/ 126 h 542"/>
              <a:gd name="T106" fmla="*/ 14 w 542"/>
              <a:gd name="T107" fmla="*/ 251 h 542"/>
              <a:gd name="T108" fmla="*/ 17 w 542"/>
              <a:gd name="T109" fmla="*/ 223 h 542"/>
              <a:gd name="T110" fmla="*/ 60 w 542"/>
              <a:gd name="T111" fmla="*/ 364 h 542"/>
              <a:gd name="T112" fmla="*/ 127 w 542"/>
              <a:gd name="T113" fmla="*/ 451 h 542"/>
              <a:gd name="T114" fmla="*/ 145 w 542"/>
              <a:gd name="T115" fmla="*/ 495 h 542"/>
              <a:gd name="T116" fmla="*/ 327 w 542"/>
              <a:gd name="T117" fmla="*/ 487 h 542"/>
              <a:gd name="T118" fmla="*/ 185 w 542"/>
              <a:gd name="T119" fmla="*/ 485 h 542"/>
              <a:gd name="T120" fmla="*/ 217 w 542"/>
              <a:gd name="T121" fmla="*/ 521 h 542"/>
              <a:gd name="T122" fmla="*/ 260 w 542"/>
              <a:gd name="T123" fmla="*/ 527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2" h="542">
                <a:moveTo>
                  <a:pt x="310" y="536"/>
                </a:moveTo>
                <a:cubicBezTo>
                  <a:pt x="312" y="535"/>
                  <a:pt x="312" y="535"/>
                  <a:pt x="312" y="535"/>
                </a:cubicBezTo>
                <a:cubicBezTo>
                  <a:pt x="310" y="520"/>
                  <a:pt x="310" y="520"/>
                  <a:pt x="310" y="520"/>
                </a:cubicBezTo>
                <a:cubicBezTo>
                  <a:pt x="308" y="520"/>
                  <a:pt x="308" y="520"/>
                  <a:pt x="308" y="520"/>
                </a:cubicBezTo>
                <a:cubicBezTo>
                  <a:pt x="308" y="521"/>
                  <a:pt x="300" y="521"/>
                  <a:pt x="294" y="522"/>
                </a:cubicBezTo>
                <a:cubicBezTo>
                  <a:pt x="294" y="521"/>
                  <a:pt x="294" y="519"/>
                  <a:pt x="294" y="515"/>
                </a:cubicBezTo>
                <a:cubicBezTo>
                  <a:pt x="301" y="515"/>
                  <a:pt x="307" y="513"/>
                  <a:pt x="307" y="513"/>
                </a:cubicBezTo>
                <a:cubicBezTo>
                  <a:pt x="310" y="513"/>
                  <a:pt x="310" y="513"/>
                  <a:pt x="310" y="513"/>
                </a:cubicBezTo>
                <a:cubicBezTo>
                  <a:pt x="310" y="513"/>
                  <a:pt x="308" y="505"/>
                  <a:pt x="307" y="502"/>
                </a:cubicBezTo>
                <a:cubicBezTo>
                  <a:pt x="310" y="502"/>
                  <a:pt x="314" y="501"/>
                  <a:pt x="317" y="501"/>
                </a:cubicBezTo>
                <a:cubicBezTo>
                  <a:pt x="319" y="511"/>
                  <a:pt x="323" y="528"/>
                  <a:pt x="323" y="531"/>
                </a:cubicBezTo>
                <a:cubicBezTo>
                  <a:pt x="324" y="533"/>
                  <a:pt x="324" y="533"/>
                  <a:pt x="324" y="533"/>
                </a:cubicBezTo>
                <a:cubicBezTo>
                  <a:pt x="326" y="533"/>
                  <a:pt x="326" y="533"/>
                  <a:pt x="326" y="533"/>
                </a:cubicBezTo>
                <a:cubicBezTo>
                  <a:pt x="326" y="533"/>
                  <a:pt x="358" y="527"/>
                  <a:pt x="386" y="512"/>
                </a:cubicBezTo>
                <a:cubicBezTo>
                  <a:pt x="388" y="511"/>
                  <a:pt x="388" y="511"/>
                  <a:pt x="388" y="511"/>
                </a:cubicBezTo>
                <a:cubicBezTo>
                  <a:pt x="382" y="497"/>
                  <a:pt x="382" y="497"/>
                  <a:pt x="382" y="497"/>
                </a:cubicBezTo>
                <a:cubicBezTo>
                  <a:pt x="380" y="498"/>
                  <a:pt x="380" y="498"/>
                  <a:pt x="380" y="498"/>
                </a:cubicBezTo>
                <a:cubicBezTo>
                  <a:pt x="380" y="498"/>
                  <a:pt x="372" y="501"/>
                  <a:pt x="367" y="503"/>
                </a:cubicBezTo>
                <a:cubicBezTo>
                  <a:pt x="367" y="502"/>
                  <a:pt x="366" y="500"/>
                  <a:pt x="365" y="497"/>
                </a:cubicBezTo>
                <a:cubicBezTo>
                  <a:pt x="371" y="494"/>
                  <a:pt x="377" y="492"/>
                  <a:pt x="377" y="491"/>
                </a:cubicBezTo>
                <a:cubicBezTo>
                  <a:pt x="379" y="490"/>
                  <a:pt x="379" y="490"/>
                  <a:pt x="379" y="490"/>
                </a:cubicBezTo>
                <a:cubicBezTo>
                  <a:pt x="379" y="490"/>
                  <a:pt x="375" y="483"/>
                  <a:pt x="374" y="481"/>
                </a:cubicBezTo>
                <a:cubicBezTo>
                  <a:pt x="376" y="480"/>
                  <a:pt x="380" y="478"/>
                  <a:pt x="382" y="477"/>
                </a:cubicBezTo>
                <a:cubicBezTo>
                  <a:pt x="388" y="486"/>
                  <a:pt x="396" y="501"/>
                  <a:pt x="397" y="504"/>
                </a:cubicBezTo>
                <a:cubicBezTo>
                  <a:pt x="398" y="506"/>
                  <a:pt x="398" y="506"/>
                  <a:pt x="398" y="506"/>
                </a:cubicBezTo>
                <a:cubicBezTo>
                  <a:pt x="400" y="505"/>
                  <a:pt x="400" y="505"/>
                  <a:pt x="400" y="505"/>
                </a:cubicBezTo>
                <a:cubicBezTo>
                  <a:pt x="401" y="505"/>
                  <a:pt x="430" y="490"/>
                  <a:pt x="452" y="467"/>
                </a:cubicBezTo>
                <a:cubicBezTo>
                  <a:pt x="453" y="465"/>
                  <a:pt x="453" y="465"/>
                  <a:pt x="453" y="465"/>
                </a:cubicBezTo>
                <a:cubicBezTo>
                  <a:pt x="443" y="454"/>
                  <a:pt x="443" y="454"/>
                  <a:pt x="443" y="454"/>
                </a:cubicBezTo>
                <a:cubicBezTo>
                  <a:pt x="441" y="455"/>
                  <a:pt x="441" y="455"/>
                  <a:pt x="441" y="455"/>
                </a:cubicBezTo>
                <a:cubicBezTo>
                  <a:pt x="441" y="456"/>
                  <a:pt x="435" y="461"/>
                  <a:pt x="431" y="465"/>
                </a:cubicBezTo>
                <a:cubicBezTo>
                  <a:pt x="430" y="464"/>
                  <a:pt x="429" y="462"/>
                  <a:pt x="427" y="459"/>
                </a:cubicBezTo>
                <a:cubicBezTo>
                  <a:pt x="432" y="455"/>
                  <a:pt x="436" y="450"/>
                  <a:pt x="437" y="450"/>
                </a:cubicBezTo>
                <a:cubicBezTo>
                  <a:pt x="438" y="448"/>
                  <a:pt x="438" y="448"/>
                  <a:pt x="438" y="448"/>
                </a:cubicBezTo>
                <a:cubicBezTo>
                  <a:pt x="438" y="448"/>
                  <a:pt x="432" y="443"/>
                  <a:pt x="430" y="441"/>
                </a:cubicBezTo>
                <a:cubicBezTo>
                  <a:pt x="432" y="439"/>
                  <a:pt x="435" y="437"/>
                  <a:pt x="437" y="434"/>
                </a:cubicBezTo>
                <a:cubicBezTo>
                  <a:pt x="445" y="442"/>
                  <a:pt x="458" y="454"/>
                  <a:pt x="460" y="456"/>
                </a:cubicBezTo>
                <a:cubicBezTo>
                  <a:pt x="462" y="458"/>
                  <a:pt x="462" y="458"/>
                  <a:pt x="462" y="458"/>
                </a:cubicBezTo>
                <a:cubicBezTo>
                  <a:pt x="463" y="456"/>
                  <a:pt x="463" y="456"/>
                  <a:pt x="463" y="456"/>
                </a:cubicBezTo>
                <a:cubicBezTo>
                  <a:pt x="464" y="456"/>
                  <a:pt x="488" y="434"/>
                  <a:pt x="502" y="405"/>
                </a:cubicBezTo>
                <a:cubicBezTo>
                  <a:pt x="503" y="404"/>
                  <a:pt x="503" y="404"/>
                  <a:pt x="503" y="404"/>
                </a:cubicBezTo>
                <a:cubicBezTo>
                  <a:pt x="490" y="396"/>
                  <a:pt x="490" y="396"/>
                  <a:pt x="490" y="396"/>
                </a:cubicBezTo>
                <a:cubicBezTo>
                  <a:pt x="489" y="397"/>
                  <a:pt x="489" y="397"/>
                  <a:pt x="489" y="397"/>
                </a:cubicBezTo>
                <a:cubicBezTo>
                  <a:pt x="489" y="398"/>
                  <a:pt x="485" y="404"/>
                  <a:pt x="482" y="409"/>
                </a:cubicBezTo>
                <a:cubicBezTo>
                  <a:pt x="481" y="408"/>
                  <a:pt x="479" y="407"/>
                  <a:pt x="476" y="405"/>
                </a:cubicBezTo>
                <a:cubicBezTo>
                  <a:pt x="480" y="399"/>
                  <a:pt x="483" y="394"/>
                  <a:pt x="483" y="394"/>
                </a:cubicBezTo>
                <a:cubicBezTo>
                  <a:pt x="484" y="392"/>
                  <a:pt x="484" y="392"/>
                  <a:pt x="484" y="392"/>
                </a:cubicBezTo>
                <a:cubicBezTo>
                  <a:pt x="484" y="392"/>
                  <a:pt x="477" y="388"/>
                  <a:pt x="474" y="387"/>
                </a:cubicBezTo>
                <a:cubicBezTo>
                  <a:pt x="476" y="385"/>
                  <a:pt x="478" y="381"/>
                  <a:pt x="479" y="378"/>
                </a:cubicBezTo>
                <a:cubicBezTo>
                  <a:pt x="488" y="382"/>
                  <a:pt x="505" y="390"/>
                  <a:pt x="508" y="392"/>
                </a:cubicBezTo>
                <a:cubicBezTo>
                  <a:pt x="510" y="393"/>
                  <a:pt x="510" y="393"/>
                  <a:pt x="510" y="393"/>
                </a:cubicBezTo>
                <a:cubicBezTo>
                  <a:pt x="511" y="391"/>
                  <a:pt x="511" y="391"/>
                  <a:pt x="511" y="391"/>
                </a:cubicBezTo>
                <a:cubicBezTo>
                  <a:pt x="511" y="391"/>
                  <a:pt x="527" y="361"/>
                  <a:pt x="531" y="329"/>
                </a:cubicBezTo>
                <a:cubicBezTo>
                  <a:pt x="532" y="327"/>
                  <a:pt x="532" y="327"/>
                  <a:pt x="532" y="327"/>
                </a:cubicBezTo>
                <a:cubicBezTo>
                  <a:pt x="517" y="324"/>
                  <a:pt x="517" y="324"/>
                  <a:pt x="517" y="324"/>
                </a:cubicBezTo>
                <a:cubicBezTo>
                  <a:pt x="517" y="326"/>
                  <a:pt x="517" y="326"/>
                  <a:pt x="517" y="326"/>
                </a:cubicBezTo>
                <a:cubicBezTo>
                  <a:pt x="516" y="326"/>
                  <a:pt x="514" y="334"/>
                  <a:pt x="513" y="339"/>
                </a:cubicBezTo>
                <a:cubicBezTo>
                  <a:pt x="512" y="339"/>
                  <a:pt x="510" y="338"/>
                  <a:pt x="507" y="337"/>
                </a:cubicBezTo>
                <a:cubicBezTo>
                  <a:pt x="508" y="331"/>
                  <a:pt x="510" y="324"/>
                  <a:pt x="510" y="324"/>
                </a:cubicBezTo>
                <a:cubicBezTo>
                  <a:pt x="510" y="322"/>
                  <a:pt x="510" y="322"/>
                  <a:pt x="510" y="322"/>
                </a:cubicBezTo>
                <a:cubicBezTo>
                  <a:pt x="510" y="322"/>
                  <a:pt x="502" y="321"/>
                  <a:pt x="499" y="320"/>
                </a:cubicBezTo>
                <a:cubicBezTo>
                  <a:pt x="500" y="318"/>
                  <a:pt x="501" y="314"/>
                  <a:pt x="501" y="311"/>
                </a:cubicBezTo>
                <a:cubicBezTo>
                  <a:pt x="511" y="312"/>
                  <a:pt x="530" y="314"/>
                  <a:pt x="533" y="315"/>
                </a:cubicBezTo>
                <a:cubicBezTo>
                  <a:pt x="535" y="316"/>
                  <a:pt x="535" y="316"/>
                  <a:pt x="535" y="316"/>
                </a:cubicBezTo>
                <a:cubicBezTo>
                  <a:pt x="535" y="313"/>
                  <a:pt x="535" y="313"/>
                  <a:pt x="535" y="313"/>
                </a:cubicBezTo>
                <a:cubicBezTo>
                  <a:pt x="535" y="313"/>
                  <a:pt x="542" y="280"/>
                  <a:pt x="537" y="249"/>
                </a:cubicBezTo>
                <a:cubicBezTo>
                  <a:pt x="536" y="247"/>
                  <a:pt x="536" y="247"/>
                  <a:pt x="536" y="247"/>
                </a:cubicBezTo>
                <a:cubicBezTo>
                  <a:pt x="521" y="248"/>
                  <a:pt x="521" y="248"/>
                  <a:pt x="521" y="248"/>
                </a:cubicBezTo>
                <a:cubicBezTo>
                  <a:pt x="521" y="250"/>
                  <a:pt x="521" y="250"/>
                  <a:pt x="521" y="250"/>
                </a:cubicBezTo>
                <a:cubicBezTo>
                  <a:pt x="521" y="251"/>
                  <a:pt x="522" y="259"/>
                  <a:pt x="522" y="264"/>
                </a:cubicBezTo>
                <a:cubicBezTo>
                  <a:pt x="521" y="264"/>
                  <a:pt x="519" y="264"/>
                  <a:pt x="516" y="264"/>
                </a:cubicBezTo>
                <a:cubicBezTo>
                  <a:pt x="515" y="258"/>
                  <a:pt x="514" y="251"/>
                  <a:pt x="514" y="251"/>
                </a:cubicBezTo>
                <a:cubicBezTo>
                  <a:pt x="514" y="249"/>
                  <a:pt x="514" y="249"/>
                  <a:pt x="514" y="249"/>
                </a:cubicBezTo>
                <a:cubicBezTo>
                  <a:pt x="514" y="249"/>
                  <a:pt x="506" y="250"/>
                  <a:pt x="503" y="250"/>
                </a:cubicBezTo>
                <a:cubicBezTo>
                  <a:pt x="503" y="248"/>
                  <a:pt x="503" y="244"/>
                  <a:pt x="502" y="241"/>
                </a:cubicBezTo>
                <a:cubicBezTo>
                  <a:pt x="513" y="239"/>
                  <a:pt x="531" y="236"/>
                  <a:pt x="534" y="236"/>
                </a:cubicBezTo>
                <a:cubicBezTo>
                  <a:pt x="536" y="236"/>
                  <a:pt x="536" y="236"/>
                  <a:pt x="536" y="236"/>
                </a:cubicBezTo>
                <a:cubicBezTo>
                  <a:pt x="536" y="233"/>
                  <a:pt x="536" y="233"/>
                  <a:pt x="536" y="233"/>
                </a:cubicBezTo>
                <a:cubicBezTo>
                  <a:pt x="536" y="233"/>
                  <a:pt x="533" y="201"/>
                  <a:pt x="518" y="172"/>
                </a:cubicBezTo>
                <a:cubicBezTo>
                  <a:pt x="518" y="170"/>
                  <a:pt x="518" y="170"/>
                  <a:pt x="518" y="170"/>
                </a:cubicBezTo>
                <a:cubicBezTo>
                  <a:pt x="504" y="176"/>
                  <a:pt x="504" y="176"/>
                  <a:pt x="504" y="176"/>
                </a:cubicBezTo>
                <a:cubicBezTo>
                  <a:pt x="504" y="178"/>
                  <a:pt x="504" y="178"/>
                  <a:pt x="504" y="178"/>
                </a:cubicBezTo>
                <a:cubicBezTo>
                  <a:pt x="504" y="178"/>
                  <a:pt x="507" y="186"/>
                  <a:pt x="509" y="191"/>
                </a:cubicBezTo>
                <a:cubicBezTo>
                  <a:pt x="508" y="191"/>
                  <a:pt x="506" y="192"/>
                  <a:pt x="503" y="193"/>
                </a:cubicBezTo>
                <a:cubicBezTo>
                  <a:pt x="500" y="186"/>
                  <a:pt x="498" y="181"/>
                  <a:pt x="498" y="180"/>
                </a:cubicBezTo>
                <a:cubicBezTo>
                  <a:pt x="497" y="178"/>
                  <a:pt x="497" y="178"/>
                  <a:pt x="497" y="178"/>
                </a:cubicBezTo>
                <a:cubicBezTo>
                  <a:pt x="497" y="178"/>
                  <a:pt x="489" y="182"/>
                  <a:pt x="487" y="183"/>
                </a:cubicBezTo>
                <a:cubicBezTo>
                  <a:pt x="486" y="181"/>
                  <a:pt x="484" y="177"/>
                  <a:pt x="483" y="174"/>
                </a:cubicBezTo>
                <a:cubicBezTo>
                  <a:pt x="492" y="170"/>
                  <a:pt x="509" y="161"/>
                  <a:pt x="511" y="160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3" y="157"/>
                  <a:pt x="513" y="157"/>
                  <a:pt x="513" y="157"/>
                </a:cubicBezTo>
                <a:cubicBezTo>
                  <a:pt x="512" y="156"/>
                  <a:pt x="499" y="126"/>
                  <a:pt x="477" y="103"/>
                </a:cubicBezTo>
                <a:cubicBezTo>
                  <a:pt x="475" y="101"/>
                  <a:pt x="475" y="101"/>
                  <a:pt x="475" y="101"/>
                </a:cubicBezTo>
                <a:cubicBezTo>
                  <a:pt x="464" y="111"/>
                  <a:pt x="464" y="111"/>
                  <a:pt x="464" y="111"/>
                </a:cubicBezTo>
                <a:cubicBezTo>
                  <a:pt x="465" y="113"/>
                  <a:pt x="465" y="113"/>
                  <a:pt x="465" y="113"/>
                </a:cubicBezTo>
                <a:cubicBezTo>
                  <a:pt x="465" y="113"/>
                  <a:pt x="470" y="119"/>
                  <a:pt x="474" y="124"/>
                </a:cubicBezTo>
                <a:cubicBezTo>
                  <a:pt x="473" y="124"/>
                  <a:pt x="471" y="126"/>
                  <a:pt x="468" y="127"/>
                </a:cubicBezTo>
                <a:cubicBezTo>
                  <a:pt x="464" y="122"/>
                  <a:pt x="460" y="117"/>
                  <a:pt x="459" y="117"/>
                </a:cubicBezTo>
                <a:cubicBezTo>
                  <a:pt x="458" y="115"/>
                  <a:pt x="458" y="115"/>
                  <a:pt x="458" y="115"/>
                </a:cubicBezTo>
                <a:cubicBezTo>
                  <a:pt x="458" y="115"/>
                  <a:pt x="452" y="121"/>
                  <a:pt x="450" y="123"/>
                </a:cubicBezTo>
                <a:cubicBezTo>
                  <a:pt x="449" y="121"/>
                  <a:pt x="446" y="118"/>
                  <a:pt x="444" y="116"/>
                </a:cubicBezTo>
                <a:cubicBezTo>
                  <a:pt x="452" y="108"/>
                  <a:pt x="465" y="96"/>
                  <a:pt x="467" y="94"/>
                </a:cubicBezTo>
                <a:cubicBezTo>
                  <a:pt x="469" y="93"/>
                  <a:pt x="469" y="93"/>
                  <a:pt x="469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67" y="91"/>
                  <a:pt x="447" y="65"/>
                  <a:pt x="419" y="49"/>
                </a:cubicBezTo>
                <a:cubicBezTo>
                  <a:pt x="418" y="48"/>
                  <a:pt x="418" y="48"/>
                  <a:pt x="418" y="48"/>
                </a:cubicBezTo>
                <a:cubicBezTo>
                  <a:pt x="409" y="60"/>
                  <a:pt x="409" y="60"/>
                  <a:pt x="409" y="60"/>
                </a:cubicBezTo>
                <a:cubicBezTo>
                  <a:pt x="411" y="61"/>
                  <a:pt x="411" y="61"/>
                  <a:pt x="411" y="61"/>
                </a:cubicBezTo>
                <a:cubicBezTo>
                  <a:pt x="411" y="62"/>
                  <a:pt x="417" y="67"/>
                  <a:pt x="422" y="70"/>
                </a:cubicBezTo>
                <a:cubicBezTo>
                  <a:pt x="421" y="71"/>
                  <a:pt x="420" y="72"/>
                  <a:pt x="418" y="75"/>
                </a:cubicBezTo>
                <a:cubicBezTo>
                  <a:pt x="412" y="71"/>
                  <a:pt x="407" y="67"/>
                  <a:pt x="406" y="67"/>
                </a:cubicBezTo>
                <a:cubicBezTo>
                  <a:pt x="404" y="66"/>
                  <a:pt x="404" y="66"/>
                  <a:pt x="404" y="66"/>
                </a:cubicBezTo>
                <a:cubicBezTo>
                  <a:pt x="404" y="66"/>
                  <a:pt x="400" y="73"/>
                  <a:pt x="399" y="75"/>
                </a:cubicBezTo>
                <a:cubicBezTo>
                  <a:pt x="397" y="74"/>
                  <a:pt x="394" y="72"/>
                  <a:pt x="391" y="70"/>
                </a:cubicBezTo>
                <a:cubicBezTo>
                  <a:pt x="396" y="61"/>
                  <a:pt x="405" y="45"/>
                  <a:pt x="407" y="43"/>
                </a:cubicBezTo>
                <a:cubicBezTo>
                  <a:pt x="408" y="41"/>
                  <a:pt x="408" y="41"/>
                  <a:pt x="408" y="41"/>
                </a:cubicBezTo>
                <a:cubicBezTo>
                  <a:pt x="406" y="40"/>
                  <a:pt x="406" y="40"/>
                  <a:pt x="406" y="40"/>
                </a:cubicBezTo>
                <a:cubicBezTo>
                  <a:pt x="406" y="40"/>
                  <a:pt x="379" y="22"/>
                  <a:pt x="348" y="14"/>
                </a:cubicBezTo>
                <a:cubicBezTo>
                  <a:pt x="346" y="14"/>
                  <a:pt x="346" y="14"/>
                  <a:pt x="346" y="14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43" y="29"/>
                  <a:pt x="351" y="32"/>
                  <a:pt x="356" y="33"/>
                </a:cubicBezTo>
                <a:cubicBezTo>
                  <a:pt x="356" y="35"/>
                  <a:pt x="355" y="37"/>
                  <a:pt x="354" y="40"/>
                </a:cubicBezTo>
                <a:cubicBezTo>
                  <a:pt x="347" y="37"/>
                  <a:pt x="341" y="36"/>
                  <a:pt x="341" y="36"/>
                </a:cubicBezTo>
                <a:cubicBezTo>
                  <a:pt x="339" y="35"/>
                  <a:pt x="339" y="35"/>
                  <a:pt x="339" y="35"/>
                </a:cubicBezTo>
                <a:cubicBezTo>
                  <a:pt x="339" y="35"/>
                  <a:pt x="337" y="43"/>
                  <a:pt x="336" y="46"/>
                </a:cubicBezTo>
                <a:cubicBezTo>
                  <a:pt x="334" y="45"/>
                  <a:pt x="330" y="44"/>
                  <a:pt x="327" y="43"/>
                </a:cubicBezTo>
                <a:cubicBezTo>
                  <a:pt x="329" y="32"/>
                  <a:pt x="334" y="15"/>
                  <a:pt x="335" y="12"/>
                </a:cubicBezTo>
                <a:cubicBezTo>
                  <a:pt x="335" y="10"/>
                  <a:pt x="335" y="10"/>
                  <a:pt x="335" y="10"/>
                </a:cubicBezTo>
                <a:cubicBezTo>
                  <a:pt x="333" y="10"/>
                  <a:pt x="333" y="10"/>
                  <a:pt x="333" y="10"/>
                </a:cubicBezTo>
                <a:cubicBezTo>
                  <a:pt x="333" y="9"/>
                  <a:pt x="301" y="0"/>
                  <a:pt x="270" y="2"/>
                </a:cubicBezTo>
                <a:cubicBezTo>
                  <a:pt x="268" y="2"/>
                  <a:pt x="268" y="2"/>
                  <a:pt x="268" y="2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8"/>
                  <a:pt x="278" y="18"/>
                  <a:pt x="283" y="18"/>
                </a:cubicBezTo>
                <a:cubicBezTo>
                  <a:pt x="283" y="19"/>
                  <a:pt x="283" y="21"/>
                  <a:pt x="283" y="25"/>
                </a:cubicBezTo>
                <a:cubicBezTo>
                  <a:pt x="276" y="24"/>
                  <a:pt x="270" y="25"/>
                  <a:pt x="269" y="25"/>
                </a:cubicBezTo>
                <a:cubicBezTo>
                  <a:pt x="267" y="25"/>
                  <a:pt x="267" y="25"/>
                  <a:pt x="267" y="25"/>
                </a:cubicBezTo>
                <a:cubicBezTo>
                  <a:pt x="267" y="25"/>
                  <a:pt x="267" y="33"/>
                  <a:pt x="268" y="36"/>
                </a:cubicBezTo>
                <a:cubicBezTo>
                  <a:pt x="265" y="36"/>
                  <a:pt x="261" y="35"/>
                  <a:pt x="258" y="36"/>
                </a:cubicBezTo>
                <a:cubicBezTo>
                  <a:pt x="257" y="26"/>
                  <a:pt x="256" y="8"/>
                  <a:pt x="256" y="4"/>
                </a:cubicBezTo>
                <a:cubicBezTo>
                  <a:pt x="256" y="4"/>
                  <a:pt x="256" y="2"/>
                  <a:pt x="256" y="2"/>
                </a:cubicBezTo>
                <a:cubicBezTo>
                  <a:pt x="253" y="2"/>
                  <a:pt x="253" y="2"/>
                  <a:pt x="253" y="2"/>
                </a:cubicBezTo>
                <a:cubicBezTo>
                  <a:pt x="253" y="2"/>
                  <a:pt x="220" y="3"/>
                  <a:pt x="190" y="14"/>
                </a:cubicBezTo>
                <a:cubicBezTo>
                  <a:pt x="188" y="15"/>
                  <a:pt x="188" y="15"/>
                  <a:pt x="188" y="15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4" y="29"/>
                  <a:pt x="194" y="29"/>
                  <a:pt x="194" y="29"/>
                </a:cubicBezTo>
                <a:cubicBezTo>
                  <a:pt x="195" y="29"/>
                  <a:pt x="202" y="27"/>
                  <a:pt x="208" y="25"/>
                </a:cubicBezTo>
                <a:cubicBezTo>
                  <a:pt x="208" y="26"/>
                  <a:pt x="209" y="29"/>
                  <a:pt x="209" y="32"/>
                </a:cubicBezTo>
                <a:cubicBezTo>
                  <a:pt x="203" y="34"/>
                  <a:pt x="197" y="36"/>
                  <a:pt x="196" y="36"/>
                </a:cubicBezTo>
                <a:cubicBezTo>
                  <a:pt x="194" y="37"/>
                  <a:pt x="194" y="37"/>
                  <a:pt x="194" y="37"/>
                </a:cubicBezTo>
                <a:cubicBezTo>
                  <a:pt x="194" y="37"/>
                  <a:pt x="197" y="44"/>
                  <a:pt x="198" y="47"/>
                </a:cubicBezTo>
                <a:cubicBezTo>
                  <a:pt x="196" y="47"/>
                  <a:pt x="192" y="49"/>
                  <a:pt x="189" y="50"/>
                </a:cubicBezTo>
                <a:cubicBezTo>
                  <a:pt x="185" y="41"/>
                  <a:pt x="178" y="23"/>
                  <a:pt x="177" y="21"/>
                </a:cubicBezTo>
                <a:cubicBezTo>
                  <a:pt x="176" y="19"/>
                  <a:pt x="176" y="19"/>
                  <a:pt x="176" y="19"/>
                </a:cubicBezTo>
                <a:cubicBezTo>
                  <a:pt x="174" y="19"/>
                  <a:pt x="174" y="19"/>
                  <a:pt x="174" y="19"/>
                </a:cubicBezTo>
                <a:cubicBezTo>
                  <a:pt x="174" y="19"/>
                  <a:pt x="142" y="30"/>
                  <a:pt x="118" y="50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7" y="63"/>
                  <a:pt x="133" y="59"/>
                  <a:pt x="138" y="55"/>
                </a:cubicBezTo>
                <a:cubicBezTo>
                  <a:pt x="139" y="56"/>
                  <a:pt x="140" y="58"/>
                  <a:pt x="141" y="61"/>
                </a:cubicBezTo>
                <a:cubicBezTo>
                  <a:pt x="136" y="65"/>
                  <a:pt x="131" y="69"/>
                  <a:pt x="130" y="69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8" y="70"/>
                  <a:pt x="133" y="77"/>
                  <a:pt x="135" y="79"/>
                </a:cubicBezTo>
                <a:cubicBezTo>
                  <a:pt x="133" y="80"/>
                  <a:pt x="130" y="82"/>
                  <a:pt x="127" y="84"/>
                </a:cubicBezTo>
                <a:cubicBezTo>
                  <a:pt x="121" y="76"/>
                  <a:pt x="109" y="62"/>
                  <a:pt x="108" y="60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0"/>
                  <a:pt x="78" y="79"/>
                  <a:pt x="60" y="105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71" y="116"/>
                  <a:pt x="71" y="116"/>
                  <a:pt x="71" y="116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4"/>
                  <a:pt x="78" y="108"/>
                  <a:pt x="81" y="104"/>
                </a:cubicBezTo>
                <a:cubicBezTo>
                  <a:pt x="82" y="105"/>
                  <a:pt x="84" y="106"/>
                  <a:pt x="86" y="108"/>
                </a:cubicBezTo>
                <a:cubicBezTo>
                  <a:pt x="82" y="114"/>
                  <a:pt x="78" y="119"/>
                  <a:pt x="78" y="119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76" y="121"/>
                  <a:pt x="83" y="126"/>
                  <a:pt x="85" y="127"/>
                </a:cubicBezTo>
                <a:cubicBezTo>
                  <a:pt x="84" y="129"/>
                  <a:pt x="81" y="132"/>
                  <a:pt x="79" y="135"/>
                </a:cubicBezTo>
                <a:cubicBezTo>
                  <a:pt x="70" y="129"/>
                  <a:pt x="56" y="119"/>
                  <a:pt x="54" y="117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50" y="118"/>
                  <a:pt x="30" y="143"/>
                  <a:pt x="20" y="174"/>
                </a:cubicBezTo>
                <a:cubicBezTo>
                  <a:pt x="19" y="176"/>
                  <a:pt x="19" y="176"/>
                  <a:pt x="19" y="176"/>
                </a:cubicBezTo>
                <a:cubicBezTo>
                  <a:pt x="33" y="181"/>
                  <a:pt x="33" y="181"/>
                  <a:pt x="33" y="181"/>
                </a:cubicBezTo>
                <a:cubicBezTo>
                  <a:pt x="34" y="180"/>
                  <a:pt x="34" y="180"/>
                  <a:pt x="34" y="180"/>
                </a:cubicBezTo>
                <a:cubicBezTo>
                  <a:pt x="34" y="179"/>
                  <a:pt x="38" y="172"/>
                  <a:pt x="40" y="167"/>
                </a:cubicBezTo>
                <a:cubicBezTo>
                  <a:pt x="41" y="167"/>
                  <a:pt x="43" y="168"/>
                  <a:pt x="46" y="170"/>
                </a:cubicBezTo>
                <a:cubicBezTo>
                  <a:pt x="43" y="176"/>
                  <a:pt x="41" y="182"/>
                  <a:pt x="41" y="182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40" y="184"/>
                  <a:pt x="48" y="187"/>
                  <a:pt x="50" y="188"/>
                </a:cubicBezTo>
                <a:cubicBezTo>
                  <a:pt x="49" y="190"/>
                  <a:pt x="48" y="194"/>
                  <a:pt x="47" y="197"/>
                </a:cubicBezTo>
                <a:cubicBezTo>
                  <a:pt x="38" y="194"/>
                  <a:pt x="20" y="189"/>
                  <a:pt x="17" y="188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4" y="189"/>
                  <a:pt x="14" y="189"/>
                  <a:pt x="14" y="189"/>
                </a:cubicBezTo>
                <a:cubicBezTo>
                  <a:pt x="14" y="189"/>
                  <a:pt x="3" y="221"/>
                  <a:pt x="3" y="253"/>
                </a:cubicBezTo>
                <a:cubicBezTo>
                  <a:pt x="3" y="255"/>
                  <a:pt x="3" y="255"/>
                  <a:pt x="3" y="255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4"/>
                  <a:pt x="18" y="254"/>
                  <a:pt x="18" y="254"/>
                </a:cubicBezTo>
                <a:cubicBezTo>
                  <a:pt x="18" y="254"/>
                  <a:pt x="19" y="246"/>
                  <a:pt x="20" y="240"/>
                </a:cubicBezTo>
                <a:cubicBezTo>
                  <a:pt x="21" y="240"/>
                  <a:pt x="23" y="241"/>
                  <a:pt x="26" y="241"/>
                </a:cubicBezTo>
                <a:cubicBezTo>
                  <a:pt x="26" y="248"/>
                  <a:pt x="25" y="254"/>
                  <a:pt x="25" y="255"/>
                </a:cubicBezTo>
                <a:cubicBezTo>
                  <a:pt x="25" y="257"/>
                  <a:pt x="25" y="257"/>
                  <a:pt x="25" y="257"/>
                </a:cubicBezTo>
                <a:cubicBezTo>
                  <a:pt x="25" y="257"/>
                  <a:pt x="33" y="257"/>
                  <a:pt x="36" y="257"/>
                </a:cubicBezTo>
                <a:cubicBezTo>
                  <a:pt x="36" y="259"/>
                  <a:pt x="36" y="263"/>
                  <a:pt x="36" y="266"/>
                </a:cubicBezTo>
                <a:cubicBezTo>
                  <a:pt x="25" y="266"/>
                  <a:pt x="7" y="266"/>
                  <a:pt x="4" y="266"/>
                </a:cubicBezTo>
                <a:cubicBezTo>
                  <a:pt x="2" y="266"/>
                  <a:pt x="2" y="266"/>
                  <a:pt x="2" y="266"/>
                </a:cubicBezTo>
                <a:cubicBezTo>
                  <a:pt x="2" y="268"/>
                  <a:pt x="2" y="268"/>
                  <a:pt x="2" y="268"/>
                </a:cubicBezTo>
                <a:cubicBezTo>
                  <a:pt x="2" y="269"/>
                  <a:pt x="0" y="301"/>
                  <a:pt x="9" y="332"/>
                </a:cubicBezTo>
                <a:cubicBezTo>
                  <a:pt x="10" y="334"/>
                  <a:pt x="10" y="334"/>
                  <a:pt x="10" y="334"/>
                </a:cubicBezTo>
                <a:cubicBezTo>
                  <a:pt x="25" y="331"/>
                  <a:pt x="25" y="331"/>
                  <a:pt x="25" y="331"/>
                </a:cubicBezTo>
                <a:cubicBezTo>
                  <a:pt x="24" y="329"/>
                  <a:pt x="24" y="329"/>
                  <a:pt x="24" y="329"/>
                </a:cubicBezTo>
                <a:cubicBezTo>
                  <a:pt x="24" y="328"/>
                  <a:pt x="23" y="320"/>
                  <a:pt x="22" y="315"/>
                </a:cubicBezTo>
                <a:cubicBezTo>
                  <a:pt x="23" y="315"/>
                  <a:pt x="25" y="314"/>
                  <a:pt x="28" y="314"/>
                </a:cubicBezTo>
                <a:cubicBezTo>
                  <a:pt x="30" y="321"/>
                  <a:pt x="31" y="327"/>
                  <a:pt x="31" y="327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40" y="327"/>
                  <a:pt x="42" y="326"/>
                </a:cubicBezTo>
                <a:cubicBezTo>
                  <a:pt x="43" y="329"/>
                  <a:pt x="44" y="333"/>
                  <a:pt x="44" y="336"/>
                </a:cubicBezTo>
                <a:cubicBezTo>
                  <a:pt x="36" y="338"/>
                  <a:pt x="17" y="344"/>
                  <a:pt x="14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3" y="348"/>
                  <a:pt x="13" y="348"/>
                  <a:pt x="13" y="348"/>
                </a:cubicBezTo>
                <a:cubicBezTo>
                  <a:pt x="13" y="348"/>
                  <a:pt x="21" y="380"/>
                  <a:pt x="40" y="406"/>
                </a:cubicBezTo>
                <a:cubicBezTo>
                  <a:pt x="41" y="408"/>
                  <a:pt x="41" y="408"/>
                  <a:pt x="41" y="408"/>
                </a:cubicBezTo>
                <a:cubicBezTo>
                  <a:pt x="54" y="400"/>
                  <a:pt x="54" y="400"/>
                  <a:pt x="54" y="400"/>
                </a:cubicBezTo>
                <a:cubicBezTo>
                  <a:pt x="53" y="399"/>
                  <a:pt x="53" y="399"/>
                  <a:pt x="53" y="399"/>
                </a:cubicBezTo>
                <a:cubicBezTo>
                  <a:pt x="52" y="398"/>
                  <a:pt x="49" y="391"/>
                  <a:pt x="46" y="386"/>
                </a:cubicBezTo>
                <a:cubicBezTo>
                  <a:pt x="47" y="386"/>
                  <a:pt x="49" y="385"/>
                  <a:pt x="52" y="383"/>
                </a:cubicBezTo>
                <a:cubicBezTo>
                  <a:pt x="55" y="389"/>
                  <a:pt x="59" y="395"/>
                  <a:pt x="59" y="395"/>
                </a:cubicBezTo>
                <a:cubicBezTo>
                  <a:pt x="60" y="397"/>
                  <a:pt x="60" y="397"/>
                  <a:pt x="60" y="397"/>
                </a:cubicBezTo>
                <a:cubicBezTo>
                  <a:pt x="60" y="397"/>
                  <a:pt x="67" y="392"/>
                  <a:pt x="69" y="391"/>
                </a:cubicBezTo>
                <a:cubicBezTo>
                  <a:pt x="70" y="393"/>
                  <a:pt x="72" y="396"/>
                  <a:pt x="74" y="399"/>
                </a:cubicBezTo>
                <a:cubicBezTo>
                  <a:pt x="66" y="404"/>
                  <a:pt x="51" y="416"/>
                  <a:pt x="48" y="417"/>
                </a:cubicBezTo>
                <a:cubicBezTo>
                  <a:pt x="46" y="418"/>
                  <a:pt x="46" y="418"/>
                  <a:pt x="46" y="418"/>
                </a:cubicBezTo>
                <a:cubicBezTo>
                  <a:pt x="48" y="420"/>
                  <a:pt x="48" y="420"/>
                  <a:pt x="48" y="420"/>
                </a:cubicBezTo>
                <a:cubicBezTo>
                  <a:pt x="48" y="420"/>
                  <a:pt x="65" y="449"/>
                  <a:pt x="90" y="468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102" y="459"/>
                  <a:pt x="102" y="459"/>
                  <a:pt x="102" y="459"/>
                </a:cubicBezTo>
                <a:cubicBezTo>
                  <a:pt x="101" y="457"/>
                  <a:pt x="101" y="457"/>
                  <a:pt x="101" y="457"/>
                </a:cubicBezTo>
                <a:cubicBezTo>
                  <a:pt x="100" y="457"/>
                  <a:pt x="95" y="451"/>
                  <a:pt x="91" y="447"/>
                </a:cubicBezTo>
                <a:cubicBezTo>
                  <a:pt x="91" y="447"/>
                  <a:pt x="93" y="445"/>
                  <a:pt x="95" y="443"/>
                </a:cubicBezTo>
                <a:cubicBezTo>
                  <a:pt x="100" y="448"/>
                  <a:pt x="105" y="452"/>
                  <a:pt x="106" y="452"/>
                </a:cubicBezTo>
                <a:cubicBezTo>
                  <a:pt x="107" y="454"/>
                  <a:pt x="107" y="454"/>
                  <a:pt x="107" y="454"/>
                </a:cubicBezTo>
                <a:cubicBezTo>
                  <a:pt x="107" y="454"/>
                  <a:pt x="112" y="447"/>
                  <a:pt x="114" y="445"/>
                </a:cubicBezTo>
                <a:cubicBezTo>
                  <a:pt x="116" y="447"/>
                  <a:pt x="119" y="449"/>
                  <a:pt x="121" y="451"/>
                </a:cubicBezTo>
                <a:cubicBezTo>
                  <a:pt x="115" y="460"/>
                  <a:pt x="104" y="474"/>
                  <a:pt x="102" y="476"/>
                </a:cubicBezTo>
                <a:cubicBezTo>
                  <a:pt x="100" y="477"/>
                  <a:pt x="100" y="477"/>
                  <a:pt x="100" y="477"/>
                </a:cubicBezTo>
                <a:cubicBezTo>
                  <a:pt x="102" y="479"/>
                  <a:pt x="102" y="479"/>
                  <a:pt x="102" y="479"/>
                </a:cubicBezTo>
                <a:cubicBezTo>
                  <a:pt x="102" y="479"/>
                  <a:pt x="127" y="501"/>
                  <a:pt x="156" y="513"/>
                </a:cubicBezTo>
                <a:cubicBezTo>
                  <a:pt x="158" y="514"/>
                  <a:pt x="158" y="514"/>
                  <a:pt x="158" y="514"/>
                </a:cubicBezTo>
                <a:cubicBezTo>
                  <a:pt x="165" y="500"/>
                  <a:pt x="165" y="500"/>
                  <a:pt x="165" y="500"/>
                </a:cubicBezTo>
                <a:cubicBezTo>
                  <a:pt x="163" y="499"/>
                  <a:pt x="163" y="499"/>
                  <a:pt x="163" y="499"/>
                </a:cubicBezTo>
                <a:cubicBezTo>
                  <a:pt x="163" y="499"/>
                  <a:pt x="156" y="495"/>
                  <a:pt x="151" y="493"/>
                </a:cubicBezTo>
                <a:cubicBezTo>
                  <a:pt x="152" y="492"/>
                  <a:pt x="153" y="490"/>
                  <a:pt x="154" y="487"/>
                </a:cubicBezTo>
                <a:cubicBezTo>
                  <a:pt x="160" y="490"/>
                  <a:pt x="166" y="493"/>
                  <a:pt x="167" y="493"/>
                </a:cubicBezTo>
                <a:cubicBezTo>
                  <a:pt x="169" y="494"/>
                  <a:pt x="169" y="494"/>
                  <a:pt x="169" y="494"/>
                </a:cubicBezTo>
                <a:cubicBezTo>
                  <a:pt x="169" y="494"/>
                  <a:pt x="172" y="487"/>
                  <a:pt x="173" y="484"/>
                </a:cubicBezTo>
                <a:cubicBezTo>
                  <a:pt x="175" y="485"/>
                  <a:pt x="179" y="487"/>
                  <a:pt x="181" y="488"/>
                </a:cubicBezTo>
                <a:cubicBezTo>
                  <a:pt x="179" y="494"/>
                  <a:pt x="170" y="514"/>
                  <a:pt x="169" y="516"/>
                </a:cubicBezTo>
                <a:cubicBezTo>
                  <a:pt x="168" y="518"/>
                  <a:pt x="168" y="518"/>
                  <a:pt x="168" y="518"/>
                </a:cubicBezTo>
                <a:cubicBezTo>
                  <a:pt x="170" y="519"/>
                  <a:pt x="170" y="519"/>
                  <a:pt x="170" y="519"/>
                </a:cubicBezTo>
                <a:cubicBezTo>
                  <a:pt x="170" y="519"/>
                  <a:pt x="200" y="532"/>
                  <a:pt x="231" y="535"/>
                </a:cubicBezTo>
                <a:cubicBezTo>
                  <a:pt x="233" y="535"/>
                  <a:pt x="233" y="535"/>
                  <a:pt x="233" y="535"/>
                </a:cubicBezTo>
                <a:cubicBezTo>
                  <a:pt x="236" y="520"/>
                  <a:pt x="236" y="520"/>
                  <a:pt x="236" y="520"/>
                </a:cubicBezTo>
                <a:cubicBezTo>
                  <a:pt x="234" y="520"/>
                  <a:pt x="234" y="520"/>
                  <a:pt x="234" y="520"/>
                </a:cubicBezTo>
                <a:cubicBezTo>
                  <a:pt x="233" y="520"/>
                  <a:pt x="226" y="518"/>
                  <a:pt x="220" y="517"/>
                </a:cubicBezTo>
                <a:cubicBezTo>
                  <a:pt x="220" y="516"/>
                  <a:pt x="221" y="514"/>
                  <a:pt x="222" y="511"/>
                </a:cubicBezTo>
                <a:cubicBezTo>
                  <a:pt x="228" y="512"/>
                  <a:pt x="235" y="512"/>
                  <a:pt x="235" y="513"/>
                </a:cubicBezTo>
                <a:cubicBezTo>
                  <a:pt x="237" y="513"/>
                  <a:pt x="237" y="513"/>
                  <a:pt x="237" y="513"/>
                </a:cubicBezTo>
                <a:cubicBezTo>
                  <a:pt x="237" y="513"/>
                  <a:pt x="238" y="505"/>
                  <a:pt x="238" y="502"/>
                </a:cubicBezTo>
                <a:cubicBezTo>
                  <a:pt x="241" y="502"/>
                  <a:pt x="245" y="503"/>
                  <a:pt x="248" y="503"/>
                </a:cubicBezTo>
                <a:cubicBezTo>
                  <a:pt x="247" y="514"/>
                  <a:pt x="245" y="532"/>
                  <a:pt x="245" y="535"/>
                </a:cubicBezTo>
                <a:cubicBezTo>
                  <a:pt x="244" y="537"/>
                  <a:pt x="244" y="537"/>
                  <a:pt x="244" y="537"/>
                </a:cubicBezTo>
                <a:cubicBezTo>
                  <a:pt x="247" y="537"/>
                  <a:pt x="247" y="537"/>
                  <a:pt x="247" y="537"/>
                </a:cubicBezTo>
                <a:cubicBezTo>
                  <a:pt x="247" y="537"/>
                  <a:pt x="279" y="542"/>
                  <a:pt x="310" y="536"/>
                </a:cubicBezTo>
                <a:cubicBezTo>
                  <a:pt x="310" y="536"/>
                  <a:pt x="310" y="536"/>
                  <a:pt x="310" y="536"/>
                </a:cubicBezTo>
                <a:close/>
                <a:moveTo>
                  <a:pt x="400" y="500"/>
                </a:moveTo>
                <a:cubicBezTo>
                  <a:pt x="397" y="493"/>
                  <a:pt x="386" y="474"/>
                  <a:pt x="385" y="473"/>
                </a:cubicBezTo>
                <a:cubicBezTo>
                  <a:pt x="384" y="471"/>
                  <a:pt x="384" y="471"/>
                  <a:pt x="384" y="471"/>
                </a:cubicBezTo>
                <a:cubicBezTo>
                  <a:pt x="382" y="472"/>
                  <a:pt x="382" y="472"/>
                  <a:pt x="382" y="472"/>
                </a:cubicBezTo>
                <a:cubicBezTo>
                  <a:pt x="378" y="474"/>
                  <a:pt x="370" y="478"/>
                  <a:pt x="370" y="478"/>
                </a:cubicBezTo>
                <a:cubicBezTo>
                  <a:pt x="367" y="479"/>
                  <a:pt x="367" y="479"/>
                  <a:pt x="367" y="479"/>
                </a:cubicBezTo>
                <a:cubicBezTo>
                  <a:pt x="367" y="479"/>
                  <a:pt x="372" y="486"/>
                  <a:pt x="373" y="488"/>
                </a:cubicBezTo>
                <a:cubicBezTo>
                  <a:pt x="371" y="490"/>
                  <a:pt x="367" y="491"/>
                  <a:pt x="363" y="493"/>
                </a:cubicBezTo>
                <a:cubicBezTo>
                  <a:pt x="362" y="489"/>
                  <a:pt x="359" y="484"/>
                  <a:pt x="359" y="484"/>
                </a:cubicBezTo>
                <a:cubicBezTo>
                  <a:pt x="358" y="484"/>
                  <a:pt x="358" y="484"/>
                  <a:pt x="358" y="484"/>
                </a:cubicBezTo>
                <a:cubicBezTo>
                  <a:pt x="357" y="484"/>
                  <a:pt x="351" y="485"/>
                  <a:pt x="346" y="487"/>
                </a:cubicBezTo>
                <a:cubicBezTo>
                  <a:pt x="345" y="485"/>
                  <a:pt x="345" y="483"/>
                  <a:pt x="344" y="481"/>
                </a:cubicBezTo>
                <a:cubicBezTo>
                  <a:pt x="350" y="478"/>
                  <a:pt x="371" y="471"/>
                  <a:pt x="388" y="460"/>
                </a:cubicBezTo>
                <a:cubicBezTo>
                  <a:pt x="390" y="463"/>
                  <a:pt x="406" y="488"/>
                  <a:pt x="406" y="488"/>
                </a:cubicBezTo>
                <a:cubicBezTo>
                  <a:pt x="407" y="487"/>
                  <a:pt x="407" y="487"/>
                  <a:pt x="407" y="487"/>
                </a:cubicBezTo>
                <a:cubicBezTo>
                  <a:pt x="415" y="484"/>
                  <a:pt x="421" y="479"/>
                  <a:pt x="421" y="479"/>
                </a:cubicBezTo>
                <a:cubicBezTo>
                  <a:pt x="422" y="477"/>
                  <a:pt x="422" y="477"/>
                  <a:pt x="422" y="477"/>
                </a:cubicBezTo>
                <a:cubicBezTo>
                  <a:pt x="422" y="477"/>
                  <a:pt x="418" y="470"/>
                  <a:pt x="416" y="468"/>
                </a:cubicBezTo>
                <a:cubicBezTo>
                  <a:pt x="418" y="467"/>
                  <a:pt x="421" y="465"/>
                  <a:pt x="423" y="462"/>
                </a:cubicBezTo>
                <a:cubicBezTo>
                  <a:pt x="426" y="465"/>
                  <a:pt x="430" y="471"/>
                  <a:pt x="430" y="471"/>
                </a:cubicBezTo>
                <a:cubicBezTo>
                  <a:pt x="432" y="469"/>
                  <a:pt x="432" y="469"/>
                  <a:pt x="432" y="469"/>
                </a:cubicBezTo>
                <a:cubicBezTo>
                  <a:pt x="435" y="467"/>
                  <a:pt x="440" y="462"/>
                  <a:pt x="442" y="460"/>
                </a:cubicBezTo>
                <a:cubicBezTo>
                  <a:pt x="444" y="461"/>
                  <a:pt x="446" y="464"/>
                  <a:pt x="447" y="465"/>
                </a:cubicBezTo>
                <a:cubicBezTo>
                  <a:pt x="429" y="484"/>
                  <a:pt x="407" y="497"/>
                  <a:pt x="400" y="500"/>
                </a:cubicBezTo>
                <a:cubicBezTo>
                  <a:pt x="400" y="500"/>
                  <a:pt x="400" y="500"/>
                  <a:pt x="400" y="500"/>
                </a:cubicBezTo>
                <a:close/>
                <a:moveTo>
                  <a:pt x="265" y="524"/>
                </a:moveTo>
                <a:cubicBezTo>
                  <a:pt x="265" y="520"/>
                  <a:pt x="266" y="489"/>
                  <a:pt x="266" y="489"/>
                </a:cubicBezTo>
                <a:cubicBezTo>
                  <a:pt x="264" y="489"/>
                  <a:pt x="264" y="489"/>
                  <a:pt x="264" y="489"/>
                </a:cubicBezTo>
                <a:cubicBezTo>
                  <a:pt x="239" y="489"/>
                  <a:pt x="213" y="481"/>
                  <a:pt x="213" y="481"/>
                </a:cubicBezTo>
                <a:cubicBezTo>
                  <a:pt x="211" y="480"/>
                  <a:pt x="211" y="480"/>
                  <a:pt x="211" y="480"/>
                </a:cubicBezTo>
                <a:cubicBezTo>
                  <a:pt x="207" y="495"/>
                  <a:pt x="207" y="495"/>
                  <a:pt x="207" y="495"/>
                </a:cubicBezTo>
                <a:cubicBezTo>
                  <a:pt x="209" y="495"/>
                  <a:pt x="209" y="495"/>
                  <a:pt x="209" y="495"/>
                </a:cubicBezTo>
                <a:cubicBezTo>
                  <a:pt x="212" y="496"/>
                  <a:pt x="217" y="498"/>
                  <a:pt x="220" y="499"/>
                </a:cubicBezTo>
                <a:cubicBezTo>
                  <a:pt x="220" y="500"/>
                  <a:pt x="219" y="502"/>
                  <a:pt x="218" y="506"/>
                </a:cubicBezTo>
                <a:cubicBezTo>
                  <a:pt x="214" y="505"/>
                  <a:pt x="210" y="504"/>
                  <a:pt x="207" y="503"/>
                </a:cubicBezTo>
                <a:cubicBezTo>
                  <a:pt x="205" y="502"/>
                  <a:pt x="205" y="502"/>
                  <a:pt x="205" y="502"/>
                </a:cubicBezTo>
                <a:cubicBezTo>
                  <a:pt x="205" y="502"/>
                  <a:pt x="203" y="511"/>
                  <a:pt x="202" y="514"/>
                </a:cubicBezTo>
                <a:cubicBezTo>
                  <a:pt x="200" y="513"/>
                  <a:pt x="195" y="512"/>
                  <a:pt x="191" y="510"/>
                </a:cubicBezTo>
                <a:cubicBezTo>
                  <a:pt x="193" y="507"/>
                  <a:pt x="203" y="479"/>
                  <a:pt x="203" y="479"/>
                </a:cubicBezTo>
                <a:cubicBezTo>
                  <a:pt x="201" y="478"/>
                  <a:pt x="201" y="478"/>
                  <a:pt x="201" y="478"/>
                </a:cubicBezTo>
                <a:cubicBezTo>
                  <a:pt x="177" y="471"/>
                  <a:pt x="155" y="456"/>
                  <a:pt x="155" y="456"/>
                </a:cubicBezTo>
                <a:cubicBezTo>
                  <a:pt x="153" y="455"/>
                  <a:pt x="153" y="455"/>
                  <a:pt x="153" y="455"/>
                </a:cubicBezTo>
                <a:cubicBezTo>
                  <a:pt x="145" y="468"/>
                  <a:pt x="145" y="468"/>
                  <a:pt x="145" y="468"/>
                </a:cubicBezTo>
                <a:cubicBezTo>
                  <a:pt x="147" y="469"/>
                  <a:pt x="147" y="469"/>
                  <a:pt x="147" y="469"/>
                </a:cubicBezTo>
                <a:cubicBezTo>
                  <a:pt x="150" y="470"/>
                  <a:pt x="154" y="474"/>
                  <a:pt x="156" y="475"/>
                </a:cubicBezTo>
                <a:cubicBezTo>
                  <a:pt x="156" y="476"/>
                  <a:pt x="154" y="479"/>
                  <a:pt x="153" y="481"/>
                </a:cubicBezTo>
                <a:cubicBezTo>
                  <a:pt x="149" y="479"/>
                  <a:pt x="145" y="477"/>
                  <a:pt x="143" y="476"/>
                </a:cubicBezTo>
                <a:cubicBezTo>
                  <a:pt x="141" y="474"/>
                  <a:pt x="141" y="474"/>
                  <a:pt x="141" y="474"/>
                </a:cubicBezTo>
                <a:cubicBezTo>
                  <a:pt x="141" y="474"/>
                  <a:pt x="136" y="482"/>
                  <a:pt x="135" y="484"/>
                </a:cubicBezTo>
                <a:cubicBezTo>
                  <a:pt x="133" y="483"/>
                  <a:pt x="129" y="480"/>
                  <a:pt x="126" y="477"/>
                </a:cubicBezTo>
                <a:cubicBezTo>
                  <a:pt x="128" y="474"/>
                  <a:pt x="145" y="450"/>
                  <a:pt x="145" y="450"/>
                </a:cubicBezTo>
                <a:cubicBezTo>
                  <a:pt x="143" y="448"/>
                  <a:pt x="143" y="448"/>
                  <a:pt x="143" y="448"/>
                </a:cubicBezTo>
                <a:cubicBezTo>
                  <a:pt x="123" y="435"/>
                  <a:pt x="105" y="413"/>
                  <a:pt x="105" y="413"/>
                </a:cubicBezTo>
                <a:cubicBezTo>
                  <a:pt x="103" y="411"/>
                  <a:pt x="103" y="411"/>
                  <a:pt x="103" y="411"/>
                </a:cubicBezTo>
                <a:cubicBezTo>
                  <a:pt x="92" y="422"/>
                  <a:pt x="92" y="422"/>
                  <a:pt x="92" y="422"/>
                </a:cubicBezTo>
                <a:cubicBezTo>
                  <a:pt x="93" y="423"/>
                  <a:pt x="93" y="423"/>
                  <a:pt x="93" y="423"/>
                </a:cubicBezTo>
                <a:cubicBezTo>
                  <a:pt x="96" y="425"/>
                  <a:pt x="99" y="430"/>
                  <a:pt x="100" y="432"/>
                </a:cubicBezTo>
                <a:cubicBezTo>
                  <a:pt x="100" y="433"/>
                  <a:pt x="98" y="435"/>
                  <a:pt x="95" y="437"/>
                </a:cubicBezTo>
                <a:cubicBezTo>
                  <a:pt x="92" y="434"/>
                  <a:pt x="89" y="431"/>
                  <a:pt x="88" y="429"/>
                </a:cubicBezTo>
                <a:cubicBezTo>
                  <a:pt x="86" y="427"/>
                  <a:pt x="86" y="427"/>
                  <a:pt x="86" y="427"/>
                </a:cubicBezTo>
                <a:cubicBezTo>
                  <a:pt x="86" y="427"/>
                  <a:pt x="79" y="433"/>
                  <a:pt x="77" y="435"/>
                </a:cubicBezTo>
                <a:cubicBezTo>
                  <a:pt x="76" y="433"/>
                  <a:pt x="73" y="429"/>
                  <a:pt x="70" y="426"/>
                </a:cubicBezTo>
                <a:cubicBezTo>
                  <a:pt x="73" y="424"/>
                  <a:pt x="97" y="404"/>
                  <a:pt x="97" y="404"/>
                </a:cubicBezTo>
                <a:cubicBezTo>
                  <a:pt x="96" y="403"/>
                  <a:pt x="96" y="403"/>
                  <a:pt x="96" y="403"/>
                </a:cubicBezTo>
                <a:cubicBezTo>
                  <a:pt x="80" y="384"/>
                  <a:pt x="69" y="358"/>
                  <a:pt x="69" y="357"/>
                </a:cubicBezTo>
                <a:cubicBezTo>
                  <a:pt x="68" y="355"/>
                  <a:pt x="68" y="355"/>
                  <a:pt x="68" y="355"/>
                </a:cubicBezTo>
                <a:cubicBezTo>
                  <a:pt x="54" y="362"/>
                  <a:pt x="54" y="362"/>
                  <a:pt x="54" y="362"/>
                </a:cubicBezTo>
                <a:cubicBezTo>
                  <a:pt x="55" y="364"/>
                  <a:pt x="55" y="364"/>
                  <a:pt x="55" y="364"/>
                </a:cubicBezTo>
                <a:cubicBezTo>
                  <a:pt x="57" y="366"/>
                  <a:pt x="59" y="372"/>
                  <a:pt x="60" y="375"/>
                </a:cubicBezTo>
                <a:cubicBezTo>
                  <a:pt x="59" y="375"/>
                  <a:pt x="56" y="376"/>
                  <a:pt x="53" y="378"/>
                </a:cubicBezTo>
                <a:cubicBezTo>
                  <a:pt x="51" y="374"/>
                  <a:pt x="49" y="370"/>
                  <a:pt x="48" y="368"/>
                </a:cubicBezTo>
                <a:cubicBezTo>
                  <a:pt x="48" y="366"/>
                  <a:pt x="48" y="366"/>
                  <a:pt x="48" y="366"/>
                </a:cubicBezTo>
                <a:cubicBezTo>
                  <a:pt x="48" y="366"/>
                  <a:pt x="39" y="369"/>
                  <a:pt x="37" y="370"/>
                </a:cubicBezTo>
                <a:cubicBezTo>
                  <a:pt x="36" y="368"/>
                  <a:pt x="34" y="364"/>
                  <a:pt x="33" y="360"/>
                </a:cubicBezTo>
                <a:cubicBezTo>
                  <a:pt x="36" y="358"/>
                  <a:pt x="65" y="347"/>
                  <a:pt x="65" y="347"/>
                </a:cubicBezTo>
                <a:cubicBezTo>
                  <a:pt x="64" y="345"/>
                  <a:pt x="64" y="345"/>
                  <a:pt x="64" y="345"/>
                </a:cubicBezTo>
                <a:cubicBezTo>
                  <a:pt x="55" y="322"/>
                  <a:pt x="53" y="295"/>
                  <a:pt x="53" y="295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38" y="294"/>
                  <a:pt x="38" y="294"/>
                  <a:pt x="38" y="294"/>
                </a:cubicBezTo>
                <a:cubicBezTo>
                  <a:pt x="38" y="297"/>
                  <a:pt x="38" y="297"/>
                  <a:pt x="38" y="297"/>
                </a:cubicBezTo>
                <a:cubicBezTo>
                  <a:pt x="38" y="299"/>
                  <a:pt x="39" y="304"/>
                  <a:pt x="39" y="307"/>
                </a:cubicBezTo>
                <a:cubicBezTo>
                  <a:pt x="39" y="308"/>
                  <a:pt x="39" y="308"/>
                  <a:pt x="39" y="308"/>
                </a:cubicBezTo>
                <a:cubicBezTo>
                  <a:pt x="37" y="308"/>
                  <a:pt x="35" y="309"/>
                  <a:pt x="32" y="309"/>
                </a:cubicBezTo>
                <a:cubicBezTo>
                  <a:pt x="31" y="305"/>
                  <a:pt x="30" y="301"/>
                  <a:pt x="30" y="298"/>
                </a:cubicBezTo>
                <a:cubicBezTo>
                  <a:pt x="30" y="296"/>
                  <a:pt x="30" y="296"/>
                  <a:pt x="30" y="296"/>
                </a:cubicBezTo>
                <a:cubicBezTo>
                  <a:pt x="30" y="296"/>
                  <a:pt x="21" y="296"/>
                  <a:pt x="18" y="297"/>
                </a:cubicBezTo>
                <a:cubicBezTo>
                  <a:pt x="18" y="295"/>
                  <a:pt x="18" y="292"/>
                  <a:pt x="18" y="288"/>
                </a:cubicBezTo>
                <a:cubicBezTo>
                  <a:pt x="18" y="287"/>
                  <a:pt x="18" y="286"/>
                  <a:pt x="18" y="285"/>
                </a:cubicBezTo>
                <a:cubicBezTo>
                  <a:pt x="21" y="285"/>
                  <a:pt x="52" y="284"/>
                  <a:pt x="52" y="284"/>
                </a:cubicBezTo>
                <a:cubicBezTo>
                  <a:pt x="52" y="281"/>
                  <a:pt x="52" y="281"/>
                  <a:pt x="52" y="281"/>
                </a:cubicBezTo>
                <a:cubicBezTo>
                  <a:pt x="51" y="278"/>
                  <a:pt x="51" y="274"/>
                  <a:pt x="51" y="271"/>
                </a:cubicBezTo>
                <a:cubicBezTo>
                  <a:pt x="51" y="250"/>
                  <a:pt x="55" y="230"/>
                  <a:pt x="55" y="230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41" y="225"/>
                  <a:pt x="41" y="225"/>
                  <a:pt x="41" y="225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40" y="230"/>
                  <a:pt x="39" y="236"/>
                  <a:pt x="38" y="238"/>
                </a:cubicBezTo>
                <a:cubicBezTo>
                  <a:pt x="37" y="238"/>
                  <a:pt x="34" y="238"/>
                  <a:pt x="31" y="237"/>
                </a:cubicBezTo>
                <a:cubicBezTo>
                  <a:pt x="31" y="233"/>
                  <a:pt x="32" y="229"/>
                  <a:pt x="32" y="226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33" y="224"/>
                  <a:pt x="24" y="222"/>
                  <a:pt x="22" y="222"/>
                </a:cubicBezTo>
                <a:cubicBezTo>
                  <a:pt x="22" y="219"/>
                  <a:pt x="23" y="215"/>
                  <a:pt x="24" y="211"/>
                </a:cubicBezTo>
                <a:cubicBezTo>
                  <a:pt x="28" y="212"/>
                  <a:pt x="57" y="218"/>
                  <a:pt x="57" y="218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63" y="192"/>
                  <a:pt x="77" y="168"/>
                  <a:pt x="77" y="168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65" y="159"/>
                  <a:pt x="65" y="159"/>
                  <a:pt x="65" y="159"/>
                </a:cubicBezTo>
                <a:cubicBezTo>
                  <a:pt x="64" y="161"/>
                  <a:pt x="64" y="161"/>
                  <a:pt x="64" y="161"/>
                </a:cubicBezTo>
                <a:cubicBezTo>
                  <a:pt x="62" y="164"/>
                  <a:pt x="59" y="168"/>
                  <a:pt x="58" y="171"/>
                </a:cubicBezTo>
                <a:cubicBezTo>
                  <a:pt x="57" y="170"/>
                  <a:pt x="54" y="169"/>
                  <a:pt x="51" y="168"/>
                </a:cubicBezTo>
                <a:cubicBezTo>
                  <a:pt x="53" y="164"/>
                  <a:pt x="55" y="160"/>
                  <a:pt x="56" y="158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7" y="156"/>
                  <a:pt x="50" y="151"/>
                  <a:pt x="47" y="150"/>
                </a:cubicBezTo>
                <a:cubicBezTo>
                  <a:pt x="49" y="148"/>
                  <a:pt x="51" y="144"/>
                  <a:pt x="53" y="140"/>
                </a:cubicBezTo>
                <a:cubicBezTo>
                  <a:pt x="56" y="142"/>
                  <a:pt x="83" y="158"/>
                  <a:pt x="83" y="158"/>
                </a:cubicBezTo>
                <a:cubicBezTo>
                  <a:pt x="84" y="156"/>
                  <a:pt x="84" y="156"/>
                  <a:pt x="84" y="156"/>
                </a:cubicBezTo>
                <a:cubicBezTo>
                  <a:pt x="96" y="135"/>
                  <a:pt x="116" y="116"/>
                  <a:pt x="116" y="116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05" y="105"/>
                  <a:pt x="105" y="105"/>
                  <a:pt x="105" y="105"/>
                </a:cubicBezTo>
                <a:cubicBezTo>
                  <a:pt x="104" y="107"/>
                  <a:pt x="99" y="111"/>
                  <a:pt x="97" y="113"/>
                </a:cubicBezTo>
                <a:cubicBezTo>
                  <a:pt x="96" y="112"/>
                  <a:pt x="94" y="110"/>
                  <a:pt x="92" y="108"/>
                </a:cubicBezTo>
                <a:cubicBezTo>
                  <a:pt x="95" y="105"/>
                  <a:pt x="97" y="102"/>
                  <a:pt x="99" y="100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95" y="92"/>
                  <a:pt x="93" y="90"/>
                </a:cubicBezTo>
                <a:cubicBezTo>
                  <a:pt x="95" y="88"/>
                  <a:pt x="98" y="85"/>
                  <a:pt x="101" y="82"/>
                </a:cubicBezTo>
                <a:cubicBezTo>
                  <a:pt x="104" y="85"/>
                  <a:pt x="124" y="108"/>
                  <a:pt x="124" y="108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44" y="89"/>
                  <a:pt x="168" y="77"/>
                  <a:pt x="168" y="77"/>
                </a:cubicBezTo>
                <a:cubicBezTo>
                  <a:pt x="170" y="76"/>
                  <a:pt x="170" y="76"/>
                  <a:pt x="170" y="76"/>
                </a:cubicBezTo>
                <a:cubicBezTo>
                  <a:pt x="163" y="62"/>
                  <a:pt x="163" y="62"/>
                  <a:pt x="163" y="62"/>
                </a:cubicBezTo>
                <a:cubicBezTo>
                  <a:pt x="161" y="63"/>
                  <a:pt x="161" y="63"/>
                  <a:pt x="161" y="63"/>
                </a:cubicBezTo>
                <a:cubicBezTo>
                  <a:pt x="159" y="65"/>
                  <a:pt x="153" y="67"/>
                  <a:pt x="151" y="68"/>
                </a:cubicBezTo>
                <a:cubicBezTo>
                  <a:pt x="150" y="67"/>
                  <a:pt x="149" y="65"/>
                  <a:pt x="147" y="62"/>
                </a:cubicBezTo>
                <a:cubicBezTo>
                  <a:pt x="151" y="60"/>
                  <a:pt x="154" y="58"/>
                  <a:pt x="157" y="57"/>
                </a:cubicBezTo>
                <a:cubicBezTo>
                  <a:pt x="159" y="56"/>
                  <a:pt x="159" y="56"/>
                  <a:pt x="159" y="56"/>
                </a:cubicBezTo>
                <a:cubicBezTo>
                  <a:pt x="159" y="56"/>
                  <a:pt x="155" y="48"/>
                  <a:pt x="153" y="45"/>
                </a:cubicBezTo>
                <a:cubicBezTo>
                  <a:pt x="156" y="44"/>
                  <a:pt x="159" y="42"/>
                  <a:pt x="164" y="41"/>
                </a:cubicBezTo>
                <a:cubicBezTo>
                  <a:pt x="165" y="44"/>
                  <a:pt x="178" y="71"/>
                  <a:pt x="178" y="71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203" y="60"/>
                  <a:pt x="230" y="55"/>
                  <a:pt x="231" y="55"/>
                </a:cubicBezTo>
                <a:cubicBezTo>
                  <a:pt x="233" y="54"/>
                  <a:pt x="233" y="54"/>
                  <a:pt x="233" y="54"/>
                </a:cubicBezTo>
                <a:cubicBezTo>
                  <a:pt x="230" y="39"/>
                  <a:pt x="230" y="39"/>
                  <a:pt x="230" y="39"/>
                </a:cubicBezTo>
                <a:cubicBezTo>
                  <a:pt x="227" y="40"/>
                  <a:pt x="227" y="40"/>
                  <a:pt x="227" y="40"/>
                </a:cubicBezTo>
                <a:cubicBezTo>
                  <a:pt x="225" y="41"/>
                  <a:pt x="219" y="41"/>
                  <a:pt x="216" y="41"/>
                </a:cubicBezTo>
                <a:cubicBezTo>
                  <a:pt x="216" y="40"/>
                  <a:pt x="215" y="38"/>
                  <a:pt x="214" y="35"/>
                </a:cubicBezTo>
                <a:cubicBezTo>
                  <a:pt x="219" y="33"/>
                  <a:pt x="223" y="32"/>
                  <a:pt x="225" y="32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27" y="32"/>
                  <a:pt x="226" y="23"/>
                  <a:pt x="226" y="20"/>
                </a:cubicBezTo>
                <a:cubicBezTo>
                  <a:pt x="228" y="20"/>
                  <a:pt x="232" y="19"/>
                  <a:pt x="237" y="19"/>
                </a:cubicBezTo>
                <a:cubicBezTo>
                  <a:pt x="237" y="22"/>
                  <a:pt x="242" y="53"/>
                  <a:pt x="242" y="53"/>
                </a:cubicBezTo>
                <a:cubicBezTo>
                  <a:pt x="244" y="52"/>
                  <a:pt x="244" y="52"/>
                  <a:pt x="244" y="52"/>
                </a:cubicBezTo>
                <a:cubicBezTo>
                  <a:pt x="268" y="49"/>
                  <a:pt x="296" y="53"/>
                  <a:pt x="296" y="53"/>
                </a:cubicBezTo>
                <a:cubicBezTo>
                  <a:pt x="298" y="53"/>
                  <a:pt x="298" y="53"/>
                  <a:pt x="298" y="53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297" y="38"/>
                  <a:pt x="297" y="38"/>
                  <a:pt x="297" y="38"/>
                </a:cubicBezTo>
                <a:cubicBezTo>
                  <a:pt x="294" y="38"/>
                  <a:pt x="289" y="37"/>
                  <a:pt x="286" y="36"/>
                </a:cubicBezTo>
                <a:cubicBezTo>
                  <a:pt x="286" y="35"/>
                  <a:pt x="286" y="32"/>
                  <a:pt x="287" y="29"/>
                </a:cubicBezTo>
                <a:cubicBezTo>
                  <a:pt x="291" y="29"/>
                  <a:pt x="295" y="29"/>
                  <a:pt x="298" y="30"/>
                </a:cubicBezTo>
                <a:cubicBezTo>
                  <a:pt x="300" y="30"/>
                  <a:pt x="300" y="30"/>
                  <a:pt x="300" y="30"/>
                </a:cubicBezTo>
                <a:cubicBezTo>
                  <a:pt x="300" y="30"/>
                  <a:pt x="301" y="22"/>
                  <a:pt x="302" y="19"/>
                </a:cubicBezTo>
                <a:cubicBezTo>
                  <a:pt x="304" y="19"/>
                  <a:pt x="309" y="20"/>
                  <a:pt x="313" y="21"/>
                </a:cubicBezTo>
                <a:cubicBezTo>
                  <a:pt x="312" y="24"/>
                  <a:pt x="307" y="54"/>
                  <a:pt x="307" y="54"/>
                </a:cubicBezTo>
                <a:cubicBezTo>
                  <a:pt x="309" y="55"/>
                  <a:pt x="309" y="55"/>
                  <a:pt x="309" y="55"/>
                </a:cubicBezTo>
                <a:cubicBezTo>
                  <a:pt x="333" y="59"/>
                  <a:pt x="358" y="71"/>
                  <a:pt x="358" y="71"/>
                </a:cubicBezTo>
                <a:cubicBezTo>
                  <a:pt x="360" y="72"/>
                  <a:pt x="360" y="72"/>
                  <a:pt x="360" y="72"/>
                </a:cubicBezTo>
                <a:cubicBezTo>
                  <a:pt x="366" y="57"/>
                  <a:pt x="366" y="57"/>
                  <a:pt x="366" y="57"/>
                </a:cubicBezTo>
                <a:cubicBezTo>
                  <a:pt x="364" y="57"/>
                  <a:pt x="364" y="57"/>
                  <a:pt x="364" y="57"/>
                </a:cubicBezTo>
                <a:cubicBezTo>
                  <a:pt x="361" y="56"/>
                  <a:pt x="356" y="53"/>
                  <a:pt x="354" y="51"/>
                </a:cubicBezTo>
                <a:cubicBezTo>
                  <a:pt x="354" y="50"/>
                  <a:pt x="355" y="48"/>
                  <a:pt x="356" y="45"/>
                </a:cubicBezTo>
                <a:cubicBezTo>
                  <a:pt x="360" y="46"/>
                  <a:pt x="364" y="48"/>
                  <a:pt x="367" y="49"/>
                </a:cubicBezTo>
                <a:cubicBezTo>
                  <a:pt x="369" y="50"/>
                  <a:pt x="369" y="50"/>
                  <a:pt x="369" y="50"/>
                </a:cubicBezTo>
                <a:cubicBezTo>
                  <a:pt x="369" y="50"/>
                  <a:pt x="373" y="42"/>
                  <a:pt x="374" y="40"/>
                </a:cubicBezTo>
                <a:cubicBezTo>
                  <a:pt x="376" y="41"/>
                  <a:pt x="380" y="42"/>
                  <a:pt x="384" y="45"/>
                </a:cubicBezTo>
                <a:cubicBezTo>
                  <a:pt x="382" y="48"/>
                  <a:pt x="368" y="75"/>
                  <a:pt x="368" y="75"/>
                </a:cubicBezTo>
                <a:cubicBezTo>
                  <a:pt x="370" y="76"/>
                  <a:pt x="370" y="76"/>
                  <a:pt x="370" y="76"/>
                </a:cubicBezTo>
                <a:cubicBezTo>
                  <a:pt x="392" y="87"/>
                  <a:pt x="412" y="106"/>
                  <a:pt x="412" y="106"/>
                </a:cubicBezTo>
                <a:cubicBezTo>
                  <a:pt x="414" y="107"/>
                  <a:pt x="414" y="107"/>
                  <a:pt x="414" y="107"/>
                </a:cubicBezTo>
                <a:cubicBezTo>
                  <a:pt x="424" y="96"/>
                  <a:pt x="424" y="96"/>
                  <a:pt x="424" y="96"/>
                </a:cubicBezTo>
                <a:cubicBezTo>
                  <a:pt x="422" y="94"/>
                  <a:pt x="422" y="94"/>
                  <a:pt x="422" y="94"/>
                </a:cubicBezTo>
                <a:cubicBezTo>
                  <a:pt x="420" y="92"/>
                  <a:pt x="416" y="88"/>
                  <a:pt x="414" y="86"/>
                </a:cubicBezTo>
                <a:cubicBezTo>
                  <a:pt x="415" y="85"/>
                  <a:pt x="416" y="83"/>
                  <a:pt x="418" y="81"/>
                </a:cubicBezTo>
                <a:cubicBezTo>
                  <a:pt x="422" y="83"/>
                  <a:pt x="425" y="86"/>
                  <a:pt x="427" y="88"/>
                </a:cubicBezTo>
                <a:cubicBezTo>
                  <a:pt x="429" y="89"/>
                  <a:pt x="429" y="89"/>
                  <a:pt x="429" y="89"/>
                </a:cubicBezTo>
                <a:cubicBezTo>
                  <a:pt x="429" y="89"/>
                  <a:pt x="435" y="83"/>
                  <a:pt x="437" y="81"/>
                </a:cubicBezTo>
                <a:cubicBezTo>
                  <a:pt x="438" y="82"/>
                  <a:pt x="442" y="85"/>
                  <a:pt x="445" y="89"/>
                </a:cubicBezTo>
                <a:cubicBezTo>
                  <a:pt x="442" y="91"/>
                  <a:pt x="421" y="114"/>
                  <a:pt x="421" y="114"/>
                </a:cubicBezTo>
                <a:cubicBezTo>
                  <a:pt x="422" y="115"/>
                  <a:pt x="422" y="115"/>
                  <a:pt x="422" y="115"/>
                </a:cubicBezTo>
                <a:cubicBezTo>
                  <a:pt x="441" y="132"/>
                  <a:pt x="455" y="156"/>
                  <a:pt x="455" y="156"/>
                </a:cubicBezTo>
                <a:cubicBezTo>
                  <a:pt x="456" y="158"/>
                  <a:pt x="456" y="158"/>
                  <a:pt x="456" y="158"/>
                </a:cubicBezTo>
                <a:cubicBezTo>
                  <a:pt x="469" y="149"/>
                  <a:pt x="469" y="149"/>
                  <a:pt x="469" y="149"/>
                </a:cubicBezTo>
                <a:cubicBezTo>
                  <a:pt x="468" y="147"/>
                  <a:pt x="468" y="147"/>
                  <a:pt x="468" y="147"/>
                </a:cubicBezTo>
                <a:cubicBezTo>
                  <a:pt x="466" y="145"/>
                  <a:pt x="463" y="140"/>
                  <a:pt x="462" y="137"/>
                </a:cubicBezTo>
                <a:cubicBezTo>
                  <a:pt x="463" y="137"/>
                  <a:pt x="465" y="135"/>
                  <a:pt x="468" y="133"/>
                </a:cubicBezTo>
                <a:cubicBezTo>
                  <a:pt x="470" y="137"/>
                  <a:pt x="473" y="140"/>
                  <a:pt x="474" y="142"/>
                </a:cubicBezTo>
                <a:cubicBezTo>
                  <a:pt x="475" y="144"/>
                  <a:pt x="475" y="144"/>
                  <a:pt x="475" y="144"/>
                </a:cubicBezTo>
                <a:cubicBezTo>
                  <a:pt x="475" y="144"/>
                  <a:pt x="483" y="140"/>
                  <a:pt x="485" y="138"/>
                </a:cubicBezTo>
                <a:cubicBezTo>
                  <a:pt x="486" y="140"/>
                  <a:pt x="489" y="144"/>
                  <a:pt x="491" y="148"/>
                </a:cubicBezTo>
                <a:cubicBezTo>
                  <a:pt x="488" y="150"/>
                  <a:pt x="461" y="166"/>
                  <a:pt x="461" y="166"/>
                </a:cubicBezTo>
                <a:cubicBezTo>
                  <a:pt x="462" y="167"/>
                  <a:pt x="462" y="167"/>
                  <a:pt x="462" y="167"/>
                </a:cubicBezTo>
                <a:cubicBezTo>
                  <a:pt x="475" y="188"/>
                  <a:pt x="482" y="216"/>
                  <a:pt x="482" y="216"/>
                </a:cubicBezTo>
                <a:cubicBezTo>
                  <a:pt x="482" y="218"/>
                  <a:pt x="482" y="218"/>
                  <a:pt x="482" y="218"/>
                </a:cubicBezTo>
                <a:cubicBezTo>
                  <a:pt x="497" y="214"/>
                  <a:pt x="497" y="214"/>
                  <a:pt x="497" y="214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5" y="209"/>
                  <a:pt x="494" y="203"/>
                  <a:pt x="494" y="200"/>
                </a:cubicBezTo>
                <a:cubicBezTo>
                  <a:pt x="495" y="200"/>
                  <a:pt x="497" y="199"/>
                  <a:pt x="500" y="198"/>
                </a:cubicBezTo>
                <a:cubicBezTo>
                  <a:pt x="502" y="202"/>
                  <a:pt x="503" y="206"/>
                  <a:pt x="504" y="209"/>
                </a:cubicBezTo>
                <a:cubicBezTo>
                  <a:pt x="504" y="211"/>
                  <a:pt x="504" y="211"/>
                  <a:pt x="504" y="211"/>
                </a:cubicBezTo>
                <a:cubicBezTo>
                  <a:pt x="504" y="211"/>
                  <a:pt x="513" y="209"/>
                  <a:pt x="516" y="208"/>
                </a:cubicBezTo>
                <a:cubicBezTo>
                  <a:pt x="516" y="210"/>
                  <a:pt x="518" y="215"/>
                  <a:pt x="518" y="219"/>
                </a:cubicBezTo>
                <a:cubicBezTo>
                  <a:pt x="515" y="220"/>
                  <a:pt x="484" y="227"/>
                  <a:pt x="484" y="227"/>
                </a:cubicBezTo>
                <a:cubicBezTo>
                  <a:pt x="485" y="229"/>
                  <a:pt x="485" y="229"/>
                  <a:pt x="485" y="229"/>
                </a:cubicBezTo>
                <a:cubicBezTo>
                  <a:pt x="488" y="243"/>
                  <a:pt x="489" y="259"/>
                  <a:pt x="489" y="269"/>
                </a:cubicBezTo>
                <a:cubicBezTo>
                  <a:pt x="489" y="276"/>
                  <a:pt x="489" y="280"/>
                  <a:pt x="489" y="280"/>
                </a:cubicBezTo>
                <a:cubicBezTo>
                  <a:pt x="489" y="283"/>
                  <a:pt x="489" y="283"/>
                  <a:pt x="489" y="283"/>
                </a:cubicBezTo>
                <a:cubicBezTo>
                  <a:pt x="504" y="283"/>
                  <a:pt x="504" y="283"/>
                  <a:pt x="504" y="283"/>
                </a:cubicBezTo>
                <a:cubicBezTo>
                  <a:pt x="504" y="280"/>
                  <a:pt x="504" y="280"/>
                  <a:pt x="504" y="280"/>
                </a:cubicBezTo>
                <a:cubicBezTo>
                  <a:pt x="504" y="280"/>
                  <a:pt x="504" y="280"/>
                  <a:pt x="504" y="279"/>
                </a:cubicBezTo>
                <a:cubicBezTo>
                  <a:pt x="504" y="276"/>
                  <a:pt x="504" y="271"/>
                  <a:pt x="505" y="269"/>
                </a:cubicBezTo>
                <a:cubicBezTo>
                  <a:pt x="506" y="269"/>
                  <a:pt x="508" y="269"/>
                  <a:pt x="512" y="269"/>
                </a:cubicBezTo>
                <a:cubicBezTo>
                  <a:pt x="512" y="272"/>
                  <a:pt x="512" y="275"/>
                  <a:pt x="512" y="277"/>
                </a:cubicBezTo>
                <a:cubicBezTo>
                  <a:pt x="512" y="278"/>
                  <a:pt x="512" y="279"/>
                  <a:pt x="512" y="280"/>
                </a:cubicBezTo>
                <a:cubicBezTo>
                  <a:pt x="512" y="282"/>
                  <a:pt x="512" y="282"/>
                  <a:pt x="512" y="282"/>
                </a:cubicBezTo>
                <a:cubicBezTo>
                  <a:pt x="512" y="282"/>
                  <a:pt x="521" y="283"/>
                  <a:pt x="523" y="283"/>
                </a:cubicBezTo>
                <a:cubicBezTo>
                  <a:pt x="523" y="283"/>
                  <a:pt x="523" y="283"/>
                  <a:pt x="523" y="284"/>
                </a:cubicBezTo>
                <a:cubicBezTo>
                  <a:pt x="523" y="287"/>
                  <a:pt x="523" y="290"/>
                  <a:pt x="523" y="294"/>
                </a:cubicBezTo>
                <a:cubicBezTo>
                  <a:pt x="519" y="294"/>
                  <a:pt x="488" y="291"/>
                  <a:pt x="488" y="291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6" y="318"/>
                  <a:pt x="476" y="344"/>
                  <a:pt x="476" y="344"/>
                </a:cubicBezTo>
                <a:cubicBezTo>
                  <a:pt x="475" y="346"/>
                  <a:pt x="475" y="346"/>
                  <a:pt x="475" y="346"/>
                </a:cubicBezTo>
                <a:cubicBezTo>
                  <a:pt x="490" y="351"/>
                  <a:pt x="490" y="351"/>
                  <a:pt x="490" y="351"/>
                </a:cubicBezTo>
                <a:cubicBezTo>
                  <a:pt x="491" y="349"/>
                  <a:pt x="491" y="349"/>
                  <a:pt x="491" y="349"/>
                </a:cubicBezTo>
                <a:cubicBezTo>
                  <a:pt x="491" y="346"/>
                  <a:pt x="494" y="341"/>
                  <a:pt x="495" y="338"/>
                </a:cubicBezTo>
                <a:cubicBezTo>
                  <a:pt x="496" y="339"/>
                  <a:pt x="499" y="339"/>
                  <a:pt x="502" y="340"/>
                </a:cubicBezTo>
                <a:cubicBezTo>
                  <a:pt x="501" y="344"/>
                  <a:pt x="500" y="349"/>
                  <a:pt x="499" y="351"/>
                </a:cubicBezTo>
                <a:cubicBezTo>
                  <a:pt x="498" y="353"/>
                  <a:pt x="498" y="353"/>
                  <a:pt x="498" y="353"/>
                </a:cubicBezTo>
                <a:cubicBezTo>
                  <a:pt x="498" y="353"/>
                  <a:pt x="506" y="356"/>
                  <a:pt x="509" y="357"/>
                </a:cubicBezTo>
                <a:cubicBezTo>
                  <a:pt x="508" y="359"/>
                  <a:pt x="506" y="364"/>
                  <a:pt x="504" y="368"/>
                </a:cubicBezTo>
                <a:cubicBezTo>
                  <a:pt x="501" y="366"/>
                  <a:pt x="472" y="354"/>
                  <a:pt x="472" y="354"/>
                </a:cubicBezTo>
                <a:cubicBezTo>
                  <a:pt x="472" y="354"/>
                  <a:pt x="472" y="358"/>
                  <a:pt x="472" y="358"/>
                </a:cubicBezTo>
                <a:cubicBezTo>
                  <a:pt x="462" y="381"/>
                  <a:pt x="445" y="402"/>
                  <a:pt x="445" y="402"/>
                </a:cubicBezTo>
                <a:cubicBezTo>
                  <a:pt x="444" y="404"/>
                  <a:pt x="444" y="404"/>
                  <a:pt x="444" y="404"/>
                </a:cubicBezTo>
                <a:cubicBezTo>
                  <a:pt x="456" y="413"/>
                  <a:pt x="456" y="413"/>
                  <a:pt x="456" y="413"/>
                </a:cubicBezTo>
                <a:cubicBezTo>
                  <a:pt x="457" y="411"/>
                  <a:pt x="457" y="411"/>
                  <a:pt x="457" y="411"/>
                </a:cubicBezTo>
                <a:cubicBezTo>
                  <a:pt x="459" y="409"/>
                  <a:pt x="463" y="405"/>
                  <a:pt x="465" y="402"/>
                </a:cubicBezTo>
                <a:cubicBezTo>
                  <a:pt x="466" y="403"/>
                  <a:pt x="468" y="405"/>
                  <a:pt x="470" y="407"/>
                </a:cubicBezTo>
                <a:cubicBezTo>
                  <a:pt x="468" y="410"/>
                  <a:pt x="466" y="414"/>
                  <a:pt x="464" y="416"/>
                </a:cubicBezTo>
                <a:cubicBezTo>
                  <a:pt x="463" y="417"/>
                  <a:pt x="463" y="417"/>
                  <a:pt x="463" y="417"/>
                </a:cubicBezTo>
                <a:cubicBezTo>
                  <a:pt x="463" y="417"/>
                  <a:pt x="469" y="423"/>
                  <a:pt x="472" y="425"/>
                </a:cubicBezTo>
                <a:cubicBezTo>
                  <a:pt x="470" y="427"/>
                  <a:pt x="468" y="430"/>
                  <a:pt x="464" y="433"/>
                </a:cubicBezTo>
                <a:cubicBezTo>
                  <a:pt x="462" y="431"/>
                  <a:pt x="438" y="411"/>
                  <a:pt x="438" y="411"/>
                </a:cubicBezTo>
                <a:cubicBezTo>
                  <a:pt x="436" y="413"/>
                  <a:pt x="436" y="413"/>
                  <a:pt x="436" y="413"/>
                </a:cubicBezTo>
                <a:cubicBezTo>
                  <a:pt x="421" y="432"/>
                  <a:pt x="398" y="447"/>
                  <a:pt x="398" y="448"/>
                </a:cubicBezTo>
                <a:cubicBezTo>
                  <a:pt x="396" y="449"/>
                  <a:pt x="396" y="449"/>
                  <a:pt x="396" y="449"/>
                </a:cubicBezTo>
                <a:cubicBezTo>
                  <a:pt x="405" y="461"/>
                  <a:pt x="405" y="461"/>
                  <a:pt x="405" y="461"/>
                </a:cubicBezTo>
                <a:cubicBezTo>
                  <a:pt x="407" y="460"/>
                  <a:pt x="407" y="460"/>
                  <a:pt x="407" y="460"/>
                </a:cubicBezTo>
                <a:cubicBezTo>
                  <a:pt x="409" y="458"/>
                  <a:pt x="414" y="455"/>
                  <a:pt x="416" y="453"/>
                </a:cubicBezTo>
                <a:cubicBezTo>
                  <a:pt x="417" y="454"/>
                  <a:pt x="419" y="456"/>
                  <a:pt x="421" y="459"/>
                </a:cubicBezTo>
                <a:cubicBezTo>
                  <a:pt x="417" y="462"/>
                  <a:pt x="414" y="464"/>
                  <a:pt x="412" y="466"/>
                </a:cubicBezTo>
                <a:cubicBezTo>
                  <a:pt x="410" y="467"/>
                  <a:pt x="410" y="467"/>
                  <a:pt x="410" y="467"/>
                </a:cubicBezTo>
                <a:cubicBezTo>
                  <a:pt x="410" y="467"/>
                  <a:pt x="415" y="474"/>
                  <a:pt x="417" y="477"/>
                </a:cubicBezTo>
                <a:cubicBezTo>
                  <a:pt x="415" y="478"/>
                  <a:pt x="411" y="481"/>
                  <a:pt x="407" y="483"/>
                </a:cubicBezTo>
                <a:cubicBezTo>
                  <a:pt x="405" y="480"/>
                  <a:pt x="389" y="454"/>
                  <a:pt x="389" y="454"/>
                </a:cubicBezTo>
                <a:cubicBezTo>
                  <a:pt x="387" y="455"/>
                  <a:pt x="387" y="455"/>
                  <a:pt x="387" y="455"/>
                </a:cubicBezTo>
                <a:cubicBezTo>
                  <a:pt x="367" y="469"/>
                  <a:pt x="341" y="477"/>
                  <a:pt x="341" y="477"/>
                </a:cubicBezTo>
                <a:cubicBezTo>
                  <a:pt x="338" y="478"/>
                  <a:pt x="338" y="478"/>
                  <a:pt x="338" y="478"/>
                </a:cubicBezTo>
                <a:cubicBezTo>
                  <a:pt x="344" y="492"/>
                  <a:pt x="344" y="492"/>
                  <a:pt x="344" y="492"/>
                </a:cubicBezTo>
                <a:cubicBezTo>
                  <a:pt x="346" y="492"/>
                  <a:pt x="346" y="492"/>
                  <a:pt x="346" y="492"/>
                </a:cubicBezTo>
                <a:cubicBezTo>
                  <a:pt x="348" y="490"/>
                  <a:pt x="354" y="489"/>
                  <a:pt x="357" y="488"/>
                </a:cubicBezTo>
                <a:cubicBezTo>
                  <a:pt x="357" y="489"/>
                  <a:pt x="358" y="492"/>
                  <a:pt x="359" y="495"/>
                </a:cubicBezTo>
                <a:cubicBezTo>
                  <a:pt x="355" y="497"/>
                  <a:pt x="351" y="498"/>
                  <a:pt x="349" y="499"/>
                </a:cubicBezTo>
                <a:cubicBezTo>
                  <a:pt x="347" y="500"/>
                  <a:pt x="347" y="500"/>
                  <a:pt x="347" y="500"/>
                </a:cubicBezTo>
                <a:cubicBezTo>
                  <a:pt x="347" y="500"/>
                  <a:pt x="349" y="508"/>
                  <a:pt x="350" y="511"/>
                </a:cubicBezTo>
                <a:cubicBezTo>
                  <a:pt x="348" y="512"/>
                  <a:pt x="344" y="513"/>
                  <a:pt x="339" y="514"/>
                </a:cubicBezTo>
                <a:cubicBezTo>
                  <a:pt x="338" y="510"/>
                  <a:pt x="330" y="481"/>
                  <a:pt x="330" y="481"/>
                </a:cubicBezTo>
                <a:cubicBezTo>
                  <a:pt x="328" y="482"/>
                  <a:pt x="328" y="482"/>
                  <a:pt x="328" y="482"/>
                </a:cubicBezTo>
                <a:cubicBezTo>
                  <a:pt x="305" y="489"/>
                  <a:pt x="277" y="489"/>
                  <a:pt x="277" y="489"/>
                </a:cubicBezTo>
                <a:cubicBezTo>
                  <a:pt x="275" y="489"/>
                  <a:pt x="275" y="489"/>
                  <a:pt x="275" y="489"/>
                </a:cubicBezTo>
                <a:cubicBezTo>
                  <a:pt x="275" y="505"/>
                  <a:pt x="275" y="505"/>
                  <a:pt x="275" y="505"/>
                </a:cubicBezTo>
                <a:cubicBezTo>
                  <a:pt x="277" y="504"/>
                  <a:pt x="277" y="504"/>
                  <a:pt x="277" y="504"/>
                </a:cubicBezTo>
                <a:cubicBezTo>
                  <a:pt x="280" y="504"/>
                  <a:pt x="286" y="504"/>
                  <a:pt x="289" y="505"/>
                </a:cubicBezTo>
                <a:cubicBezTo>
                  <a:pt x="289" y="506"/>
                  <a:pt x="289" y="508"/>
                  <a:pt x="289" y="512"/>
                </a:cubicBezTo>
                <a:cubicBezTo>
                  <a:pt x="285" y="512"/>
                  <a:pt x="281" y="513"/>
                  <a:pt x="278" y="512"/>
                </a:cubicBezTo>
                <a:cubicBezTo>
                  <a:pt x="276" y="512"/>
                  <a:pt x="276" y="512"/>
                  <a:pt x="276" y="512"/>
                </a:cubicBezTo>
                <a:cubicBezTo>
                  <a:pt x="276" y="512"/>
                  <a:pt x="276" y="521"/>
                  <a:pt x="276" y="524"/>
                </a:cubicBezTo>
                <a:cubicBezTo>
                  <a:pt x="274" y="524"/>
                  <a:pt x="269" y="524"/>
                  <a:pt x="265" y="524"/>
                </a:cubicBezTo>
                <a:cubicBezTo>
                  <a:pt x="265" y="524"/>
                  <a:pt x="265" y="524"/>
                  <a:pt x="265" y="524"/>
                </a:cubicBezTo>
                <a:close/>
                <a:moveTo>
                  <a:pt x="424" y="456"/>
                </a:moveTo>
                <a:cubicBezTo>
                  <a:pt x="421" y="453"/>
                  <a:pt x="417" y="448"/>
                  <a:pt x="417" y="448"/>
                </a:cubicBezTo>
                <a:cubicBezTo>
                  <a:pt x="416" y="449"/>
                  <a:pt x="416" y="449"/>
                  <a:pt x="416" y="449"/>
                </a:cubicBezTo>
                <a:cubicBezTo>
                  <a:pt x="416" y="449"/>
                  <a:pt x="410" y="452"/>
                  <a:pt x="406" y="455"/>
                </a:cubicBezTo>
                <a:cubicBezTo>
                  <a:pt x="404" y="453"/>
                  <a:pt x="403" y="452"/>
                  <a:pt x="402" y="450"/>
                </a:cubicBezTo>
                <a:cubicBezTo>
                  <a:pt x="408" y="446"/>
                  <a:pt x="425" y="433"/>
                  <a:pt x="438" y="417"/>
                </a:cubicBezTo>
                <a:cubicBezTo>
                  <a:pt x="441" y="419"/>
                  <a:pt x="464" y="439"/>
                  <a:pt x="464" y="439"/>
                </a:cubicBezTo>
                <a:cubicBezTo>
                  <a:pt x="466" y="438"/>
                  <a:pt x="466" y="438"/>
                  <a:pt x="466" y="438"/>
                </a:cubicBezTo>
                <a:cubicBezTo>
                  <a:pt x="472" y="433"/>
                  <a:pt x="476" y="426"/>
                  <a:pt x="476" y="425"/>
                </a:cubicBezTo>
                <a:cubicBezTo>
                  <a:pt x="477" y="424"/>
                  <a:pt x="477" y="424"/>
                  <a:pt x="477" y="424"/>
                </a:cubicBezTo>
                <a:cubicBezTo>
                  <a:pt x="477" y="424"/>
                  <a:pt x="471" y="418"/>
                  <a:pt x="469" y="417"/>
                </a:cubicBezTo>
                <a:cubicBezTo>
                  <a:pt x="470" y="415"/>
                  <a:pt x="472" y="412"/>
                  <a:pt x="474" y="409"/>
                </a:cubicBezTo>
                <a:cubicBezTo>
                  <a:pt x="477" y="411"/>
                  <a:pt x="483" y="415"/>
                  <a:pt x="483" y="415"/>
                </a:cubicBezTo>
                <a:cubicBezTo>
                  <a:pt x="484" y="413"/>
                  <a:pt x="484" y="413"/>
                  <a:pt x="484" y="413"/>
                </a:cubicBezTo>
                <a:cubicBezTo>
                  <a:pt x="486" y="410"/>
                  <a:pt x="490" y="404"/>
                  <a:pt x="492" y="402"/>
                </a:cubicBezTo>
                <a:cubicBezTo>
                  <a:pt x="493" y="403"/>
                  <a:pt x="496" y="404"/>
                  <a:pt x="498" y="405"/>
                </a:cubicBezTo>
                <a:cubicBezTo>
                  <a:pt x="485" y="428"/>
                  <a:pt x="467" y="447"/>
                  <a:pt x="462" y="452"/>
                </a:cubicBezTo>
                <a:cubicBezTo>
                  <a:pt x="456" y="446"/>
                  <a:pt x="439" y="431"/>
                  <a:pt x="439" y="430"/>
                </a:cubicBezTo>
                <a:cubicBezTo>
                  <a:pt x="437" y="428"/>
                  <a:pt x="437" y="428"/>
                  <a:pt x="437" y="428"/>
                </a:cubicBezTo>
                <a:cubicBezTo>
                  <a:pt x="435" y="430"/>
                  <a:pt x="435" y="430"/>
                  <a:pt x="435" y="430"/>
                </a:cubicBezTo>
                <a:cubicBezTo>
                  <a:pt x="433" y="433"/>
                  <a:pt x="426" y="439"/>
                  <a:pt x="425" y="439"/>
                </a:cubicBezTo>
                <a:cubicBezTo>
                  <a:pt x="424" y="441"/>
                  <a:pt x="424" y="441"/>
                  <a:pt x="424" y="441"/>
                </a:cubicBezTo>
                <a:cubicBezTo>
                  <a:pt x="424" y="441"/>
                  <a:pt x="430" y="447"/>
                  <a:pt x="432" y="448"/>
                </a:cubicBezTo>
                <a:cubicBezTo>
                  <a:pt x="430" y="450"/>
                  <a:pt x="427" y="453"/>
                  <a:pt x="424" y="456"/>
                </a:cubicBezTo>
                <a:cubicBezTo>
                  <a:pt x="424" y="456"/>
                  <a:pt x="424" y="456"/>
                  <a:pt x="424" y="456"/>
                </a:cubicBezTo>
                <a:close/>
                <a:moveTo>
                  <a:pt x="463" y="398"/>
                </a:moveTo>
                <a:cubicBezTo>
                  <a:pt x="463" y="398"/>
                  <a:pt x="458" y="403"/>
                  <a:pt x="455" y="407"/>
                </a:cubicBezTo>
                <a:cubicBezTo>
                  <a:pt x="453" y="406"/>
                  <a:pt x="451" y="404"/>
                  <a:pt x="450" y="403"/>
                </a:cubicBezTo>
                <a:cubicBezTo>
                  <a:pt x="454" y="398"/>
                  <a:pt x="467" y="380"/>
                  <a:pt x="476" y="361"/>
                </a:cubicBezTo>
                <a:cubicBezTo>
                  <a:pt x="479" y="362"/>
                  <a:pt x="506" y="373"/>
                  <a:pt x="506" y="373"/>
                </a:cubicBezTo>
                <a:cubicBezTo>
                  <a:pt x="507" y="371"/>
                  <a:pt x="507" y="371"/>
                  <a:pt x="507" y="371"/>
                </a:cubicBezTo>
                <a:cubicBezTo>
                  <a:pt x="511" y="365"/>
                  <a:pt x="513" y="357"/>
                  <a:pt x="513" y="356"/>
                </a:cubicBezTo>
                <a:cubicBezTo>
                  <a:pt x="514" y="354"/>
                  <a:pt x="514" y="354"/>
                  <a:pt x="514" y="354"/>
                </a:cubicBezTo>
                <a:cubicBezTo>
                  <a:pt x="514" y="354"/>
                  <a:pt x="506" y="351"/>
                  <a:pt x="503" y="351"/>
                </a:cubicBezTo>
                <a:cubicBezTo>
                  <a:pt x="504" y="348"/>
                  <a:pt x="505" y="345"/>
                  <a:pt x="506" y="341"/>
                </a:cubicBezTo>
                <a:cubicBezTo>
                  <a:pt x="510" y="343"/>
                  <a:pt x="516" y="345"/>
                  <a:pt x="516" y="345"/>
                </a:cubicBezTo>
                <a:cubicBezTo>
                  <a:pt x="517" y="342"/>
                  <a:pt x="517" y="342"/>
                  <a:pt x="517" y="342"/>
                </a:cubicBezTo>
                <a:cubicBezTo>
                  <a:pt x="518" y="339"/>
                  <a:pt x="519" y="332"/>
                  <a:pt x="520" y="329"/>
                </a:cubicBezTo>
                <a:cubicBezTo>
                  <a:pt x="522" y="329"/>
                  <a:pt x="525" y="330"/>
                  <a:pt x="527" y="330"/>
                </a:cubicBezTo>
                <a:cubicBezTo>
                  <a:pt x="523" y="356"/>
                  <a:pt x="511" y="380"/>
                  <a:pt x="508" y="387"/>
                </a:cubicBezTo>
                <a:cubicBezTo>
                  <a:pt x="501" y="383"/>
                  <a:pt x="482" y="375"/>
                  <a:pt x="479" y="374"/>
                </a:cubicBezTo>
                <a:cubicBezTo>
                  <a:pt x="478" y="373"/>
                  <a:pt x="478" y="373"/>
                  <a:pt x="478" y="373"/>
                </a:cubicBezTo>
                <a:cubicBezTo>
                  <a:pt x="477" y="375"/>
                  <a:pt x="477" y="375"/>
                  <a:pt x="477" y="375"/>
                </a:cubicBezTo>
                <a:cubicBezTo>
                  <a:pt x="475" y="378"/>
                  <a:pt x="470" y="386"/>
                  <a:pt x="470" y="386"/>
                </a:cubicBezTo>
                <a:cubicBezTo>
                  <a:pt x="468" y="388"/>
                  <a:pt x="468" y="388"/>
                  <a:pt x="468" y="388"/>
                </a:cubicBezTo>
                <a:cubicBezTo>
                  <a:pt x="468" y="388"/>
                  <a:pt x="476" y="392"/>
                  <a:pt x="478" y="393"/>
                </a:cubicBezTo>
                <a:cubicBezTo>
                  <a:pt x="477" y="396"/>
                  <a:pt x="475" y="399"/>
                  <a:pt x="473" y="403"/>
                </a:cubicBezTo>
                <a:cubicBezTo>
                  <a:pt x="469" y="400"/>
                  <a:pt x="464" y="397"/>
                  <a:pt x="464" y="397"/>
                </a:cubicBezTo>
                <a:cubicBezTo>
                  <a:pt x="463" y="398"/>
                  <a:pt x="463" y="398"/>
                  <a:pt x="463" y="398"/>
                </a:cubicBezTo>
                <a:close/>
                <a:moveTo>
                  <a:pt x="42" y="402"/>
                </a:moveTo>
                <a:cubicBezTo>
                  <a:pt x="27" y="381"/>
                  <a:pt x="19" y="356"/>
                  <a:pt x="17" y="349"/>
                </a:cubicBezTo>
                <a:cubicBezTo>
                  <a:pt x="25" y="346"/>
                  <a:pt x="47" y="339"/>
                  <a:pt x="48" y="339"/>
                </a:cubicBezTo>
                <a:cubicBezTo>
                  <a:pt x="50" y="338"/>
                  <a:pt x="50" y="338"/>
                  <a:pt x="50" y="338"/>
                </a:cubicBezTo>
                <a:cubicBezTo>
                  <a:pt x="49" y="336"/>
                  <a:pt x="49" y="336"/>
                  <a:pt x="49" y="336"/>
                </a:cubicBezTo>
                <a:cubicBezTo>
                  <a:pt x="48" y="332"/>
                  <a:pt x="46" y="323"/>
                  <a:pt x="46" y="323"/>
                </a:cubicBezTo>
                <a:cubicBezTo>
                  <a:pt x="46" y="321"/>
                  <a:pt x="46" y="321"/>
                  <a:pt x="46" y="321"/>
                </a:cubicBezTo>
                <a:cubicBezTo>
                  <a:pt x="46" y="321"/>
                  <a:pt x="38" y="323"/>
                  <a:pt x="35" y="324"/>
                </a:cubicBezTo>
                <a:cubicBezTo>
                  <a:pt x="34" y="322"/>
                  <a:pt x="33" y="318"/>
                  <a:pt x="32" y="313"/>
                </a:cubicBezTo>
                <a:cubicBezTo>
                  <a:pt x="37" y="313"/>
                  <a:pt x="43" y="312"/>
                  <a:pt x="43" y="312"/>
                </a:cubicBezTo>
                <a:cubicBezTo>
                  <a:pt x="43" y="310"/>
                  <a:pt x="43" y="310"/>
                  <a:pt x="43" y="310"/>
                </a:cubicBezTo>
                <a:cubicBezTo>
                  <a:pt x="43" y="310"/>
                  <a:pt x="43" y="309"/>
                  <a:pt x="43" y="307"/>
                </a:cubicBezTo>
                <a:cubicBezTo>
                  <a:pt x="43" y="305"/>
                  <a:pt x="43" y="301"/>
                  <a:pt x="43" y="298"/>
                </a:cubicBezTo>
                <a:cubicBezTo>
                  <a:pt x="45" y="298"/>
                  <a:pt x="47" y="297"/>
                  <a:pt x="49" y="297"/>
                </a:cubicBezTo>
                <a:cubicBezTo>
                  <a:pt x="50" y="304"/>
                  <a:pt x="52" y="325"/>
                  <a:pt x="59" y="345"/>
                </a:cubicBezTo>
                <a:cubicBezTo>
                  <a:pt x="56" y="346"/>
                  <a:pt x="28" y="357"/>
                  <a:pt x="28" y="357"/>
                </a:cubicBezTo>
                <a:cubicBezTo>
                  <a:pt x="28" y="359"/>
                  <a:pt x="28" y="359"/>
                  <a:pt x="28" y="359"/>
                </a:cubicBezTo>
                <a:cubicBezTo>
                  <a:pt x="30" y="367"/>
                  <a:pt x="34" y="374"/>
                  <a:pt x="34" y="374"/>
                </a:cubicBezTo>
                <a:cubicBezTo>
                  <a:pt x="35" y="376"/>
                  <a:pt x="35" y="376"/>
                  <a:pt x="35" y="376"/>
                </a:cubicBezTo>
                <a:cubicBezTo>
                  <a:pt x="35" y="376"/>
                  <a:pt x="43" y="372"/>
                  <a:pt x="45" y="371"/>
                </a:cubicBezTo>
                <a:cubicBezTo>
                  <a:pt x="46" y="374"/>
                  <a:pt x="48" y="377"/>
                  <a:pt x="50" y="380"/>
                </a:cubicBezTo>
                <a:cubicBezTo>
                  <a:pt x="46" y="382"/>
                  <a:pt x="40" y="385"/>
                  <a:pt x="40" y="385"/>
                </a:cubicBezTo>
                <a:cubicBezTo>
                  <a:pt x="41" y="387"/>
                  <a:pt x="41" y="387"/>
                  <a:pt x="41" y="387"/>
                </a:cubicBezTo>
                <a:cubicBezTo>
                  <a:pt x="43" y="390"/>
                  <a:pt x="46" y="396"/>
                  <a:pt x="48" y="399"/>
                </a:cubicBezTo>
                <a:cubicBezTo>
                  <a:pt x="46" y="400"/>
                  <a:pt x="44" y="401"/>
                  <a:pt x="42" y="402"/>
                </a:cubicBezTo>
                <a:cubicBezTo>
                  <a:pt x="42" y="402"/>
                  <a:pt x="42" y="402"/>
                  <a:pt x="42" y="402"/>
                </a:cubicBezTo>
                <a:close/>
                <a:moveTo>
                  <a:pt x="492" y="335"/>
                </a:moveTo>
                <a:cubicBezTo>
                  <a:pt x="492" y="335"/>
                  <a:pt x="489" y="341"/>
                  <a:pt x="487" y="346"/>
                </a:cubicBezTo>
                <a:cubicBezTo>
                  <a:pt x="485" y="345"/>
                  <a:pt x="483" y="344"/>
                  <a:pt x="481" y="344"/>
                </a:cubicBezTo>
                <a:cubicBezTo>
                  <a:pt x="483" y="337"/>
                  <a:pt x="490" y="317"/>
                  <a:pt x="492" y="296"/>
                </a:cubicBezTo>
                <a:cubicBezTo>
                  <a:pt x="496" y="296"/>
                  <a:pt x="526" y="299"/>
                  <a:pt x="526" y="299"/>
                </a:cubicBezTo>
                <a:cubicBezTo>
                  <a:pt x="526" y="297"/>
                  <a:pt x="526" y="297"/>
                  <a:pt x="526" y="297"/>
                </a:cubicBezTo>
                <a:cubicBezTo>
                  <a:pt x="527" y="292"/>
                  <a:pt x="528" y="287"/>
                  <a:pt x="528" y="284"/>
                </a:cubicBezTo>
                <a:cubicBezTo>
                  <a:pt x="528" y="282"/>
                  <a:pt x="528" y="281"/>
                  <a:pt x="528" y="280"/>
                </a:cubicBezTo>
                <a:cubicBezTo>
                  <a:pt x="527" y="279"/>
                  <a:pt x="527" y="279"/>
                  <a:pt x="527" y="279"/>
                </a:cubicBezTo>
                <a:cubicBezTo>
                  <a:pt x="527" y="279"/>
                  <a:pt x="519" y="278"/>
                  <a:pt x="516" y="278"/>
                </a:cubicBezTo>
                <a:cubicBezTo>
                  <a:pt x="516" y="278"/>
                  <a:pt x="516" y="277"/>
                  <a:pt x="516" y="277"/>
                </a:cubicBezTo>
                <a:cubicBezTo>
                  <a:pt x="516" y="275"/>
                  <a:pt x="516" y="272"/>
                  <a:pt x="516" y="269"/>
                </a:cubicBezTo>
                <a:cubicBezTo>
                  <a:pt x="520" y="269"/>
                  <a:pt x="527" y="268"/>
                  <a:pt x="527" y="268"/>
                </a:cubicBezTo>
                <a:cubicBezTo>
                  <a:pt x="527" y="266"/>
                  <a:pt x="527" y="266"/>
                  <a:pt x="527" y="266"/>
                </a:cubicBezTo>
                <a:cubicBezTo>
                  <a:pt x="526" y="262"/>
                  <a:pt x="526" y="256"/>
                  <a:pt x="526" y="252"/>
                </a:cubicBezTo>
                <a:cubicBezTo>
                  <a:pt x="528" y="252"/>
                  <a:pt x="530" y="252"/>
                  <a:pt x="533" y="252"/>
                </a:cubicBezTo>
                <a:cubicBezTo>
                  <a:pt x="534" y="260"/>
                  <a:pt x="534" y="268"/>
                  <a:pt x="534" y="276"/>
                </a:cubicBezTo>
                <a:cubicBezTo>
                  <a:pt x="534" y="292"/>
                  <a:pt x="532" y="306"/>
                  <a:pt x="532" y="310"/>
                </a:cubicBezTo>
                <a:cubicBezTo>
                  <a:pt x="524" y="309"/>
                  <a:pt x="501" y="306"/>
                  <a:pt x="500" y="306"/>
                </a:cubicBezTo>
                <a:cubicBezTo>
                  <a:pt x="498" y="306"/>
                  <a:pt x="498" y="306"/>
                  <a:pt x="498" y="306"/>
                </a:cubicBezTo>
                <a:cubicBezTo>
                  <a:pt x="497" y="308"/>
                  <a:pt x="497" y="308"/>
                  <a:pt x="497" y="308"/>
                </a:cubicBezTo>
                <a:cubicBezTo>
                  <a:pt x="497" y="312"/>
                  <a:pt x="494" y="321"/>
                  <a:pt x="494" y="321"/>
                </a:cubicBezTo>
                <a:cubicBezTo>
                  <a:pt x="494" y="324"/>
                  <a:pt x="494" y="324"/>
                  <a:pt x="494" y="324"/>
                </a:cubicBezTo>
                <a:cubicBezTo>
                  <a:pt x="494" y="324"/>
                  <a:pt x="502" y="325"/>
                  <a:pt x="505" y="325"/>
                </a:cubicBezTo>
                <a:cubicBezTo>
                  <a:pt x="504" y="328"/>
                  <a:pt x="504" y="332"/>
                  <a:pt x="503" y="336"/>
                </a:cubicBezTo>
                <a:cubicBezTo>
                  <a:pt x="499" y="335"/>
                  <a:pt x="493" y="333"/>
                  <a:pt x="493" y="333"/>
                </a:cubicBezTo>
                <a:cubicBezTo>
                  <a:pt x="492" y="335"/>
                  <a:pt x="492" y="335"/>
                  <a:pt x="492" y="335"/>
                </a:cubicBezTo>
                <a:close/>
                <a:moveTo>
                  <a:pt x="13" y="329"/>
                </a:moveTo>
                <a:cubicBezTo>
                  <a:pt x="7" y="308"/>
                  <a:pt x="6" y="286"/>
                  <a:pt x="6" y="275"/>
                </a:cubicBezTo>
                <a:cubicBezTo>
                  <a:pt x="6" y="273"/>
                  <a:pt x="6" y="272"/>
                  <a:pt x="6" y="271"/>
                </a:cubicBezTo>
                <a:cubicBezTo>
                  <a:pt x="14" y="271"/>
                  <a:pt x="37" y="271"/>
                  <a:pt x="38" y="271"/>
                </a:cubicBezTo>
                <a:cubicBezTo>
                  <a:pt x="40" y="271"/>
                  <a:pt x="40" y="271"/>
                  <a:pt x="40" y="271"/>
                </a:cubicBezTo>
                <a:cubicBezTo>
                  <a:pt x="40" y="268"/>
                  <a:pt x="40" y="268"/>
                  <a:pt x="40" y="268"/>
                </a:cubicBezTo>
                <a:cubicBezTo>
                  <a:pt x="40" y="264"/>
                  <a:pt x="41" y="255"/>
                  <a:pt x="41" y="255"/>
                </a:cubicBezTo>
                <a:cubicBezTo>
                  <a:pt x="41" y="252"/>
                  <a:pt x="41" y="252"/>
                  <a:pt x="41" y="252"/>
                </a:cubicBezTo>
                <a:cubicBezTo>
                  <a:pt x="41" y="252"/>
                  <a:pt x="33" y="253"/>
                  <a:pt x="30" y="253"/>
                </a:cubicBezTo>
                <a:cubicBezTo>
                  <a:pt x="30" y="250"/>
                  <a:pt x="30" y="246"/>
                  <a:pt x="30" y="242"/>
                </a:cubicBezTo>
                <a:cubicBezTo>
                  <a:pt x="35" y="242"/>
                  <a:pt x="41" y="243"/>
                  <a:pt x="41" y="243"/>
                </a:cubicBezTo>
                <a:cubicBezTo>
                  <a:pt x="41" y="241"/>
                  <a:pt x="41" y="241"/>
                  <a:pt x="41" y="241"/>
                </a:cubicBezTo>
                <a:cubicBezTo>
                  <a:pt x="41" y="241"/>
                  <a:pt x="43" y="235"/>
                  <a:pt x="44" y="230"/>
                </a:cubicBezTo>
                <a:cubicBezTo>
                  <a:pt x="46" y="230"/>
                  <a:pt x="49" y="231"/>
                  <a:pt x="51" y="231"/>
                </a:cubicBezTo>
                <a:cubicBezTo>
                  <a:pt x="50" y="237"/>
                  <a:pt x="47" y="253"/>
                  <a:pt x="47" y="270"/>
                </a:cubicBezTo>
                <a:cubicBezTo>
                  <a:pt x="47" y="273"/>
                  <a:pt x="47" y="277"/>
                  <a:pt x="47" y="280"/>
                </a:cubicBezTo>
                <a:cubicBezTo>
                  <a:pt x="44" y="280"/>
                  <a:pt x="14" y="281"/>
                  <a:pt x="14" y="281"/>
                </a:cubicBezTo>
                <a:cubicBezTo>
                  <a:pt x="14" y="283"/>
                  <a:pt x="14" y="283"/>
                  <a:pt x="14" y="283"/>
                </a:cubicBezTo>
                <a:cubicBezTo>
                  <a:pt x="13" y="285"/>
                  <a:pt x="13" y="286"/>
                  <a:pt x="13" y="288"/>
                </a:cubicBezTo>
                <a:cubicBezTo>
                  <a:pt x="13" y="294"/>
                  <a:pt x="14" y="299"/>
                  <a:pt x="14" y="299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5" y="301"/>
                  <a:pt x="23" y="301"/>
                  <a:pt x="26" y="300"/>
                </a:cubicBezTo>
                <a:cubicBezTo>
                  <a:pt x="26" y="303"/>
                  <a:pt x="27" y="306"/>
                  <a:pt x="27" y="310"/>
                </a:cubicBezTo>
                <a:cubicBezTo>
                  <a:pt x="23" y="310"/>
                  <a:pt x="16" y="311"/>
                  <a:pt x="16" y="311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8" y="317"/>
                  <a:pt x="19" y="324"/>
                  <a:pt x="20" y="327"/>
                </a:cubicBezTo>
                <a:cubicBezTo>
                  <a:pt x="18" y="328"/>
                  <a:pt x="15" y="328"/>
                  <a:pt x="13" y="329"/>
                </a:cubicBezTo>
                <a:cubicBezTo>
                  <a:pt x="13" y="329"/>
                  <a:pt x="13" y="329"/>
                  <a:pt x="13" y="329"/>
                </a:cubicBezTo>
                <a:close/>
                <a:moveTo>
                  <a:pt x="503" y="265"/>
                </a:moveTo>
                <a:cubicBezTo>
                  <a:pt x="501" y="265"/>
                  <a:pt x="501" y="265"/>
                  <a:pt x="501" y="265"/>
                </a:cubicBezTo>
                <a:cubicBezTo>
                  <a:pt x="501" y="267"/>
                  <a:pt x="501" y="267"/>
                  <a:pt x="501" y="267"/>
                </a:cubicBezTo>
                <a:cubicBezTo>
                  <a:pt x="501" y="267"/>
                  <a:pt x="500" y="274"/>
                  <a:pt x="500" y="278"/>
                </a:cubicBezTo>
                <a:cubicBezTo>
                  <a:pt x="497" y="278"/>
                  <a:pt x="495" y="278"/>
                  <a:pt x="493" y="278"/>
                </a:cubicBezTo>
                <a:cubicBezTo>
                  <a:pt x="493" y="276"/>
                  <a:pt x="493" y="273"/>
                  <a:pt x="493" y="269"/>
                </a:cubicBezTo>
                <a:cubicBezTo>
                  <a:pt x="493" y="259"/>
                  <a:pt x="493" y="244"/>
                  <a:pt x="489" y="230"/>
                </a:cubicBezTo>
                <a:cubicBezTo>
                  <a:pt x="493" y="229"/>
                  <a:pt x="523" y="222"/>
                  <a:pt x="523" y="222"/>
                </a:cubicBezTo>
                <a:cubicBezTo>
                  <a:pt x="523" y="221"/>
                  <a:pt x="523" y="221"/>
                  <a:pt x="523" y="221"/>
                </a:cubicBezTo>
                <a:cubicBezTo>
                  <a:pt x="522" y="213"/>
                  <a:pt x="519" y="205"/>
                  <a:pt x="519" y="205"/>
                </a:cubicBezTo>
                <a:cubicBezTo>
                  <a:pt x="518" y="203"/>
                  <a:pt x="518" y="203"/>
                  <a:pt x="518" y="203"/>
                </a:cubicBezTo>
                <a:cubicBezTo>
                  <a:pt x="518" y="203"/>
                  <a:pt x="510" y="205"/>
                  <a:pt x="508" y="206"/>
                </a:cubicBezTo>
                <a:cubicBezTo>
                  <a:pt x="507" y="203"/>
                  <a:pt x="506" y="200"/>
                  <a:pt x="504" y="197"/>
                </a:cubicBezTo>
                <a:cubicBezTo>
                  <a:pt x="508" y="196"/>
                  <a:pt x="515" y="193"/>
                  <a:pt x="515" y="193"/>
                </a:cubicBezTo>
                <a:cubicBezTo>
                  <a:pt x="514" y="191"/>
                  <a:pt x="514" y="191"/>
                  <a:pt x="514" y="191"/>
                </a:cubicBezTo>
                <a:cubicBezTo>
                  <a:pt x="512" y="188"/>
                  <a:pt x="510" y="181"/>
                  <a:pt x="509" y="178"/>
                </a:cubicBezTo>
                <a:cubicBezTo>
                  <a:pt x="511" y="177"/>
                  <a:pt x="513" y="176"/>
                  <a:pt x="515" y="176"/>
                </a:cubicBezTo>
                <a:cubicBezTo>
                  <a:pt x="527" y="199"/>
                  <a:pt x="530" y="225"/>
                  <a:pt x="531" y="232"/>
                </a:cubicBezTo>
                <a:cubicBezTo>
                  <a:pt x="523" y="233"/>
                  <a:pt x="500" y="237"/>
                  <a:pt x="499" y="237"/>
                </a:cubicBezTo>
                <a:cubicBezTo>
                  <a:pt x="497" y="237"/>
                  <a:pt x="497" y="237"/>
                  <a:pt x="497" y="237"/>
                </a:cubicBezTo>
                <a:cubicBezTo>
                  <a:pt x="498" y="240"/>
                  <a:pt x="498" y="240"/>
                  <a:pt x="498" y="240"/>
                </a:cubicBezTo>
                <a:cubicBezTo>
                  <a:pt x="498" y="244"/>
                  <a:pt x="499" y="253"/>
                  <a:pt x="499" y="253"/>
                </a:cubicBezTo>
                <a:cubicBezTo>
                  <a:pt x="499" y="256"/>
                  <a:pt x="499" y="256"/>
                  <a:pt x="499" y="256"/>
                </a:cubicBezTo>
                <a:cubicBezTo>
                  <a:pt x="499" y="256"/>
                  <a:pt x="507" y="254"/>
                  <a:pt x="510" y="254"/>
                </a:cubicBezTo>
                <a:cubicBezTo>
                  <a:pt x="510" y="256"/>
                  <a:pt x="511" y="260"/>
                  <a:pt x="511" y="264"/>
                </a:cubicBezTo>
                <a:cubicBezTo>
                  <a:pt x="507" y="265"/>
                  <a:pt x="503" y="265"/>
                  <a:pt x="503" y="265"/>
                </a:cubicBezTo>
                <a:cubicBezTo>
                  <a:pt x="503" y="265"/>
                  <a:pt x="503" y="265"/>
                  <a:pt x="503" y="265"/>
                </a:cubicBezTo>
                <a:close/>
                <a:moveTo>
                  <a:pt x="485" y="213"/>
                </a:moveTo>
                <a:cubicBezTo>
                  <a:pt x="484" y="206"/>
                  <a:pt x="477" y="185"/>
                  <a:pt x="467" y="167"/>
                </a:cubicBezTo>
                <a:cubicBezTo>
                  <a:pt x="470" y="165"/>
                  <a:pt x="496" y="150"/>
                  <a:pt x="496" y="150"/>
                </a:cubicBezTo>
                <a:cubicBezTo>
                  <a:pt x="496" y="148"/>
                  <a:pt x="496" y="148"/>
                  <a:pt x="496" y="148"/>
                </a:cubicBezTo>
                <a:cubicBezTo>
                  <a:pt x="493" y="141"/>
                  <a:pt x="488" y="134"/>
                  <a:pt x="487" y="134"/>
                </a:cubicBezTo>
                <a:cubicBezTo>
                  <a:pt x="486" y="132"/>
                  <a:pt x="486" y="132"/>
                  <a:pt x="486" y="132"/>
                </a:cubicBezTo>
                <a:cubicBezTo>
                  <a:pt x="486" y="132"/>
                  <a:pt x="479" y="137"/>
                  <a:pt x="477" y="138"/>
                </a:cubicBezTo>
                <a:cubicBezTo>
                  <a:pt x="475" y="136"/>
                  <a:pt x="473" y="134"/>
                  <a:pt x="471" y="131"/>
                </a:cubicBezTo>
                <a:cubicBezTo>
                  <a:pt x="474" y="128"/>
                  <a:pt x="480" y="124"/>
                  <a:pt x="480" y="124"/>
                </a:cubicBezTo>
                <a:cubicBezTo>
                  <a:pt x="478" y="123"/>
                  <a:pt x="478" y="123"/>
                  <a:pt x="478" y="123"/>
                </a:cubicBezTo>
                <a:cubicBezTo>
                  <a:pt x="476" y="120"/>
                  <a:pt x="472" y="114"/>
                  <a:pt x="470" y="112"/>
                </a:cubicBezTo>
                <a:cubicBezTo>
                  <a:pt x="471" y="110"/>
                  <a:pt x="473" y="109"/>
                  <a:pt x="475" y="107"/>
                </a:cubicBezTo>
                <a:cubicBezTo>
                  <a:pt x="493" y="126"/>
                  <a:pt x="505" y="150"/>
                  <a:pt x="508" y="157"/>
                </a:cubicBezTo>
                <a:cubicBezTo>
                  <a:pt x="501" y="160"/>
                  <a:pt x="480" y="171"/>
                  <a:pt x="479" y="171"/>
                </a:cubicBezTo>
                <a:cubicBezTo>
                  <a:pt x="478" y="172"/>
                  <a:pt x="478" y="172"/>
                  <a:pt x="478" y="172"/>
                </a:cubicBezTo>
                <a:cubicBezTo>
                  <a:pt x="478" y="174"/>
                  <a:pt x="478" y="174"/>
                  <a:pt x="478" y="174"/>
                </a:cubicBezTo>
                <a:cubicBezTo>
                  <a:pt x="480" y="178"/>
                  <a:pt x="484" y="187"/>
                  <a:pt x="484" y="187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189"/>
                  <a:pt x="492" y="185"/>
                  <a:pt x="495" y="184"/>
                </a:cubicBezTo>
                <a:cubicBezTo>
                  <a:pt x="496" y="186"/>
                  <a:pt x="497" y="190"/>
                  <a:pt x="499" y="194"/>
                </a:cubicBezTo>
                <a:cubicBezTo>
                  <a:pt x="495" y="195"/>
                  <a:pt x="489" y="197"/>
                  <a:pt x="489" y="197"/>
                </a:cubicBezTo>
                <a:cubicBezTo>
                  <a:pt x="489" y="199"/>
                  <a:pt x="489" y="199"/>
                  <a:pt x="489" y="199"/>
                </a:cubicBezTo>
                <a:cubicBezTo>
                  <a:pt x="489" y="199"/>
                  <a:pt x="490" y="206"/>
                  <a:pt x="492" y="211"/>
                </a:cubicBezTo>
                <a:cubicBezTo>
                  <a:pt x="490" y="211"/>
                  <a:pt x="487" y="212"/>
                  <a:pt x="485" y="213"/>
                </a:cubicBezTo>
                <a:cubicBezTo>
                  <a:pt x="485" y="213"/>
                  <a:pt x="485" y="213"/>
                  <a:pt x="485" y="213"/>
                </a:cubicBezTo>
                <a:close/>
                <a:moveTo>
                  <a:pt x="458" y="152"/>
                </a:moveTo>
                <a:cubicBezTo>
                  <a:pt x="454" y="146"/>
                  <a:pt x="442" y="128"/>
                  <a:pt x="427" y="114"/>
                </a:cubicBezTo>
                <a:cubicBezTo>
                  <a:pt x="429" y="111"/>
                  <a:pt x="450" y="89"/>
                  <a:pt x="450" y="89"/>
                </a:cubicBezTo>
                <a:cubicBezTo>
                  <a:pt x="449" y="88"/>
                  <a:pt x="449" y="88"/>
                  <a:pt x="449" y="88"/>
                </a:cubicBezTo>
                <a:cubicBezTo>
                  <a:pt x="444" y="81"/>
                  <a:pt x="438" y="76"/>
                  <a:pt x="438" y="76"/>
                </a:cubicBezTo>
                <a:cubicBezTo>
                  <a:pt x="436" y="75"/>
                  <a:pt x="436" y="75"/>
                  <a:pt x="436" y="75"/>
                </a:cubicBezTo>
                <a:cubicBezTo>
                  <a:pt x="436" y="75"/>
                  <a:pt x="430" y="81"/>
                  <a:pt x="428" y="83"/>
                </a:cubicBezTo>
                <a:cubicBezTo>
                  <a:pt x="426" y="81"/>
                  <a:pt x="424" y="79"/>
                  <a:pt x="421" y="77"/>
                </a:cubicBezTo>
                <a:cubicBezTo>
                  <a:pt x="424" y="74"/>
                  <a:pt x="428" y="69"/>
                  <a:pt x="428" y="69"/>
                </a:cubicBezTo>
                <a:cubicBezTo>
                  <a:pt x="426" y="67"/>
                  <a:pt x="426" y="67"/>
                  <a:pt x="426" y="67"/>
                </a:cubicBezTo>
                <a:cubicBezTo>
                  <a:pt x="423" y="65"/>
                  <a:pt x="417" y="61"/>
                  <a:pt x="415" y="59"/>
                </a:cubicBezTo>
                <a:cubicBezTo>
                  <a:pt x="416" y="58"/>
                  <a:pt x="418" y="55"/>
                  <a:pt x="419" y="54"/>
                </a:cubicBezTo>
                <a:cubicBezTo>
                  <a:pt x="441" y="67"/>
                  <a:pt x="458" y="86"/>
                  <a:pt x="463" y="92"/>
                </a:cubicBezTo>
                <a:cubicBezTo>
                  <a:pt x="457" y="97"/>
                  <a:pt x="440" y="113"/>
                  <a:pt x="439" y="114"/>
                </a:cubicBezTo>
                <a:cubicBezTo>
                  <a:pt x="438" y="116"/>
                  <a:pt x="438" y="116"/>
                  <a:pt x="438" y="116"/>
                </a:cubicBezTo>
                <a:cubicBezTo>
                  <a:pt x="439" y="117"/>
                  <a:pt x="439" y="117"/>
                  <a:pt x="439" y="117"/>
                </a:cubicBezTo>
                <a:cubicBezTo>
                  <a:pt x="442" y="120"/>
                  <a:pt x="448" y="128"/>
                  <a:pt x="448" y="128"/>
                </a:cubicBezTo>
                <a:cubicBezTo>
                  <a:pt x="450" y="130"/>
                  <a:pt x="450" y="130"/>
                  <a:pt x="450" y="130"/>
                </a:cubicBezTo>
                <a:cubicBezTo>
                  <a:pt x="450" y="130"/>
                  <a:pt x="456" y="124"/>
                  <a:pt x="458" y="122"/>
                </a:cubicBezTo>
                <a:cubicBezTo>
                  <a:pt x="459" y="124"/>
                  <a:pt x="462" y="127"/>
                  <a:pt x="465" y="130"/>
                </a:cubicBezTo>
                <a:cubicBezTo>
                  <a:pt x="462" y="132"/>
                  <a:pt x="456" y="136"/>
                  <a:pt x="456" y="136"/>
                </a:cubicBezTo>
                <a:cubicBezTo>
                  <a:pt x="457" y="138"/>
                  <a:pt x="457" y="138"/>
                  <a:pt x="457" y="138"/>
                </a:cubicBezTo>
                <a:cubicBezTo>
                  <a:pt x="457" y="138"/>
                  <a:pt x="460" y="144"/>
                  <a:pt x="463" y="148"/>
                </a:cubicBezTo>
                <a:cubicBezTo>
                  <a:pt x="461" y="149"/>
                  <a:pt x="459" y="151"/>
                  <a:pt x="458" y="152"/>
                </a:cubicBezTo>
                <a:cubicBezTo>
                  <a:pt x="458" y="152"/>
                  <a:pt x="458" y="152"/>
                  <a:pt x="458" y="152"/>
                </a:cubicBezTo>
                <a:close/>
                <a:moveTo>
                  <a:pt x="414" y="101"/>
                </a:moveTo>
                <a:cubicBezTo>
                  <a:pt x="409" y="97"/>
                  <a:pt x="392" y="83"/>
                  <a:pt x="374" y="73"/>
                </a:cubicBezTo>
                <a:cubicBezTo>
                  <a:pt x="376" y="70"/>
                  <a:pt x="389" y="44"/>
                  <a:pt x="389" y="44"/>
                </a:cubicBezTo>
                <a:cubicBezTo>
                  <a:pt x="388" y="42"/>
                  <a:pt x="388" y="42"/>
                  <a:pt x="388" y="42"/>
                </a:cubicBezTo>
                <a:cubicBezTo>
                  <a:pt x="381" y="38"/>
                  <a:pt x="374" y="35"/>
                  <a:pt x="373" y="35"/>
                </a:cubicBezTo>
                <a:cubicBezTo>
                  <a:pt x="371" y="34"/>
                  <a:pt x="371" y="34"/>
                  <a:pt x="371" y="34"/>
                </a:cubicBezTo>
                <a:cubicBezTo>
                  <a:pt x="371" y="34"/>
                  <a:pt x="368" y="42"/>
                  <a:pt x="367" y="44"/>
                </a:cubicBezTo>
                <a:cubicBezTo>
                  <a:pt x="364" y="43"/>
                  <a:pt x="361" y="42"/>
                  <a:pt x="358" y="41"/>
                </a:cubicBezTo>
                <a:cubicBezTo>
                  <a:pt x="359" y="37"/>
                  <a:pt x="362" y="31"/>
                  <a:pt x="362" y="31"/>
                </a:cubicBezTo>
                <a:cubicBezTo>
                  <a:pt x="360" y="30"/>
                  <a:pt x="360" y="30"/>
                  <a:pt x="360" y="30"/>
                </a:cubicBezTo>
                <a:cubicBezTo>
                  <a:pt x="356" y="29"/>
                  <a:pt x="350" y="27"/>
                  <a:pt x="347" y="26"/>
                </a:cubicBezTo>
                <a:cubicBezTo>
                  <a:pt x="347" y="24"/>
                  <a:pt x="348" y="21"/>
                  <a:pt x="349" y="19"/>
                </a:cubicBezTo>
                <a:cubicBezTo>
                  <a:pt x="374" y="25"/>
                  <a:pt x="396" y="39"/>
                  <a:pt x="402" y="42"/>
                </a:cubicBezTo>
                <a:cubicBezTo>
                  <a:pt x="398" y="49"/>
                  <a:pt x="387" y="69"/>
                  <a:pt x="386" y="70"/>
                </a:cubicBezTo>
                <a:cubicBezTo>
                  <a:pt x="385" y="71"/>
                  <a:pt x="385" y="71"/>
                  <a:pt x="385" y="71"/>
                </a:cubicBezTo>
                <a:cubicBezTo>
                  <a:pt x="387" y="73"/>
                  <a:pt x="387" y="73"/>
                  <a:pt x="387" y="73"/>
                </a:cubicBezTo>
                <a:cubicBezTo>
                  <a:pt x="391" y="75"/>
                  <a:pt x="398" y="80"/>
                  <a:pt x="398" y="80"/>
                </a:cubicBezTo>
                <a:cubicBezTo>
                  <a:pt x="400" y="82"/>
                  <a:pt x="400" y="82"/>
                  <a:pt x="400" y="82"/>
                </a:cubicBezTo>
                <a:cubicBezTo>
                  <a:pt x="400" y="82"/>
                  <a:pt x="404" y="74"/>
                  <a:pt x="406" y="72"/>
                </a:cubicBezTo>
                <a:cubicBezTo>
                  <a:pt x="408" y="73"/>
                  <a:pt x="411" y="76"/>
                  <a:pt x="415" y="78"/>
                </a:cubicBezTo>
                <a:cubicBezTo>
                  <a:pt x="412" y="81"/>
                  <a:pt x="408" y="86"/>
                  <a:pt x="408" y="86"/>
                </a:cubicBezTo>
                <a:cubicBezTo>
                  <a:pt x="410" y="88"/>
                  <a:pt x="410" y="88"/>
                  <a:pt x="410" y="88"/>
                </a:cubicBezTo>
                <a:cubicBezTo>
                  <a:pt x="410" y="88"/>
                  <a:pt x="414" y="93"/>
                  <a:pt x="418" y="96"/>
                </a:cubicBezTo>
                <a:cubicBezTo>
                  <a:pt x="417" y="98"/>
                  <a:pt x="415" y="99"/>
                  <a:pt x="414" y="101"/>
                </a:cubicBezTo>
                <a:cubicBezTo>
                  <a:pt x="414" y="101"/>
                  <a:pt x="414" y="101"/>
                  <a:pt x="414" y="101"/>
                </a:cubicBezTo>
                <a:close/>
                <a:moveTo>
                  <a:pt x="358" y="66"/>
                </a:moveTo>
                <a:cubicBezTo>
                  <a:pt x="352" y="63"/>
                  <a:pt x="332" y="54"/>
                  <a:pt x="312" y="51"/>
                </a:cubicBezTo>
                <a:cubicBezTo>
                  <a:pt x="312" y="47"/>
                  <a:pt x="318" y="18"/>
                  <a:pt x="318" y="18"/>
                </a:cubicBezTo>
                <a:cubicBezTo>
                  <a:pt x="316" y="17"/>
                  <a:pt x="316" y="17"/>
                  <a:pt x="316" y="17"/>
                </a:cubicBezTo>
                <a:cubicBezTo>
                  <a:pt x="309" y="15"/>
                  <a:pt x="300" y="14"/>
                  <a:pt x="300" y="14"/>
                </a:cubicBezTo>
                <a:cubicBezTo>
                  <a:pt x="298" y="14"/>
                  <a:pt x="298" y="14"/>
                  <a:pt x="298" y="14"/>
                </a:cubicBezTo>
                <a:cubicBezTo>
                  <a:pt x="298" y="14"/>
                  <a:pt x="297" y="23"/>
                  <a:pt x="296" y="25"/>
                </a:cubicBezTo>
                <a:cubicBezTo>
                  <a:pt x="294" y="25"/>
                  <a:pt x="291" y="25"/>
                  <a:pt x="287" y="25"/>
                </a:cubicBezTo>
                <a:cubicBezTo>
                  <a:pt x="287" y="21"/>
                  <a:pt x="288" y="14"/>
                  <a:pt x="288" y="14"/>
                </a:cubicBezTo>
                <a:cubicBezTo>
                  <a:pt x="286" y="14"/>
                  <a:pt x="286" y="14"/>
                  <a:pt x="286" y="14"/>
                </a:cubicBezTo>
                <a:cubicBezTo>
                  <a:pt x="282" y="14"/>
                  <a:pt x="275" y="14"/>
                  <a:pt x="272" y="13"/>
                </a:cubicBezTo>
                <a:cubicBezTo>
                  <a:pt x="272" y="11"/>
                  <a:pt x="272" y="9"/>
                  <a:pt x="272" y="6"/>
                </a:cubicBezTo>
                <a:cubicBezTo>
                  <a:pt x="298" y="5"/>
                  <a:pt x="323" y="11"/>
                  <a:pt x="330" y="13"/>
                </a:cubicBezTo>
                <a:cubicBezTo>
                  <a:pt x="328" y="21"/>
                  <a:pt x="323" y="43"/>
                  <a:pt x="322" y="44"/>
                </a:cubicBezTo>
                <a:cubicBezTo>
                  <a:pt x="322" y="46"/>
                  <a:pt x="322" y="46"/>
                  <a:pt x="322" y="46"/>
                </a:cubicBezTo>
                <a:cubicBezTo>
                  <a:pt x="324" y="46"/>
                  <a:pt x="324" y="46"/>
                  <a:pt x="324" y="46"/>
                </a:cubicBezTo>
                <a:cubicBezTo>
                  <a:pt x="328" y="47"/>
                  <a:pt x="337" y="51"/>
                  <a:pt x="337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39" y="51"/>
                  <a:pt x="341" y="43"/>
                  <a:pt x="342" y="40"/>
                </a:cubicBezTo>
                <a:cubicBezTo>
                  <a:pt x="344" y="41"/>
                  <a:pt x="348" y="42"/>
                  <a:pt x="352" y="44"/>
                </a:cubicBezTo>
                <a:cubicBezTo>
                  <a:pt x="351" y="47"/>
                  <a:pt x="348" y="53"/>
                  <a:pt x="348" y="53"/>
                </a:cubicBezTo>
                <a:cubicBezTo>
                  <a:pt x="350" y="54"/>
                  <a:pt x="350" y="54"/>
                  <a:pt x="350" y="54"/>
                </a:cubicBezTo>
                <a:cubicBezTo>
                  <a:pt x="350" y="54"/>
                  <a:pt x="356" y="58"/>
                  <a:pt x="360" y="60"/>
                </a:cubicBezTo>
                <a:cubicBezTo>
                  <a:pt x="360" y="62"/>
                  <a:pt x="359" y="64"/>
                  <a:pt x="358" y="66"/>
                </a:cubicBezTo>
                <a:cubicBezTo>
                  <a:pt x="358" y="66"/>
                  <a:pt x="358" y="66"/>
                  <a:pt x="358" y="66"/>
                </a:cubicBezTo>
                <a:close/>
                <a:moveTo>
                  <a:pt x="294" y="49"/>
                </a:moveTo>
                <a:cubicBezTo>
                  <a:pt x="288" y="48"/>
                  <a:pt x="266" y="45"/>
                  <a:pt x="245" y="48"/>
                </a:cubicBezTo>
                <a:cubicBezTo>
                  <a:pt x="245" y="44"/>
                  <a:pt x="241" y="15"/>
                  <a:pt x="241" y="15"/>
                </a:cubicBezTo>
                <a:cubicBezTo>
                  <a:pt x="239" y="15"/>
                  <a:pt x="239" y="15"/>
                  <a:pt x="239" y="15"/>
                </a:cubicBezTo>
                <a:cubicBezTo>
                  <a:pt x="231" y="14"/>
                  <a:pt x="223" y="17"/>
                  <a:pt x="223" y="17"/>
                </a:cubicBezTo>
                <a:cubicBezTo>
                  <a:pt x="221" y="17"/>
                  <a:pt x="221" y="17"/>
                  <a:pt x="221" y="17"/>
                </a:cubicBezTo>
                <a:cubicBezTo>
                  <a:pt x="221" y="17"/>
                  <a:pt x="222" y="25"/>
                  <a:pt x="223" y="28"/>
                </a:cubicBezTo>
                <a:cubicBezTo>
                  <a:pt x="220" y="29"/>
                  <a:pt x="217" y="29"/>
                  <a:pt x="213" y="30"/>
                </a:cubicBezTo>
                <a:cubicBezTo>
                  <a:pt x="213" y="26"/>
                  <a:pt x="211" y="20"/>
                  <a:pt x="211" y="20"/>
                </a:cubicBezTo>
                <a:cubicBezTo>
                  <a:pt x="209" y="20"/>
                  <a:pt x="209" y="20"/>
                  <a:pt x="209" y="20"/>
                </a:cubicBezTo>
                <a:cubicBezTo>
                  <a:pt x="205" y="22"/>
                  <a:pt x="199" y="23"/>
                  <a:pt x="195" y="24"/>
                </a:cubicBezTo>
                <a:cubicBezTo>
                  <a:pt x="195" y="22"/>
                  <a:pt x="194" y="20"/>
                  <a:pt x="193" y="18"/>
                </a:cubicBezTo>
                <a:cubicBezTo>
                  <a:pt x="218" y="9"/>
                  <a:pt x="244" y="7"/>
                  <a:pt x="251" y="6"/>
                </a:cubicBezTo>
                <a:cubicBezTo>
                  <a:pt x="252" y="14"/>
                  <a:pt x="254" y="37"/>
                  <a:pt x="254" y="38"/>
                </a:cubicBezTo>
                <a:cubicBezTo>
                  <a:pt x="254" y="40"/>
                  <a:pt x="254" y="40"/>
                  <a:pt x="254" y="40"/>
                </a:cubicBezTo>
                <a:cubicBezTo>
                  <a:pt x="256" y="40"/>
                  <a:pt x="256" y="40"/>
                  <a:pt x="256" y="40"/>
                </a:cubicBezTo>
                <a:cubicBezTo>
                  <a:pt x="260" y="40"/>
                  <a:pt x="270" y="40"/>
                  <a:pt x="270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2" y="40"/>
                  <a:pt x="272" y="32"/>
                  <a:pt x="271" y="29"/>
                </a:cubicBezTo>
                <a:cubicBezTo>
                  <a:pt x="274" y="29"/>
                  <a:pt x="278" y="29"/>
                  <a:pt x="282" y="29"/>
                </a:cubicBezTo>
                <a:cubicBezTo>
                  <a:pt x="282" y="33"/>
                  <a:pt x="282" y="39"/>
                  <a:pt x="282" y="39"/>
                </a:cubicBezTo>
                <a:cubicBezTo>
                  <a:pt x="283" y="40"/>
                  <a:pt x="283" y="40"/>
                  <a:pt x="283" y="40"/>
                </a:cubicBezTo>
                <a:cubicBezTo>
                  <a:pt x="284" y="40"/>
                  <a:pt x="290" y="41"/>
                  <a:pt x="295" y="42"/>
                </a:cubicBezTo>
                <a:cubicBezTo>
                  <a:pt x="295" y="44"/>
                  <a:pt x="295" y="46"/>
                  <a:pt x="294" y="49"/>
                </a:cubicBezTo>
                <a:cubicBezTo>
                  <a:pt x="294" y="49"/>
                  <a:pt x="294" y="49"/>
                  <a:pt x="294" y="49"/>
                </a:cubicBezTo>
                <a:close/>
                <a:moveTo>
                  <a:pt x="180" y="65"/>
                </a:moveTo>
                <a:cubicBezTo>
                  <a:pt x="179" y="62"/>
                  <a:pt x="166" y="35"/>
                  <a:pt x="166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7" y="38"/>
                  <a:pt x="150" y="43"/>
                  <a:pt x="149" y="43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52" y="51"/>
                  <a:pt x="153" y="54"/>
                </a:cubicBezTo>
                <a:cubicBezTo>
                  <a:pt x="151" y="55"/>
                  <a:pt x="148" y="57"/>
                  <a:pt x="145" y="59"/>
                </a:cubicBezTo>
                <a:cubicBezTo>
                  <a:pt x="143" y="55"/>
                  <a:pt x="139" y="49"/>
                  <a:pt x="139" y="49"/>
                </a:cubicBezTo>
                <a:cubicBezTo>
                  <a:pt x="137" y="51"/>
                  <a:pt x="137" y="51"/>
                  <a:pt x="137" y="51"/>
                </a:cubicBezTo>
                <a:cubicBezTo>
                  <a:pt x="134" y="53"/>
                  <a:pt x="129" y="56"/>
                  <a:pt x="126" y="58"/>
                </a:cubicBezTo>
                <a:cubicBezTo>
                  <a:pt x="124" y="57"/>
                  <a:pt x="123" y="54"/>
                  <a:pt x="122" y="53"/>
                </a:cubicBezTo>
                <a:cubicBezTo>
                  <a:pt x="142" y="37"/>
                  <a:pt x="167" y="27"/>
                  <a:pt x="174" y="24"/>
                </a:cubicBezTo>
                <a:cubicBezTo>
                  <a:pt x="177" y="31"/>
                  <a:pt x="185" y="52"/>
                  <a:pt x="186" y="53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9" y="54"/>
                  <a:pt x="189" y="54"/>
                  <a:pt x="189" y="54"/>
                </a:cubicBezTo>
                <a:cubicBezTo>
                  <a:pt x="193" y="53"/>
                  <a:pt x="202" y="50"/>
                  <a:pt x="202" y="50"/>
                </a:cubicBezTo>
                <a:cubicBezTo>
                  <a:pt x="204" y="50"/>
                  <a:pt x="204" y="50"/>
                  <a:pt x="204" y="50"/>
                </a:cubicBezTo>
                <a:cubicBezTo>
                  <a:pt x="204" y="50"/>
                  <a:pt x="201" y="42"/>
                  <a:pt x="200" y="39"/>
                </a:cubicBezTo>
                <a:cubicBezTo>
                  <a:pt x="202" y="38"/>
                  <a:pt x="206" y="37"/>
                  <a:pt x="210" y="36"/>
                </a:cubicBezTo>
                <a:cubicBezTo>
                  <a:pt x="211" y="40"/>
                  <a:pt x="213" y="46"/>
                  <a:pt x="213" y="46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5" y="46"/>
                  <a:pt x="222" y="45"/>
                  <a:pt x="226" y="45"/>
                </a:cubicBezTo>
                <a:cubicBezTo>
                  <a:pt x="227" y="47"/>
                  <a:pt x="227" y="49"/>
                  <a:pt x="228" y="51"/>
                </a:cubicBezTo>
                <a:cubicBezTo>
                  <a:pt x="221" y="52"/>
                  <a:pt x="199" y="57"/>
                  <a:pt x="180" y="65"/>
                </a:cubicBezTo>
                <a:cubicBezTo>
                  <a:pt x="180" y="65"/>
                  <a:pt x="180" y="65"/>
                  <a:pt x="180" y="65"/>
                </a:cubicBezTo>
                <a:close/>
                <a:moveTo>
                  <a:pt x="79" y="100"/>
                </a:moveTo>
                <a:cubicBezTo>
                  <a:pt x="77" y="103"/>
                  <a:pt x="72" y="108"/>
                  <a:pt x="70" y="110"/>
                </a:cubicBezTo>
                <a:cubicBezTo>
                  <a:pt x="69" y="109"/>
                  <a:pt x="66" y="107"/>
                  <a:pt x="65" y="106"/>
                </a:cubicBezTo>
                <a:cubicBezTo>
                  <a:pt x="80" y="85"/>
                  <a:pt x="100" y="69"/>
                  <a:pt x="106" y="64"/>
                </a:cubicBezTo>
                <a:cubicBezTo>
                  <a:pt x="110" y="70"/>
                  <a:pt x="125" y="88"/>
                  <a:pt x="125" y="89"/>
                </a:cubicBezTo>
                <a:cubicBezTo>
                  <a:pt x="127" y="90"/>
                  <a:pt x="127" y="90"/>
                  <a:pt x="127" y="90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32" y="86"/>
                  <a:pt x="140" y="81"/>
                  <a:pt x="140" y="81"/>
                </a:cubicBezTo>
                <a:cubicBezTo>
                  <a:pt x="142" y="80"/>
                  <a:pt x="142" y="80"/>
                  <a:pt x="142" y="80"/>
                </a:cubicBezTo>
                <a:cubicBezTo>
                  <a:pt x="142" y="80"/>
                  <a:pt x="136" y="73"/>
                  <a:pt x="135" y="71"/>
                </a:cubicBezTo>
                <a:cubicBezTo>
                  <a:pt x="136" y="70"/>
                  <a:pt x="140" y="67"/>
                  <a:pt x="143" y="65"/>
                </a:cubicBezTo>
                <a:cubicBezTo>
                  <a:pt x="146" y="68"/>
                  <a:pt x="149" y="74"/>
                  <a:pt x="149" y="74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1" y="73"/>
                  <a:pt x="157" y="70"/>
                  <a:pt x="161" y="68"/>
                </a:cubicBezTo>
                <a:cubicBezTo>
                  <a:pt x="162" y="70"/>
                  <a:pt x="163" y="72"/>
                  <a:pt x="164" y="74"/>
                </a:cubicBezTo>
                <a:cubicBezTo>
                  <a:pt x="158" y="77"/>
                  <a:pt x="140" y="88"/>
                  <a:pt x="124" y="102"/>
                </a:cubicBezTo>
                <a:cubicBezTo>
                  <a:pt x="122" y="99"/>
                  <a:pt x="102" y="77"/>
                  <a:pt x="102" y="77"/>
                </a:cubicBezTo>
                <a:cubicBezTo>
                  <a:pt x="101" y="78"/>
                  <a:pt x="101" y="78"/>
                  <a:pt x="101" y="78"/>
                </a:cubicBezTo>
                <a:cubicBezTo>
                  <a:pt x="94" y="82"/>
                  <a:pt x="89" y="88"/>
                  <a:pt x="88" y="89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93" y="96"/>
                  <a:pt x="95" y="98"/>
                </a:cubicBezTo>
                <a:cubicBezTo>
                  <a:pt x="93" y="100"/>
                  <a:pt x="91" y="103"/>
                  <a:pt x="89" y="105"/>
                </a:cubicBezTo>
                <a:cubicBezTo>
                  <a:pt x="86" y="102"/>
                  <a:pt x="80" y="98"/>
                  <a:pt x="80" y="98"/>
                </a:cubicBezTo>
                <a:cubicBezTo>
                  <a:pt x="79" y="100"/>
                  <a:pt x="79" y="100"/>
                  <a:pt x="79" y="100"/>
                </a:cubicBezTo>
                <a:close/>
                <a:moveTo>
                  <a:pt x="37" y="163"/>
                </a:moveTo>
                <a:cubicBezTo>
                  <a:pt x="35" y="167"/>
                  <a:pt x="33" y="173"/>
                  <a:pt x="31" y="176"/>
                </a:cubicBezTo>
                <a:cubicBezTo>
                  <a:pt x="29" y="175"/>
                  <a:pt x="27" y="174"/>
                  <a:pt x="25" y="173"/>
                </a:cubicBezTo>
                <a:cubicBezTo>
                  <a:pt x="33" y="149"/>
                  <a:pt x="48" y="127"/>
                  <a:pt x="53" y="122"/>
                </a:cubicBezTo>
                <a:cubicBezTo>
                  <a:pt x="59" y="126"/>
                  <a:pt x="78" y="139"/>
                  <a:pt x="79" y="139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4" y="135"/>
                  <a:pt x="90" y="128"/>
                  <a:pt x="90" y="128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6"/>
                  <a:pt x="85" y="122"/>
                  <a:pt x="82" y="120"/>
                </a:cubicBezTo>
                <a:cubicBezTo>
                  <a:pt x="84" y="118"/>
                  <a:pt x="86" y="115"/>
                  <a:pt x="89" y="111"/>
                </a:cubicBezTo>
                <a:cubicBezTo>
                  <a:pt x="92" y="114"/>
                  <a:pt x="97" y="118"/>
                  <a:pt x="97" y="118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8" y="117"/>
                  <a:pt x="104" y="113"/>
                  <a:pt x="107" y="110"/>
                </a:cubicBezTo>
                <a:cubicBezTo>
                  <a:pt x="109" y="111"/>
                  <a:pt x="110" y="113"/>
                  <a:pt x="112" y="114"/>
                </a:cubicBezTo>
                <a:cubicBezTo>
                  <a:pt x="107" y="119"/>
                  <a:pt x="92" y="135"/>
                  <a:pt x="81" y="152"/>
                </a:cubicBezTo>
                <a:cubicBezTo>
                  <a:pt x="78" y="150"/>
                  <a:pt x="53" y="135"/>
                  <a:pt x="53" y="135"/>
                </a:cubicBezTo>
                <a:cubicBezTo>
                  <a:pt x="51" y="136"/>
                  <a:pt x="51" y="136"/>
                  <a:pt x="51" y="136"/>
                </a:cubicBezTo>
                <a:cubicBezTo>
                  <a:pt x="46" y="142"/>
                  <a:pt x="43" y="150"/>
                  <a:pt x="43" y="150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2" y="152"/>
                  <a:pt x="49" y="156"/>
                  <a:pt x="52" y="157"/>
                </a:cubicBezTo>
                <a:cubicBezTo>
                  <a:pt x="50" y="160"/>
                  <a:pt x="49" y="163"/>
                  <a:pt x="47" y="166"/>
                </a:cubicBezTo>
                <a:cubicBezTo>
                  <a:pt x="44" y="164"/>
                  <a:pt x="38" y="161"/>
                  <a:pt x="38" y="161"/>
                </a:cubicBezTo>
                <a:cubicBezTo>
                  <a:pt x="37" y="163"/>
                  <a:pt x="37" y="163"/>
                  <a:pt x="37" y="163"/>
                </a:cubicBezTo>
                <a:close/>
                <a:moveTo>
                  <a:pt x="16" y="238"/>
                </a:moveTo>
                <a:cubicBezTo>
                  <a:pt x="15" y="241"/>
                  <a:pt x="15" y="248"/>
                  <a:pt x="14" y="251"/>
                </a:cubicBezTo>
                <a:cubicBezTo>
                  <a:pt x="12" y="251"/>
                  <a:pt x="10" y="251"/>
                  <a:pt x="7" y="251"/>
                </a:cubicBezTo>
                <a:cubicBezTo>
                  <a:pt x="8" y="225"/>
                  <a:pt x="15" y="200"/>
                  <a:pt x="17" y="192"/>
                </a:cubicBezTo>
                <a:cubicBezTo>
                  <a:pt x="25" y="195"/>
                  <a:pt x="46" y="201"/>
                  <a:pt x="47" y="201"/>
                </a:cubicBezTo>
                <a:cubicBezTo>
                  <a:pt x="49" y="202"/>
                  <a:pt x="49" y="202"/>
                  <a:pt x="49" y="202"/>
                </a:cubicBezTo>
                <a:cubicBezTo>
                  <a:pt x="50" y="200"/>
                  <a:pt x="50" y="200"/>
                  <a:pt x="50" y="200"/>
                </a:cubicBezTo>
                <a:cubicBezTo>
                  <a:pt x="51" y="196"/>
                  <a:pt x="55" y="188"/>
                  <a:pt x="55" y="187"/>
                </a:cubicBezTo>
                <a:cubicBezTo>
                  <a:pt x="56" y="185"/>
                  <a:pt x="56" y="185"/>
                  <a:pt x="56" y="185"/>
                </a:cubicBezTo>
                <a:cubicBezTo>
                  <a:pt x="56" y="185"/>
                  <a:pt x="48" y="183"/>
                  <a:pt x="46" y="182"/>
                </a:cubicBezTo>
                <a:cubicBezTo>
                  <a:pt x="46" y="180"/>
                  <a:pt x="48" y="176"/>
                  <a:pt x="50" y="172"/>
                </a:cubicBezTo>
                <a:cubicBezTo>
                  <a:pt x="53" y="173"/>
                  <a:pt x="59" y="176"/>
                  <a:pt x="59" y="176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5"/>
                  <a:pt x="64" y="169"/>
                  <a:pt x="66" y="165"/>
                </a:cubicBezTo>
                <a:cubicBezTo>
                  <a:pt x="68" y="166"/>
                  <a:pt x="70" y="167"/>
                  <a:pt x="72" y="168"/>
                </a:cubicBezTo>
                <a:cubicBezTo>
                  <a:pt x="69" y="174"/>
                  <a:pt x="59" y="193"/>
                  <a:pt x="54" y="213"/>
                </a:cubicBezTo>
                <a:cubicBezTo>
                  <a:pt x="50" y="212"/>
                  <a:pt x="22" y="206"/>
                  <a:pt x="22" y="206"/>
                </a:cubicBezTo>
                <a:cubicBezTo>
                  <a:pt x="21" y="207"/>
                  <a:pt x="21" y="207"/>
                  <a:pt x="21" y="207"/>
                </a:cubicBezTo>
                <a:cubicBezTo>
                  <a:pt x="18" y="215"/>
                  <a:pt x="17" y="223"/>
                  <a:pt x="17" y="223"/>
                </a:cubicBezTo>
                <a:cubicBezTo>
                  <a:pt x="17" y="225"/>
                  <a:pt x="17" y="225"/>
                  <a:pt x="17" y="225"/>
                </a:cubicBezTo>
                <a:cubicBezTo>
                  <a:pt x="17" y="225"/>
                  <a:pt x="25" y="227"/>
                  <a:pt x="28" y="227"/>
                </a:cubicBezTo>
                <a:cubicBezTo>
                  <a:pt x="27" y="230"/>
                  <a:pt x="27" y="233"/>
                  <a:pt x="27" y="237"/>
                </a:cubicBezTo>
                <a:cubicBezTo>
                  <a:pt x="22" y="236"/>
                  <a:pt x="16" y="235"/>
                  <a:pt x="16" y="235"/>
                </a:cubicBezTo>
                <a:cubicBezTo>
                  <a:pt x="16" y="238"/>
                  <a:pt x="16" y="238"/>
                  <a:pt x="16" y="238"/>
                </a:cubicBezTo>
                <a:close/>
                <a:moveTo>
                  <a:pt x="91" y="464"/>
                </a:moveTo>
                <a:cubicBezTo>
                  <a:pt x="71" y="447"/>
                  <a:pt x="56" y="426"/>
                  <a:pt x="52" y="420"/>
                </a:cubicBezTo>
                <a:cubicBezTo>
                  <a:pt x="59" y="415"/>
                  <a:pt x="77" y="402"/>
                  <a:pt x="78" y="401"/>
                </a:cubicBezTo>
                <a:cubicBezTo>
                  <a:pt x="80" y="400"/>
                  <a:pt x="80" y="400"/>
                  <a:pt x="80" y="400"/>
                </a:cubicBezTo>
                <a:cubicBezTo>
                  <a:pt x="79" y="398"/>
                  <a:pt x="79" y="398"/>
                  <a:pt x="79" y="398"/>
                </a:cubicBezTo>
                <a:cubicBezTo>
                  <a:pt x="76" y="395"/>
                  <a:pt x="72" y="386"/>
                  <a:pt x="72" y="386"/>
                </a:cubicBezTo>
                <a:cubicBezTo>
                  <a:pt x="71" y="384"/>
                  <a:pt x="71" y="384"/>
                  <a:pt x="71" y="384"/>
                </a:cubicBezTo>
                <a:cubicBezTo>
                  <a:pt x="71" y="384"/>
                  <a:pt x="64" y="389"/>
                  <a:pt x="61" y="391"/>
                </a:cubicBezTo>
                <a:cubicBezTo>
                  <a:pt x="60" y="389"/>
                  <a:pt x="58" y="385"/>
                  <a:pt x="56" y="381"/>
                </a:cubicBezTo>
                <a:cubicBezTo>
                  <a:pt x="59" y="380"/>
                  <a:pt x="65" y="377"/>
                  <a:pt x="65" y="377"/>
                </a:cubicBezTo>
                <a:cubicBezTo>
                  <a:pt x="64" y="375"/>
                  <a:pt x="64" y="375"/>
                  <a:pt x="64" y="375"/>
                </a:cubicBezTo>
                <a:cubicBezTo>
                  <a:pt x="64" y="375"/>
                  <a:pt x="62" y="368"/>
                  <a:pt x="60" y="364"/>
                </a:cubicBezTo>
                <a:cubicBezTo>
                  <a:pt x="62" y="363"/>
                  <a:pt x="64" y="362"/>
                  <a:pt x="66" y="361"/>
                </a:cubicBezTo>
                <a:cubicBezTo>
                  <a:pt x="69" y="367"/>
                  <a:pt x="78" y="387"/>
                  <a:pt x="91" y="404"/>
                </a:cubicBezTo>
                <a:cubicBezTo>
                  <a:pt x="88" y="406"/>
                  <a:pt x="65" y="425"/>
                  <a:pt x="65" y="425"/>
                </a:cubicBezTo>
                <a:cubicBezTo>
                  <a:pt x="66" y="426"/>
                  <a:pt x="66" y="426"/>
                  <a:pt x="66" y="426"/>
                </a:cubicBezTo>
                <a:cubicBezTo>
                  <a:pt x="70" y="433"/>
                  <a:pt x="75" y="439"/>
                  <a:pt x="76" y="439"/>
                </a:cubicBezTo>
                <a:cubicBezTo>
                  <a:pt x="77" y="440"/>
                  <a:pt x="77" y="440"/>
                  <a:pt x="77" y="440"/>
                </a:cubicBezTo>
                <a:cubicBezTo>
                  <a:pt x="77" y="440"/>
                  <a:pt x="84" y="435"/>
                  <a:pt x="86" y="433"/>
                </a:cubicBezTo>
                <a:cubicBezTo>
                  <a:pt x="87" y="435"/>
                  <a:pt x="90" y="438"/>
                  <a:pt x="92" y="440"/>
                </a:cubicBezTo>
                <a:cubicBezTo>
                  <a:pt x="89" y="443"/>
                  <a:pt x="84" y="448"/>
                  <a:pt x="84" y="448"/>
                </a:cubicBezTo>
                <a:cubicBezTo>
                  <a:pt x="86" y="449"/>
                  <a:pt x="86" y="449"/>
                  <a:pt x="86" y="449"/>
                </a:cubicBezTo>
                <a:cubicBezTo>
                  <a:pt x="89" y="452"/>
                  <a:pt x="94" y="456"/>
                  <a:pt x="96" y="459"/>
                </a:cubicBezTo>
                <a:cubicBezTo>
                  <a:pt x="95" y="460"/>
                  <a:pt x="93" y="462"/>
                  <a:pt x="91" y="464"/>
                </a:cubicBezTo>
                <a:cubicBezTo>
                  <a:pt x="91" y="464"/>
                  <a:pt x="91" y="464"/>
                  <a:pt x="91" y="464"/>
                </a:cubicBezTo>
                <a:close/>
                <a:moveTo>
                  <a:pt x="156" y="508"/>
                </a:moveTo>
                <a:cubicBezTo>
                  <a:pt x="132" y="498"/>
                  <a:pt x="112" y="482"/>
                  <a:pt x="106" y="477"/>
                </a:cubicBezTo>
                <a:cubicBezTo>
                  <a:pt x="111" y="471"/>
                  <a:pt x="125" y="453"/>
                  <a:pt x="126" y="452"/>
                </a:cubicBezTo>
                <a:cubicBezTo>
                  <a:pt x="127" y="451"/>
                  <a:pt x="127" y="451"/>
                  <a:pt x="127" y="451"/>
                </a:cubicBezTo>
                <a:cubicBezTo>
                  <a:pt x="125" y="449"/>
                  <a:pt x="125" y="449"/>
                  <a:pt x="125" y="449"/>
                </a:cubicBezTo>
                <a:cubicBezTo>
                  <a:pt x="122" y="447"/>
                  <a:pt x="115" y="440"/>
                  <a:pt x="115" y="440"/>
                </a:cubicBezTo>
                <a:cubicBezTo>
                  <a:pt x="114" y="438"/>
                  <a:pt x="114" y="438"/>
                  <a:pt x="114" y="438"/>
                </a:cubicBezTo>
                <a:cubicBezTo>
                  <a:pt x="114" y="438"/>
                  <a:pt x="108" y="445"/>
                  <a:pt x="107" y="447"/>
                </a:cubicBezTo>
                <a:cubicBezTo>
                  <a:pt x="105" y="446"/>
                  <a:pt x="102" y="443"/>
                  <a:pt x="98" y="440"/>
                </a:cubicBezTo>
                <a:cubicBezTo>
                  <a:pt x="101" y="437"/>
                  <a:pt x="106" y="433"/>
                  <a:pt x="106" y="433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5" y="431"/>
                  <a:pt x="101" y="425"/>
                  <a:pt x="98" y="422"/>
                </a:cubicBezTo>
                <a:cubicBezTo>
                  <a:pt x="100" y="420"/>
                  <a:pt x="101" y="419"/>
                  <a:pt x="103" y="417"/>
                </a:cubicBezTo>
                <a:cubicBezTo>
                  <a:pt x="107" y="423"/>
                  <a:pt x="122" y="439"/>
                  <a:pt x="139" y="451"/>
                </a:cubicBezTo>
                <a:cubicBezTo>
                  <a:pt x="137" y="454"/>
                  <a:pt x="120" y="478"/>
                  <a:pt x="120" y="478"/>
                </a:cubicBezTo>
                <a:cubicBezTo>
                  <a:pt x="121" y="479"/>
                  <a:pt x="121" y="479"/>
                  <a:pt x="121" y="479"/>
                </a:cubicBezTo>
                <a:cubicBezTo>
                  <a:pt x="127" y="485"/>
                  <a:pt x="134" y="488"/>
                  <a:pt x="134" y="489"/>
                </a:cubicBezTo>
                <a:cubicBezTo>
                  <a:pt x="136" y="490"/>
                  <a:pt x="136" y="490"/>
                  <a:pt x="136" y="490"/>
                </a:cubicBezTo>
                <a:cubicBezTo>
                  <a:pt x="136" y="490"/>
                  <a:pt x="141" y="483"/>
                  <a:pt x="142" y="480"/>
                </a:cubicBezTo>
                <a:cubicBezTo>
                  <a:pt x="145" y="482"/>
                  <a:pt x="147" y="483"/>
                  <a:pt x="151" y="485"/>
                </a:cubicBezTo>
                <a:cubicBezTo>
                  <a:pt x="148" y="489"/>
                  <a:pt x="145" y="495"/>
                  <a:pt x="145" y="495"/>
                </a:cubicBezTo>
                <a:cubicBezTo>
                  <a:pt x="147" y="496"/>
                  <a:pt x="147" y="496"/>
                  <a:pt x="147" y="496"/>
                </a:cubicBezTo>
                <a:cubicBezTo>
                  <a:pt x="150" y="497"/>
                  <a:pt x="156" y="500"/>
                  <a:pt x="159" y="502"/>
                </a:cubicBezTo>
                <a:cubicBezTo>
                  <a:pt x="158" y="504"/>
                  <a:pt x="157" y="506"/>
                  <a:pt x="156" y="508"/>
                </a:cubicBezTo>
                <a:cubicBezTo>
                  <a:pt x="156" y="508"/>
                  <a:pt x="156" y="508"/>
                  <a:pt x="156" y="508"/>
                </a:cubicBezTo>
                <a:close/>
                <a:moveTo>
                  <a:pt x="327" y="528"/>
                </a:moveTo>
                <a:cubicBezTo>
                  <a:pt x="326" y="521"/>
                  <a:pt x="321" y="499"/>
                  <a:pt x="321" y="498"/>
                </a:cubicBezTo>
                <a:cubicBezTo>
                  <a:pt x="320" y="496"/>
                  <a:pt x="320" y="496"/>
                  <a:pt x="320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14" y="497"/>
                  <a:pt x="305" y="498"/>
                  <a:pt x="305" y="498"/>
                </a:cubicBezTo>
                <a:cubicBezTo>
                  <a:pt x="302" y="498"/>
                  <a:pt x="302" y="498"/>
                  <a:pt x="302" y="498"/>
                </a:cubicBezTo>
                <a:cubicBezTo>
                  <a:pt x="302" y="498"/>
                  <a:pt x="304" y="507"/>
                  <a:pt x="305" y="509"/>
                </a:cubicBezTo>
                <a:cubicBezTo>
                  <a:pt x="302" y="510"/>
                  <a:pt x="298" y="511"/>
                  <a:pt x="294" y="511"/>
                </a:cubicBezTo>
                <a:cubicBezTo>
                  <a:pt x="293" y="507"/>
                  <a:pt x="293" y="501"/>
                  <a:pt x="293" y="501"/>
                </a:cubicBezTo>
                <a:cubicBezTo>
                  <a:pt x="291" y="501"/>
                  <a:pt x="291" y="501"/>
                  <a:pt x="291" y="501"/>
                </a:cubicBezTo>
                <a:cubicBezTo>
                  <a:pt x="291" y="501"/>
                  <a:pt x="284" y="500"/>
                  <a:pt x="279" y="500"/>
                </a:cubicBezTo>
                <a:cubicBezTo>
                  <a:pt x="279" y="498"/>
                  <a:pt x="279" y="496"/>
                  <a:pt x="279" y="493"/>
                </a:cubicBezTo>
                <a:cubicBezTo>
                  <a:pt x="286" y="493"/>
                  <a:pt x="308" y="492"/>
                  <a:pt x="327" y="487"/>
                </a:cubicBezTo>
                <a:cubicBezTo>
                  <a:pt x="328" y="490"/>
                  <a:pt x="336" y="518"/>
                  <a:pt x="336" y="518"/>
                </a:cubicBezTo>
                <a:cubicBezTo>
                  <a:pt x="338" y="518"/>
                  <a:pt x="338" y="518"/>
                  <a:pt x="338" y="518"/>
                </a:cubicBezTo>
                <a:cubicBezTo>
                  <a:pt x="346" y="517"/>
                  <a:pt x="353" y="514"/>
                  <a:pt x="354" y="514"/>
                </a:cubicBezTo>
                <a:cubicBezTo>
                  <a:pt x="355" y="513"/>
                  <a:pt x="355" y="513"/>
                  <a:pt x="355" y="513"/>
                </a:cubicBezTo>
                <a:cubicBezTo>
                  <a:pt x="355" y="513"/>
                  <a:pt x="353" y="505"/>
                  <a:pt x="352" y="502"/>
                </a:cubicBezTo>
                <a:cubicBezTo>
                  <a:pt x="355" y="502"/>
                  <a:pt x="358" y="500"/>
                  <a:pt x="361" y="499"/>
                </a:cubicBezTo>
                <a:cubicBezTo>
                  <a:pt x="362" y="503"/>
                  <a:pt x="365" y="509"/>
                  <a:pt x="365" y="509"/>
                </a:cubicBezTo>
                <a:cubicBezTo>
                  <a:pt x="367" y="508"/>
                  <a:pt x="367" y="508"/>
                  <a:pt x="367" y="508"/>
                </a:cubicBezTo>
                <a:cubicBezTo>
                  <a:pt x="370" y="507"/>
                  <a:pt x="377" y="504"/>
                  <a:pt x="380" y="503"/>
                </a:cubicBezTo>
                <a:cubicBezTo>
                  <a:pt x="381" y="505"/>
                  <a:pt x="382" y="507"/>
                  <a:pt x="383" y="509"/>
                </a:cubicBezTo>
                <a:cubicBezTo>
                  <a:pt x="360" y="521"/>
                  <a:pt x="334" y="527"/>
                  <a:pt x="327" y="528"/>
                </a:cubicBezTo>
                <a:cubicBezTo>
                  <a:pt x="327" y="528"/>
                  <a:pt x="327" y="528"/>
                  <a:pt x="327" y="528"/>
                </a:cubicBezTo>
                <a:close/>
                <a:moveTo>
                  <a:pt x="230" y="530"/>
                </a:moveTo>
                <a:cubicBezTo>
                  <a:pt x="204" y="528"/>
                  <a:pt x="181" y="519"/>
                  <a:pt x="174" y="516"/>
                </a:cubicBezTo>
                <a:cubicBezTo>
                  <a:pt x="177" y="509"/>
                  <a:pt x="186" y="489"/>
                  <a:pt x="186" y="488"/>
                </a:cubicBezTo>
                <a:cubicBezTo>
                  <a:pt x="187" y="486"/>
                  <a:pt x="187" y="486"/>
                  <a:pt x="187" y="486"/>
                </a:cubicBezTo>
                <a:cubicBezTo>
                  <a:pt x="185" y="485"/>
                  <a:pt x="185" y="485"/>
                  <a:pt x="185" y="485"/>
                </a:cubicBezTo>
                <a:cubicBezTo>
                  <a:pt x="181" y="484"/>
                  <a:pt x="173" y="479"/>
                  <a:pt x="173" y="479"/>
                </a:cubicBezTo>
                <a:cubicBezTo>
                  <a:pt x="171" y="478"/>
                  <a:pt x="171" y="478"/>
                  <a:pt x="171" y="478"/>
                </a:cubicBezTo>
                <a:cubicBezTo>
                  <a:pt x="171" y="478"/>
                  <a:pt x="167" y="486"/>
                  <a:pt x="166" y="488"/>
                </a:cubicBezTo>
                <a:cubicBezTo>
                  <a:pt x="164" y="487"/>
                  <a:pt x="160" y="485"/>
                  <a:pt x="157" y="483"/>
                </a:cubicBezTo>
                <a:cubicBezTo>
                  <a:pt x="159" y="480"/>
                  <a:pt x="162" y="475"/>
                  <a:pt x="162" y="475"/>
                </a:cubicBezTo>
                <a:cubicBezTo>
                  <a:pt x="161" y="473"/>
                  <a:pt x="161" y="473"/>
                  <a:pt x="161" y="473"/>
                </a:cubicBezTo>
                <a:cubicBezTo>
                  <a:pt x="160" y="473"/>
                  <a:pt x="155" y="469"/>
                  <a:pt x="151" y="466"/>
                </a:cubicBezTo>
                <a:cubicBezTo>
                  <a:pt x="152" y="464"/>
                  <a:pt x="153" y="462"/>
                  <a:pt x="155" y="461"/>
                </a:cubicBezTo>
                <a:cubicBezTo>
                  <a:pt x="160" y="464"/>
                  <a:pt x="178" y="475"/>
                  <a:pt x="197" y="482"/>
                </a:cubicBezTo>
                <a:cubicBezTo>
                  <a:pt x="196" y="485"/>
                  <a:pt x="186" y="512"/>
                  <a:pt x="186" y="512"/>
                </a:cubicBezTo>
                <a:cubicBezTo>
                  <a:pt x="188" y="513"/>
                  <a:pt x="188" y="513"/>
                  <a:pt x="188" y="513"/>
                </a:cubicBezTo>
                <a:cubicBezTo>
                  <a:pt x="195" y="517"/>
                  <a:pt x="203" y="518"/>
                  <a:pt x="203" y="518"/>
                </a:cubicBezTo>
                <a:cubicBezTo>
                  <a:pt x="205" y="519"/>
                  <a:pt x="205" y="519"/>
                  <a:pt x="205" y="519"/>
                </a:cubicBezTo>
                <a:cubicBezTo>
                  <a:pt x="205" y="519"/>
                  <a:pt x="207" y="511"/>
                  <a:pt x="208" y="508"/>
                </a:cubicBezTo>
                <a:cubicBezTo>
                  <a:pt x="211" y="509"/>
                  <a:pt x="214" y="509"/>
                  <a:pt x="217" y="510"/>
                </a:cubicBezTo>
                <a:cubicBezTo>
                  <a:pt x="216" y="514"/>
                  <a:pt x="215" y="521"/>
                  <a:pt x="215" y="521"/>
                </a:cubicBezTo>
                <a:cubicBezTo>
                  <a:pt x="217" y="521"/>
                  <a:pt x="217" y="521"/>
                  <a:pt x="217" y="521"/>
                </a:cubicBezTo>
                <a:cubicBezTo>
                  <a:pt x="221" y="521"/>
                  <a:pt x="228" y="523"/>
                  <a:pt x="231" y="523"/>
                </a:cubicBezTo>
                <a:cubicBezTo>
                  <a:pt x="231" y="525"/>
                  <a:pt x="230" y="528"/>
                  <a:pt x="230" y="530"/>
                </a:cubicBezTo>
                <a:cubicBezTo>
                  <a:pt x="230" y="530"/>
                  <a:pt x="230" y="530"/>
                  <a:pt x="230" y="530"/>
                </a:cubicBezTo>
                <a:close/>
                <a:moveTo>
                  <a:pt x="249" y="533"/>
                </a:moveTo>
                <a:cubicBezTo>
                  <a:pt x="250" y="526"/>
                  <a:pt x="252" y="503"/>
                  <a:pt x="252" y="502"/>
                </a:cubicBezTo>
                <a:cubicBezTo>
                  <a:pt x="252" y="499"/>
                  <a:pt x="252" y="499"/>
                  <a:pt x="252" y="499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46" y="499"/>
                  <a:pt x="237" y="497"/>
                  <a:pt x="237" y="497"/>
                </a:cubicBezTo>
                <a:cubicBezTo>
                  <a:pt x="234" y="497"/>
                  <a:pt x="234" y="497"/>
                  <a:pt x="234" y="497"/>
                </a:cubicBezTo>
                <a:cubicBezTo>
                  <a:pt x="234" y="497"/>
                  <a:pt x="234" y="505"/>
                  <a:pt x="233" y="508"/>
                </a:cubicBezTo>
                <a:cubicBezTo>
                  <a:pt x="231" y="508"/>
                  <a:pt x="227" y="507"/>
                  <a:pt x="223" y="506"/>
                </a:cubicBezTo>
                <a:cubicBezTo>
                  <a:pt x="223" y="502"/>
                  <a:pt x="225" y="496"/>
                  <a:pt x="225" y="496"/>
                </a:cubicBezTo>
                <a:cubicBezTo>
                  <a:pt x="223" y="496"/>
                  <a:pt x="223" y="496"/>
                  <a:pt x="223" y="496"/>
                </a:cubicBezTo>
                <a:cubicBezTo>
                  <a:pt x="223" y="495"/>
                  <a:pt x="217" y="493"/>
                  <a:pt x="212" y="492"/>
                </a:cubicBezTo>
                <a:cubicBezTo>
                  <a:pt x="213" y="490"/>
                  <a:pt x="213" y="487"/>
                  <a:pt x="214" y="485"/>
                </a:cubicBezTo>
                <a:cubicBezTo>
                  <a:pt x="220" y="487"/>
                  <a:pt x="241" y="493"/>
                  <a:pt x="262" y="493"/>
                </a:cubicBezTo>
                <a:cubicBezTo>
                  <a:pt x="261" y="497"/>
                  <a:pt x="260" y="527"/>
                  <a:pt x="260" y="527"/>
                </a:cubicBezTo>
                <a:cubicBezTo>
                  <a:pt x="262" y="528"/>
                  <a:pt x="262" y="528"/>
                  <a:pt x="262" y="528"/>
                </a:cubicBezTo>
                <a:cubicBezTo>
                  <a:pt x="270" y="529"/>
                  <a:pt x="278" y="528"/>
                  <a:pt x="278" y="528"/>
                </a:cubicBezTo>
                <a:cubicBezTo>
                  <a:pt x="280" y="528"/>
                  <a:pt x="280" y="528"/>
                  <a:pt x="280" y="528"/>
                </a:cubicBezTo>
                <a:cubicBezTo>
                  <a:pt x="280" y="528"/>
                  <a:pt x="280" y="519"/>
                  <a:pt x="280" y="517"/>
                </a:cubicBezTo>
                <a:cubicBezTo>
                  <a:pt x="283" y="517"/>
                  <a:pt x="286" y="516"/>
                  <a:pt x="290" y="516"/>
                </a:cubicBezTo>
                <a:cubicBezTo>
                  <a:pt x="290" y="520"/>
                  <a:pt x="290" y="527"/>
                  <a:pt x="290" y="527"/>
                </a:cubicBezTo>
                <a:cubicBezTo>
                  <a:pt x="293" y="527"/>
                  <a:pt x="293" y="527"/>
                  <a:pt x="293" y="527"/>
                </a:cubicBezTo>
                <a:cubicBezTo>
                  <a:pt x="297" y="526"/>
                  <a:pt x="303" y="525"/>
                  <a:pt x="307" y="525"/>
                </a:cubicBezTo>
                <a:cubicBezTo>
                  <a:pt x="307" y="527"/>
                  <a:pt x="307" y="530"/>
                  <a:pt x="308" y="532"/>
                </a:cubicBezTo>
                <a:cubicBezTo>
                  <a:pt x="282" y="537"/>
                  <a:pt x="257" y="534"/>
                  <a:pt x="249" y="533"/>
                </a:cubicBezTo>
                <a:cubicBezTo>
                  <a:pt x="249" y="533"/>
                  <a:pt x="249" y="533"/>
                  <a:pt x="249" y="533"/>
                </a:cubicBezTo>
                <a:close/>
              </a:path>
            </a:pathLst>
          </a:custGeom>
          <a:solidFill>
            <a:srgbClr val="E22A30"/>
          </a:solidFill>
          <a:ln>
            <a:noFill/>
          </a:ln>
        </p:spPr>
        <p:txBody>
          <a:bodyPr vert="horz" wrap="square" lIns="91419" tIns="45709" rIns="91419" bIns="45709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>
              <a:defRPr/>
            </a:pPr>
            <a:endParaRPr lang="zh-CN" altLang="en-US">
              <a:solidFill>
                <a:prstClr val="black"/>
              </a:solidFill>
              <a:latin typeface="Calibri"/>
              <a:ea typeface="腾祥铁山楷书简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D557EE1-C56E-4C8E-B7D5-4B657077E20C}"/>
              </a:ext>
            </a:extLst>
          </p:cNvPr>
          <p:cNvGrpSpPr/>
          <p:nvPr/>
        </p:nvGrpSpPr>
        <p:grpSpPr>
          <a:xfrm>
            <a:off x="3936154" y="948047"/>
            <a:ext cx="7239464" cy="1139740"/>
            <a:chOff x="3934860" y="948267"/>
            <a:chExt cx="7241140" cy="114000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8E91AAEF-8FCD-431C-8C2F-FD446E1754B9}"/>
                </a:ext>
              </a:extLst>
            </p:cNvPr>
            <p:cNvGrpSpPr/>
            <p:nvPr/>
          </p:nvGrpSpPr>
          <p:grpSpPr>
            <a:xfrm>
              <a:off x="4481689" y="948267"/>
              <a:ext cx="6694311" cy="1128716"/>
              <a:chOff x="5384800" y="948267"/>
              <a:chExt cx="5791200" cy="1128716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C9DCEC81-6FEE-48A5-AE10-FE21DDDC98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298F9A46-8C75-4B50-B45D-E88E7744C4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F4B6FE1E-F7BB-47CB-AD3F-5AA3590B14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4711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7">
              <a:extLst>
                <a:ext uri="{FF2B5EF4-FFF2-40B4-BE49-F238E27FC236}">
                  <a16:creationId xmlns:a16="http://schemas.microsoft.com/office/drawing/2014/main" xmlns="" id="{671883B8-F07B-4978-BE01-637EF6CCC0D0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31" name="任意多边形 17">
                <a:extLst>
                  <a:ext uri="{FF2B5EF4-FFF2-40B4-BE49-F238E27FC236}">
                    <a16:creationId xmlns:a16="http://schemas.microsoft.com/office/drawing/2014/main" xmlns="" id="{89F2BA30-23ED-4577-86A0-ED7DA326FA16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sz="2000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32" name="任意多边形 18">
                <a:extLst>
                  <a:ext uri="{FF2B5EF4-FFF2-40B4-BE49-F238E27FC236}">
                    <a16:creationId xmlns:a16="http://schemas.microsoft.com/office/drawing/2014/main" xmlns="" id="{7B85A171-67B5-4240-A786-8CC192463F3E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sz="2000" dirty="0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A998774D-F6FB-45C4-87F9-BE25ACA3A654}"/>
              </a:ext>
            </a:extLst>
          </p:cNvPr>
          <p:cNvGrpSpPr/>
          <p:nvPr/>
        </p:nvGrpSpPr>
        <p:grpSpPr>
          <a:xfrm>
            <a:off x="3936155" y="3145174"/>
            <a:ext cx="7239464" cy="1139740"/>
            <a:chOff x="3934860" y="948267"/>
            <a:chExt cx="7241140" cy="114000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38BE4DDA-FF3E-49B3-B7C8-0D3A4D498565}"/>
                </a:ext>
              </a:extLst>
            </p:cNvPr>
            <p:cNvGrpSpPr/>
            <p:nvPr/>
          </p:nvGrpSpPr>
          <p:grpSpPr>
            <a:xfrm>
              <a:off x="4481689" y="948267"/>
              <a:ext cx="6694311" cy="1128716"/>
              <a:chOff x="5384800" y="948267"/>
              <a:chExt cx="5791200" cy="1128716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xmlns="" id="{AECDDCCF-4BF4-40DB-AD6F-E49565250D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xmlns="" id="{4B04C8BF-D6CA-4700-B156-5C8B8CCFD4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xmlns="" id="{86EE8421-529C-4B05-AD47-BC4E156930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4711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7">
              <a:extLst>
                <a:ext uri="{FF2B5EF4-FFF2-40B4-BE49-F238E27FC236}">
                  <a16:creationId xmlns:a16="http://schemas.microsoft.com/office/drawing/2014/main" xmlns="" id="{4040F861-7D2B-4C02-BD16-3CF3931EA24A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39" name="任意多边形 17">
                <a:extLst>
                  <a:ext uri="{FF2B5EF4-FFF2-40B4-BE49-F238E27FC236}">
                    <a16:creationId xmlns:a16="http://schemas.microsoft.com/office/drawing/2014/main" xmlns="" id="{0E711A08-37C2-4715-A41E-6D86DC1D9E7C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sz="2000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40" name="任意多边形 18">
                <a:extLst>
                  <a:ext uri="{FF2B5EF4-FFF2-40B4-BE49-F238E27FC236}">
                    <a16:creationId xmlns:a16="http://schemas.microsoft.com/office/drawing/2014/main" xmlns="" id="{4FAC40DB-51F7-4DDC-960D-E0F625F73F16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sz="2000" dirty="0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87629D-5463-4E9C-94B7-2E0F84575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454" y="1140620"/>
            <a:ext cx="6078239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B45D6FC-EBE9-4A20-ACD4-2C3797313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454" y="3337746"/>
            <a:ext cx="6139204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CBD723-1191-40A4-9A24-214FF18864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39" y="1625294"/>
            <a:ext cx="1853345" cy="22557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78BF6F8-A71B-4B68-8806-02916C4364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802" y="5007983"/>
            <a:ext cx="11772396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8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xmlns="" id="{9432925D-08C7-4156-AD5C-3FA874ECF0C3}"/>
              </a:ext>
            </a:extLst>
          </p:cNvPr>
          <p:cNvSpPr>
            <a:spLocks noEditPoints="1"/>
          </p:cNvSpPr>
          <p:nvPr/>
        </p:nvSpPr>
        <p:spPr bwMode="auto">
          <a:xfrm>
            <a:off x="369749" y="1192946"/>
            <a:ext cx="2552317" cy="2568324"/>
          </a:xfrm>
          <a:custGeom>
            <a:avLst/>
            <a:gdLst>
              <a:gd name="T0" fmla="*/ 380 w 542"/>
              <a:gd name="T1" fmla="*/ 498 h 542"/>
              <a:gd name="T2" fmla="*/ 438 w 542"/>
              <a:gd name="T3" fmla="*/ 448 h 542"/>
              <a:gd name="T4" fmla="*/ 510 w 542"/>
              <a:gd name="T5" fmla="*/ 393 h 542"/>
              <a:gd name="T6" fmla="*/ 521 w 542"/>
              <a:gd name="T7" fmla="*/ 248 h 542"/>
              <a:gd name="T8" fmla="*/ 498 w 542"/>
              <a:gd name="T9" fmla="*/ 180 h 542"/>
              <a:gd name="T10" fmla="*/ 467 w 542"/>
              <a:gd name="T11" fmla="*/ 94 h 542"/>
              <a:gd name="T12" fmla="*/ 346 w 542"/>
              <a:gd name="T13" fmla="*/ 14 h 542"/>
              <a:gd name="T14" fmla="*/ 283 w 542"/>
              <a:gd name="T15" fmla="*/ 25 h 542"/>
              <a:gd name="T16" fmla="*/ 189 w 542"/>
              <a:gd name="T17" fmla="*/ 50 h 542"/>
              <a:gd name="T18" fmla="*/ 60 w 542"/>
              <a:gd name="T19" fmla="*/ 105 h 542"/>
              <a:gd name="T20" fmla="*/ 40 w 542"/>
              <a:gd name="T21" fmla="*/ 167 h 542"/>
              <a:gd name="T22" fmla="*/ 36 w 542"/>
              <a:gd name="T23" fmla="*/ 257 h 542"/>
              <a:gd name="T24" fmla="*/ 13 w 542"/>
              <a:gd name="T25" fmla="*/ 348 h 542"/>
              <a:gd name="T26" fmla="*/ 101 w 542"/>
              <a:gd name="T27" fmla="*/ 457 h 542"/>
              <a:gd name="T28" fmla="*/ 169 w 542"/>
              <a:gd name="T29" fmla="*/ 494 h 542"/>
              <a:gd name="T30" fmla="*/ 244 w 542"/>
              <a:gd name="T31" fmla="*/ 537 h 542"/>
              <a:gd name="T32" fmla="*/ 406 w 542"/>
              <a:gd name="T33" fmla="*/ 488 h 542"/>
              <a:gd name="T34" fmla="*/ 207 w 542"/>
              <a:gd name="T35" fmla="*/ 495 h 542"/>
              <a:gd name="T36" fmla="*/ 141 w 542"/>
              <a:gd name="T37" fmla="*/ 474 h 542"/>
              <a:gd name="T38" fmla="*/ 69 w 542"/>
              <a:gd name="T39" fmla="*/ 357 h 542"/>
              <a:gd name="T40" fmla="*/ 39 w 542"/>
              <a:gd name="T41" fmla="*/ 308 h 542"/>
              <a:gd name="T42" fmla="*/ 33 w 542"/>
              <a:gd name="T43" fmla="*/ 224 h 542"/>
              <a:gd name="T44" fmla="*/ 116 w 542"/>
              <a:gd name="T45" fmla="*/ 116 h 542"/>
              <a:gd name="T46" fmla="*/ 147 w 542"/>
              <a:gd name="T47" fmla="*/ 62 h 542"/>
              <a:gd name="T48" fmla="*/ 242 w 542"/>
              <a:gd name="T49" fmla="*/ 53 h 542"/>
              <a:gd name="T50" fmla="*/ 364 w 542"/>
              <a:gd name="T51" fmla="*/ 57 h 542"/>
              <a:gd name="T52" fmla="*/ 437 w 542"/>
              <a:gd name="T53" fmla="*/ 81 h 542"/>
              <a:gd name="T54" fmla="*/ 482 w 542"/>
              <a:gd name="T55" fmla="*/ 218 h 542"/>
              <a:gd name="T56" fmla="*/ 505 w 542"/>
              <a:gd name="T57" fmla="*/ 269 h 542"/>
              <a:gd name="T58" fmla="*/ 498 w 542"/>
              <a:gd name="T59" fmla="*/ 353 h 542"/>
              <a:gd name="T60" fmla="*/ 398 w 542"/>
              <a:gd name="T61" fmla="*/ 448 h 542"/>
              <a:gd name="T62" fmla="*/ 359 w 542"/>
              <a:gd name="T63" fmla="*/ 495 h 542"/>
              <a:gd name="T64" fmla="*/ 265 w 542"/>
              <a:gd name="T65" fmla="*/ 524 h 542"/>
              <a:gd name="T66" fmla="*/ 462 w 542"/>
              <a:gd name="T67" fmla="*/ 452 h 542"/>
              <a:gd name="T68" fmla="*/ 503 w 542"/>
              <a:gd name="T69" fmla="*/ 351 h 542"/>
              <a:gd name="T70" fmla="*/ 17 w 542"/>
              <a:gd name="T71" fmla="*/ 349 h 542"/>
              <a:gd name="T72" fmla="*/ 35 w 542"/>
              <a:gd name="T73" fmla="*/ 376 h 542"/>
              <a:gd name="T74" fmla="*/ 516 w 542"/>
              <a:gd name="T75" fmla="*/ 278 h 542"/>
              <a:gd name="T76" fmla="*/ 492 w 542"/>
              <a:gd name="T77" fmla="*/ 335 h 542"/>
              <a:gd name="T78" fmla="*/ 14 w 542"/>
              <a:gd name="T79" fmla="*/ 281 h 542"/>
              <a:gd name="T80" fmla="*/ 493 w 542"/>
              <a:gd name="T81" fmla="*/ 269 h 542"/>
              <a:gd name="T82" fmla="*/ 499 w 542"/>
              <a:gd name="T83" fmla="*/ 256 h 542"/>
              <a:gd name="T84" fmla="*/ 508 w 542"/>
              <a:gd name="T85" fmla="*/ 157 h 542"/>
              <a:gd name="T86" fmla="*/ 438 w 542"/>
              <a:gd name="T87" fmla="*/ 76 h 542"/>
              <a:gd name="T88" fmla="*/ 457 w 542"/>
              <a:gd name="T89" fmla="*/ 138 h 542"/>
              <a:gd name="T90" fmla="*/ 386 w 542"/>
              <a:gd name="T91" fmla="*/ 70 h 542"/>
              <a:gd name="T92" fmla="*/ 298 w 542"/>
              <a:gd name="T93" fmla="*/ 14 h 542"/>
              <a:gd name="T94" fmla="*/ 360 w 542"/>
              <a:gd name="T95" fmla="*/ 60 h 542"/>
              <a:gd name="T96" fmla="*/ 254 w 542"/>
              <a:gd name="T97" fmla="*/ 40 h 542"/>
              <a:gd name="T98" fmla="*/ 145 w 542"/>
              <a:gd name="T99" fmla="*/ 59 h 542"/>
              <a:gd name="T100" fmla="*/ 180 w 542"/>
              <a:gd name="T101" fmla="*/ 65 h 542"/>
              <a:gd name="T102" fmla="*/ 124 w 542"/>
              <a:gd name="T103" fmla="*/ 102 h 542"/>
              <a:gd name="T104" fmla="*/ 92 w 542"/>
              <a:gd name="T105" fmla="*/ 126 h 542"/>
              <a:gd name="T106" fmla="*/ 14 w 542"/>
              <a:gd name="T107" fmla="*/ 251 h 542"/>
              <a:gd name="T108" fmla="*/ 17 w 542"/>
              <a:gd name="T109" fmla="*/ 223 h 542"/>
              <a:gd name="T110" fmla="*/ 60 w 542"/>
              <a:gd name="T111" fmla="*/ 364 h 542"/>
              <a:gd name="T112" fmla="*/ 127 w 542"/>
              <a:gd name="T113" fmla="*/ 451 h 542"/>
              <a:gd name="T114" fmla="*/ 145 w 542"/>
              <a:gd name="T115" fmla="*/ 495 h 542"/>
              <a:gd name="T116" fmla="*/ 327 w 542"/>
              <a:gd name="T117" fmla="*/ 487 h 542"/>
              <a:gd name="T118" fmla="*/ 185 w 542"/>
              <a:gd name="T119" fmla="*/ 485 h 542"/>
              <a:gd name="T120" fmla="*/ 217 w 542"/>
              <a:gd name="T121" fmla="*/ 521 h 542"/>
              <a:gd name="T122" fmla="*/ 260 w 542"/>
              <a:gd name="T123" fmla="*/ 527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2" h="542">
                <a:moveTo>
                  <a:pt x="310" y="536"/>
                </a:moveTo>
                <a:cubicBezTo>
                  <a:pt x="312" y="535"/>
                  <a:pt x="312" y="535"/>
                  <a:pt x="312" y="535"/>
                </a:cubicBezTo>
                <a:cubicBezTo>
                  <a:pt x="310" y="520"/>
                  <a:pt x="310" y="520"/>
                  <a:pt x="310" y="520"/>
                </a:cubicBezTo>
                <a:cubicBezTo>
                  <a:pt x="308" y="520"/>
                  <a:pt x="308" y="520"/>
                  <a:pt x="308" y="520"/>
                </a:cubicBezTo>
                <a:cubicBezTo>
                  <a:pt x="308" y="521"/>
                  <a:pt x="300" y="521"/>
                  <a:pt x="294" y="522"/>
                </a:cubicBezTo>
                <a:cubicBezTo>
                  <a:pt x="294" y="521"/>
                  <a:pt x="294" y="519"/>
                  <a:pt x="294" y="515"/>
                </a:cubicBezTo>
                <a:cubicBezTo>
                  <a:pt x="301" y="515"/>
                  <a:pt x="307" y="513"/>
                  <a:pt x="307" y="513"/>
                </a:cubicBezTo>
                <a:cubicBezTo>
                  <a:pt x="310" y="513"/>
                  <a:pt x="310" y="513"/>
                  <a:pt x="310" y="513"/>
                </a:cubicBezTo>
                <a:cubicBezTo>
                  <a:pt x="310" y="513"/>
                  <a:pt x="308" y="505"/>
                  <a:pt x="307" y="502"/>
                </a:cubicBezTo>
                <a:cubicBezTo>
                  <a:pt x="310" y="502"/>
                  <a:pt x="314" y="501"/>
                  <a:pt x="317" y="501"/>
                </a:cubicBezTo>
                <a:cubicBezTo>
                  <a:pt x="319" y="511"/>
                  <a:pt x="323" y="528"/>
                  <a:pt x="323" y="531"/>
                </a:cubicBezTo>
                <a:cubicBezTo>
                  <a:pt x="324" y="533"/>
                  <a:pt x="324" y="533"/>
                  <a:pt x="324" y="533"/>
                </a:cubicBezTo>
                <a:cubicBezTo>
                  <a:pt x="326" y="533"/>
                  <a:pt x="326" y="533"/>
                  <a:pt x="326" y="533"/>
                </a:cubicBezTo>
                <a:cubicBezTo>
                  <a:pt x="326" y="533"/>
                  <a:pt x="358" y="527"/>
                  <a:pt x="386" y="512"/>
                </a:cubicBezTo>
                <a:cubicBezTo>
                  <a:pt x="388" y="511"/>
                  <a:pt x="388" y="511"/>
                  <a:pt x="388" y="511"/>
                </a:cubicBezTo>
                <a:cubicBezTo>
                  <a:pt x="382" y="497"/>
                  <a:pt x="382" y="497"/>
                  <a:pt x="382" y="497"/>
                </a:cubicBezTo>
                <a:cubicBezTo>
                  <a:pt x="380" y="498"/>
                  <a:pt x="380" y="498"/>
                  <a:pt x="380" y="498"/>
                </a:cubicBezTo>
                <a:cubicBezTo>
                  <a:pt x="380" y="498"/>
                  <a:pt x="372" y="501"/>
                  <a:pt x="367" y="503"/>
                </a:cubicBezTo>
                <a:cubicBezTo>
                  <a:pt x="367" y="502"/>
                  <a:pt x="366" y="500"/>
                  <a:pt x="365" y="497"/>
                </a:cubicBezTo>
                <a:cubicBezTo>
                  <a:pt x="371" y="494"/>
                  <a:pt x="377" y="492"/>
                  <a:pt x="377" y="491"/>
                </a:cubicBezTo>
                <a:cubicBezTo>
                  <a:pt x="379" y="490"/>
                  <a:pt x="379" y="490"/>
                  <a:pt x="379" y="490"/>
                </a:cubicBezTo>
                <a:cubicBezTo>
                  <a:pt x="379" y="490"/>
                  <a:pt x="375" y="483"/>
                  <a:pt x="374" y="481"/>
                </a:cubicBezTo>
                <a:cubicBezTo>
                  <a:pt x="376" y="480"/>
                  <a:pt x="380" y="478"/>
                  <a:pt x="382" y="477"/>
                </a:cubicBezTo>
                <a:cubicBezTo>
                  <a:pt x="388" y="486"/>
                  <a:pt x="396" y="501"/>
                  <a:pt x="397" y="504"/>
                </a:cubicBezTo>
                <a:cubicBezTo>
                  <a:pt x="398" y="506"/>
                  <a:pt x="398" y="506"/>
                  <a:pt x="398" y="506"/>
                </a:cubicBezTo>
                <a:cubicBezTo>
                  <a:pt x="400" y="505"/>
                  <a:pt x="400" y="505"/>
                  <a:pt x="400" y="505"/>
                </a:cubicBezTo>
                <a:cubicBezTo>
                  <a:pt x="401" y="505"/>
                  <a:pt x="430" y="490"/>
                  <a:pt x="452" y="467"/>
                </a:cubicBezTo>
                <a:cubicBezTo>
                  <a:pt x="453" y="465"/>
                  <a:pt x="453" y="465"/>
                  <a:pt x="453" y="465"/>
                </a:cubicBezTo>
                <a:cubicBezTo>
                  <a:pt x="443" y="454"/>
                  <a:pt x="443" y="454"/>
                  <a:pt x="443" y="454"/>
                </a:cubicBezTo>
                <a:cubicBezTo>
                  <a:pt x="441" y="455"/>
                  <a:pt x="441" y="455"/>
                  <a:pt x="441" y="455"/>
                </a:cubicBezTo>
                <a:cubicBezTo>
                  <a:pt x="441" y="456"/>
                  <a:pt x="435" y="461"/>
                  <a:pt x="431" y="465"/>
                </a:cubicBezTo>
                <a:cubicBezTo>
                  <a:pt x="430" y="464"/>
                  <a:pt x="429" y="462"/>
                  <a:pt x="427" y="459"/>
                </a:cubicBezTo>
                <a:cubicBezTo>
                  <a:pt x="432" y="455"/>
                  <a:pt x="436" y="450"/>
                  <a:pt x="437" y="450"/>
                </a:cubicBezTo>
                <a:cubicBezTo>
                  <a:pt x="438" y="448"/>
                  <a:pt x="438" y="448"/>
                  <a:pt x="438" y="448"/>
                </a:cubicBezTo>
                <a:cubicBezTo>
                  <a:pt x="438" y="448"/>
                  <a:pt x="432" y="443"/>
                  <a:pt x="430" y="441"/>
                </a:cubicBezTo>
                <a:cubicBezTo>
                  <a:pt x="432" y="439"/>
                  <a:pt x="435" y="437"/>
                  <a:pt x="437" y="434"/>
                </a:cubicBezTo>
                <a:cubicBezTo>
                  <a:pt x="445" y="442"/>
                  <a:pt x="458" y="454"/>
                  <a:pt x="460" y="456"/>
                </a:cubicBezTo>
                <a:cubicBezTo>
                  <a:pt x="462" y="458"/>
                  <a:pt x="462" y="458"/>
                  <a:pt x="462" y="458"/>
                </a:cubicBezTo>
                <a:cubicBezTo>
                  <a:pt x="463" y="456"/>
                  <a:pt x="463" y="456"/>
                  <a:pt x="463" y="456"/>
                </a:cubicBezTo>
                <a:cubicBezTo>
                  <a:pt x="464" y="456"/>
                  <a:pt x="488" y="434"/>
                  <a:pt x="502" y="405"/>
                </a:cubicBezTo>
                <a:cubicBezTo>
                  <a:pt x="503" y="404"/>
                  <a:pt x="503" y="404"/>
                  <a:pt x="503" y="404"/>
                </a:cubicBezTo>
                <a:cubicBezTo>
                  <a:pt x="490" y="396"/>
                  <a:pt x="490" y="396"/>
                  <a:pt x="490" y="396"/>
                </a:cubicBezTo>
                <a:cubicBezTo>
                  <a:pt x="489" y="397"/>
                  <a:pt x="489" y="397"/>
                  <a:pt x="489" y="397"/>
                </a:cubicBezTo>
                <a:cubicBezTo>
                  <a:pt x="489" y="398"/>
                  <a:pt x="485" y="404"/>
                  <a:pt x="482" y="409"/>
                </a:cubicBezTo>
                <a:cubicBezTo>
                  <a:pt x="481" y="408"/>
                  <a:pt x="479" y="407"/>
                  <a:pt x="476" y="405"/>
                </a:cubicBezTo>
                <a:cubicBezTo>
                  <a:pt x="480" y="399"/>
                  <a:pt x="483" y="394"/>
                  <a:pt x="483" y="394"/>
                </a:cubicBezTo>
                <a:cubicBezTo>
                  <a:pt x="484" y="392"/>
                  <a:pt x="484" y="392"/>
                  <a:pt x="484" y="392"/>
                </a:cubicBezTo>
                <a:cubicBezTo>
                  <a:pt x="484" y="392"/>
                  <a:pt x="477" y="388"/>
                  <a:pt x="474" y="387"/>
                </a:cubicBezTo>
                <a:cubicBezTo>
                  <a:pt x="476" y="385"/>
                  <a:pt x="478" y="381"/>
                  <a:pt x="479" y="378"/>
                </a:cubicBezTo>
                <a:cubicBezTo>
                  <a:pt x="488" y="382"/>
                  <a:pt x="505" y="390"/>
                  <a:pt x="508" y="392"/>
                </a:cubicBezTo>
                <a:cubicBezTo>
                  <a:pt x="510" y="393"/>
                  <a:pt x="510" y="393"/>
                  <a:pt x="510" y="393"/>
                </a:cubicBezTo>
                <a:cubicBezTo>
                  <a:pt x="511" y="391"/>
                  <a:pt x="511" y="391"/>
                  <a:pt x="511" y="391"/>
                </a:cubicBezTo>
                <a:cubicBezTo>
                  <a:pt x="511" y="391"/>
                  <a:pt x="527" y="361"/>
                  <a:pt x="531" y="329"/>
                </a:cubicBezTo>
                <a:cubicBezTo>
                  <a:pt x="532" y="327"/>
                  <a:pt x="532" y="327"/>
                  <a:pt x="532" y="327"/>
                </a:cubicBezTo>
                <a:cubicBezTo>
                  <a:pt x="517" y="324"/>
                  <a:pt x="517" y="324"/>
                  <a:pt x="517" y="324"/>
                </a:cubicBezTo>
                <a:cubicBezTo>
                  <a:pt x="517" y="326"/>
                  <a:pt x="517" y="326"/>
                  <a:pt x="517" y="326"/>
                </a:cubicBezTo>
                <a:cubicBezTo>
                  <a:pt x="516" y="326"/>
                  <a:pt x="514" y="334"/>
                  <a:pt x="513" y="339"/>
                </a:cubicBezTo>
                <a:cubicBezTo>
                  <a:pt x="512" y="339"/>
                  <a:pt x="510" y="338"/>
                  <a:pt x="507" y="337"/>
                </a:cubicBezTo>
                <a:cubicBezTo>
                  <a:pt x="508" y="331"/>
                  <a:pt x="510" y="324"/>
                  <a:pt x="510" y="324"/>
                </a:cubicBezTo>
                <a:cubicBezTo>
                  <a:pt x="510" y="322"/>
                  <a:pt x="510" y="322"/>
                  <a:pt x="510" y="322"/>
                </a:cubicBezTo>
                <a:cubicBezTo>
                  <a:pt x="510" y="322"/>
                  <a:pt x="502" y="321"/>
                  <a:pt x="499" y="320"/>
                </a:cubicBezTo>
                <a:cubicBezTo>
                  <a:pt x="500" y="318"/>
                  <a:pt x="501" y="314"/>
                  <a:pt x="501" y="311"/>
                </a:cubicBezTo>
                <a:cubicBezTo>
                  <a:pt x="511" y="312"/>
                  <a:pt x="530" y="314"/>
                  <a:pt x="533" y="315"/>
                </a:cubicBezTo>
                <a:cubicBezTo>
                  <a:pt x="535" y="316"/>
                  <a:pt x="535" y="316"/>
                  <a:pt x="535" y="316"/>
                </a:cubicBezTo>
                <a:cubicBezTo>
                  <a:pt x="535" y="313"/>
                  <a:pt x="535" y="313"/>
                  <a:pt x="535" y="313"/>
                </a:cubicBezTo>
                <a:cubicBezTo>
                  <a:pt x="535" y="313"/>
                  <a:pt x="542" y="280"/>
                  <a:pt x="537" y="249"/>
                </a:cubicBezTo>
                <a:cubicBezTo>
                  <a:pt x="536" y="247"/>
                  <a:pt x="536" y="247"/>
                  <a:pt x="536" y="247"/>
                </a:cubicBezTo>
                <a:cubicBezTo>
                  <a:pt x="521" y="248"/>
                  <a:pt x="521" y="248"/>
                  <a:pt x="521" y="248"/>
                </a:cubicBezTo>
                <a:cubicBezTo>
                  <a:pt x="521" y="250"/>
                  <a:pt x="521" y="250"/>
                  <a:pt x="521" y="250"/>
                </a:cubicBezTo>
                <a:cubicBezTo>
                  <a:pt x="521" y="251"/>
                  <a:pt x="522" y="259"/>
                  <a:pt x="522" y="264"/>
                </a:cubicBezTo>
                <a:cubicBezTo>
                  <a:pt x="521" y="264"/>
                  <a:pt x="519" y="264"/>
                  <a:pt x="516" y="264"/>
                </a:cubicBezTo>
                <a:cubicBezTo>
                  <a:pt x="515" y="258"/>
                  <a:pt x="514" y="251"/>
                  <a:pt x="514" y="251"/>
                </a:cubicBezTo>
                <a:cubicBezTo>
                  <a:pt x="514" y="249"/>
                  <a:pt x="514" y="249"/>
                  <a:pt x="514" y="249"/>
                </a:cubicBezTo>
                <a:cubicBezTo>
                  <a:pt x="514" y="249"/>
                  <a:pt x="506" y="250"/>
                  <a:pt x="503" y="250"/>
                </a:cubicBezTo>
                <a:cubicBezTo>
                  <a:pt x="503" y="248"/>
                  <a:pt x="503" y="244"/>
                  <a:pt x="502" y="241"/>
                </a:cubicBezTo>
                <a:cubicBezTo>
                  <a:pt x="513" y="239"/>
                  <a:pt x="531" y="236"/>
                  <a:pt x="534" y="236"/>
                </a:cubicBezTo>
                <a:cubicBezTo>
                  <a:pt x="536" y="236"/>
                  <a:pt x="536" y="236"/>
                  <a:pt x="536" y="236"/>
                </a:cubicBezTo>
                <a:cubicBezTo>
                  <a:pt x="536" y="233"/>
                  <a:pt x="536" y="233"/>
                  <a:pt x="536" y="233"/>
                </a:cubicBezTo>
                <a:cubicBezTo>
                  <a:pt x="536" y="233"/>
                  <a:pt x="533" y="201"/>
                  <a:pt x="518" y="172"/>
                </a:cubicBezTo>
                <a:cubicBezTo>
                  <a:pt x="518" y="170"/>
                  <a:pt x="518" y="170"/>
                  <a:pt x="518" y="170"/>
                </a:cubicBezTo>
                <a:cubicBezTo>
                  <a:pt x="504" y="176"/>
                  <a:pt x="504" y="176"/>
                  <a:pt x="504" y="176"/>
                </a:cubicBezTo>
                <a:cubicBezTo>
                  <a:pt x="504" y="178"/>
                  <a:pt x="504" y="178"/>
                  <a:pt x="504" y="178"/>
                </a:cubicBezTo>
                <a:cubicBezTo>
                  <a:pt x="504" y="178"/>
                  <a:pt x="507" y="186"/>
                  <a:pt x="509" y="191"/>
                </a:cubicBezTo>
                <a:cubicBezTo>
                  <a:pt x="508" y="191"/>
                  <a:pt x="506" y="192"/>
                  <a:pt x="503" y="193"/>
                </a:cubicBezTo>
                <a:cubicBezTo>
                  <a:pt x="500" y="186"/>
                  <a:pt x="498" y="181"/>
                  <a:pt x="498" y="180"/>
                </a:cubicBezTo>
                <a:cubicBezTo>
                  <a:pt x="497" y="178"/>
                  <a:pt x="497" y="178"/>
                  <a:pt x="497" y="178"/>
                </a:cubicBezTo>
                <a:cubicBezTo>
                  <a:pt x="497" y="178"/>
                  <a:pt x="489" y="182"/>
                  <a:pt x="487" y="183"/>
                </a:cubicBezTo>
                <a:cubicBezTo>
                  <a:pt x="486" y="181"/>
                  <a:pt x="484" y="177"/>
                  <a:pt x="483" y="174"/>
                </a:cubicBezTo>
                <a:cubicBezTo>
                  <a:pt x="492" y="170"/>
                  <a:pt x="509" y="161"/>
                  <a:pt x="511" y="160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3" y="157"/>
                  <a:pt x="513" y="157"/>
                  <a:pt x="513" y="157"/>
                </a:cubicBezTo>
                <a:cubicBezTo>
                  <a:pt x="512" y="156"/>
                  <a:pt x="499" y="126"/>
                  <a:pt x="477" y="103"/>
                </a:cubicBezTo>
                <a:cubicBezTo>
                  <a:pt x="475" y="101"/>
                  <a:pt x="475" y="101"/>
                  <a:pt x="475" y="101"/>
                </a:cubicBezTo>
                <a:cubicBezTo>
                  <a:pt x="464" y="111"/>
                  <a:pt x="464" y="111"/>
                  <a:pt x="464" y="111"/>
                </a:cubicBezTo>
                <a:cubicBezTo>
                  <a:pt x="465" y="113"/>
                  <a:pt x="465" y="113"/>
                  <a:pt x="465" y="113"/>
                </a:cubicBezTo>
                <a:cubicBezTo>
                  <a:pt x="465" y="113"/>
                  <a:pt x="470" y="119"/>
                  <a:pt x="474" y="124"/>
                </a:cubicBezTo>
                <a:cubicBezTo>
                  <a:pt x="473" y="124"/>
                  <a:pt x="471" y="126"/>
                  <a:pt x="468" y="127"/>
                </a:cubicBezTo>
                <a:cubicBezTo>
                  <a:pt x="464" y="122"/>
                  <a:pt x="460" y="117"/>
                  <a:pt x="459" y="117"/>
                </a:cubicBezTo>
                <a:cubicBezTo>
                  <a:pt x="458" y="115"/>
                  <a:pt x="458" y="115"/>
                  <a:pt x="458" y="115"/>
                </a:cubicBezTo>
                <a:cubicBezTo>
                  <a:pt x="458" y="115"/>
                  <a:pt x="452" y="121"/>
                  <a:pt x="450" y="123"/>
                </a:cubicBezTo>
                <a:cubicBezTo>
                  <a:pt x="449" y="121"/>
                  <a:pt x="446" y="118"/>
                  <a:pt x="444" y="116"/>
                </a:cubicBezTo>
                <a:cubicBezTo>
                  <a:pt x="452" y="108"/>
                  <a:pt x="465" y="96"/>
                  <a:pt x="467" y="94"/>
                </a:cubicBezTo>
                <a:cubicBezTo>
                  <a:pt x="469" y="93"/>
                  <a:pt x="469" y="93"/>
                  <a:pt x="469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67" y="91"/>
                  <a:pt x="447" y="65"/>
                  <a:pt x="419" y="49"/>
                </a:cubicBezTo>
                <a:cubicBezTo>
                  <a:pt x="418" y="48"/>
                  <a:pt x="418" y="48"/>
                  <a:pt x="418" y="48"/>
                </a:cubicBezTo>
                <a:cubicBezTo>
                  <a:pt x="409" y="60"/>
                  <a:pt x="409" y="60"/>
                  <a:pt x="409" y="60"/>
                </a:cubicBezTo>
                <a:cubicBezTo>
                  <a:pt x="411" y="61"/>
                  <a:pt x="411" y="61"/>
                  <a:pt x="411" y="61"/>
                </a:cubicBezTo>
                <a:cubicBezTo>
                  <a:pt x="411" y="62"/>
                  <a:pt x="417" y="67"/>
                  <a:pt x="422" y="70"/>
                </a:cubicBezTo>
                <a:cubicBezTo>
                  <a:pt x="421" y="71"/>
                  <a:pt x="420" y="72"/>
                  <a:pt x="418" y="75"/>
                </a:cubicBezTo>
                <a:cubicBezTo>
                  <a:pt x="412" y="71"/>
                  <a:pt x="407" y="67"/>
                  <a:pt x="406" y="67"/>
                </a:cubicBezTo>
                <a:cubicBezTo>
                  <a:pt x="404" y="66"/>
                  <a:pt x="404" y="66"/>
                  <a:pt x="404" y="66"/>
                </a:cubicBezTo>
                <a:cubicBezTo>
                  <a:pt x="404" y="66"/>
                  <a:pt x="400" y="73"/>
                  <a:pt x="399" y="75"/>
                </a:cubicBezTo>
                <a:cubicBezTo>
                  <a:pt x="397" y="74"/>
                  <a:pt x="394" y="72"/>
                  <a:pt x="391" y="70"/>
                </a:cubicBezTo>
                <a:cubicBezTo>
                  <a:pt x="396" y="61"/>
                  <a:pt x="405" y="45"/>
                  <a:pt x="407" y="43"/>
                </a:cubicBezTo>
                <a:cubicBezTo>
                  <a:pt x="408" y="41"/>
                  <a:pt x="408" y="41"/>
                  <a:pt x="408" y="41"/>
                </a:cubicBezTo>
                <a:cubicBezTo>
                  <a:pt x="406" y="40"/>
                  <a:pt x="406" y="40"/>
                  <a:pt x="406" y="40"/>
                </a:cubicBezTo>
                <a:cubicBezTo>
                  <a:pt x="406" y="40"/>
                  <a:pt x="379" y="22"/>
                  <a:pt x="348" y="14"/>
                </a:cubicBezTo>
                <a:cubicBezTo>
                  <a:pt x="346" y="14"/>
                  <a:pt x="346" y="14"/>
                  <a:pt x="346" y="14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43" y="29"/>
                  <a:pt x="351" y="32"/>
                  <a:pt x="356" y="33"/>
                </a:cubicBezTo>
                <a:cubicBezTo>
                  <a:pt x="356" y="35"/>
                  <a:pt x="355" y="37"/>
                  <a:pt x="354" y="40"/>
                </a:cubicBezTo>
                <a:cubicBezTo>
                  <a:pt x="347" y="37"/>
                  <a:pt x="341" y="36"/>
                  <a:pt x="341" y="36"/>
                </a:cubicBezTo>
                <a:cubicBezTo>
                  <a:pt x="339" y="35"/>
                  <a:pt x="339" y="35"/>
                  <a:pt x="339" y="35"/>
                </a:cubicBezTo>
                <a:cubicBezTo>
                  <a:pt x="339" y="35"/>
                  <a:pt x="337" y="43"/>
                  <a:pt x="336" y="46"/>
                </a:cubicBezTo>
                <a:cubicBezTo>
                  <a:pt x="334" y="45"/>
                  <a:pt x="330" y="44"/>
                  <a:pt x="327" y="43"/>
                </a:cubicBezTo>
                <a:cubicBezTo>
                  <a:pt x="329" y="32"/>
                  <a:pt x="334" y="15"/>
                  <a:pt x="335" y="12"/>
                </a:cubicBezTo>
                <a:cubicBezTo>
                  <a:pt x="335" y="10"/>
                  <a:pt x="335" y="10"/>
                  <a:pt x="335" y="10"/>
                </a:cubicBezTo>
                <a:cubicBezTo>
                  <a:pt x="333" y="10"/>
                  <a:pt x="333" y="10"/>
                  <a:pt x="333" y="10"/>
                </a:cubicBezTo>
                <a:cubicBezTo>
                  <a:pt x="333" y="9"/>
                  <a:pt x="301" y="0"/>
                  <a:pt x="270" y="2"/>
                </a:cubicBezTo>
                <a:cubicBezTo>
                  <a:pt x="268" y="2"/>
                  <a:pt x="268" y="2"/>
                  <a:pt x="268" y="2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8"/>
                  <a:pt x="278" y="18"/>
                  <a:pt x="283" y="18"/>
                </a:cubicBezTo>
                <a:cubicBezTo>
                  <a:pt x="283" y="19"/>
                  <a:pt x="283" y="21"/>
                  <a:pt x="283" y="25"/>
                </a:cubicBezTo>
                <a:cubicBezTo>
                  <a:pt x="276" y="24"/>
                  <a:pt x="270" y="25"/>
                  <a:pt x="269" y="25"/>
                </a:cubicBezTo>
                <a:cubicBezTo>
                  <a:pt x="267" y="25"/>
                  <a:pt x="267" y="25"/>
                  <a:pt x="267" y="25"/>
                </a:cubicBezTo>
                <a:cubicBezTo>
                  <a:pt x="267" y="25"/>
                  <a:pt x="267" y="33"/>
                  <a:pt x="268" y="36"/>
                </a:cubicBezTo>
                <a:cubicBezTo>
                  <a:pt x="265" y="36"/>
                  <a:pt x="261" y="35"/>
                  <a:pt x="258" y="36"/>
                </a:cubicBezTo>
                <a:cubicBezTo>
                  <a:pt x="257" y="26"/>
                  <a:pt x="256" y="8"/>
                  <a:pt x="256" y="4"/>
                </a:cubicBezTo>
                <a:cubicBezTo>
                  <a:pt x="256" y="4"/>
                  <a:pt x="256" y="2"/>
                  <a:pt x="256" y="2"/>
                </a:cubicBezTo>
                <a:cubicBezTo>
                  <a:pt x="253" y="2"/>
                  <a:pt x="253" y="2"/>
                  <a:pt x="253" y="2"/>
                </a:cubicBezTo>
                <a:cubicBezTo>
                  <a:pt x="253" y="2"/>
                  <a:pt x="220" y="3"/>
                  <a:pt x="190" y="14"/>
                </a:cubicBezTo>
                <a:cubicBezTo>
                  <a:pt x="188" y="15"/>
                  <a:pt x="188" y="15"/>
                  <a:pt x="188" y="15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4" y="29"/>
                  <a:pt x="194" y="29"/>
                  <a:pt x="194" y="29"/>
                </a:cubicBezTo>
                <a:cubicBezTo>
                  <a:pt x="195" y="29"/>
                  <a:pt x="202" y="27"/>
                  <a:pt x="208" y="25"/>
                </a:cubicBezTo>
                <a:cubicBezTo>
                  <a:pt x="208" y="26"/>
                  <a:pt x="209" y="29"/>
                  <a:pt x="209" y="32"/>
                </a:cubicBezTo>
                <a:cubicBezTo>
                  <a:pt x="203" y="34"/>
                  <a:pt x="197" y="36"/>
                  <a:pt x="196" y="36"/>
                </a:cubicBezTo>
                <a:cubicBezTo>
                  <a:pt x="194" y="37"/>
                  <a:pt x="194" y="37"/>
                  <a:pt x="194" y="37"/>
                </a:cubicBezTo>
                <a:cubicBezTo>
                  <a:pt x="194" y="37"/>
                  <a:pt x="197" y="44"/>
                  <a:pt x="198" y="47"/>
                </a:cubicBezTo>
                <a:cubicBezTo>
                  <a:pt x="196" y="47"/>
                  <a:pt x="192" y="49"/>
                  <a:pt x="189" y="50"/>
                </a:cubicBezTo>
                <a:cubicBezTo>
                  <a:pt x="185" y="41"/>
                  <a:pt x="178" y="23"/>
                  <a:pt x="177" y="21"/>
                </a:cubicBezTo>
                <a:cubicBezTo>
                  <a:pt x="176" y="19"/>
                  <a:pt x="176" y="19"/>
                  <a:pt x="176" y="19"/>
                </a:cubicBezTo>
                <a:cubicBezTo>
                  <a:pt x="174" y="19"/>
                  <a:pt x="174" y="19"/>
                  <a:pt x="174" y="19"/>
                </a:cubicBezTo>
                <a:cubicBezTo>
                  <a:pt x="174" y="19"/>
                  <a:pt x="142" y="30"/>
                  <a:pt x="118" y="50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7" y="63"/>
                  <a:pt x="133" y="59"/>
                  <a:pt x="138" y="55"/>
                </a:cubicBezTo>
                <a:cubicBezTo>
                  <a:pt x="139" y="56"/>
                  <a:pt x="140" y="58"/>
                  <a:pt x="141" y="61"/>
                </a:cubicBezTo>
                <a:cubicBezTo>
                  <a:pt x="136" y="65"/>
                  <a:pt x="131" y="69"/>
                  <a:pt x="130" y="69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8" y="70"/>
                  <a:pt x="133" y="77"/>
                  <a:pt x="135" y="79"/>
                </a:cubicBezTo>
                <a:cubicBezTo>
                  <a:pt x="133" y="80"/>
                  <a:pt x="130" y="82"/>
                  <a:pt x="127" y="84"/>
                </a:cubicBezTo>
                <a:cubicBezTo>
                  <a:pt x="121" y="76"/>
                  <a:pt x="109" y="62"/>
                  <a:pt x="108" y="60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0"/>
                  <a:pt x="78" y="79"/>
                  <a:pt x="60" y="105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71" y="116"/>
                  <a:pt x="71" y="116"/>
                  <a:pt x="71" y="116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4"/>
                  <a:pt x="78" y="108"/>
                  <a:pt x="81" y="104"/>
                </a:cubicBezTo>
                <a:cubicBezTo>
                  <a:pt x="82" y="105"/>
                  <a:pt x="84" y="106"/>
                  <a:pt x="86" y="108"/>
                </a:cubicBezTo>
                <a:cubicBezTo>
                  <a:pt x="82" y="114"/>
                  <a:pt x="78" y="119"/>
                  <a:pt x="78" y="119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76" y="121"/>
                  <a:pt x="83" y="126"/>
                  <a:pt x="85" y="127"/>
                </a:cubicBezTo>
                <a:cubicBezTo>
                  <a:pt x="84" y="129"/>
                  <a:pt x="81" y="132"/>
                  <a:pt x="79" y="135"/>
                </a:cubicBezTo>
                <a:cubicBezTo>
                  <a:pt x="70" y="129"/>
                  <a:pt x="56" y="119"/>
                  <a:pt x="54" y="117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50" y="118"/>
                  <a:pt x="30" y="143"/>
                  <a:pt x="20" y="174"/>
                </a:cubicBezTo>
                <a:cubicBezTo>
                  <a:pt x="19" y="176"/>
                  <a:pt x="19" y="176"/>
                  <a:pt x="19" y="176"/>
                </a:cubicBezTo>
                <a:cubicBezTo>
                  <a:pt x="33" y="181"/>
                  <a:pt x="33" y="181"/>
                  <a:pt x="33" y="181"/>
                </a:cubicBezTo>
                <a:cubicBezTo>
                  <a:pt x="34" y="180"/>
                  <a:pt x="34" y="180"/>
                  <a:pt x="34" y="180"/>
                </a:cubicBezTo>
                <a:cubicBezTo>
                  <a:pt x="34" y="179"/>
                  <a:pt x="38" y="172"/>
                  <a:pt x="40" y="167"/>
                </a:cubicBezTo>
                <a:cubicBezTo>
                  <a:pt x="41" y="167"/>
                  <a:pt x="43" y="168"/>
                  <a:pt x="46" y="170"/>
                </a:cubicBezTo>
                <a:cubicBezTo>
                  <a:pt x="43" y="176"/>
                  <a:pt x="41" y="182"/>
                  <a:pt x="41" y="182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40" y="184"/>
                  <a:pt x="48" y="187"/>
                  <a:pt x="50" y="188"/>
                </a:cubicBezTo>
                <a:cubicBezTo>
                  <a:pt x="49" y="190"/>
                  <a:pt x="48" y="194"/>
                  <a:pt x="47" y="197"/>
                </a:cubicBezTo>
                <a:cubicBezTo>
                  <a:pt x="38" y="194"/>
                  <a:pt x="20" y="189"/>
                  <a:pt x="17" y="188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4" y="189"/>
                  <a:pt x="14" y="189"/>
                  <a:pt x="14" y="189"/>
                </a:cubicBezTo>
                <a:cubicBezTo>
                  <a:pt x="14" y="189"/>
                  <a:pt x="3" y="221"/>
                  <a:pt x="3" y="253"/>
                </a:cubicBezTo>
                <a:cubicBezTo>
                  <a:pt x="3" y="255"/>
                  <a:pt x="3" y="255"/>
                  <a:pt x="3" y="255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4"/>
                  <a:pt x="18" y="254"/>
                  <a:pt x="18" y="254"/>
                </a:cubicBezTo>
                <a:cubicBezTo>
                  <a:pt x="18" y="254"/>
                  <a:pt x="19" y="246"/>
                  <a:pt x="20" y="240"/>
                </a:cubicBezTo>
                <a:cubicBezTo>
                  <a:pt x="21" y="240"/>
                  <a:pt x="23" y="241"/>
                  <a:pt x="26" y="241"/>
                </a:cubicBezTo>
                <a:cubicBezTo>
                  <a:pt x="26" y="248"/>
                  <a:pt x="25" y="254"/>
                  <a:pt x="25" y="255"/>
                </a:cubicBezTo>
                <a:cubicBezTo>
                  <a:pt x="25" y="257"/>
                  <a:pt x="25" y="257"/>
                  <a:pt x="25" y="257"/>
                </a:cubicBezTo>
                <a:cubicBezTo>
                  <a:pt x="25" y="257"/>
                  <a:pt x="33" y="257"/>
                  <a:pt x="36" y="257"/>
                </a:cubicBezTo>
                <a:cubicBezTo>
                  <a:pt x="36" y="259"/>
                  <a:pt x="36" y="263"/>
                  <a:pt x="36" y="266"/>
                </a:cubicBezTo>
                <a:cubicBezTo>
                  <a:pt x="25" y="266"/>
                  <a:pt x="7" y="266"/>
                  <a:pt x="4" y="266"/>
                </a:cubicBezTo>
                <a:cubicBezTo>
                  <a:pt x="2" y="266"/>
                  <a:pt x="2" y="266"/>
                  <a:pt x="2" y="266"/>
                </a:cubicBezTo>
                <a:cubicBezTo>
                  <a:pt x="2" y="268"/>
                  <a:pt x="2" y="268"/>
                  <a:pt x="2" y="268"/>
                </a:cubicBezTo>
                <a:cubicBezTo>
                  <a:pt x="2" y="269"/>
                  <a:pt x="0" y="301"/>
                  <a:pt x="9" y="332"/>
                </a:cubicBezTo>
                <a:cubicBezTo>
                  <a:pt x="10" y="334"/>
                  <a:pt x="10" y="334"/>
                  <a:pt x="10" y="334"/>
                </a:cubicBezTo>
                <a:cubicBezTo>
                  <a:pt x="25" y="331"/>
                  <a:pt x="25" y="331"/>
                  <a:pt x="25" y="331"/>
                </a:cubicBezTo>
                <a:cubicBezTo>
                  <a:pt x="24" y="329"/>
                  <a:pt x="24" y="329"/>
                  <a:pt x="24" y="329"/>
                </a:cubicBezTo>
                <a:cubicBezTo>
                  <a:pt x="24" y="328"/>
                  <a:pt x="23" y="320"/>
                  <a:pt x="22" y="315"/>
                </a:cubicBezTo>
                <a:cubicBezTo>
                  <a:pt x="23" y="315"/>
                  <a:pt x="25" y="314"/>
                  <a:pt x="28" y="314"/>
                </a:cubicBezTo>
                <a:cubicBezTo>
                  <a:pt x="30" y="321"/>
                  <a:pt x="31" y="327"/>
                  <a:pt x="31" y="327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40" y="327"/>
                  <a:pt x="42" y="326"/>
                </a:cubicBezTo>
                <a:cubicBezTo>
                  <a:pt x="43" y="329"/>
                  <a:pt x="44" y="333"/>
                  <a:pt x="44" y="336"/>
                </a:cubicBezTo>
                <a:cubicBezTo>
                  <a:pt x="36" y="338"/>
                  <a:pt x="17" y="344"/>
                  <a:pt x="14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3" y="348"/>
                  <a:pt x="13" y="348"/>
                  <a:pt x="13" y="348"/>
                </a:cubicBezTo>
                <a:cubicBezTo>
                  <a:pt x="13" y="348"/>
                  <a:pt x="21" y="380"/>
                  <a:pt x="40" y="406"/>
                </a:cubicBezTo>
                <a:cubicBezTo>
                  <a:pt x="41" y="408"/>
                  <a:pt x="41" y="408"/>
                  <a:pt x="41" y="408"/>
                </a:cubicBezTo>
                <a:cubicBezTo>
                  <a:pt x="54" y="400"/>
                  <a:pt x="54" y="400"/>
                  <a:pt x="54" y="400"/>
                </a:cubicBezTo>
                <a:cubicBezTo>
                  <a:pt x="53" y="399"/>
                  <a:pt x="53" y="399"/>
                  <a:pt x="53" y="399"/>
                </a:cubicBezTo>
                <a:cubicBezTo>
                  <a:pt x="52" y="398"/>
                  <a:pt x="49" y="391"/>
                  <a:pt x="46" y="386"/>
                </a:cubicBezTo>
                <a:cubicBezTo>
                  <a:pt x="47" y="386"/>
                  <a:pt x="49" y="385"/>
                  <a:pt x="52" y="383"/>
                </a:cubicBezTo>
                <a:cubicBezTo>
                  <a:pt x="55" y="389"/>
                  <a:pt x="59" y="395"/>
                  <a:pt x="59" y="395"/>
                </a:cubicBezTo>
                <a:cubicBezTo>
                  <a:pt x="60" y="397"/>
                  <a:pt x="60" y="397"/>
                  <a:pt x="60" y="397"/>
                </a:cubicBezTo>
                <a:cubicBezTo>
                  <a:pt x="60" y="397"/>
                  <a:pt x="67" y="392"/>
                  <a:pt x="69" y="391"/>
                </a:cubicBezTo>
                <a:cubicBezTo>
                  <a:pt x="70" y="393"/>
                  <a:pt x="72" y="396"/>
                  <a:pt x="74" y="399"/>
                </a:cubicBezTo>
                <a:cubicBezTo>
                  <a:pt x="66" y="404"/>
                  <a:pt x="51" y="416"/>
                  <a:pt x="48" y="417"/>
                </a:cubicBezTo>
                <a:cubicBezTo>
                  <a:pt x="46" y="418"/>
                  <a:pt x="46" y="418"/>
                  <a:pt x="46" y="418"/>
                </a:cubicBezTo>
                <a:cubicBezTo>
                  <a:pt x="48" y="420"/>
                  <a:pt x="48" y="420"/>
                  <a:pt x="48" y="420"/>
                </a:cubicBezTo>
                <a:cubicBezTo>
                  <a:pt x="48" y="420"/>
                  <a:pt x="65" y="449"/>
                  <a:pt x="90" y="468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102" y="459"/>
                  <a:pt x="102" y="459"/>
                  <a:pt x="102" y="459"/>
                </a:cubicBezTo>
                <a:cubicBezTo>
                  <a:pt x="101" y="457"/>
                  <a:pt x="101" y="457"/>
                  <a:pt x="101" y="457"/>
                </a:cubicBezTo>
                <a:cubicBezTo>
                  <a:pt x="100" y="457"/>
                  <a:pt x="95" y="451"/>
                  <a:pt x="91" y="447"/>
                </a:cubicBezTo>
                <a:cubicBezTo>
                  <a:pt x="91" y="447"/>
                  <a:pt x="93" y="445"/>
                  <a:pt x="95" y="443"/>
                </a:cubicBezTo>
                <a:cubicBezTo>
                  <a:pt x="100" y="448"/>
                  <a:pt x="105" y="452"/>
                  <a:pt x="106" y="452"/>
                </a:cubicBezTo>
                <a:cubicBezTo>
                  <a:pt x="107" y="454"/>
                  <a:pt x="107" y="454"/>
                  <a:pt x="107" y="454"/>
                </a:cubicBezTo>
                <a:cubicBezTo>
                  <a:pt x="107" y="454"/>
                  <a:pt x="112" y="447"/>
                  <a:pt x="114" y="445"/>
                </a:cubicBezTo>
                <a:cubicBezTo>
                  <a:pt x="116" y="447"/>
                  <a:pt x="119" y="449"/>
                  <a:pt x="121" y="451"/>
                </a:cubicBezTo>
                <a:cubicBezTo>
                  <a:pt x="115" y="460"/>
                  <a:pt x="104" y="474"/>
                  <a:pt x="102" y="476"/>
                </a:cubicBezTo>
                <a:cubicBezTo>
                  <a:pt x="100" y="477"/>
                  <a:pt x="100" y="477"/>
                  <a:pt x="100" y="477"/>
                </a:cubicBezTo>
                <a:cubicBezTo>
                  <a:pt x="102" y="479"/>
                  <a:pt x="102" y="479"/>
                  <a:pt x="102" y="479"/>
                </a:cubicBezTo>
                <a:cubicBezTo>
                  <a:pt x="102" y="479"/>
                  <a:pt x="127" y="501"/>
                  <a:pt x="156" y="513"/>
                </a:cubicBezTo>
                <a:cubicBezTo>
                  <a:pt x="158" y="514"/>
                  <a:pt x="158" y="514"/>
                  <a:pt x="158" y="514"/>
                </a:cubicBezTo>
                <a:cubicBezTo>
                  <a:pt x="165" y="500"/>
                  <a:pt x="165" y="500"/>
                  <a:pt x="165" y="500"/>
                </a:cubicBezTo>
                <a:cubicBezTo>
                  <a:pt x="163" y="499"/>
                  <a:pt x="163" y="499"/>
                  <a:pt x="163" y="499"/>
                </a:cubicBezTo>
                <a:cubicBezTo>
                  <a:pt x="163" y="499"/>
                  <a:pt x="156" y="495"/>
                  <a:pt x="151" y="493"/>
                </a:cubicBezTo>
                <a:cubicBezTo>
                  <a:pt x="152" y="492"/>
                  <a:pt x="153" y="490"/>
                  <a:pt x="154" y="487"/>
                </a:cubicBezTo>
                <a:cubicBezTo>
                  <a:pt x="160" y="490"/>
                  <a:pt x="166" y="493"/>
                  <a:pt x="167" y="493"/>
                </a:cubicBezTo>
                <a:cubicBezTo>
                  <a:pt x="169" y="494"/>
                  <a:pt x="169" y="494"/>
                  <a:pt x="169" y="494"/>
                </a:cubicBezTo>
                <a:cubicBezTo>
                  <a:pt x="169" y="494"/>
                  <a:pt x="172" y="487"/>
                  <a:pt x="173" y="484"/>
                </a:cubicBezTo>
                <a:cubicBezTo>
                  <a:pt x="175" y="485"/>
                  <a:pt x="179" y="487"/>
                  <a:pt x="181" y="488"/>
                </a:cubicBezTo>
                <a:cubicBezTo>
                  <a:pt x="179" y="494"/>
                  <a:pt x="170" y="514"/>
                  <a:pt x="169" y="516"/>
                </a:cubicBezTo>
                <a:cubicBezTo>
                  <a:pt x="168" y="518"/>
                  <a:pt x="168" y="518"/>
                  <a:pt x="168" y="518"/>
                </a:cubicBezTo>
                <a:cubicBezTo>
                  <a:pt x="170" y="519"/>
                  <a:pt x="170" y="519"/>
                  <a:pt x="170" y="519"/>
                </a:cubicBezTo>
                <a:cubicBezTo>
                  <a:pt x="170" y="519"/>
                  <a:pt x="200" y="532"/>
                  <a:pt x="231" y="535"/>
                </a:cubicBezTo>
                <a:cubicBezTo>
                  <a:pt x="233" y="535"/>
                  <a:pt x="233" y="535"/>
                  <a:pt x="233" y="535"/>
                </a:cubicBezTo>
                <a:cubicBezTo>
                  <a:pt x="236" y="520"/>
                  <a:pt x="236" y="520"/>
                  <a:pt x="236" y="520"/>
                </a:cubicBezTo>
                <a:cubicBezTo>
                  <a:pt x="234" y="520"/>
                  <a:pt x="234" y="520"/>
                  <a:pt x="234" y="520"/>
                </a:cubicBezTo>
                <a:cubicBezTo>
                  <a:pt x="233" y="520"/>
                  <a:pt x="226" y="518"/>
                  <a:pt x="220" y="517"/>
                </a:cubicBezTo>
                <a:cubicBezTo>
                  <a:pt x="220" y="516"/>
                  <a:pt x="221" y="514"/>
                  <a:pt x="222" y="511"/>
                </a:cubicBezTo>
                <a:cubicBezTo>
                  <a:pt x="228" y="512"/>
                  <a:pt x="235" y="512"/>
                  <a:pt x="235" y="513"/>
                </a:cubicBezTo>
                <a:cubicBezTo>
                  <a:pt x="237" y="513"/>
                  <a:pt x="237" y="513"/>
                  <a:pt x="237" y="513"/>
                </a:cubicBezTo>
                <a:cubicBezTo>
                  <a:pt x="237" y="513"/>
                  <a:pt x="238" y="505"/>
                  <a:pt x="238" y="502"/>
                </a:cubicBezTo>
                <a:cubicBezTo>
                  <a:pt x="241" y="502"/>
                  <a:pt x="245" y="503"/>
                  <a:pt x="248" y="503"/>
                </a:cubicBezTo>
                <a:cubicBezTo>
                  <a:pt x="247" y="514"/>
                  <a:pt x="245" y="532"/>
                  <a:pt x="245" y="535"/>
                </a:cubicBezTo>
                <a:cubicBezTo>
                  <a:pt x="244" y="537"/>
                  <a:pt x="244" y="537"/>
                  <a:pt x="244" y="537"/>
                </a:cubicBezTo>
                <a:cubicBezTo>
                  <a:pt x="247" y="537"/>
                  <a:pt x="247" y="537"/>
                  <a:pt x="247" y="537"/>
                </a:cubicBezTo>
                <a:cubicBezTo>
                  <a:pt x="247" y="537"/>
                  <a:pt x="279" y="542"/>
                  <a:pt x="310" y="536"/>
                </a:cubicBezTo>
                <a:cubicBezTo>
                  <a:pt x="310" y="536"/>
                  <a:pt x="310" y="536"/>
                  <a:pt x="310" y="536"/>
                </a:cubicBezTo>
                <a:close/>
                <a:moveTo>
                  <a:pt x="400" y="500"/>
                </a:moveTo>
                <a:cubicBezTo>
                  <a:pt x="397" y="493"/>
                  <a:pt x="386" y="474"/>
                  <a:pt x="385" y="473"/>
                </a:cubicBezTo>
                <a:cubicBezTo>
                  <a:pt x="384" y="471"/>
                  <a:pt x="384" y="471"/>
                  <a:pt x="384" y="471"/>
                </a:cubicBezTo>
                <a:cubicBezTo>
                  <a:pt x="382" y="472"/>
                  <a:pt x="382" y="472"/>
                  <a:pt x="382" y="472"/>
                </a:cubicBezTo>
                <a:cubicBezTo>
                  <a:pt x="378" y="474"/>
                  <a:pt x="370" y="478"/>
                  <a:pt x="370" y="478"/>
                </a:cubicBezTo>
                <a:cubicBezTo>
                  <a:pt x="367" y="479"/>
                  <a:pt x="367" y="479"/>
                  <a:pt x="367" y="479"/>
                </a:cubicBezTo>
                <a:cubicBezTo>
                  <a:pt x="367" y="479"/>
                  <a:pt x="372" y="486"/>
                  <a:pt x="373" y="488"/>
                </a:cubicBezTo>
                <a:cubicBezTo>
                  <a:pt x="371" y="490"/>
                  <a:pt x="367" y="491"/>
                  <a:pt x="363" y="493"/>
                </a:cubicBezTo>
                <a:cubicBezTo>
                  <a:pt x="362" y="489"/>
                  <a:pt x="359" y="484"/>
                  <a:pt x="359" y="484"/>
                </a:cubicBezTo>
                <a:cubicBezTo>
                  <a:pt x="358" y="484"/>
                  <a:pt x="358" y="484"/>
                  <a:pt x="358" y="484"/>
                </a:cubicBezTo>
                <a:cubicBezTo>
                  <a:pt x="357" y="484"/>
                  <a:pt x="351" y="485"/>
                  <a:pt x="346" y="487"/>
                </a:cubicBezTo>
                <a:cubicBezTo>
                  <a:pt x="345" y="485"/>
                  <a:pt x="345" y="483"/>
                  <a:pt x="344" y="481"/>
                </a:cubicBezTo>
                <a:cubicBezTo>
                  <a:pt x="350" y="478"/>
                  <a:pt x="371" y="471"/>
                  <a:pt x="388" y="460"/>
                </a:cubicBezTo>
                <a:cubicBezTo>
                  <a:pt x="390" y="463"/>
                  <a:pt x="406" y="488"/>
                  <a:pt x="406" y="488"/>
                </a:cubicBezTo>
                <a:cubicBezTo>
                  <a:pt x="407" y="487"/>
                  <a:pt x="407" y="487"/>
                  <a:pt x="407" y="487"/>
                </a:cubicBezTo>
                <a:cubicBezTo>
                  <a:pt x="415" y="484"/>
                  <a:pt x="421" y="479"/>
                  <a:pt x="421" y="479"/>
                </a:cubicBezTo>
                <a:cubicBezTo>
                  <a:pt x="422" y="477"/>
                  <a:pt x="422" y="477"/>
                  <a:pt x="422" y="477"/>
                </a:cubicBezTo>
                <a:cubicBezTo>
                  <a:pt x="422" y="477"/>
                  <a:pt x="418" y="470"/>
                  <a:pt x="416" y="468"/>
                </a:cubicBezTo>
                <a:cubicBezTo>
                  <a:pt x="418" y="467"/>
                  <a:pt x="421" y="465"/>
                  <a:pt x="423" y="462"/>
                </a:cubicBezTo>
                <a:cubicBezTo>
                  <a:pt x="426" y="465"/>
                  <a:pt x="430" y="471"/>
                  <a:pt x="430" y="471"/>
                </a:cubicBezTo>
                <a:cubicBezTo>
                  <a:pt x="432" y="469"/>
                  <a:pt x="432" y="469"/>
                  <a:pt x="432" y="469"/>
                </a:cubicBezTo>
                <a:cubicBezTo>
                  <a:pt x="435" y="467"/>
                  <a:pt x="440" y="462"/>
                  <a:pt x="442" y="460"/>
                </a:cubicBezTo>
                <a:cubicBezTo>
                  <a:pt x="444" y="461"/>
                  <a:pt x="446" y="464"/>
                  <a:pt x="447" y="465"/>
                </a:cubicBezTo>
                <a:cubicBezTo>
                  <a:pt x="429" y="484"/>
                  <a:pt x="407" y="497"/>
                  <a:pt x="400" y="500"/>
                </a:cubicBezTo>
                <a:cubicBezTo>
                  <a:pt x="400" y="500"/>
                  <a:pt x="400" y="500"/>
                  <a:pt x="400" y="500"/>
                </a:cubicBezTo>
                <a:close/>
                <a:moveTo>
                  <a:pt x="265" y="524"/>
                </a:moveTo>
                <a:cubicBezTo>
                  <a:pt x="265" y="520"/>
                  <a:pt x="266" y="489"/>
                  <a:pt x="266" y="489"/>
                </a:cubicBezTo>
                <a:cubicBezTo>
                  <a:pt x="264" y="489"/>
                  <a:pt x="264" y="489"/>
                  <a:pt x="264" y="489"/>
                </a:cubicBezTo>
                <a:cubicBezTo>
                  <a:pt x="239" y="489"/>
                  <a:pt x="213" y="481"/>
                  <a:pt x="213" y="481"/>
                </a:cubicBezTo>
                <a:cubicBezTo>
                  <a:pt x="211" y="480"/>
                  <a:pt x="211" y="480"/>
                  <a:pt x="211" y="480"/>
                </a:cubicBezTo>
                <a:cubicBezTo>
                  <a:pt x="207" y="495"/>
                  <a:pt x="207" y="495"/>
                  <a:pt x="207" y="495"/>
                </a:cubicBezTo>
                <a:cubicBezTo>
                  <a:pt x="209" y="495"/>
                  <a:pt x="209" y="495"/>
                  <a:pt x="209" y="495"/>
                </a:cubicBezTo>
                <a:cubicBezTo>
                  <a:pt x="212" y="496"/>
                  <a:pt x="217" y="498"/>
                  <a:pt x="220" y="499"/>
                </a:cubicBezTo>
                <a:cubicBezTo>
                  <a:pt x="220" y="500"/>
                  <a:pt x="219" y="502"/>
                  <a:pt x="218" y="506"/>
                </a:cubicBezTo>
                <a:cubicBezTo>
                  <a:pt x="214" y="505"/>
                  <a:pt x="210" y="504"/>
                  <a:pt x="207" y="503"/>
                </a:cubicBezTo>
                <a:cubicBezTo>
                  <a:pt x="205" y="502"/>
                  <a:pt x="205" y="502"/>
                  <a:pt x="205" y="502"/>
                </a:cubicBezTo>
                <a:cubicBezTo>
                  <a:pt x="205" y="502"/>
                  <a:pt x="203" y="511"/>
                  <a:pt x="202" y="514"/>
                </a:cubicBezTo>
                <a:cubicBezTo>
                  <a:pt x="200" y="513"/>
                  <a:pt x="195" y="512"/>
                  <a:pt x="191" y="510"/>
                </a:cubicBezTo>
                <a:cubicBezTo>
                  <a:pt x="193" y="507"/>
                  <a:pt x="203" y="479"/>
                  <a:pt x="203" y="479"/>
                </a:cubicBezTo>
                <a:cubicBezTo>
                  <a:pt x="201" y="478"/>
                  <a:pt x="201" y="478"/>
                  <a:pt x="201" y="478"/>
                </a:cubicBezTo>
                <a:cubicBezTo>
                  <a:pt x="177" y="471"/>
                  <a:pt x="155" y="456"/>
                  <a:pt x="155" y="456"/>
                </a:cubicBezTo>
                <a:cubicBezTo>
                  <a:pt x="153" y="455"/>
                  <a:pt x="153" y="455"/>
                  <a:pt x="153" y="455"/>
                </a:cubicBezTo>
                <a:cubicBezTo>
                  <a:pt x="145" y="468"/>
                  <a:pt x="145" y="468"/>
                  <a:pt x="145" y="468"/>
                </a:cubicBezTo>
                <a:cubicBezTo>
                  <a:pt x="147" y="469"/>
                  <a:pt x="147" y="469"/>
                  <a:pt x="147" y="469"/>
                </a:cubicBezTo>
                <a:cubicBezTo>
                  <a:pt x="150" y="470"/>
                  <a:pt x="154" y="474"/>
                  <a:pt x="156" y="475"/>
                </a:cubicBezTo>
                <a:cubicBezTo>
                  <a:pt x="156" y="476"/>
                  <a:pt x="154" y="479"/>
                  <a:pt x="153" y="481"/>
                </a:cubicBezTo>
                <a:cubicBezTo>
                  <a:pt x="149" y="479"/>
                  <a:pt x="145" y="477"/>
                  <a:pt x="143" y="476"/>
                </a:cubicBezTo>
                <a:cubicBezTo>
                  <a:pt x="141" y="474"/>
                  <a:pt x="141" y="474"/>
                  <a:pt x="141" y="474"/>
                </a:cubicBezTo>
                <a:cubicBezTo>
                  <a:pt x="141" y="474"/>
                  <a:pt x="136" y="482"/>
                  <a:pt x="135" y="484"/>
                </a:cubicBezTo>
                <a:cubicBezTo>
                  <a:pt x="133" y="483"/>
                  <a:pt x="129" y="480"/>
                  <a:pt x="126" y="477"/>
                </a:cubicBezTo>
                <a:cubicBezTo>
                  <a:pt x="128" y="474"/>
                  <a:pt x="145" y="450"/>
                  <a:pt x="145" y="450"/>
                </a:cubicBezTo>
                <a:cubicBezTo>
                  <a:pt x="143" y="448"/>
                  <a:pt x="143" y="448"/>
                  <a:pt x="143" y="448"/>
                </a:cubicBezTo>
                <a:cubicBezTo>
                  <a:pt x="123" y="435"/>
                  <a:pt x="105" y="413"/>
                  <a:pt x="105" y="413"/>
                </a:cubicBezTo>
                <a:cubicBezTo>
                  <a:pt x="103" y="411"/>
                  <a:pt x="103" y="411"/>
                  <a:pt x="103" y="411"/>
                </a:cubicBezTo>
                <a:cubicBezTo>
                  <a:pt x="92" y="422"/>
                  <a:pt x="92" y="422"/>
                  <a:pt x="92" y="422"/>
                </a:cubicBezTo>
                <a:cubicBezTo>
                  <a:pt x="93" y="423"/>
                  <a:pt x="93" y="423"/>
                  <a:pt x="93" y="423"/>
                </a:cubicBezTo>
                <a:cubicBezTo>
                  <a:pt x="96" y="425"/>
                  <a:pt x="99" y="430"/>
                  <a:pt x="100" y="432"/>
                </a:cubicBezTo>
                <a:cubicBezTo>
                  <a:pt x="100" y="433"/>
                  <a:pt x="98" y="435"/>
                  <a:pt x="95" y="437"/>
                </a:cubicBezTo>
                <a:cubicBezTo>
                  <a:pt x="92" y="434"/>
                  <a:pt x="89" y="431"/>
                  <a:pt x="88" y="429"/>
                </a:cubicBezTo>
                <a:cubicBezTo>
                  <a:pt x="86" y="427"/>
                  <a:pt x="86" y="427"/>
                  <a:pt x="86" y="427"/>
                </a:cubicBezTo>
                <a:cubicBezTo>
                  <a:pt x="86" y="427"/>
                  <a:pt x="79" y="433"/>
                  <a:pt x="77" y="435"/>
                </a:cubicBezTo>
                <a:cubicBezTo>
                  <a:pt x="76" y="433"/>
                  <a:pt x="73" y="429"/>
                  <a:pt x="70" y="426"/>
                </a:cubicBezTo>
                <a:cubicBezTo>
                  <a:pt x="73" y="424"/>
                  <a:pt x="97" y="404"/>
                  <a:pt x="97" y="404"/>
                </a:cubicBezTo>
                <a:cubicBezTo>
                  <a:pt x="96" y="403"/>
                  <a:pt x="96" y="403"/>
                  <a:pt x="96" y="403"/>
                </a:cubicBezTo>
                <a:cubicBezTo>
                  <a:pt x="80" y="384"/>
                  <a:pt x="69" y="358"/>
                  <a:pt x="69" y="357"/>
                </a:cubicBezTo>
                <a:cubicBezTo>
                  <a:pt x="68" y="355"/>
                  <a:pt x="68" y="355"/>
                  <a:pt x="68" y="355"/>
                </a:cubicBezTo>
                <a:cubicBezTo>
                  <a:pt x="54" y="362"/>
                  <a:pt x="54" y="362"/>
                  <a:pt x="54" y="362"/>
                </a:cubicBezTo>
                <a:cubicBezTo>
                  <a:pt x="55" y="364"/>
                  <a:pt x="55" y="364"/>
                  <a:pt x="55" y="364"/>
                </a:cubicBezTo>
                <a:cubicBezTo>
                  <a:pt x="57" y="366"/>
                  <a:pt x="59" y="372"/>
                  <a:pt x="60" y="375"/>
                </a:cubicBezTo>
                <a:cubicBezTo>
                  <a:pt x="59" y="375"/>
                  <a:pt x="56" y="376"/>
                  <a:pt x="53" y="378"/>
                </a:cubicBezTo>
                <a:cubicBezTo>
                  <a:pt x="51" y="374"/>
                  <a:pt x="49" y="370"/>
                  <a:pt x="48" y="368"/>
                </a:cubicBezTo>
                <a:cubicBezTo>
                  <a:pt x="48" y="366"/>
                  <a:pt x="48" y="366"/>
                  <a:pt x="48" y="366"/>
                </a:cubicBezTo>
                <a:cubicBezTo>
                  <a:pt x="48" y="366"/>
                  <a:pt x="39" y="369"/>
                  <a:pt x="37" y="370"/>
                </a:cubicBezTo>
                <a:cubicBezTo>
                  <a:pt x="36" y="368"/>
                  <a:pt x="34" y="364"/>
                  <a:pt x="33" y="360"/>
                </a:cubicBezTo>
                <a:cubicBezTo>
                  <a:pt x="36" y="358"/>
                  <a:pt x="65" y="347"/>
                  <a:pt x="65" y="347"/>
                </a:cubicBezTo>
                <a:cubicBezTo>
                  <a:pt x="64" y="345"/>
                  <a:pt x="64" y="345"/>
                  <a:pt x="64" y="345"/>
                </a:cubicBezTo>
                <a:cubicBezTo>
                  <a:pt x="55" y="322"/>
                  <a:pt x="53" y="295"/>
                  <a:pt x="53" y="295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38" y="294"/>
                  <a:pt x="38" y="294"/>
                  <a:pt x="38" y="294"/>
                </a:cubicBezTo>
                <a:cubicBezTo>
                  <a:pt x="38" y="297"/>
                  <a:pt x="38" y="297"/>
                  <a:pt x="38" y="297"/>
                </a:cubicBezTo>
                <a:cubicBezTo>
                  <a:pt x="38" y="299"/>
                  <a:pt x="39" y="304"/>
                  <a:pt x="39" y="307"/>
                </a:cubicBezTo>
                <a:cubicBezTo>
                  <a:pt x="39" y="308"/>
                  <a:pt x="39" y="308"/>
                  <a:pt x="39" y="308"/>
                </a:cubicBezTo>
                <a:cubicBezTo>
                  <a:pt x="37" y="308"/>
                  <a:pt x="35" y="309"/>
                  <a:pt x="32" y="309"/>
                </a:cubicBezTo>
                <a:cubicBezTo>
                  <a:pt x="31" y="305"/>
                  <a:pt x="30" y="301"/>
                  <a:pt x="30" y="298"/>
                </a:cubicBezTo>
                <a:cubicBezTo>
                  <a:pt x="30" y="296"/>
                  <a:pt x="30" y="296"/>
                  <a:pt x="30" y="296"/>
                </a:cubicBezTo>
                <a:cubicBezTo>
                  <a:pt x="30" y="296"/>
                  <a:pt x="21" y="296"/>
                  <a:pt x="18" y="297"/>
                </a:cubicBezTo>
                <a:cubicBezTo>
                  <a:pt x="18" y="295"/>
                  <a:pt x="18" y="292"/>
                  <a:pt x="18" y="288"/>
                </a:cubicBezTo>
                <a:cubicBezTo>
                  <a:pt x="18" y="287"/>
                  <a:pt x="18" y="286"/>
                  <a:pt x="18" y="285"/>
                </a:cubicBezTo>
                <a:cubicBezTo>
                  <a:pt x="21" y="285"/>
                  <a:pt x="52" y="284"/>
                  <a:pt x="52" y="284"/>
                </a:cubicBezTo>
                <a:cubicBezTo>
                  <a:pt x="52" y="281"/>
                  <a:pt x="52" y="281"/>
                  <a:pt x="52" y="281"/>
                </a:cubicBezTo>
                <a:cubicBezTo>
                  <a:pt x="51" y="278"/>
                  <a:pt x="51" y="274"/>
                  <a:pt x="51" y="271"/>
                </a:cubicBezTo>
                <a:cubicBezTo>
                  <a:pt x="51" y="250"/>
                  <a:pt x="55" y="230"/>
                  <a:pt x="55" y="230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41" y="225"/>
                  <a:pt x="41" y="225"/>
                  <a:pt x="41" y="225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40" y="230"/>
                  <a:pt x="39" y="236"/>
                  <a:pt x="38" y="238"/>
                </a:cubicBezTo>
                <a:cubicBezTo>
                  <a:pt x="37" y="238"/>
                  <a:pt x="34" y="238"/>
                  <a:pt x="31" y="237"/>
                </a:cubicBezTo>
                <a:cubicBezTo>
                  <a:pt x="31" y="233"/>
                  <a:pt x="32" y="229"/>
                  <a:pt x="32" y="226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33" y="224"/>
                  <a:pt x="24" y="222"/>
                  <a:pt x="22" y="222"/>
                </a:cubicBezTo>
                <a:cubicBezTo>
                  <a:pt x="22" y="219"/>
                  <a:pt x="23" y="215"/>
                  <a:pt x="24" y="211"/>
                </a:cubicBezTo>
                <a:cubicBezTo>
                  <a:pt x="28" y="212"/>
                  <a:pt x="57" y="218"/>
                  <a:pt x="57" y="218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63" y="192"/>
                  <a:pt x="77" y="168"/>
                  <a:pt x="77" y="168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65" y="159"/>
                  <a:pt x="65" y="159"/>
                  <a:pt x="65" y="159"/>
                </a:cubicBezTo>
                <a:cubicBezTo>
                  <a:pt x="64" y="161"/>
                  <a:pt x="64" y="161"/>
                  <a:pt x="64" y="161"/>
                </a:cubicBezTo>
                <a:cubicBezTo>
                  <a:pt x="62" y="164"/>
                  <a:pt x="59" y="168"/>
                  <a:pt x="58" y="171"/>
                </a:cubicBezTo>
                <a:cubicBezTo>
                  <a:pt x="57" y="170"/>
                  <a:pt x="54" y="169"/>
                  <a:pt x="51" y="168"/>
                </a:cubicBezTo>
                <a:cubicBezTo>
                  <a:pt x="53" y="164"/>
                  <a:pt x="55" y="160"/>
                  <a:pt x="56" y="158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7" y="156"/>
                  <a:pt x="50" y="151"/>
                  <a:pt x="47" y="150"/>
                </a:cubicBezTo>
                <a:cubicBezTo>
                  <a:pt x="49" y="148"/>
                  <a:pt x="51" y="144"/>
                  <a:pt x="53" y="140"/>
                </a:cubicBezTo>
                <a:cubicBezTo>
                  <a:pt x="56" y="142"/>
                  <a:pt x="83" y="158"/>
                  <a:pt x="83" y="158"/>
                </a:cubicBezTo>
                <a:cubicBezTo>
                  <a:pt x="84" y="156"/>
                  <a:pt x="84" y="156"/>
                  <a:pt x="84" y="156"/>
                </a:cubicBezTo>
                <a:cubicBezTo>
                  <a:pt x="96" y="135"/>
                  <a:pt x="116" y="116"/>
                  <a:pt x="116" y="116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05" y="105"/>
                  <a:pt x="105" y="105"/>
                  <a:pt x="105" y="105"/>
                </a:cubicBezTo>
                <a:cubicBezTo>
                  <a:pt x="104" y="107"/>
                  <a:pt x="99" y="111"/>
                  <a:pt x="97" y="113"/>
                </a:cubicBezTo>
                <a:cubicBezTo>
                  <a:pt x="96" y="112"/>
                  <a:pt x="94" y="110"/>
                  <a:pt x="92" y="108"/>
                </a:cubicBezTo>
                <a:cubicBezTo>
                  <a:pt x="95" y="105"/>
                  <a:pt x="97" y="102"/>
                  <a:pt x="99" y="100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95" y="92"/>
                  <a:pt x="93" y="90"/>
                </a:cubicBezTo>
                <a:cubicBezTo>
                  <a:pt x="95" y="88"/>
                  <a:pt x="98" y="85"/>
                  <a:pt x="101" y="82"/>
                </a:cubicBezTo>
                <a:cubicBezTo>
                  <a:pt x="104" y="85"/>
                  <a:pt x="124" y="108"/>
                  <a:pt x="124" y="108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44" y="89"/>
                  <a:pt x="168" y="77"/>
                  <a:pt x="168" y="77"/>
                </a:cubicBezTo>
                <a:cubicBezTo>
                  <a:pt x="170" y="76"/>
                  <a:pt x="170" y="76"/>
                  <a:pt x="170" y="76"/>
                </a:cubicBezTo>
                <a:cubicBezTo>
                  <a:pt x="163" y="62"/>
                  <a:pt x="163" y="62"/>
                  <a:pt x="163" y="62"/>
                </a:cubicBezTo>
                <a:cubicBezTo>
                  <a:pt x="161" y="63"/>
                  <a:pt x="161" y="63"/>
                  <a:pt x="161" y="63"/>
                </a:cubicBezTo>
                <a:cubicBezTo>
                  <a:pt x="159" y="65"/>
                  <a:pt x="153" y="67"/>
                  <a:pt x="151" y="68"/>
                </a:cubicBezTo>
                <a:cubicBezTo>
                  <a:pt x="150" y="67"/>
                  <a:pt x="149" y="65"/>
                  <a:pt x="147" y="62"/>
                </a:cubicBezTo>
                <a:cubicBezTo>
                  <a:pt x="151" y="60"/>
                  <a:pt x="154" y="58"/>
                  <a:pt x="157" y="57"/>
                </a:cubicBezTo>
                <a:cubicBezTo>
                  <a:pt x="159" y="56"/>
                  <a:pt x="159" y="56"/>
                  <a:pt x="159" y="56"/>
                </a:cubicBezTo>
                <a:cubicBezTo>
                  <a:pt x="159" y="56"/>
                  <a:pt x="155" y="48"/>
                  <a:pt x="153" y="45"/>
                </a:cubicBezTo>
                <a:cubicBezTo>
                  <a:pt x="156" y="44"/>
                  <a:pt x="159" y="42"/>
                  <a:pt x="164" y="41"/>
                </a:cubicBezTo>
                <a:cubicBezTo>
                  <a:pt x="165" y="44"/>
                  <a:pt x="178" y="71"/>
                  <a:pt x="178" y="71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203" y="60"/>
                  <a:pt x="230" y="55"/>
                  <a:pt x="231" y="55"/>
                </a:cubicBezTo>
                <a:cubicBezTo>
                  <a:pt x="233" y="54"/>
                  <a:pt x="233" y="54"/>
                  <a:pt x="233" y="54"/>
                </a:cubicBezTo>
                <a:cubicBezTo>
                  <a:pt x="230" y="39"/>
                  <a:pt x="230" y="39"/>
                  <a:pt x="230" y="39"/>
                </a:cubicBezTo>
                <a:cubicBezTo>
                  <a:pt x="227" y="40"/>
                  <a:pt x="227" y="40"/>
                  <a:pt x="227" y="40"/>
                </a:cubicBezTo>
                <a:cubicBezTo>
                  <a:pt x="225" y="41"/>
                  <a:pt x="219" y="41"/>
                  <a:pt x="216" y="41"/>
                </a:cubicBezTo>
                <a:cubicBezTo>
                  <a:pt x="216" y="40"/>
                  <a:pt x="215" y="38"/>
                  <a:pt x="214" y="35"/>
                </a:cubicBezTo>
                <a:cubicBezTo>
                  <a:pt x="219" y="33"/>
                  <a:pt x="223" y="32"/>
                  <a:pt x="225" y="32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27" y="32"/>
                  <a:pt x="226" y="23"/>
                  <a:pt x="226" y="20"/>
                </a:cubicBezTo>
                <a:cubicBezTo>
                  <a:pt x="228" y="20"/>
                  <a:pt x="232" y="19"/>
                  <a:pt x="237" y="19"/>
                </a:cubicBezTo>
                <a:cubicBezTo>
                  <a:pt x="237" y="22"/>
                  <a:pt x="242" y="53"/>
                  <a:pt x="242" y="53"/>
                </a:cubicBezTo>
                <a:cubicBezTo>
                  <a:pt x="244" y="52"/>
                  <a:pt x="244" y="52"/>
                  <a:pt x="244" y="52"/>
                </a:cubicBezTo>
                <a:cubicBezTo>
                  <a:pt x="268" y="49"/>
                  <a:pt x="296" y="53"/>
                  <a:pt x="296" y="53"/>
                </a:cubicBezTo>
                <a:cubicBezTo>
                  <a:pt x="298" y="53"/>
                  <a:pt x="298" y="53"/>
                  <a:pt x="298" y="53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297" y="38"/>
                  <a:pt x="297" y="38"/>
                  <a:pt x="297" y="38"/>
                </a:cubicBezTo>
                <a:cubicBezTo>
                  <a:pt x="294" y="38"/>
                  <a:pt x="289" y="37"/>
                  <a:pt x="286" y="36"/>
                </a:cubicBezTo>
                <a:cubicBezTo>
                  <a:pt x="286" y="35"/>
                  <a:pt x="286" y="32"/>
                  <a:pt x="287" y="29"/>
                </a:cubicBezTo>
                <a:cubicBezTo>
                  <a:pt x="291" y="29"/>
                  <a:pt x="295" y="29"/>
                  <a:pt x="298" y="30"/>
                </a:cubicBezTo>
                <a:cubicBezTo>
                  <a:pt x="300" y="30"/>
                  <a:pt x="300" y="30"/>
                  <a:pt x="300" y="30"/>
                </a:cubicBezTo>
                <a:cubicBezTo>
                  <a:pt x="300" y="30"/>
                  <a:pt x="301" y="22"/>
                  <a:pt x="302" y="19"/>
                </a:cubicBezTo>
                <a:cubicBezTo>
                  <a:pt x="304" y="19"/>
                  <a:pt x="309" y="20"/>
                  <a:pt x="313" y="21"/>
                </a:cubicBezTo>
                <a:cubicBezTo>
                  <a:pt x="312" y="24"/>
                  <a:pt x="307" y="54"/>
                  <a:pt x="307" y="54"/>
                </a:cubicBezTo>
                <a:cubicBezTo>
                  <a:pt x="309" y="55"/>
                  <a:pt x="309" y="55"/>
                  <a:pt x="309" y="55"/>
                </a:cubicBezTo>
                <a:cubicBezTo>
                  <a:pt x="333" y="59"/>
                  <a:pt x="358" y="71"/>
                  <a:pt x="358" y="71"/>
                </a:cubicBezTo>
                <a:cubicBezTo>
                  <a:pt x="360" y="72"/>
                  <a:pt x="360" y="72"/>
                  <a:pt x="360" y="72"/>
                </a:cubicBezTo>
                <a:cubicBezTo>
                  <a:pt x="366" y="57"/>
                  <a:pt x="366" y="57"/>
                  <a:pt x="366" y="57"/>
                </a:cubicBezTo>
                <a:cubicBezTo>
                  <a:pt x="364" y="57"/>
                  <a:pt x="364" y="57"/>
                  <a:pt x="364" y="57"/>
                </a:cubicBezTo>
                <a:cubicBezTo>
                  <a:pt x="361" y="56"/>
                  <a:pt x="356" y="53"/>
                  <a:pt x="354" y="51"/>
                </a:cubicBezTo>
                <a:cubicBezTo>
                  <a:pt x="354" y="50"/>
                  <a:pt x="355" y="48"/>
                  <a:pt x="356" y="45"/>
                </a:cubicBezTo>
                <a:cubicBezTo>
                  <a:pt x="360" y="46"/>
                  <a:pt x="364" y="48"/>
                  <a:pt x="367" y="49"/>
                </a:cubicBezTo>
                <a:cubicBezTo>
                  <a:pt x="369" y="50"/>
                  <a:pt x="369" y="50"/>
                  <a:pt x="369" y="50"/>
                </a:cubicBezTo>
                <a:cubicBezTo>
                  <a:pt x="369" y="50"/>
                  <a:pt x="373" y="42"/>
                  <a:pt x="374" y="40"/>
                </a:cubicBezTo>
                <a:cubicBezTo>
                  <a:pt x="376" y="41"/>
                  <a:pt x="380" y="42"/>
                  <a:pt x="384" y="45"/>
                </a:cubicBezTo>
                <a:cubicBezTo>
                  <a:pt x="382" y="48"/>
                  <a:pt x="368" y="75"/>
                  <a:pt x="368" y="75"/>
                </a:cubicBezTo>
                <a:cubicBezTo>
                  <a:pt x="370" y="76"/>
                  <a:pt x="370" y="76"/>
                  <a:pt x="370" y="76"/>
                </a:cubicBezTo>
                <a:cubicBezTo>
                  <a:pt x="392" y="87"/>
                  <a:pt x="412" y="106"/>
                  <a:pt x="412" y="106"/>
                </a:cubicBezTo>
                <a:cubicBezTo>
                  <a:pt x="414" y="107"/>
                  <a:pt x="414" y="107"/>
                  <a:pt x="414" y="107"/>
                </a:cubicBezTo>
                <a:cubicBezTo>
                  <a:pt x="424" y="96"/>
                  <a:pt x="424" y="96"/>
                  <a:pt x="424" y="96"/>
                </a:cubicBezTo>
                <a:cubicBezTo>
                  <a:pt x="422" y="94"/>
                  <a:pt x="422" y="94"/>
                  <a:pt x="422" y="94"/>
                </a:cubicBezTo>
                <a:cubicBezTo>
                  <a:pt x="420" y="92"/>
                  <a:pt x="416" y="88"/>
                  <a:pt x="414" y="86"/>
                </a:cubicBezTo>
                <a:cubicBezTo>
                  <a:pt x="415" y="85"/>
                  <a:pt x="416" y="83"/>
                  <a:pt x="418" y="81"/>
                </a:cubicBezTo>
                <a:cubicBezTo>
                  <a:pt x="422" y="83"/>
                  <a:pt x="425" y="86"/>
                  <a:pt x="427" y="88"/>
                </a:cubicBezTo>
                <a:cubicBezTo>
                  <a:pt x="429" y="89"/>
                  <a:pt x="429" y="89"/>
                  <a:pt x="429" y="89"/>
                </a:cubicBezTo>
                <a:cubicBezTo>
                  <a:pt x="429" y="89"/>
                  <a:pt x="435" y="83"/>
                  <a:pt x="437" y="81"/>
                </a:cubicBezTo>
                <a:cubicBezTo>
                  <a:pt x="438" y="82"/>
                  <a:pt x="442" y="85"/>
                  <a:pt x="445" y="89"/>
                </a:cubicBezTo>
                <a:cubicBezTo>
                  <a:pt x="442" y="91"/>
                  <a:pt x="421" y="114"/>
                  <a:pt x="421" y="114"/>
                </a:cubicBezTo>
                <a:cubicBezTo>
                  <a:pt x="422" y="115"/>
                  <a:pt x="422" y="115"/>
                  <a:pt x="422" y="115"/>
                </a:cubicBezTo>
                <a:cubicBezTo>
                  <a:pt x="441" y="132"/>
                  <a:pt x="455" y="156"/>
                  <a:pt x="455" y="156"/>
                </a:cubicBezTo>
                <a:cubicBezTo>
                  <a:pt x="456" y="158"/>
                  <a:pt x="456" y="158"/>
                  <a:pt x="456" y="158"/>
                </a:cubicBezTo>
                <a:cubicBezTo>
                  <a:pt x="469" y="149"/>
                  <a:pt x="469" y="149"/>
                  <a:pt x="469" y="149"/>
                </a:cubicBezTo>
                <a:cubicBezTo>
                  <a:pt x="468" y="147"/>
                  <a:pt x="468" y="147"/>
                  <a:pt x="468" y="147"/>
                </a:cubicBezTo>
                <a:cubicBezTo>
                  <a:pt x="466" y="145"/>
                  <a:pt x="463" y="140"/>
                  <a:pt x="462" y="137"/>
                </a:cubicBezTo>
                <a:cubicBezTo>
                  <a:pt x="463" y="137"/>
                  <a:pt x="465" y="135"/>
                  <a:pt x="468" y="133"/>
                </a:cubicBezTo>
                <a:cubicBezTo>
                  <a:pt x="470" y="137"/>
                  <a:pt x="473" y="140"/>
                  <a:pt x="474" y="142"/>
                </a:cubicBezTo>
                <a:cubicBezTo>
                  <a:pt x="475" y="144"/>
                  <a:pt x="475" y="144"/>
                  <a:pt x="475" y="144"/>
                </a:cubicBezTo>
                <a:cubicBezTo>
                  <a:pt x="475" y="144"/>
                  <a:pt x="483" y="140"/>
                  <a:pt x="485" y="138"/>
                </a:cubicBezTo>
                <a:cubicBezTo>
                  <a:pt x="486" y="140"/>
                  <a:pt x="489" y="144"/>
                  <a:pt x="491" y="148"/>
                </a:cubicBezTo>
                <a:cubicBezTo>
                  <a:pt x="488" y="150"/>
                  <a:pt x="461" y="166"/>
                  <a:pt x="461" y="166"/>
                </a:cubicBezTo>
                <a:cubicBezTo>
                  <a:pt x="462" y="167"/>
                  <a:pt x="462" y="167"/>
                  <a:pt x="462" y="167"/>
                </a:cubicBezTo>
                <a:cubicBezTo>
                  <a:pt x="475" y="188"/>
                  <a:pt x="482" y="216"/>
                  <a:pt x="482" y="216"/>
                </a:cubicBezTo>
                <a:cubicBezTo>
                  <a:pt x="482" y="218"/>
                  <a:pt x="482" y="218"/>
                  <a:pt x="482" y="218"/>
                </a:cubicBezTo>
                <a:cubicBezTo>
                  <a:pt x="497" y="214"/>
                  <a:pt x="497" y="214"/>
                  <a:pt x="497" y="214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5" y="209"/>
                  <a:pt x="494" y="203"/>
                  <a:pt x="494" y="200"/>
                </a:cubicBezTo>
                <a:cubicBezTo>
                  <a:pt x="495" y="200"/>
                  <a:pt x="497" y="199"/>
                  <a:pt x="500" y="198"/>
                </a:cubicBezTo>
                <a:cubicBezTo>
                  <a:pt x="502" y="202"/>
                  <a:pt x="503" y="206"/>
                  <a:pt x="504" y="209"/>
                </a:cubicBezTo>
                <a:cubicBezTo>
                  <a:pt x="504" y="211"/>
                  <a:pt x="504" y="211"/>
                  <a:pt x="504" y="211"/>
                </a:cubicBezTo>
                <a:cubicBezTo>
                  <a:pt x="504" y="211"/>
                  <a:pt x="513" y="209"/>
                  <a:pt x="516" y="208"/>
                </a:cubicBezTo>
                <a:cubicBezTo>
                  <a:pt x="516" y="210"/>
                  <a:pt x="518" y="215"/>
                  <a:pt x="518" y="219"/>
                </a:cubicBezTo>
                <a:cubicBezTo>
                  <a:pt x="515" y="220"/>
                  <a:pt x="484" y="227"/>
                  <a:pt x="484" y="227"/>
                </a:cubicBezTo>
                <a:cubicBezTo>
                  <a:pt x="485" y="229"/>
                  <a:pt x="485" y="229"/>
                  <a:pt x="485" y="229"/>
                </a:cubicBezTo>
                <a:cubicBezTo>
                  <a:pt x="488" y="243"/>
                  <a:pt x="489" y="259"/>
                  <a:pt x="489" y="269"/>
                </a:cubicBezTo>
                <a:cubicBezTo>
                  <a:pt x="489" y="276"/>
                  <a:pt x="489" y="280"/>
                  <a:pt x="489" y="280"/>
                </a:cubicBezTo>
                <a:cubicBezTo>
                  <a:pt x="489" y="283"/>
                  <a:pt x="489" y="283"/>
                  <a:pt x="489" y="283"/>
                </a:cubicBezTo>
                <a:cubicBezTo>
                  <a:pt x="504" y="283"/>
                  <a:pt x="504" y="283"/>
                  <a:pt x="504" y="283"/>
                </a:cubicBezTo>
                <a:cubicBezTo>
                  <a:pt x="504" y="280"/>
                  <a:pt x="504" y="280"/>
                  <a:pt x="504" y="280"/>
                </a:cubicBezTo>
                <a:cubicBezTo>
                  <a:pt x="504" y="280"/>
                  <a:pt x="504" y="280"/>
                  <a:pt x="504" y="279"/>
                </a:cubicBezTo>
                <a:cubicBezTo>
                  <a:pt x="504" y="276"/>
                  <a:pt x="504" y="271"/>
                  <a:pt x="505" y="269"/>
                </a:cubicBezTo>
                <a:cubicBezTo>
                  <a:pt x="506" y="269"/>
                  <a:pt x="508" y="269"/>
                  <a:pt x="512" y="269"/>
                </a:cubicBezTo>
                <a:cubicBezTo>
                  <a:pt x="512" y="272"/>
                  <a:pt x="512" y="275"/>
                  <a:pt x="512" y="277"/>
                </a:cubicBezTo>
                <a:cubicBezTo>
                  <a:pt x="512" y="278"/>
                  <a:pt x="512" y="279"/>
                  <a:pt x="512" y="280"/>
                </a:cubicBezTo>
                <a:cubicBezTo>
                  <a:pt x="512" y="282"/>
                  <a:pt x="512" y="282"/>
                  <a:pt x="512" y="282"/>
                </a:cubicBezTo>
                <a:cubicBezTo>
                  <a:pt x="512" y="282"/>
                  <a:pt x="521" y="283"/>
                  <a:pt x="523" y="283"/>
                </a:cubicBezTo>
                <a:cubicBezTo>
                  <a:pt x="523" y="283"/>
                  <a:pt x="523" y="283"/>
                  <a:pt x="523" y="284"/>
                </a:cubicBezTo>
                <a:cubicBezTo>
                  <a:pt x="523" y="287"/>
                  <a:pt x="523" y="290"/>
                  <a:pt x="523" y="294"/>
                </a:cubicBezTo>
                <a:cubicBezTo>
                  <a:pt x="519" y="294"/>
                  <a:pt x="488" y="291"/>
                  <a:pt x="488" y="291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6" y="318"/>
                  <a:pt x="476" y="344"/>
                  <a:pt x="476" y="344"/>
                </a:cubicBezTo>
                <a:cubicBezTo>
                  <a:pt x="475" y="346"/>
                  <a:pt x="475" y="346"/>
                  <a:pt x="475" y="346"/>
                </a:cubicBezTo>
                <a:cubicBezTo>
                  <a:pt x="490" y="351"/>
                  <a:pt x="490" y="351"/>
                  <a:pt x="490" y="351"/>
                </a:cubicBezTo>
                <a:cubicBezTo>
                  <a:pt x="491" y="349"/>
                  <a:pt x="491" y="349"/>
                  <a:pt x="491" y="349"/>
                </a:cubicBezTo>
                <a:cubicBezTo>
                  <a:pt x="491" y="346"/>
                  <a:pt x="494" y="341"/>
                  <a:pt x="495" y="338"/>
                </a:cubicBezTo>
                <a:cubicBezTo>
                  <a:pt x="496" y="339"/>
                  <a:pt x="499" y="339"/>
                  <a:pt x="502" y="340"/>
                </a:cubicBezTo>
                <a:cubicBezTo>
                  <a:pt x="501" y="344"/>
                  <a:pt x="500" y="349"/>
                  <a:pt x="499" y="351"/>
                </a:cubicBezTo>
                <a:cubicBezTo>
                  <a:pt x="498" y="353"/>
                  <a:pt x="498" y="353"/>
                  <a:pt x="498" y="353"/>
                </a:cubicBezTo>
                <a:cubicBezTo>
                  <a:pt x="498" y="353"/>
                  <a:pt x="506" y="356"/>
                  <a:pt x="509" y="357"/>
                </a:cubicBezTo>
                <a:cubicBezTo>
                  <a:pt x="508" y="359"/>
                  <a:pt x="506" y="364"/>
                  <a:pt x="504" y="368"/>
                </a:cubicBezTo>
                <a:cubicBezTo>
                  <a:pt x="501" y="366"/>
                  <a:pt x="472" y="354"/>
                  <a:pt x="472" y="354"/>
                </a:cubicBezTo>
                <a:cubicBezTo>
                  <a:pt x="472" y="354"/>
                  <a:pt x="472" y="358"/>
                  <a:pt x="472" y="358"/>
                </a:cubicBezTo>
                <a:cubicBezTo>
                  <a:pt x="462" y="381"/>
                  <a:pt x="445" y="402"/>
                  <a:pt x="445" y="402"/>
                </a:cubicBezTo>
                <a:cubicBezTo>
                  <a:pt x="444" y="404"/>
                  <a:pt x="444" y="404"/>
                  <a:pt x="444" y="404"/>
                </a:cubicBezTo>
                <a:cubicBezTo>
                  <a:pt x="456" y="413"/>
                  <a:pt x="456" y="413"/>
                  <a:pt x="456" y="413"/>
                </a:cubicBezTo>
                <a:cubicBezTo>
                  <a:pt x="457" y="411"/>
                  <a:pt x="457" y="411"/>
                  <a:pt x="457" y="411"/>
                </a:cubicBezTo>
                <a:cubicBezTo>
                  <a:pt x="459" y="409"/>
                  <a:pt x="463" y="405"/>
                  <a:pt x="465" y="402"/>
                </a:cubicBezTo>
                <a:cubicBezTo>
                  <a:pt x="466" y="403"/>
                  <a:pt x="468" y="405"/>
                  <a:pt x="470" y="407"/>
                </a:cubicBezTo>
                <a:cubicBezTo>
                  <a:pt x="468" y="410"/>
                  <a:pt x="466" y="414"/>
                  <a:pt x="464" y="416"/>
                </a:cubicBezTo>
                <a:cubicBezTo>
                  <a:pt x="463" y="417"/>
                  <a:pt x="463" y="417"/>
                  <a:pt x="463" y="417"/>
                </a:cubicBezTo>
                <a:cubicBezTo>
                  <a:pt x="463" y="417"/>
                  <a:pt x="469" y="423"/>
                  <a:pt x="472" y="425"/>
                </a:cubicBezTo>
                <a:cubicBezTo>
                  <a:pt x="470" y="427"/>
                  <a:pt x="468" y="430"/>
                  <a:pt x="464" y="433"/>
                </a:cubicBezTo>
                <a:cubicBezTo>
                  <a:pt x="462" y="431"/>
                  <a:pt x="438" y="411"/>
                  <a:pt x="438" y="411"/>
                </a:cubicBezTo>
                <a:cubicBezTo>
                  <a:pt x="436" y="413"/>
                  <a:pt x="436" y="413"/>
                  <a:pt x="436" y="413"/>
                </a:cubicBezTo>
                <a:cubicBezTo>
                  <a:pt x="421" y="432"/>
                  <a:pt x="398" y="447"/>
                  <a:pt x="398" y="448"/>
                </a:cubicBezTo>
                <a:cubicBezTo>
                  <a:pt x="396" y="449"/>
                  <a:pt x="396" y="449"/>
                  <a:pt x="396" y="449"/>
                </a:cubicBezTo>
                <a:cubicBezTo>
                  <a:pt x="405" y="461"/>
                  <a:pt x="405" y="461"/>
                  <a:pt x="405" y="461"/>
                </a:cubicBezTo>
                <a:cubicBezTo>
                  <a:pt x="407" y="460"/>
                  <a:pt x="407" y="460"/>
                  <a:pt x="407" y="460"/>
                </a:cubicBezTo>
                <a:cubicBezTo>
                  <a:pt x="409" y="458"/>
                  <a:pt x="414" y="455"/>
                  <a:pt x="416" y="453"/>
                </a:cubicBezTo>
                <a:cubicBezTo>
                  <a:pt x="417" y="454"/>
                  <a:pt x="419" y="456"/>
                  <a:pt x="421" y="459"/>
                </a:cubicBezTo>
                <a:cubicBezTo>
                  <a:pt x="417" y="462"/>
                  <a:pt x="414" y="464"/>
                  <a:pt x="412" y="466"/>
                </a:cubicBezTo>
                <a:cubicBezTo>
                  <a:pt x="410" y="467"/>
                  <a:pt x="410" y="467"/>
                  <a:pt x="410" y="467"/>
                </a:cubicBezTo>
                <a:cubicBezTo>
                  <a:pt x="410" y="467"/>
                  <a:pt x="415" y="474"/>
                  <a:pt x="417" y="477"/>
                </a:cubicBezTo>
                <a:cubicBezTo>
                  <a:pt x="415" y="478"/>
                  <a:pt x="411" y="481"/>
                  <a:pt x="407" y="483"/>
                </a:cubicBezTo>
                <a:cubicBezTo>
                  <a:pt x="405" y="480"/>
                  <a:pt x="389" y="454"/>
                  <a:pt x="389" y="454"/>
                </a:cubicBezTo>
                <a:cubicBezTo>
                  <a:pt x="387" y="455"/>
                  <a:pt x="387" y="455"/>
                  <a:pt x="387" y="455"/>
                </a:cubicBezTo>
                <a:cubicBezTo>
                  <a:pt x="367" y="469"/>
                  <a:pt x="341" y="477"/>
                  <a:pt x="341" y="477"/>
                </a:cubicBezTo>
                <a:cubicBezTo>
                  <a:pt x="338" y="478"/>
                  <a:pt x="338" y="478"/>
                  <a:pt x="338" y="478"/>
                </a:cubicBezTo>
                <a:cubicBezTo>
                  <a:pt x="344" y="492"/>
                  <a:pt x="344" y="492"/>
                  <a:pt x="344" y="492"/>
                </a:cubicBezTo>
                <a:cubicBezTo>
                  <a:pt x="346" y="492"/>
                  <a:pt x="346" y="492"/>
                  <a:pt x="346" y="492"/>
                </a:cubicBezTo>
                <a:cubicBezTo>
                  <a:pt x="348" y="490"/>
                  <a:pt x="354" y="489"/>
                  <a:pt x="357" y="488"/>
                </a:cubicBezTo>
                <a:cubicBezTo>
                  <a:pt x="357" y="489"/>
                  <a:pt x="358" y="492"/>
                  <a:pt x="359" y="495"/>
                </a:cubicBezTo>
                <a:cubicBezTo>
                  <a:pt x="355" y="497"/>
                  <a:pt x="351" y="498"/>
                  <a:pt x="349" y="499"/>
                </a:cubicBezTo>
                <a:cubicBezTo>
                  <a:pt x="347" y="500"/>
                  <a:pt x="347" y="500"/>
                  <a:pt x="347" y="500"/>
                </a:cubicBezTo>
                <a:cubicBezTo>
                  <a:pt x="347" y="500"/>
                  <a:pt x="349" y="508"/>
                  <a:pt x="350" y="511"/>
                </a:cubicBezTo>
                <a:cubicBezTo>
                  <a:pt x="348" y="512"/>
                  <a:pt x="344" y="513"/>
                  <a:pt x="339" y="514"/>
                </a:cubicBezTo>
                <a:cubicBezTo>
                  <a:pt x="338" y="510"/>
                  <a:pt x="330" y="481"/>
                  <a:pt x="330" y="481"/>
                </a:cubicBezTo>
                <a:cubicBezTo>
                  <a:pt x="328" y="482"/>
                  <a:pt x="328" y="482"/>
                  <a:pt x="328" y="482"/>
                </a:cubicBezTo>
                <a:cubicBezTo>
                  <a:pt x="305" y="489"/>
                  <a:pt x="277" y="489"/>
                  <a:pt x="277" y="489"/>
                </a:cubicBezTo>
                <a:cubicBezTo>
                  <a:pt x="275" y="489"/>
                  <a:pt x="275" y="489"/>
                  <a:pt x="275" y="489"/>
                </a:cubicBezTo>
                <a:cubicBezTo>
                  <a:pt x="275" y="505"/>
                  <a:pt x="275" y="505"/>
                  <a:pt x="275" y="505"/>
                </a:cubicBezTo>
                <a:cubicBezTo>
                  <a:pt x="277" y="504"/>
                  <a:pt x="277" y="504"/>
                  <a:pt x="277" y="504"/>
                </a:cubicBezTo>
                <a:cubicBezTo>
                  <a:pt x="280" y="504"/>
                  <a:pt x="286" y="504"/>
                  <a:pt x="289" y="505"/>
                </a:cubicBezTo>
                <a:cubicBezTo>
                  <a:pt x="289" y="506"/>
                  <a:pt x="289" y="508"/>
                  <a:pt x="289" y="512"/>
                </a:cubicBezTo>
                <a:cubicBezTo>
                  <a:pt x="285" y="512"/>
                  <a:pt x="281" y="513"/>
                  <a:pt x="278" y="512"/>
                </a:cubicBezTo>
                <a:cubicBezTo>
                  <a:pt x="276" y="512"/>
                  <a:pt x="276" y="512"/>
                  <a:pt x="276" y="512"/>
                </a:cubicBezTo>
                <a:cubicBezTo>
                  <a:pt x="276" y="512"/>
                  <a:pt x="276" y="521"/>
                  <a:pt x="276" y="524"/>
                </a:cubicBezTo>
                <a:cubicBezTo>
                  <a:pt x="274" y="524"/>
                  <a:pt x="269" y="524"/>
                  <a:pt x="265" y="524"/>
                </a:cubicBezTo>
                <a:cubicBezTo>
                  <a:pt x="265" y="524"/>
                  <a:pt x="265" y="524"/>
                  <a:pt x="265" y="524"/>
                </a:cubicBezTo>
                <a:close/>
                <a:moveTo>
                  <a:pt x="424" y="456"/>
                </a:moveTo>
                <a:cubicBezTo>
                  <a:pt x="421" y="453"/>
                  <a:pt x="417" y="448"/>
                  <a:pt x="417" y="448"/>
                </a:cubicBezTo>
                <a:cubicBezTo>
                  <a:pt x="416" y="449"/>
                  <a:pt x="416" y="449"/>
                  <a:pt x="416" y="449"/>
                </a:cubicBezTo>
                <a:cubicBezTo>
                  <a:pt x="416" y="449"/>
                  <a:pt x="410" y="452"/>
                  <a:pt x="406" y="455"/>
                </a:cubicBezTo>
                <a:cubicBezTo>
                  <a:pt x="404" y="453"/>
                  <a:pt x="403" y="452"/>
                  <a:pt x="402" y="450"/>
                </a:cubicBezTo>
                <a:cubicBezTo>
                  <a:pt x="408" y="446"/>
                  <a:pt x="425" y="433"/>
                  <a:pt x="438" y="417"/>
                </a:cubicBezTo>
                <a:cubicBezTo>
                  <a:pt x="441" y="419"/>
                  <a:pt x="464" y="439"/>
                  <a:pt x="464" y="439"/>
                </a:cubicBezTo>
                <a:cubicBezTo>
                  <a:pt x="466" y="438"/>
                  <a:pt x="466" y="438"/>
                  <a:pt x="466" y="438"/>
                </a:cubicBezTo>
                <a:cubicBezTo>
                  <a:pt x="472" y="433"/>
                  <a:pt x="476" y="426"/>
                  <a:pt x="476" y="425"/>
                </a:cubicBezTo>
                <a:cubicBezTo>
                  <a:pt x="477" y="424"/>
                  <a:pt x="477" y="424"/>
                  <a:pt x="477" y="424"/>
                </a:cubicBezTo>
                <a:cubicBezTo>
                  <a:pt x="477" y="424"/>
                  <a:pt x="471" y="418"/>
                  <a:pt x="469" y="417"/>
                </a:cubicBezTo>
                <a:cubicBezTo>
                  <a:pt x="470" y="415"/>
                  <a:pt x="472" y="412"/>
                  <a:pt x="474" y="409"/>
                </a:cubicBezTo>
                <a:cubicBezTo>
                  <a:pt x="477" y="411"/>
                  <a:pt x="483" y="415"/>
                  <a:pt x="483" y="415"/>
                </a:cubicBezTo>
                <a:cubicBezTo>
                  <a:pt x="484" y="413"/>
                  <a:pt x="484" y="413"/>
                  <a:pt x="484" y="413"/>
                </a:cubicBezTo>
                <a:cubicBezTo>
                  <a:pt x="486" y="410"/>
                  <a:pt x="490" y="404"/>
                  <a:pt x="492" y="402"/>
                </a:cubicBezTo>
                <a:cubicBezTo>
                  <a:pt x="493" y="403"/>
                  <a:pt x="496" y="404"/>
                  <a:pt x="498" y="405"/>
                </a:cubicBezTo>
                <a:cubicBezTo>
                  <a:pt x="485" y="428"/>
                  <a:pt x="467" y="447"/>
                  <a:pt x="462" y="452"/>
                </a:cubicBezTo>
                <a:cubicBezTo>
                  <a:pt x="456" y="446"/>
                  <a:pt x="439" y="431"/>
                  <a:pt x="439" y="430"/>
                </a:cubicBezTo>
                <a:cubicBezTo>
                  <a:pt x="437" y="428"/>
                  <a:pt x="437" y="428"/>
                  <a:pt x="437" y="428"/>
                </a:cubicBezTo>
                <a:cubicBezTo>
                  <a:pt x="435" y="430"/>
                  <a:pt x="435" y="430"/>
                  <a:pt x="435" y="430"/>
                </a:cubicBezTo>
                <a:cubicBezTo>
                  <a:pt x="433" y="433"/>
                  <a:pt x="426" y="439"/>
                  <a:pt x="425" y="439"/>
                </a:cubicBezTo>
                <a:cubicBezTo>
                  <a:pt x="424" y="441"/>
                  <a:pt x="424" y="441"/>
                  <a:pt x="424" y="441"/>
                </a:cubicBezTo>
                <a:cubicBezTo>
                  <a:pt x="424" y="441"/>
                  <a:pt x="430" y="447"/>
                  <a:pt x="432" y="448"/>
                </a:cubicBezTo>
                <a:cubicBezTo>
                  <a:pt x="430" y="450"/>
                  <a:pt x="427" y="453"/>
                  <a:pt x="424" y="456"/>
                </a:cubicBezTo>
                <a:cubicBezTo>
                  <a:pt x="424" y="456"/>
                  <a:pt x="424" y="456"/>
                  <a:pt x="424" y="456"/>
                </a:cubicBezTo>
                <a:close/>
                <a:moveTo>
                  <a:pt x="463" y="398"/>
                </a:moveTo>
                <a:cubicBezTo>
                  <a:pt x="463" y="398"/>
                  <a:pt x="458" y="403"/>
                  <a:pt x="455" y="407"/>
                </a:cubicBezTo>
                <a:cubicBezTo>
                  <a:pt x="453" y="406"/>
                  <a:pt x="451" y="404"/>
                  <a:pt x="450" y="403"/>
                </a:cubicBezTo>
                <a:cubicBezTo>
                  <a:pt x="454" y="398"/>
                  <a:pt x="467" y="380"/>
                  <a:pt x="476" y="361"/>
                </a:cubicBezTo>
                <a:cubicBezTo>
                  <a:pt x="479" y="362"/>
                  <a:pt x="506" y="373"/>
                  <a:pt x="506" y="373"/>
                </a:cubicBezTo>
                <a:cubicBezTo>
                  <a:pt x="507" y="371"/>
                  <a:pt x="507" y="371"/>
                  <a:pt x="507" y="371"/>
                </a:cubicBezTo>
                <a:cubicBezTo>
                  <a:pt x="511" y="365"/>
                  <a:pt x="513" y="357"/>
                  <a:pt x="513" y="356"/>
                </a:cubicBezTo>
                <a:cubicBezTo>
                  <a:pt x="514" y="354"/>
                  <a:pt x="514" y="354"/>
                  <a:pt x="514" y="354"/>
                </a:cubicBezTo>
                <a:cubicBezTo>
                  <a:pt x="514" y="354"/>
                  <a:pt x="506" y="351"/>
                  <a:pt x="503" y="351"/>
                </a:cubicBezTo>
                <a:cubicBezTo>
                  <a:pt x="504" y="348"/>
                  <a:pt x="505" y="345"/>
                  <a:pt x="506" y="341"/>
                </a:cubicBezTo>
                <a:cubicBezTo>
                  <a:pt x="510" y="343"/>
                  <a:pt x="516" y="345"/>
                  <a:pt x="516" y="345"/>
                </a:cubicBezTo>
                <a:cubicBezTo>
                  <a:pt x="517" y="342"/>
                  <a:pt x="517" y="342"/>
                  <a:pt x="517" y="342"/>
                </a:cubicBezTo>
                <a:cubicBezTo>
                  <a:pt x="518" y="339"/>
                  <a:pt x="519" y="332"/>
                  <a:pt x="520" y="329"/>
                </a:cubicBezTo>
                <a:cubicBezTo>
                  <a:pt x="522" y="329"/>
                  <a:pt x="525" y="330"/>
                  <a:pt x="527" y="330"/>
                </a:cubicBezTo>
                <a:cubicBezTo>
                  <a:pt x="523" y="356"/>
                  <a:pt x="511" y="380"/>
                  <a:pt x="508" y="387"/>
                </a:cubicBezTo>
                <a:cubicBezTo>
                  <a:pt x="501" y="383"/>
                  <a:pt x="482" y="375"/>
                  <a:pt x="479" y="374"/>
                </a:cubicBezTo>
                <a:cubicBezTo>
                  <a:pt x="478" y="373"/>
                  <a:pt x="478" y="373"/>
                  <a:pt x="478" y="373"/>
                </a:cubicBezTo>
                <a:cubicBezTo>
                  <a:pt x="477" y="375"/>
                  <a:pt x="477" y="375"/>
                  <a:pt x="477" y="375"/>
                </a:cubicBezTo>
                <a:cubicBezTo>
                  <a:pt x="475" y="378"/>
                  <a:pt x="470" y="386"/>
                  <a:pt x="470" y="386"/>
                </a:cubicBezTo>
                <a:cubicBezTo>
                  <a:pt x="468" y="388"/>
                  <a:pt x="468" y="388"/>
                  <a:pt x="468" y="388"/>
                </a:cubicBezTo>
                <a:cubicBezTo>
                  <a:pt x="468" y="388"/>
                  <a:pt x="476" y="392"/>
                  <a:pt x="478" y="393"/>
                </a:cubicBezTo>
                <a:cubicBezTo>
                  <a:pt x="477" y="396"/>
                  <a:pt x="475" y="399"/>
                  <a:pt x="473" y="403"/>
                </a:cubicBezTo>
                <a:cubicBezTo>
                  <a:pt x="469" y="400"/>
                  <a:pt x="464" y="397"/>
                  <a:pt x="464" y="397"/>
                </a:cubicBezTo>
                <a:cubicBezTo>
                  <a:pt x="463" y="398"/>
                  <a:pt x="463" y="398"/>
                  <a:pt x="463" y="398"/>
                </a:cubicBezTo>
                <a:close/>
                <a:moveTo>
                  <a:pt x="42" y="402"/>
                </a:moveTo>
                <a:cubicBezTo>
                  <a:pt x="27" y="381"/>
                  <a:pt x="19" y="356"/>
                  <a:pt x="17" y="349"/>
                </a:cubicBezTo>
                <a:cubicBezTo>
                  <a:pt x="25" y="346"/>
                  <a:pt x="47" y="339"/>
                  <a:pt x="48" y="339"/>
                </a:cubicBezTo>
                <a:cubicBezTo>
                  <a:pt x="50" y="338"/>
                  <a:pt x="50" y="338"/>
                  <a:pt x="50" y="338"/>
                </a:cubicBezTo>
                <a:cubicBezTo>
                  <a:pt x="49" y="336"/>
                  <a:pt x="49" y="336"/>
                  <a:pt x="49" y="336"/>
                </a:cubicBezTo>
                <a:cubicBezTo>
                  <a:pt x="48" y="332"/>
                  <a:pt x="46" y="323"/>
                  <a:pt x="46" y="323"/>
                </a:cubicBezTo>
                <a:cubicBezTo>
                  <a:pt x="46" y="321"/>
                  <a:pt x="46" y="321"/>
                  <a:pt x="46" y="321"/>
                </a:cubicBezTo>
                <a:cubicBezTo>
                  <a:pt x="46" y="321"/>
                  <a:pt x="38" y="323"/>
                  <a:pt x="35" y="324"/>
                </a:cubicBezTo>
                <a:cubicBezTo>
                  <a:pt x="34" y="322"/>
                  <a:pt x="33" y="318"/>
                  <a:pt x="32" y="313"/>
                </a:cubicBezTo>
                <a:cubicBezTo>
                  <a:pt x="37" y="313"/>
                  <a:pt x="43" y="312"/>
                  <a:pt x="43" y="312"/>
                </a:cubicBezTo>
                <a:cubicBezTo>
                  <a:pt x="43" y="310"/>
                  <a:pt x="43" y="310"/>
                  <a:pt x="43" y="310"/>
                </a:cubicBezTo>
                <a:cubicBezTo>
                  <a:pt x="43" y="310"/>
                  <a:pt x="43" y="309"/>
                  <a:pt x="43" y="307"/>
                </a:cubicBezTo>
                <a:cubicBezTo>
                  <a:pt x="43" y="305"/>
                  <a:pt x="43" y="301"/>
                  <a:pt x="43" y="298"/>
                </a:cubicBezTo>
                <a:cubicBezTo>
                  <a:pt x="45" y="298"/>
                  <a:pt x="47" y="297"/>
                  <a:pt x="49" y="297"/>
                </a:cubicBezTo>
                <a:cubicBezTo>
                  <a:pt x="50" y="304"/>
                  <a:pt x="52" y="325"/>
                  <a:pt x="59" y="345"/>
                </a:cubicBezTo>
                <a:cubicBezTo>
                  <a:pt x="56" y="346"/>
                  <a:pt x="28" y="357"/>
                  <a:pt x="28" y="357"/>
                </a:cubicBezTo>
                <a:cubicBezTo>
                  <a:pt x="28" y="359"/>
                  <a:pt x="28" y="359"/>
                  <a:pt x="28" y="359"/>
                </a:cubicBezTo>
                <a:cubicBezTo>
                  <a:pt x="30" y="367"/>
                  <a:pt x="34" y="374"/>
                  <a:pt x="34" y="374"/>
                </a:cubicBezTo>
                <a:cubicBezTo>
                  <a:pt x="35" y="376"/>
                  <a:pt x="35" y="376"/>
                  <a:pt x="35" y="376"/>
                </a:cubicBezTo>
                <a:cubicBezTo>
                  <a:pt x="35" y="376"/>
                  <a:pt x="43" y="372"/>
                  <a:pt x="45" y="371"/>
                </a:cubicBezTo>
                <a:cubicBezTo>
                  <a:pt x="46" y="374"/>
                  <a:pt x="48" y="377"/>
                  <a:pt x="50" y="380"/>
                </a:cubicBezTo>
                <a:cubicBezTo>
                  <a:pt x="46" y="382"/>
                  <a:pt x="40" y="385"/>
                  <a:pt x="40" y="385"/>
                </a:cubicBezTo>
                <a:cubicBezTo>
                  <a:pt x="41" y="387"/>
                  <a:pt x="41" y="387"/>
                  <a:pt x="41" y="387"/>
                </a:cubicBezTo>
                <a:cubicBezTo>
                  <a:pt x="43" y="390"/>
                  <a:pt x="46" y="396"/>
                  <a:pt x="48" y="399"/>
                </a:cubicBezTo>
                <a:cubicBezTo>
                  <a:pt x="46" y="400"/>
                  <a:pt x="44" y="401"/>
                  <a:pt x="42" y="402"/>
                </a:cubicBezTo>
                <a:cubicBezTo>
                  <a:pt x="42" y="402"/>
                  <a:pt x="42" y="402"/>
                  <a:pt x="42" y="402"/>
                </a:cubicBezTo>
                <a:close/>
                <a:moveTo>
                  <a:pt x="492" y="335"/>
                </a:moveTo>
                <a:cubicBezTo>
                  <a:pt x="492" y="335"/>
                  <a:pt x="489" y="341"/>
                  <a:pt x="487" y="346"/>
                </a:cubicBezTo>
                <a:cubicBezTo>
                  <a:pt x="485" y="345"/>
                  <a:pt x="483" y="344"/>
                  <a:pt x="481" y="344"/>
                </a:cubicBezTo>
                <a:cubicBezTo>
                  <a:pt x="483" y="337"/>
                  <a:pt x="490" y="317"/>
                  <a:pt x="492" y="296"/>
                </a:cubicBezTo>
                <a:cubicBezTo>
                  <a:pt x="496" y="296"/>
                  <a:pt x="526" y="299"/>
                  <a:pt x="526" y="299"/>
                </a:cubicBezTo>
                <a:cubicBezTo>
                  <a:pt x="526" y="297"/>
                  <a:pt x="526" y="297"/>
                  <a:pt x="526" y="297"/>
                </a:cubicBezTo>
                <a:cubicBezTo>
                  <a:pt x="527" y="292"/>
                  <a:pt x="528" y="287"/>
                  <a:pt x="528" y="284"/>
                </a:cubicBezTo>
                <a:cubicBezTo>
                  <a:pt x="528" y="282"/>
                  <a:pt x="528" y="281"/>
                  <a:pt x="528" y="280"/>
                </a:cubicBezTo>
                <a:cubicBezTo>
                  <a:pt x="527" y="279"/>
                  <a:pt x="527" y="279"/>
                  <a:pt x="527" y="279"/>
                </a:cubicBezTo>
                <a:cubicBezTo>
                  <a:pt x="527" y="279"/>
                  <a:pt x="519" y="278"/>
                  <a:pt x="516" y="278"/>
                </a:cubicBezTo>
                <a:cubicBezTo>
                  <a:pt x="516" y="278"/>
                  <a:pt x="516" y="277"/>
                  <a:pt x="516" y="277"/>
                </a:cubicBezTo>
                <a:cubicBezTo>
                  <a:pt x="516" y="275"/>
                  <a:pt x="516" y="272"/>
                  <a:pt x="516" y="269"/>
                </a:cubicBezTo>
                <a:cubicBezTo>
                  <a:pt x="520" y="269"/>
                  <a:pt x="527" y="268"/>
                  <a:pt x="527" y="268"/>
                </a:cubicBezTo>
                <a:cubicBezTo>
                  <a:pt x="527" y="266"/>
                  <a:pt x="527" y="266"/>
                  <a:pt x="527" y="266"/>
                </a:cubicBezTo>
                <a:cubicBezTo>
                  <a:pt x="526" y="262"/>
                  <a:pt x="526" y="256"/>
                  <a:pt x="526" y="252"/>
                </a:cubicBezTo>
                <a:cubicBezTo>
                  <a:pt x="528" y="252"/>
                  <a:pt x="530" y="252"/>
                  <a:pt x="533" y="252"/>
                </a:cubicBezTo>
                <a:cubicBezTo>
                  <a:pt x="534" y="260"/>
                  <a:pt x="534" y="268"/>
                  <a:pt x="534" y="276"/>
                </a:cubicBezTo>
                <a:cubicBezTo>
                  <a:pt x="534" y="292"/>
                  <a:pt x="532" y="306"/>
                  <a:pt x="532" y="310"/>
                </a:cubicBezTo>
                <a:cubicBezTo>
                  <a:pt x="524" y="309"/>
                  <a:pt x="501" y="306"/>
                  <a:pt x="500" y="306"/>
                </a:cubicBezTo>
                <a:cubicBezTo>
                  <a:pt x="498" y="306"/>
                  <a:pt x="498" y="306"/>
                  <a:pt x="498" y="306"/>
                </a:cubicBezTo>
                <a:cubicBezTo>
                  <a:pt x="497" y="308"/>
                  <a:pt x="497" y="308"/>
                  <a:pt x="497" y="308"/>
                </a:cubicBezTo>
                <a:cubicBezTo>
                  <a:pt x="497" y="312"/>
                  <a:pt x="494" y="321"/>
                  <a:pt x="494" y="321"/>
                </a:cubicBezTo>
                <a:cubicBezTo>
                  <a:pt x="494" y="324"/>
                  <a:pt x="494" y="324"/>
                  <a:pt x="494" y="324"/>
                </a:cubicBezTo>
                <a:cubicBezTo>
                  <a:pt x="494" y="324"/>
                  <a:pt x="502" y="325"/>
                  <a:pt x="505" y="325"/>
                </a:cubicBezTo>
                <a:cubicBezTo>
                  <a:pt x="504" y="328"/>
                  <a:pt x="504" y="332"/>
                  <a:pt x="503" y="336"/>
                </a:cubicBezTo>
                <a:cubicBezTo>
                  <a:pt x="499" y="335"/>
                  <a:pt x="493" y="333"/>
                  <a:pt x="493" y="333"/>
                </a:cubicBezTo>
                <a:cubicBezTo>
                  <a:pt x="492" y="335"/>
                  <a:pt x="492" y="335"/>
                  <a:pt x="492" y="335"/>
                </a:cubicBezTo>
                <a:close/>
                <a:moveTo>
                  <a:pt x="13" y="329"/>
                </a:moveTo>
                <a:cubicBezTo>
                  <a:pt x="7" y="308"/>
                  <a:pt x="6" y="286"/>
                  <a:pt x="6" y="275"/>
                </a:cubicBezTo>
                <a:cubicBezTo>
                  <a:pt x="6" y="273"/>
                  <a:pt x="6" y="272"/>
                  <a:pt x="6" y="271"/>
                </a:cubicBezTo>
                <a:cubicBezTo>
                  <a:pt x="14" y="271"/>
                  <a:pt x="37" y="271"/>
                  <a:pt x="38" y="271"/>
                </a:cubicBezTo>
                <a:cubicBezTo>
                  <a:pt x="40" y="271"/>
                  <a:pt x="40" y="271"/>
                  <a:pt x="40" y="271"/>
                </a:cubicBezTo>
                <a:cubicBezTo>
                  <a:pt x="40" y="268"/>
                  <a:pt x="40" y="268"/>
                  <a:pt x="40" y="268"/>
                </a:cubicBezTo>
                <a:cubicBezTo>
                  <a:pt x="40" y="264"/>
                  <a:pt x="41" y="255"/>
                  <a:pt x="41" y="255"/>
                </a:cubicBezTo>
                <a:cubicBezTo>
                  <a:pt x="41" y="252"/>
                  <a:pt x="41" y="252"/>
                  <a:pt x="41" y="252"/>
                </a:cubicBezTo>
                <a:cubicBezTo>
                  <a:pt x="41" y="252"/>
                  <a:pt x="33" y="253"/>
                  <a:pt x="30" y="253"/>
                </a:cubicBezTo>
                <a:cubicBezTo>
                  <a:pt x="30" y="250"/>
                  <a:pt x="30" y="246"/>
                  <a:pt x="30" y="242"/>
                </a:cubicBezTo>
                <a:cubicBezTo>
                  <a:pt x="35" y="242"/>
                  <a:pt x="41" y="243"/>
                  <a:pt x="41" y="243"/>
                </a:cubicBezTo>
                <a:cubicBezTo>
                  <a:pt x="41" y="241"/>
                  <a:pt x="41" y="241"/>
                  <a:pt x="41" y="241"/>
                </a:cubicBezTo>
                <a:cubicBezTo>
                  <a:pt x="41" y="241"/>
                  <a:pt x="43" y="235"/>
                  <a:pt x="44" y="230"/>
                </a:cubicBezTo>
                <a:cubicBezTo>
                  <a:pt x="46" y="230"/>
                  <a:pt x="49" y="231"/>
                  <a:pt x="51" y="231"/>
                </a:cubicBezTo>
                <a:cubicBezTo>
                  <a:pt x="50" y="237"/>
                  <a:pt x="47" y="253"/>
                  <a:pt x="47" y="270"/>
                </a:cubicBezTo>
                <a:cubicBezTo>
                  <a:pt x="47" y="273"/>
                  <a:pt x="47" y="277"/>
                  <a:pt x="47" y="280"/>
                </a:cubicBezTo>
                <a:cubicBezTo>
                  <a:pt x="44" y="280"/>
                  <a:pt x="14" y="281"/>
                  <a:pt x="14" y="281"/>
                </a:cubicBezTo>
                <a:cubicBezTo>
                  <a:pt x="14" y="283"/>
                  <a:pt x="14" y="283"/>
                  <a:pt x="14" y="283"/>
                </a:cubicBezTo>
                <a:cubicBezTo>
                  <a:pt x="13" y="285"/>
                  <a:pt x="13" y="286"/>
                  <a:pt x="13" y="288"/>
                </a:cubicBezTo>
                <a:cubicBezTo>
                  <a:pt x="13" y="294"/>
                  <a:pt x="14" y="299"/>
                  <a:pt x="14" y="299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5" y="301"/>
                  <a:pt x="23" y="301"/>
                  <a:pt x="26" y="300"/>
                </a:cubicBezTo>
                <a:cubicBezTo>
                  <a:pt x="26" y="303"/>
                  <a:pt x="27" y="306"/>
                  <a:pt x="27" y="310"/>
                </a:cubicBezTo>
                <a:cubicBezTo>
                  <a:pt x="23" y="310"/>
                  <a:pt x="16" y="311"/>
                  <a:pt x="16" y="311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8" y="317"/>
                  <a:pt x="19" y="324"/>
                  <a:pt x="20" y="327"/>
                </a:cubicBezTo>
                <a:cubicBezTo>
                  <a:pt x="18" y="328"/>
                  <a:pt x="15" y="328"/>
                  <a:pt x="13" y="329"/>
                </a:cubicBezTo>
                <a:cubicBezTo>
                  <a:pt x="13" y="329"/>
                  <a:pt x="13" y="329"/>
                  <a:pt x="13" y="329"/>
                </a:cubicBezTo>
                <a:close/>
                <a:moveTo>
                  <a:pt x="503" y="265"/>
                </a:moveTo>
                <a:cubicBezTo>
                  <a:pt x="501" y="265"/>
                  <a:pt x="501" y="265"/>
                  <a:pt x="501" y="265"/>
                </a:cubicBezTo>
                <a:cubicBezTo>
                  <a:pt x="501" y="267"/>
                  <a:pt x="501" y="267"/>
                  <a:pt x="501" y="267"/>
                </a:cubicBezTo>
                <a:cubicBezTo>
                  <a:pt x="501" y="267"/>
                  <a:pt x="500" y="274"/>
                  <a:pt x="500" y="278"/>
                </a:cubicBezTo>
                <a:cubicBezTo>
                  <a:pt x="497" y="278"/>
                  <a:pt x="495" y="278"/>
                  <a:pt x="493" y="278"/>
                </a:cubicBezTo>
                <a:cubicBezTo>
                  <a:pt x="493" y="276"/>
                  <a:pt x="493" y="273"/>
                  <a:pt x="493" y="269"/>
                </a:cubicBezTo>
                <a:cubicBezTo>
                  <a:pt x="493" y="259"/>
                  <a:pt x="493" y="244"/>
                  <a:pt x="489" y="230"/>
                </a:cubicBezTo>
                <a:cubicBezTo>
                  <a:pt x="493" y="229"/>
                  <a:pt x="523" y="222"/>
                  <a:pt x="523" y="222"/>
                </a:cubicBezTo>
                <a:cubicBezTo>
                  <a:pt x="523" y="221"/>
                  <a:pt x="523" y="221"/>
                  <a:pt x="523" y="221"/>
                </a:cubicBezTo>
                <a:cubicBezTo>
                  <a:pt x="522" y="213"/>
                  <a:pt x="519" y="205"/>
                  <a:pt x="519" y="205"/>
                </a:cubicBezTo>
                <a:cubicBezTo>
                  <a:pt x="518" y="203"/>
                  <a:pt x="518" y="203"/>
                  <a:pt x="518" y="203"/>
                </a:cubicBezTo>
                <a:cubicBezTo>
                  <a:pt x="518" y="203"/>
                  <a:pt x="510" y="205"/>
                  <a:pt x="508" y="206"/>
                </a:cubicBezTo>
                <a:cubicBezTo>
                  <a:pt x="507" y="203"/>
                  <a:pt x="506" y="200"/>
                  <a:pt x="504" y="197"/>
                </a:cubicBezTo>
                <a:cubicBezTo>
                  <a:pt x="508" y="196"/>
                  <a:pt x="515" y="193"/>
                  <a:pt x="515" y="193"/>
                </a:cubicBezTo>
                <a:cubicBezTo>
                  <a:pt x="514" y="191"/>
                  <a:pt x="514" y="191"/>
                  <a:pt x="514" y="191"/>
                </a:cubicBezTo>
                <a:cubicBezTo>
                  <a:pt x="512" y="188"/>
                  <a:pt x="510" y="181"/>
                  <a:pt x="509" y="178"/>
                </a:cubicBezTo>
                <a:cubicBezTo>
                  <a:pt x="511" y="177"/>
                  <a:pt x="513" y="176"/>
                  <a:pt x="515" y="176"/>
                </a:cubicBezTo>
                <a:cubicBezTo>
                  <a:pt x="527" y="199"/>
                  <a:pt x="530" y="225"/>
                  <a:pt x="531" y="232"/>
                </a:cubicBezTo>
                <a:cubicBezTo>
                  <a:pt x="523" y="233"/>
                  <a:pt x="500" y="237"/>
                  <a:pt x="499" y="237"/>
                </a:cubicBezTo>
                <a:cubicBezTo>
                  <a:pt x="497" y="237"/>
                  <a:pt x="497" y="237"/>
                  <a:pt x="497" y="237"/>
                </a:cubicBezTo>
                <a:cubicBezTo>
                  <a:pt x="498" y="240"/>
                  <a:pt x="498" y="240"/>
                  <a:pt x="498" y="240"/>
                </a:cubicBezTo>
                <a:cubicBezTo>
                  <a:pt x="498" y="244"/>
                  <a:pt x="499" y="253"/>
                  <a:pt x="499" y="253"/>
                </a:cubicBezTo>
                <a:cubicBezTo>
                  <a:pt x="499" y="256"/>
                  <a:pt x="499" y="256"/>
                  <a:pt x="499" y="256"/>
                </a:cubicBezTo>
                <a:cubicBezTo>
                  <a:pt x="499" y="256"/>
                  <a:pt x="507" y="254"/>
                  <a:pt x="510" y="254"/>
                </a:cubicBezTo>
                <a:cubicBezTo>
                  <a:pt x="510" y="256"/>
                  <a:pt x="511" y="260"/>
                  <a:pt x="511" y="264"/>
                </a:cubicBezTo>
                <a:cubicBezTo>
                  <a:pt x="507" y="265"/>
                  <a:pt x="503" y="265"/>
                  <a:pt x="503" y="265"/>
                </a:cubicBezTo>
                <a:cubicBezTo>
                  <a:pt x="503" y="265"/>
                  <a:pt x="503" y="265"/>
                  <a:pt x="503" y="265"/>
                </a:cubicBezTo>
                <a:close/>
                <a:moveTo>
                  <a:pt x="485" y="213"/>
                </a:moveTo>
                <a:cubicBezTo>
                  <a:pt x="484" y="206"/>
                  <a:pt x="477" y="185"/>
                  <a:pt x="467" y="167"/>
                </a:cubicBezTo>
                <a:cubicBezTo>
                  <a:pt x="470" y="165"/>
                  <a:pt x="496" y="150"/>
                  <a:pt x="496" y="150"/>
                </a:cubicBezTo>
                <a:cubicBezTo>
                  <a:pt x="496" y="148"/>
                  <a:pt x="496" y="148"/>
                  <a:pt x="496" y="148"/>
                </a:cubicBezTo>
                <a:cubicBezTo>
                  <a:pt x="493" y="141"/>
                  <a:pt x="488" y="134"/>
                  <a:pt x="487" y="134"/>
                </a:cubicBezTo>
                <a:cubicBezTo>
                  <a:pt x="486" y="132"/>
                  <a:pt x="486" y="132"/>
                  <a:pt x="486" y="132"/>
                </a:cubicBezTo>
                <a:cubicBezTo>
                  <a:pt x="486" y="132"/>
                  <a:pt x="479" y="137"/>
                  <a:pt x="477" y="138"/>
                </a:cubicBezTo>
                <a:cubicBezTo>
                  <a:pt x="475" y="136"/>
                  <a:pt x="473" y="134"/>
                  <a:pt x="471" y="131"/>
                </a:cubicBezTo>
                <a:cubicBezTo>
                  <a:pt x="474" y="128"/>
                  <a:pt x="480" y="124"/>
                  <a:pt x="480" y="124"/>
                </a:cubicBezTo>
                <a:cubicBezTo>
                  <a:pt x="478" y="123"/>
                  <a:pt x="478" y="123"/>
                  <a:pt x="478" y="123"/>
                </a:cubicBezTo>
                <a:cubicBezTo>
                  <a:pt x="476" y="120"/>
                  <a:pt x="472" y="114"/>
                  <a:pt x="470" y="112"/>
                </a:cubicBezTo>
                <a:cubicBezTo>
                  <a:pt x="471" y="110"/>
                  <a:pt x="473" y="109"/>
                  <a:pt x="475" y="107"/>
                </a:cubicBezTo>
                <a:cubicBezTo>
                  <a:pt x="493" y="126"/>
                  <a:pt x="505" y="150"/>
                  <a:pt x="508" y="157"/>
                </a:cubicBezTo>
                <a:cubicBezTo>
                  <a:pt x="501" y="160"/>
                  <a:pt x="480" y="171"/>
                  <a:pt x="479" y="171"/>
                </a:cubicBezTo>
                <a:cubicBezTo>
                  <a:pt x="478" y="172"/>
                  <a:pt x="478" y="172"/>
                  <a:pt x="478" y="172"/>
                </a:cubicBezTo>
                <a:cubicBezTo>
                  <a:pt x="478" y="174"/>
                  <a:pt x="478" y="174"/>
                  <a:pt x="478" y="174"/>
                </a:cubicBezTo>
                <a:cubicBezTo>
                  <a:pt x="480" y="178"/>
                  <a:pt x="484" y="187"/>
                  <a:pt x="484" y="187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189"/>
                  <a:pt x="492" y="185"/>
                  <a:pt x="495" y="184"/>
                </a:cubicBezTo>
                <a:cubicBezTo>
                  <a:pt x="496" y="186"/>
                  <a:pt x="497" y="190"/>
                  <a:pt x="499" y="194"/>
                </a:cubicBezTo>
                <a:cubicBezTo>
                  <a:pt x="495" y="195"/>
                  <a:pt x="489" y="197"/>
                  <a:pt x="489" y="197"/>
                </a:cubicBezTo>
                <a:cubicBezTo>
                  <a:pt x="489" y="199"/>
                  <a:pt x="489" y="199"/>
                  <a:pt x="489" y="199"/>
                </a:cubicBezTo>
                <a:cubicBezTo>
                  <a:pt x="489" y="199"/>
                  <a:pt x="490" y="206"/>
                  <a:pt x="492" y="211"/>
                </a:cubicBezTo>
                <a:cubicBezTo>
                  <a:pt x="490" y="211"/>
                  <a:pt x="487" y="212"/>
                  <a:pt x="485" y="213"/>
                </a:cubicBezTo>
                <a:cubicBezTo>
                  <a:pt x="485" y="213"/>
                  <a:pt x="485" y="213"/>
                  <a:pt x="485" y="213"/>
                </a:cubicBezTo>
                <a:close/>
                <a:moveTo>
                  <a:pt x="458" y="152"/>
                </a:moveTo>
                <a:cubicBezTo>
                  <a:pt x="454" y="146"/>
                  <a:pt x="442" y="128"/>
                  <a:pt x="427" y="114"/>
                </a:cubicBezTo>
                <a:cubicBezTo>
                  <a:pt x="429" y="111"/>
                  <a:pt x="450" y="89"/>
                  <a:pt x="450" y="89"/>
                </a:cubicBezTo>
                <a:cubicBezTo>
                  <a:pt x="449" y="88"/>
                  <a:pt x="449" y="88"/>
                  <a:pt x="449" y="88"/>
                </a:cubicBezTo>
                <a:cubicBezTo>
                  <a:pt x="444" y="81"/>
                  <a:pt x="438" y="76"/>
                  <a:pt x="438" y="76"/>
                </a:cubicBezTo>
                <a:cubicBezTo>
                  <a:pt x="436" y="75"/>
                  <a:pt x="436" y="75"/>
                  <a:pt x="436" y="75"/>
                </a:cubicBezTo>
                <a:cubicBezTo>
                  <a:pt x="436" y="75"/>
                  <a:pt x="430" y="81"/>
                  <a:pt x="428" y="83"/>
                </a:cubicBezTo>
                <a:cubicBezTo>
                  <a:pt x="426" y="81"/>
                  <a:pt x="424" y="79"/>
                  <a:pt x="421" y="77"/>
                </a:cubicBezTo>
                <a:cubicBezTo>
                  <a:pt x="424" y="74"/>
                  <a:pt x="428" y="69"/>
                  <a:pt x="428" y="69"/>
                </a:cubicBezTo>
                <a:cubicBezTo>
                  <a:pt x="426" y="67"/>
                  <a:pt x="426" y="67"/>
                  <a:pt x="426" y="67"/>
                </a:cubicBezTo>
                <a:cubicBezTo>
                  <a:pt x="423" y="65"/>
                  <a:pt x="417" y="61"/>
                  <a:pt x="415" y="59"/>
                </a:cubicBezTo>
                <a:cubicBezTo>
                  <a:pt x="416" y="58"/>
                  <a:pt x="418" y="55"/>
                  <a:pt x="419" y="54"/>
                </a:cubicBezTo>
                <a:cubicBezTo>
                  <a:pt x="441" y="67"/>
                  <a:pt x="458" y="86"/>
                  <a:pt x="463" y="92"/>
                </a:cubicBezTo>
                <a:cubicBezTo>
                  <a:pt x="457" y="97"/>
                  <a:pt x="440" y="113"/>
                  <a:pt x="439" y="114"/>
                </a:cubicBezTo>
                <a:cubicBezTo>
                  <a:pt x="438" y="116"/>
                  <a:pt x="438" y="116"/>
                  <a:pt x="438" y="116"/>
                </a:cubicBezTo>
                <a:cubicBezTo>
                  <a:pt x="439" y="117"/>
                  <a:pt x="439" y="117"/>
                  <a:pt x="439" y="117"/>
                </a:cubicBezTo>
                <a:cubicBezTo>
                  <a:pt x="442" y="120"/>
                  <a:pt x="448" y="128"/>
                  <a:pt x="448" y="128"/>
                </a:cubicBezTo>
                <a:cubicBezTo>
                  <a:pt x="450" y="130"/>
                  <a:pt x="450" y="130"/>
                  <a:pt x="450" y="130"/>
                </a:cubicBezTo>
                <a:cubicBezTo>
                  <a:pt x="450" y="130"/>
                  <a:pt x="456" y="124"/>
                  <a:pt x="458" y="122"/>
                </a:cubicBezTo>
                <a:cubicBezTo>
                  <a:pt x="459" y="124"/>
                  <a:pt x="462" y="127"/>
                  <a:pt x="465" y="130"/>
                </a:cubicBezTo>
                <a:cubicBezTo>
                  <a:pt x="462" y="132"/>
                  <a:pt x="456" y="136"/>
                  <a:pt x="456" y="136"/>
                </a:cubicBezTo>
                <a:cubicBezTo>
                  <a:pt x="457" y="138"/>
                  <a:pt x="457" y="138"/>
                  <a:pt x="457" y="138"/>
                </a:cubicBezTo>
                <a:cubicBezTo>
                  <a:pt x="457" y="138"/>
                  <a:pt x="460" y="144"/>
                  <a:pt x="463" y="148"/>
                </a:cubicBezTo>
                <a:cubicBezTo>
                  <a:pt x="461" y="149"/>
                  <a:pt x="459" y="151"/>
                  <a:pt x="458" y="152"/>
                </a:cubicBezTo>
                <a:cubicBezTo>
                  <a:pt x="458" y="152"/>
                  <a:pt x="458" y="152"/>
                  <a:pt x="458" y="152"/>
                </a:cubicBezTo>
                <a:close/>
                <a:moveTo>
                  <a:pt x="414" y="101"/>
                </a:moveTo>
                <a:cubicBezTo>
                  <a:pt x="409" y="97"/>
                  <a:pt x="392" y="83"/>
                  <a:pt x="374" y="73"/>
                </a:cubicBezTo>
                <a:cubicBezTo>
                  <a:pt x="376" y="70"/>
                  <a:pt x="389" y="44"/>
                  <a:pt x="389" y="44"/>
                </a:cubicBezTo>
                <a:cubicBezTo>
                  <a:pt x="388" y="42"/>
                  <a:pt x="388" y="42"/>
                  <a:pt x="388" y="42"/>
                </a:cubicBezTo>
                <a:cubicBezTo>
                  <a:pt x="381" y="38"/>
                  <a:pt x="374" y="35"/>
                  <a:pt x="373" y="35"/>
                </a:cubicBezTo>
                <a:cubicBezTo>
                  <a:pt x="371" y="34"/>
                  <a:pt x="371" y="34"/>
                  <a:pt x="371" y="34"/>
                </a:cubicBezTo>
                <a:cubicBezTo>
                  <a:pt x="371" y="34"/>
                  <a:pt x="368" y="42"/>
                  <a:pt x="367" y="44"/>
                </a:cubicBezTo>
                <a:cubicBezTo>
                  <a:pt x="364" y="43"/>
                  <a:pt x="361" y="42"/>
                  <a:pt x="358" y="41"/>
                </a:cubicBezTo>
                <a:cubicBezTo>
                  <a:pt x="359" y="37"/>
                  <a:pt x="362" y="31"/>
                  <a:pt x="362" y="31"/>
                </a:cubicBezTo>
                <a:cubicBezTo>
                  <a:pt x="360" y="30"/>
                  <a:pt x="360" y="30"/>
                  <a:pt x="360" y="30"/>
                </a:cubicBezTo>
                <a:cubicBezTo>
                  <a:pt x="356" y="29"/>
                  <a:pt x="350" y="27"/>
                  <a:pt x="347" y="26"/>
                </a:cubicBezTo>
                <a:cubicBezTo>
                  <a:pt x="347" y="24"/>
                  <a:pt x="348" y="21"/>
                  <a:pt x="349" y="19"/>
                </a:cubicBezTo>
                <a:cubicBezTo>
                  <a:pt x="374" y="25"/>
                  <a:pt x="396" y="39"/>
                  <a:pt x="402" y="42"/>
                </a:cubicBezTo>
                <a:cubicBezTo>
                  <a:pt x="398" y="49"/>
                  <a:pt x="387" y="69"/>
                  <a:pt x="386" y="70"/>
                </a:cubicBezTo>
                <a:cubicBezTo>
                  <a:pt x="385" y="71"/>
                  <a:pt x="385" y="71"/>
                  <a:pt x="385" y="71"/>
                </a:cubicBezTo>
                <a:cubicBezTo>
                  <a:pt x="387" y="73"/>
                  <a:pt x="387" y="73"/>
                  <a:pt x="387" y="73"/>
                </a:cubicBezTo>
                <a:cubicBezTo>
                  <a:pt x="391" y="75"/>
                  <a:pt x="398" y="80"/>
                  <a:pt x="398" y="80"/>
                </a:cubicBezTo>
                <a:cubicBezTo>
                  <a:pt x="400" y="82"/>
                  <a:pt x="400" y="82"/>
                  <a:pt x="400" y="82"/>
                </a:cubicBezTo>
                <a:cubicBezTo>
                  <a:pt x="400" y="82"/>
                  <a:pt x="404" y="74"/>
                  <a:pt x="406" y="72"/>
                </a:cubicBezTo>
                <a:cubicBezTo>
                  <a:pt x="408" y="73"/>
                  <a:pt x="411" y="76"/>
                  <a:pt x="415" y="78"/>
                </a:cubicBezTo>
                <a:cubicBezTo>
                  <a:pt x="412" y="81"/>
                  <a:pt x="408" y="86"/>
                  <a:pt x="408" y="86"/>
                </a:cubicBezTo>
                <a:cubicBezTo>
                  <a:pt x="410" y="88"/>
                  <a:pt x="410" y="88"/>
                  <a:pt x="410" y="88"/>
                </a:cubicBezTo>
                <a:cubicBezTo>
                  <a:pt x="410" y="88"/>
                  <a:pt x="414" y="93"/>
                  <a:pt x="418" y="96"/>
                </a:cubicBezTo>
                <a:cubicBezTo>
                  <a:pt x="417" y="98"/>
                  <a:pt x="415" y="99"/>
                  <a:pt x="414" y="101"/>
                </a:cubicBezTo>
                <a:cubicBezTo>
                  <a:pt x="414" y="101"/>
                  <a:pt x="414" y="101"/>
                  <a:pt x="414" y="101"/>
                </a:cubicBezTo>
                <a:close/>
                <a:moveTo>
                  <a:pt x="358" y="66"/>
                </a:moveTo>
                <a:cubicBezTo>
                  <a:pt x="352" y="63"/>
                  <a:pt x="332" y="54"/>
                  <a:pt x="312" y="51"/>
                </a:cubicBezTo>
                <a:cubicBezTo>
                  <a:pt x="312" y="47"/>
                  <a:pt x="318" y="18"/>
                  <a:pt x="318" y="18"/>
                </a:cubicBezTo>
                <a:cubicBezTo>
                  <a:pt x="316" y="17"/>
                  <a:pt x="316" y="17"/>
                  <a:pt x="316" y="17"/>
                </a:cubicBezTo>
                <a:cubicBezTo>
                  <a:pt x="309" y="15"/>
                  <a:pt x="300" y="14"/>
                  <a:pt x="300" y="14"/>
                </a:cubicBezTo>
                <a:cubicBezTo>
                  <a:pt x="298" y="14"/>
                  <a:pt x="298" y="14"/>
                  <a:pt x="298" y="14"/>
                </a:cubicBezTo>
                <a:cubicBezTo>
                  <a:pt x="298" y="14"/>
                  <a:pt x="297" y="23"/>
                  <a:pt x="296" y="25"/>
                </a:cubicBezTo>
                <a:cubicBezTo>
                  <a:pt x="294" y="25"/>
                  <a:pt x="291" y="25"/>
                  <a:pt x="287" y="25"/>
                </a:cubicBezTo>
                <a:cubicBezTo>
                  <a:pt x="287" y="21"/>
                  <a:pt x="288" y="14"/>
                  <a:pt x="288" y="14"/>
                </a:cubicBezTo>
                <a:cubicBezTo>
                  <a:pt x="286" y="14"/>
                  <a:pt x="286" y="14"/>
                  <a:pt x="286" y="14"/>
                </a:cubicBezTo>
                <a:cubicBezTo>
                  <a:pt x="282" y="14"/>
                  <a:pt x="275" y="14"/>
                  <a:pt x="272" y="13"/>
                </a:cubicBezTo>
                <a:cubicBezTo>
                  <a:pt x="272" y="11"/>
                  <a:pt x="272" y="9"/>
                  <a:pt x="272" y="6"/>
                </a:cubicBezTo>
                <a:cubicBezTo>
                  <a:pt x="298" y="5"/>
                  <a:pt x="323" y="11"/>
                  <a:pt x="330" y="13"/>
                </a:cubicBezTo>
                <a:cubicBezTo>
                  <a:pt x="328" y="21"/>
                  <a:pt x="323" y="43"/>
                  <a:pt x="322" y="44"/>
                </a:cubicBezTo>
                <a:cubicBezTo>
                  <a:pt x="322" y="46"/>
                  <a:pt x="322" y="46"/>
                  <a:pt x="322" y="46"/>
                </a:cubicBezTo>
                <a:cubicBezTo>
                  <a:pt x="324" y="46"/>
                  <a:pt x="324" y="46"/>
                  <a:pt x="324" y="46"/>
                </a:cubicBezTo>
                <a:cubicBezTo>
                  <a:pt x="328" y="47"/>
                  <a:pt x="337" y="51"/>
                  <a:pt x="337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39" y="51"/>
                  <a:pt x="341" y="43"/>
                  <a:pt x="342" y="40"/>
                </a:cubicBezTo>
                <a:cubicBezTo>
                  <a:pt x="344" y="41"/>
                  <a:pt x="348" y="42"/>
                  <a:pt x="352" y="44"/>
                </a:cubicBezTo>
                <a:cubicBezTo>
                  <a:pt x="351" y="47"/>
                  <a:pt x="348" y="53"/>
                  <a:pt x="348" y="53"/>
                </a:cubicBezTo>
                <a:cubicBezTo>
                  <a:pt x="350" y="54"/>
                  <a:pt x="350" y="54"/>
                  <a:pt x="350" y="54"/>
                </a:cubicBezTo>
                <a:cubicBezTo>
                  <a:pt x="350" y="54"/>
                  <a:pt x="356" y="58"/>
                  <a:pt x="360" y="60"/>
                </a:cubicBezTo>
                <a:cubicBezTo>
                  <a:pt x="360" y="62"/>
                  <a:pt x="359" y="64"/>
                  <a:pt x="358" y="66"/>
                </a:cubicBezTo>
                <a:cubicBezTo>
                  <a:pt x="358" y="66"/>
                  <a:pt x="358" y="66"/>
                  <a:pt x="358" y="66"/>
                </a:cubicBezTo>
                <a:close/>
                <a:moveTo>
                  <a:pt x="294" y="49"/>
                </a:moveTo>
                <a:cubicBezTo>
                  <a:pt x="288" y="48"/>
                  <a:pt x="266" y="45"/>
                  <a:pt x="245" y="48"/>
                </a:cubicBezTo>
                <a:cubicBezTo>
                  <a:pt x="245" y="44"/>
                  <a:pt x="241" y="15"/>
                  <a:pt x="241" y="15"/>
                </a:cubicBezTo>
                <a:cubicBezTo>
                  <a:pt x="239" y="15"/>
                  <a:pt x="239" y="15"/>
                  <a:pt x="239" y="15"/>
                </a:cubicBezTo>
                <a:cubicBezTo>
                  <a:pt x="231" y="14"/>
                  <a:pt x="223" y="17"/>
                  <a:pt x="223" y="17"/>
                </a:cubicBezTo>
                <a:cubicBezTo>
                  <a:pt x="221" y="17"/>
                  <a:pt x="221" y="17"/>
                  <a:pt x="221" y="17"/>
                </a:cubicBezTo>
                <a:cubicBezTo>
                  <a:pt x="221" y="17"/>
                  <a:pt x="222" y="25"/>
                  <a:pt x="223" y="28"/>
                </a:cubicBezTo>
                <a:cubicBezTo>
                  <a:pt x="220" y="29"/>
                  <a:pt x="217" y="29"/>
                  <a:pt x="213" y="30"/>
                </a:cubicBezTo>
                <a:cubicBezTo>
                  <a:pt x="213" y="26"/>
                  <a:pt x="211" y="20"/>
                  <a:pt x="211" y="20"/>
                </a:cubicBezTo>
                <a:cubicBezTo>
                  <a:pt x="209" y="20"/>
                  <a:pt x="209" y="20"/>
                  <a:pt x="209" y="20"/>
                </a:cubicBezTo>
                <a:cubicBezTo>
                  <a:pt x="205" y="22"/>
                  <a:pt x="199" y="23"/>
                  <a:pt x="195" y="24"/>
                </a:cubicBezTo>
                <a:cubicBezTo>
                  <a:pt x="195" y="22"/>
                  <a:pt x="194" y="20"/>
                  <a:pt x="193" y="18"/>
                </a:cubicBezTo>
                <a:cubicBezTo>
                  <a:pt x="218" y="9"/>
                  <a:pt x="244" y="7"/>
                  <a:pt x="251" y="6"/>
                </a:cubicBezTo>
                <a:cubicBezTo>
                  <a:pt x="252" y="14"/>
                  <a:pt x="254" y="37"/>
                  <a:pt x="254" y="38"/>
                </a:cubicBezTo>
                <a:cubicBezTo>
                  <a:pt x="254" y="40"/>
                  <a:pt x="254" y="40"/>
                  <a:pt x="254" y="40"/>
                </a:cubicBezTo>
                <a:cubicBezTo>
                  <a:pt x="256" y="40"/>
                  <a:pt x="256" y="40"/>
                  <a:pt x="256" y="40"/>
                </a:cubicBezTo>
                <a:cubicBezTo>
                  <a:pt x="260" y="40"/>
                  <a:pt x="270" y="40"/>
                  <a:pt x="270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2" y="40"/>
                  <a:pt x="272" y="32"/>
                  <a:pt x="271" y="29"/>
                </a:cubicBezTo>
                <a:cubicBezTo>
                  <a:pt x="274" y="29"/>
                  <a:pt x="278" y="29"/>
                  <a:pt x="282" y="29"/>
                </a:cubicBezTo>
                <a:cubicBezTo>
                  <a:pt x="282" y="33"/>
                  <a:pt x="282" y="39"/>
                  <a:pt x="282" y="39"/>
                </a:cubicBezTo>
                <a:cubicBezTo>
                  <a:pt x="283" y="40"/>
                  <a:pt x="283" y="40"/>
                  <a:pt x="283" y="40"/>
                </a:cubicBezTo>
                <a:cubicBezTo>
                  <a:pt x="284" y="40"/>
                  <a:pt x="290" y="41"/>
                  <a:pt x="295" y="42"/>
                </a:cubicBezTo>
                <a:cubicBezTo>
                  <a:pt x="295" y="44"/>
                  <a:pt x="295" y="46"/>
                  <a:pt x="294" y="49"/>
                </a:cubicBezTo>
                <a:cubicBezTo>
                  <a:pt x="294" y="49"/>
                  <a:pt x="294" y="49"/>
                  <a:pt x="294" y="49"/>
                </a:cubicBezTo>
                <a:close/>
                <a:moveTo>
                  <a:pt x="180" y="65"/>
                </a:moveTo>
                <a:cubicBezTo>
                  <a:pt x="179" y="62"/>
                  <a:pt x="166" y="35"/>
                  <a:pt x="166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7" y="38"/>
                  <a:pt x="150" y="43"/>
                  <a:pt x="149" y="43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52" y="51"/>
                  <a:pt x="153" y="54"/>
                </a:cubicBezTo>
                <a:cubicBezTo>
                  <a:pt x="151" y="55"/>
                  <a:pt x="148" y="57"/>
                  <a:pt x="145" y="59"/>
                </a:cubicBezTo>
                <a:cubicBezTo>
                  <a:pt x="143" y="55"/>
                  <a:pt x="139" y="49"/>
                  <a:pt x="139" y="49"/>
                </a:cubicBezTo>
                <a:cubicBezTo>
                  <a:pt x="137" y="51"/>
                  <a:pt x="137" y="51"/>
                  <a:pt x="137" y="51"/>
                </a:cubicBezTo>
                <a:cubicBezTo>
                  <a:pt x="134" y="53"/>
                  <a:pt x="129" y="56"/>
                  <a:pt x="126" y="58"/>
                </a:cubicBezTo>
                <a:cubicBezTo>
                  <a:pt x="124" y="57"/>
                  <a:pt x="123" y="54"/>
                  <a:pt x="122" y="53"/>
                </a:cubicBezTo>
                <a:cubicBezTo>
                  <a:pt x="142" y="37"/>
                  <a:pt x="167" y="27"/>
                  <a:pt x="174" y="24"/>
                </a:cubicBezTo>
                <a:cubicBezTo>
                  <a:pt x="177" y="31"/>
                  <a:pt x="185" y="52"/>
                  <a:pt x="186" y="53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9" y="54"/>
                  <a:pt x="189" y="54"/>
                  <a:pt x="189" y="54"/>
                </a:cubicBezTo>
                <a:cubicBezTo>
                  <a:pt x="193" y="53"/>
                  <a:pt x="202" y="50"/>
                  <a:pt x="202" y="50"/>
                </a:cubicBezTo>
                <a:cubicBezTo>
                  <a:pt x="204" y="50"/>
                  <a:pt x="204" y="50"/>
                  <a:pt x="204" y="50"/>
                </a:cubicBezTo>
                <a:cubicBezTo>
                  <a:pt x="204" y="50"/>
                  <a:pt x="201" y="42"/>
                  <a:pt x="200" y="39"/>
                </a:cubicBezTo>
                <a:cubicBezTo>
                  <a:pt x="202" y="38"/>
                  <a:pt x="206" y="37"/>
                  <a:pt x="210" y="36"/>
                </a:cubicBezTo>
                <a:cubicBezTo>
                  <a:pt x="211" y="40"/>
                  <a:pt x="213" y="46"/>
                  <a:pt x="213" y="46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5" y="46"/>
                  <a:pt x="222" y="45"/>
                  <a:pt x="226" y="45"/>
                </a:cubicBezTo>
                <a:cubicBezTo>
                  <a:pt x="227" y="47"/>
                  <a:pt x="227" y="49"/>
                  <a:pt x="228" y="51"/>
                </a:cubicBezTo>
                <a:cubicBezTo>
                  <a:pt x="221" y="52"/>
                  <a:pt x="199" y="57"/>
                  <a:pt x="180" y="65"/>
                </a:cubicBezTo>
                <a:cubicBezTo>
                  <a:pt x="180" y="65"/>
                  <a:pt x="180" y="65"/>
                  <a:pt x="180" y="65"/>
                </a:cubicBezTo>
                <a:close/>
                <a:moveTo>
                  <a:pt x="79" y="100"/>
                </a:moveTo>
                <a:cubicBezTo>
                  <a:pt x="77" y="103"/>
                  <a:pt x="72" y="108"/>
                  <a:pt x="70" y="110"/>
                </a:cubicBezTo>
                <a:cubicBezTo>
                  <a:pt x="69" y="109"/>
                  <a:pt x="66" y="107"/>
                  <a:pt x="65" y="106"/>
                </a:cubicBezTo>
                <a:cubicBezTo>
                  <a:pt x="80" y="85"/>
                  <a:pt x="100" y="69"/>
                  <a:pt x="106" y="64"/>
                </a:cubicBezTo>
                <a:cubicBezTo>
                  <a:pt x="110" y="70"/>
                  <a:pt x="125" y="88"/>
                  <a:pt x="125" y="89"/>
                </a:cubicBezTo>
                <a:cubicBezTo>
                  <a:pt x="127" y="90"/>
                  <a:pt x="127" y="90"/>
                  <a:pt x="127" y="90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32" y="86"/>
                  <a:pt x="140" y="81"/>
                  <a:pt x="140" y="81"/>
                </a:cubicBezTo>
                <a:cubicBezTo>
                  <a:pt x="142" y="80"/>
                  <a:pt x="142" y="80"/>
                  <a:pt x="142" y="80"/>
                </a:cubicBezTo>
                <a:cubicBezTo>
                  <a:pt x="142" y="80"/>
                  <a:pt x="136" y="73"/>
                  <a:pt x="135" y="71"/>
                </a:cubicBezTo>
                <a:cubicBezTo>
                  <a:pt x="136" y="70"/>
                  <a:pt x="140" y="67"/>
                  <a:pt x="143" y="65"/>
                </a:cubicBezTo>
                <a:cubicBezTo>
                  <a:pt x="146" y="68"/>
                  <a:pt x="149" y="74"/>
                  <a:pt x="149" y="74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1" y="73"/>
                  <a:pt x="157" y="70"/>
                  <a:pt x="161" y="68"/>
                </a:cubicBezTo>
                <a:cubicBezTo>
                  <a:pt x="162" y="70"/>
                  <a:pt x="163" y="72"/>
                  <a:pt x="164" y="74"/>
                </a:cubicBezTo>
                <a:cubicBezTo>
                  <a:pt x="158" y="77"/>
                  <a:pt x="140" y="88"/>
                  <a:pt x="124" y="102"/>
                </a:cubicBezTo>
                <a:cubicBezTo>
                  <a:pt x="122" y="99"/>
                  <a:pt x="102" y="77"/>
                  <a:pt x="102" y="77"/>
                </a:cubicBezTo>
                <a:cubicBezTo>
                  <a:pt x="101" y="78"/>
                  <a:pt x="101" y="78"/>
                  <a:pt x="101" y="78"/>
                </a:cubicBezTo>
                <a:cubicBezTo>
                  <a:pt x="94" y="82"/>
                  <a:pt x="89" y="88"/>
                  <a:pt x="88" y="89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93" y="96"/>
                  <a:pt x="95" y="98"/>
                </a:cubicBezTo>
                <a:cubicBezTo>
                  <a:pt x="93" y="100"/>
                  <a:pt x="91" y="103"/>
                  <a:pt x="89" y="105"/>
                </a:cubicBezTo>
                <a:cubicBezTo>
                  <a:pt x="86" y="102"/>
                  <a:pt x="80" y="98"/>
                  <a:pt x="80" y="98"/>
                </a:cubicBezTo>
                <a:cubicBezTo>
                  <a:pt x="79" y="100"/>
                  <a:pt x="79" y="100"/>
                  <a:pt x="79" y="100"/>
                </a:cubicBezTo>
                <a:close/>
                <a:moveTo>
                  <a:pt x="37" y="163"/>
                </a:moveTo>
                <a:cubicBezTo>
                  <a:pt x="35" y="167"/>
                  <a:pt x="33" y="173"/>
                  <a:pt x="31" y="176"/>
                </a:cubicBezTo>
                <a:cubicBezTo>
                  <a:pt x="29" y="175"/>
                  <a:pt x="27" y="174"/>
                  <a:pt x="25" y="173"/>
                </a:cubicBezTo>
                <a:cubicBezTo>
                  <a:pt x="33" y="149"/>
                  <a:pt x="48" y="127"/>
                  <a:pt x="53" y="122"/>
                </a:cubicBezTo>
                <a:cubicBezTo>
                  <a:pt x="59" y="126"/>
                  <a:pt x="78" y="139"/>
                  <a:pt x="79" y="139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4" y="135"/>
                  <a:pt x="90" y="128"/>
                  <a:pt x="90" y="128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6"/>
                  <a:pt x="85" y="122"/>
                  <a:pt x="82" y="120"/>
                </a:cubicBezTo>
                <a:cubicBezTo>
                  <a:pt x="84" y="118"/>
                  <a:pt x="86" y="115"/>
                  <a:pt x="89" y="111"/>
                </a:cubicBezTo>
                <a:cubicBezTo>
                  <a:pt x="92" y="114"/>
                  <a:pt x="97" y="118"/>
                  <a:pt x="97" y="118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8" y="117"/>
                  <a:pt x="104" y="113"/>
                  <a:pt x="107" y="110"/>
                </a:cubicBezTo>
                <a:cubicBezTo>
                  <a:pt x="109" y="111"/>
                  <a:pt x="110" y="113"/>
                  <a:pt x="112" y="114"/>
                </a:cubicBezTo>
                <a:cubicBezTo>
                  <a:pt x="107" y="119"/>
                  <a:pt x="92" y="135"/>
                  <a:pt x="81" y="152"/>
                </a:cubicBezTo>
                <a:cubicBezTo>
                  <a:pt x="78" y="150"/>
                  <a:pt x="53" y="135"/>
                  <a:pt x="53" y="135"/>
                </a:cubicBezTo>
                <a:cubicBezTo>
                  <a:pt x="51" y="136"/>
                  <a:pt x="51" y="136"/>
                  <a:pt x="51" y="136"/>
                </a:cubicBezTo>
                <a:cubicBezTo>
                  <a:pt x="46" y="142"/>
                  <a:pt x="43" y="150"/>
                  <a:pt x="43" y="150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2" y="152"/>
                  <a:pt x="49" y="156"/>
                  <a:pt x="52" y="157"/>
                </a:cubicBezTo>
                <a:cubicBezTo>
                  <a:pt x="50" y="160"/>
                  <a:pt x="49" y="163"/>
                  <a:pt x="47" y="166"/>
                </a:cubicBezTo>
                <a:cubicBezTo>
                  <a:pt x="44" y="164"/>
                  <a:pt x="38" y="161"/>
                  <a:pt x="38" y="161"/>
                </a:cubicBezTo>
                <a:cubicBezTo>
                  <a:pt x="37" y="163"/>
                  <a:pt x="37" y="163"/>
                  <a:pt x="37" y="163"/>
                </a:cubicBezTo>
                <a:close/>
                <a:moveTo>
                  <a:pt x="16" y="238"/>
                </a:moveTo>
                <a:cubicBezTo>
                  <a:pt x="15" y="241"/>
                  <a:pt x="15" y="248"/>
                  <a:pt x="14" y="251"/>
                </a:cubicBezTo>
                <a:cubicBezTo>
                  <a:pt x="12" y="251"/>
                  <a:pt x="10" y="251"/>
                  <a:pt x="7" y="251"/>
                </a:cubicBezTo>
                <a:cubicBezTo>
                  <a:pt x="8" y="225"/>
                  <a:pt x="15" y="200"/>
                  <a:pt x="17" y="192"/>
                </a:cubicBezTo>
                <a:cubicBezTo>
                  <a:pt x="25" y="195"/>
                  <a:pt x="46" y="201"/>
                  <a:pt x="47" y="201"/>
                </a:cubicBezTo>
                <a:cubicBezTo>
                  <a:pt x="49" y="202"/>
                  <a:pt x="49" y="202"/>
                  <a:pt x="49" y="202"/>
                </a:cubicBezTo>
                <a:cubicBezTo>
                  <a:pt x="50" y="200"/>
                  <a:pt x="50" y="200"/>
                  <a:pt x="50" y="200"/>
                </a:cubicBezTo>
                <a:cubicBezTo>
                  <a:pt x="51" y="196"/>
                  <a:pt x="55" y="188"/>
                  <a:pt x="55" y="187"/>
                </a:cubicBezTo>
                <a:cubicBezTo>
                  <a:pt x="56" y="185"/>
                  <a:pt x="56" y="185"/>
                  <a:pt x="56" y="185"/>
                </a:cubicBezTo>
                <a:cubicBezTo>
                  <a:pt x="56" y="185"/>
                  <a:pt x="48" y="183"/>
                  <a:pt x="46" y="182"/>
                </a:cubicBezTo>
                <a:cubicBezTo>
                  <a:pt x="46" y="180"/>
                  <a:pt x="48" y="176"/>
                  <a:pt x="50" y="172"/>
                </a:cubicBezTo>
                <a:cubicBezTo>
                  <a:pt x="53" y="173"/>
                  <a:pt x="59" y="176"/>
                  <a:pt x="59" y="176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5"/>
                  <a:pt x="64" y="169"/>
                  <a:pt x="66" y="165"/>
                </a:cubicBezTo>
                <a:cubicBezTo>
                  <a:pt x="68" y="166"/>
                  <a:pt x="70" y="167"/>
                  <a:pt x="72" y="168"/>
                </a:cubicBezTo>
                <a:cubicBezTo>
                  <a:pt x="69" y="174"/>
                  <a:pt x="59" y="193"/>
                  <a:pt x="54" y="213"/>
                </a:cubicBezTo>
                <a:cubicBezTo>
                  <a:pt x="50" y="212"/>
                  <a:pt x="22" y="206"/>
                  <a:pt x="22" y="206"/>
                </a:cubicBezTo>
                <a:cubicBezTo>
                  <a:pt x="21" y="207"/>
                  <a:pt x="21" y="207"/>
                  <a:pt x="21" y="207"/>
                </a:cubicBezTo>
                <a:cubicBezTo>
                  <a:pt x="18" y="215"/>
                  <a:pt x="17" y="223"/>
                  <a:pt x="17" y="223"/>
                </a:cubicBezTo>
                <a:cubicBezTo>
                  <a:pt x="17" y="225"/>
                  <a:pt x="17" y="225"/>
                  <a:pt x="17" y="225"/>
                </a:cubicBezTo>
                <a:cubicBezTo>
                  <a:pt x="17" y="225"/>
                  <a:pt x="25" y="227"/>
                  <a:pt x="28" y="227"/>
                </a:cubicBezTo>
                <a:cubicBezTo>
                  <a:pt x="27" y="230"/>
                  <a:pt x="27" y="233"/>
                  <a:pt x="27" y="237"/>
                </a:cubicBezTo>
                <a:cubicBezTo>
                  <a:pt x="22" y="236"/>
                  <a:pt x="16" y="235"/>
                  <a:pt x="16" y="235"/>
                </a:cubicBezTo>
                <a:cubicBezTo>
                  <a:pt x="16" y="238"/>
                  <a:pt x="16" y="238"/>
                  <a:pt x="16" y="238"/>
                </a:cubicBezTo>
                <a:close/>
                <a:moveTo>
                  <a:pt x="91" y="464"/>
                </a:moveTo>
                <a:cubicBezTo>
                  <a:pt x="71" y="447"/>
                  <a:pt x="56" y="426"/>
                  <a:pt x="52" y="420"/>
                </a:cubicBezTo>
                <a:cubicBezTo>
                  <a:pt x="59" y="415"/>
                  <a:pt x="77" y="402"/>
                  <a:pt x="78" y="401"/>
                </a:cubicBezTo>
                <a:cubicBezTo>
                  <a:pt x="80" y="400"/>
                  <a:pt x="80" y="400"/>
                  <a:pt x="80" y="400"/>
                </a:cubicBezTo>
                <a:cubicBezTo>
                  <a:pt x="79" y="398"/>
                  <a:pt x="79" y="398"/>
                  <a:pt x="79" y="398"/>
                </a:cubicBezTo>
                <a:cubicBezTo>
                  <a:pt x="76" y="395"/>
                  <a:pt x="72" y="386"/>
                  <a:pt x="72" y="386"/>
                </a:cubicBezTo>
                <a:cubicBezTo>
                  <a:pt x="71" y="384"/>
                  <a:pt x="71" y="384"/>
                  <a:pt x="71" y="384"/>
                </a:cubicBezTo>
                <a:cubicBezTo>
                  <a:pt x="71" y="384"/>
                  <a:pt x="64" y="389"/>
                  <a:pt x="61" y="391"/>
                </a:cubicBezTo>
                <a:cubicBezTo>
                  <a:pt x="60" y="389"/>
                  <a:pt x="58" y="385"/>
                  <a:pt x="56" y="381"/>
                </a:cubicBezTo>
                <a:cubicBezTo>
                  <a:pt x="59" y="380"/>
                  <a:pt x="65" y="377"/>
                  <a:pt x="65" y="377"/>
                </a:cubicBezTo>
                <a:cubicBezTo>
                  <a:pt x="64" y="375"/>
                  <a:pt x="64" y="375"/>
                  <a:pt x="64" y="375"/>
                </a:cubicBezTo>
                <a:cubicBezTo>
                  <a:pt x="64" y="375"/>
                  <a:pt x="62" y="368"/>
                  <a:pt x="60" y="364"/>
                </a:cubicBezTo>
                <a:cubicBezTo>
                  <a:pt x="62" y="363"/>
                  <a:pt x="64" y="362"/>
                  <a:pt x="66" y="361"/>
                </a:cubicBezTo>
                <a:cubicBezTo>
                  <a:pt x="69" y="367"/>
                  <a:pt x="78" y="387"/>
                  <a:pt x="91" y="404"/>
                </a:cubicBezTo>
                <a:cubicBezTo>
                  <a:pt x="88" y="406"/>
                  <a:pt x="65" y="425"/>
                  <a:pt x="65" y="425"/>
                </a:cubicBezTo>
                <a:cubicBezTo>
                  <a:pt x="66" y="426"/>
                  <a:pt x="66" y="426"/>
                  <a:pt x="66" y="426"/>
                </a:cubicBezTo>
                <a:cubicBezTo>
                  <a:pt x="70" y="433"/>
                  <a:pt x="75" y="439"/>
                  <a:pt x="76" y="439"/>
                </a:cubicBezTo>
                <a:cubicBezTo>
                  <a:pt x="77" y="440"/>
                  <a:pt x="77" y="440"/>
                  <a:pt x="77" y="440"/>
                </a:cubicBezTo>
                <a:cubicBezTo>
                  <a:pt x="77" y="440"/>
                  <a:pt x="84" y="435"/>
                  <a:pt x="86" y="433"/>
                </a:cubicBezTo>
                <a:cubicBezTo>
                  <a:pt x="87" y="435"/>
                  <a:pt x="90" y="438"/>
                  <a:pt x="92" y="440"/>
                </a:cubicBezTo>
                <a:cubicBezTo>
                  <a:pt x="89" y="443"/>
                  <a:pt x="84" y="448"/>
                  <a:pt x="84" y="448"/>
                </a:cubicBezTo>
                <a:cubicBezTo>
                  <a:pt x="86" y="449"/>
                  <a:pt x="86" y="449"/>
                  <a:pt x="86" y="449"/>
                </a:cubicBezTo>
                <a:cubicBezTo>
                  <a:pt x="89" y="452"/>
                  <a:pt x="94" y="456"/>
                  <a:pt x="96" y="459"/>
                </a:cubicBezTo>
                <a:cubicBezTo>
                  <a:pt x="95" y="460"/>
                  <a:pt x="93" y="462"/>
                  <a:pt x="91" y="464"/>
                </a:cubicBezTo>
                <a:cubicBezTo>
                  <a:pt x="91" y="464"/>
                  <a:pt x="91" y="464"/>
                  <a:pt x="91" y="464"/>
                </a:cubicBezTo>
                <a:close/>
                <a:moveTo>
                  <a:pt x="156" y="508"/>
                </a:moveTo>
                <a:cubicBezTo>
                  <a:pt x="132" y="498"/>
                  <a:pt x="112" y="482"/>
                  <a:pt x="106" y="477"/>
                </a:cubicBezTo>
                <a:cubicBezTo>
                  <a:pt x="111" y="471"/>
                  <a:pt x="125" y="453"/>
                  <a:pt x="126" y="452"/>
                </a:cubicBezTo>
                <a:cubicBezTo>
                  <a:pt x="127" y="451"/>
                  <a:pt x="127" y="451"/>
                  <a:pt x="127" y="451"/>
                </a:cubicBezTo>
                <a:cubicBezTo>
                  <a:pt x="125" y="449"/>
                  <a:pt x="125" y="449"/>
                  <a:pt x="125" y="449"/>
                </a:cubicBezTo>
                <a:cubicBezTo>
                  <a:pt x="122" y="447"/>
                  <a:pt x="115" y="440"/>
                  <a:pt x="115" y="440"/>
                </a:cubicBezTo>
                <a:cubicBezTo>
                  <a:pt x="114" y="438"/>
                  <a:pt x="114" y="438"/>
                  <a:pt x="114" y="438"/>
                </a:cubicBezTo>
                <a:cubicBezTo>
                  <a:pt x="114" y="438"/>
                  <a:pt x="108" y="445"/>
                  <a:pt x="107" y="447"/>
                </a:cubicBezTo>
                <a:cubicBezTo>
                  <a:pt x="105" y="446"/>
                  <a:pt x="102" y="443"/>
                  <a:pt x="98" y="440"/>
                </a:cubicBezTo>
                <a:cubicBezTo>
                  <a:pt x="101" y="437"/>
                  <a:pt x="106" y="433"/>
                  <a:pt x="106" y="433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5" y="431"/>
                  <a:pt x="101" y="425"/>
                  <a:pt x="98" y="422"/>
                </a:cubicBezTo>
                <a:cubicBezTo>
                  <a:pt x="100" y="420"/>
                  <a:pt x="101" y="419"/>
                  <a:pt x="103" y="417"/>
                </a:cubicBezTo>
                <a:cubicBezTo>
                  <a:pt x="107" y="423"/>
                  <a:pt x="122" y="439"/>
                  <a:pt x="139" y="451"/>
                </a:cubicBezTo>
                <a:cubicBezTo>
                  <a:pt x="137" y="454"/>
                  <a:pt x="120" y="478"/>
                  <a:pt x="120" y="478"/>
                </a:cubicBezTo>
                <a:cubicBezTo>
                  <a:pt x="121" y="479"/>
                  <a:pt x="121" y="479"/>
                  <a:pt x="121" y="479"/>
                </a:cubicBezTo>
                <a:cubicBezTo>
                  <a:pt x="127" y="485"/>
                  <a:pt x="134" y="488"/>
                  <a:pt x="134" y="489"/>
                </a:cubicBezTo>
                <a:cubicBezTo>
                  <a:pt x="136" y="490"/>
                  <a:pt x="136" y="490"/>
                  <a:pt x="136" y="490"/>
                </a:cubicBezTo>
                <a:cubicBezTo>
                  <a:pt x="136" y="490"/>
                  <a:pt x="141" y="483"/>
                  <a:pt x="142" y="480"/>
                </a:cubicBezTo>
                <a:cubicBezTo>
                  <a:pt x="145" y="482"/>
                  <a:pt x="147" y="483"/>
                  <a:pt x="151" y="485"/>
                </a:cubicBezTo>
                <a:cubicBezTo>
                  <a:pt x="148" y="489"/>
                  <a:pt x="145" y="495"/>
                  <a:pt x="145" y="495"/>
                </a:cubicBezTo>
                <a:cubicBezTo>
                  <a:pt x="147" y="496"/>
                  <a:pt x="147" y="496"/>
                  <a:pt x="147" y="496"/>
                </a:cubicBezTo>
                <a:cubicBezTo>
                  <a:pt x="150" y="497"/>
                  <a:pt x="156" y="500"/>
                  <a:pt x="159" y="502"/>
                </a:cubicBezTo>
                <a:cubicBezTo>
                  <a:pt x="158" y="504"/>
                  <a:pt x="157" y="506"/>
                  <a:pt x="156" y="508"/>
                </a:cubicBezTo>
                <a:cubicBezTo>
                  <a:pt x="156" y="508"/>
                  <a:pt x="156" y="508"/>
                  <a:pt x="156" y="508"/>
                </a:cubicBezTo>
                <a:close/>
                <a:moveTo>
                  <a:pt x="327" y="528"/>
                </a:moveTo>
                <a:cubicBezTo>
                  <a:pt x="326" y="521"/>
                  <a:pt x="321" y="499"/>
                  <a:pt x="321" y="498"/>
                </a:cubicBezTo>
                <a:cubicBezTo>
                  <a:pt x="320" y="496"/>
                  <a:pt x="320" y="496"/>
                  <a:pt x="320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14" y="497"/>
                  <a:pt x="305" y="498"/>
                  <a:pt x="305" y="498"/>
                </a:cubicBezTo>
                <a:cubicBezTo>
                  <a:pt x="302" y="498"/>
                  <a:pt x="302" y="498"/>
                  <a:pt x="302" y="498"/>
                </a:cubicBezTo>
                <a:cubicBezTo>
                  <a:pt x="302" y="498"/>
                  <a:pt x="304" y="507"/>
                  <a:pt x="305" y="509"/>
                </a:cubicBezTo>
                <a:cubicBezTo>
                  <a:pt x="302" y="510"/>
                  <a:pt x="298" y="511"/>
                  <a:pt x="294" y="511"/>
                </a:cubicBezTo>
                <a:cubicBezTo>
                  <a:pt x="293" y="507"/>
                  <a:pt x="293" y="501"/>
                  <a:pt x="293" y="501"/>
                </a:cubicBezTo>
                <a:cubicBezTo>
                  <a:pt x="291" y="501"/>
                  <a:pt x="291" y="501"/>
                  <a:pt x="291" y="501"/>
                </a:cubicBezTo>
                <a:cubicBezTo>
                  <a:pt x="291" y="501"/>
                  <a:pt x="284" y="500"/>
                  <a:pt x="279" y="500"/>
                </a:cubicBezTo>
                <a:cubicBezTo>
                  <a:pt x="279" y="498"/>
                  <a:pt x="279" y="496"/>
                  <a:pt x="279" y="493"/>
                </a:cubicBezTo>
                <a:cubicBezTo>
                  <a:pt x="286" y="493"/>
                  <a:pt x="308" y="492"/>
                  <a:pt x="327" y="487"/>
                </a:cubicBezTo>
                <a:cubicBezTo>
                  <a:pt x="328" y="490"/>
                  <a:pt x="336" y="518"/>
                  <a:pt x="336" y="518"/>
                </a:cubicBezTo>
                <a:cubicBezTo>
                  <a:pt x="338" y="518"/>
                  <a:pt x="338" y="518"/>
                  <a:pt x="338" y="518"/>
                </a:cubicBezTo>
                <a:cubicBezTo>
                  <a:pt x="346" y="517"/>
                  <a:pt x="353" y="514"/>
                  <a:pt x="354" y="514"/>
                </a:cubicBezTo>
                <a:cubicBezTo>
                  <a:pt x="355" y="513"/>
                  <a:pt x="355" y="513"/>
                  <a:pt x="355" y="513"/>
                </a:cubicBezTo>
                <a:cubicBezTo>
                  <a:pt x="355" y="513"/>
                  <a:pt x="353" y="505"/>
                  <a:pt x="352" y="502"/>
                </a:cubicBezTo>
                <a:cubicBezTo>
                  <a:pt x="355" y="502"/>
                  <a:pt x="358" y="500"/>
                  <a:pt x="361" y="499"/>
                </a:cubicBezTo>
                <a:cubicBezTo>
                  <a:pt x="362" y="503"/>
                  <a:pt x="365" y="509"/>
                  <a:pt x="365" y="509"/>
                </a:cubicBezTo>
                <a:cubicBezTo>
                  <a:pt x="367" y="508"/>
                  <a:pt x="367" y="508"/>
                  <a:pt x="367" y="508"/>
                </a:cubicBezTo>
                <a:cubicBezTo>
                  <a:pt x="370" y="507"/>
                  <a:pt x="377" y="504"/>
                  <a:pt x="380" y="503"/>
                </a:cubicBezTo>
                <a:cubicBezTo>
                  <a:pt x="381" y="505"/>
                  <a:pt x="382" y="507"/>
                  <a:pt x="383" y="509"/>
                </a:cubicBezTo>
                <a:cubicBezTo>
                  <a:pt x="360" y="521"/>
                  <a:pt x="334" y="527"/>
                  <a:pt x="327" y="528"/>
                </a:cubicBezTo>
                <a:cubicBezTo>
                  <a:pt x="327" y="528"/>
                  <a:pt x="327" y="528"/>
                  <a:pt x="327" y="528"/>
                </a:cubicBezTo>
                <a:close/>
                <a:moveTo>
                  <a:pt x="230" y="530"/>
                </a:moveTo>
                <a:cubicBezTo>
                  <a:pt x="204" y="528"/>
                  <a:pt x="181" y="519"/>
                  <a:pt x="174" y="516"/>
                </a:cubicBezTo>
                <a:cubicBezTo>
                  <a:pt x="177" y="509"/>
                  <a:pt x="186" y="489"/>
                  <a:pt x="186" y="488"/>
                </a:cubicBezTo>
                <a:cubicBezTo>
                  <a:pt x="187" y="486"/>
                  <a:pt x="187" y="486"/>
                  <a:pt x="187" y="486"/>
                </a:cubicBezTo>
                <a:cubicBezTo>
                  <a:pt x="185" y="485"/>
                  <a:pt x="185" y="485"/>
                  <a:pt x="185" y="485"/>
                </a:cubicBezTo>
                <a:cubicBezTo>
                  <a:pt x="181" y="484"/>
                  <a:pt x="173" y="479"/>
                  <a:pt x="173" y="479"/>
                </a:cubicBezTo>
                <a:cubicBezTo>
                  <a:pt x="171" y="478"/>
                  <a:pt x="171" y="478"/>
                  <a:pt x="171" y="478"/>
                </a:cubicBezTo>
                <a:cubicBezTo>
                  <a:pt x="171" y="478"/>
                  <a:pt x="167" y="486"/>
                  <a:pt x="166" y="488"/>
                </a:cubicBezTo>
                <a:cubicBezTo>
                  <a:pt x="164" y="487"/>
                  <a:pt x="160" y="485"/>
                  <a:pt x="157" y="483"/>
                </a:cubicBezTo>
                <a:cubicBezTo>
                  <a:pt x="159" y="480"/>
                  <a:pt x="162" y="475"/>
                  <a:pt x="162" y="475"/>
                </a:cubicBezTo>
                <a:cubicBezTo>
                  <a:pt x="161" y="473"/>
                  <a:pt x="161" y="473"/>
                  <a:pt x="161" y="473"/>
                </a:cubicBezTo>
                <a:cubicBezTo>
                  <a:pt x="160" y="473"/>
                  <a:pt x="155" y="469"/>
                  <a:pt x="151" y="466"/>
                </a:cubicBezTo>
                <a:cubicBezTo>
                  <a:pt x="152" y="464"/>
                  <a:pt x="153" y="462"/>
                  <a:pt x="155" y="461"/>
                </a:cubicBezTo>
                <a:cubicBezTo>
                  <a:pt x="160" y="464"/>
                  <a:pt x="178" y="475"/>
                  <a:pt x="197" y="482"/>
                </a:cubicBezTo>
                <a:cubicBezTo>
                  <a:pt x="196" y="485"/>
                  <a:pt x="186" y="512"/>
                  <a:pt x="186" y="512"/>
                </a:cubicBezTo>
                <a:cubicBezTo>
                  <a:pt x="188" y="513"/>
                  <a:pt x="188" y="513"/>
                  <a:pt x="188" y="513"/>
                </a:cubicBezTo>
                <a:cubicBezTo>
                  <a:pt x="195" y="517"/>
                  <a:pt x="203" y="518"/>
                  <a:pt x="203" y="518"/>
                </a:cubicBezTo>
                <a:cubicBezTo>
                  <a:pt x="205" y="519"/>
                  <a:pt x="205" y="519"/>
                  <a:pt x="205" y="519"/>
                </a:cubicBezTo>
                <a:cubicBezTo>
                  <a:pt x="205" y="519"/>
                  <a:pt x="207" y="511"/>
                  <a:pt x="208" y="508"/>
                </a:cubicBezTo>
                <a:cubicBezTo>
                  <a:pt x="211" y="509"/>
                  <a:pt x="214" y="509"/>
                  <a:pt x="217" y="510"/>
                </a:cubicBezTo>
                <a:cubicBezTo>
                  <a:pt x="216" y="514"/>
                  <a:pt x="215" y="521"/>
                  <a:pt x="215" y="521"/>
                </a:cubicBezTo>
                <a:cubicBezTo>
                  <a:pt x="217" y="521"/>
                  <a:pt x="217" y="521"/>
                  <a:pt x="217" y="521"/>
                </a:cubicBezTo>
                <a:cubicBezTo>
                  <a:pt x="221" y="521"/>
                  <a:pt x="228" y="523"/>
                  <a:pt x="231" y="523"/>
                </a:cubicBezTo>
                <a:cubicBezTo>
                  <a:pt x="231" y="525"/>
                  <a:pt x="230" y="528"/>
                  <a:pt x="230" y="530"/>
                </a:cubicBezTo>
                <a:cubicBezTo>
                  <a:pt x="230" y="530"/>
                  <a:pt x="230" y="530"/>
                  <a:pt x="230" y="530"/>
                </a:cubicBezTo>
                <a:close/>
                <a:moveTo>
                  <a:pt x="249" y="533"/>
                </a:moveTo>
                <a:cubicBezTo>
                  <a:pt x="250" y="526"/>
                  <a:pt x="252" y="503"/>
                  <a:pt x="252" y="502"/>
                </a:cubicBezTo>
                <a:cubicBezTo>
                  <a:pt x="252" y="499"/>
                  <a:pt x="252" y="499"/>
                  <a:pt x="252" y="499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46" y="499"/>
                  <a:pt x="237" y="497"/>
                  <a:pt x="237" y="497"/>
                </a:cubicBezTo>
                <a:cubicBezTo>
                  <a:pt x="234" y="497"/>
                  <a:pt x="234" y="497"/>
                  <a:pt x="234" y="497"/>
                </a:cubicBezTo>
                <a:cubicBezTo>
                  <a:pt x="234" y="497"/>
                  <a:pt x="234" y="505"/>
                  <a:pt x="233" y="508"/>
                </a:cubicBezTo>
                <a:cubicBezTo>
                  <a:pt x="231" y="508"/>
                  <a:pt x="227" y="507"/>
                  <a:pt x="223" y="506"/>
                </a:cubicBezTo>
                <a:cubicBezTo>
                  <a:pt x="223" y="502"/>
                  <a:pt x="225" y="496"/>
                  <a:pt x="225" y="496"/>
                </a:cubicBezTo>
                <a:cubicBezTo>
                  <a:pt x="223" y="496"/>
                  <a:pt x="223" y="496"/>
                  <a:pt x="223" y="496"/>
                </a:cubicBezTo>
                <a:cubicBezTo>
                  <a:pt x="223" y="495"/>
                  <a:pt x="217" y="493"/>
                  <a:pt x="212" y="492"/>
                </a:cubicBezTo>
                <a:cubicBezTo>
                  <a:pt x="213" y="490"/>
                  <a:pt x="213" y="487"/>
                  <a:pt x="214" y="485"/>
                </a:cubicBezTo>
                <a:cubicBezTo>
                  <a:pt x="220" y="487"/>
                  <a:pt x="241" y="493"/>
                  <a:pt x="262" y="493"/>
                </a:cubicBezTo>
                <a:cubicBezTo>
                  <a:pt x="261" y="497"/>
                  <a:pt x="260" y="527"/>
                  <a:pt x="260" y="527"/>
                </a:cubicBezTo>
                <a:cubicBezTo>
                  <a:pt x="262" y="528"/>
                  <a:pt x="262" y="528"/>
                  <a:pt x="262" y="528"/>
                </a:cubicBezTo>
                <a:cubicBezTo>
                  <a:pt x="270" y="529"/>
                  <a:pt x="278" y="528"/>
                  <a:pt x="278" y="528"/>
                </a:cubicBezTo>
                <a:cubicBezTo>
                  <a:pt x="280" y="528"/>
                  <a:pt x="280" y="528"/>
                  <a:pt x="280" y="528"/>
                </a:cubicBezTo>
                <a:cubicBezTo>
                  <a:pt x="280" y="528"/>
                  <a:pt x="280" y="519"/>
                  <a:pt x="280" y="517"/>
                </a:cubicBezTo>
                <a:cubicBezTo>
                  <a:pt x="283" y="517"/>
                  <a:pt x="286" y="516"/>
                  <a:pt x="290" y="516"/>
                </a:cubicBezTo>
                <a:cubicBezTo>
                  <a:pt x="290" y="520"/>
                  <a:pt x="290" y="527"/>
                  <a:pt x="290" y="527"/>
                </a:cubicBezTo>
                <a:cubicBezTo>
                  <a:pt x="293" y="527"/>
                  <a:pt x="293" y="527"/>
                  <a:pt x="293" y="527"/>
                </a:cubicBezTo>
                <a:cubicBezTo>
                  <a:pt x="297" y="526"/>
                  <a:pt x="303" y="525"/>
                  <a:pt x="307" y="525"/>
                </a:cubicBezTo>
                <a:cubicBezTo>
                  <a:pt x="307" y="527"/>
                  <a:pt x="307" y="530"/>
                  <a:pt x="308" y="532"/>
                </a:cubicBezTo>
                <a:cubicBezTo>
                  <a:pt x="282" y="537"/>
                  <a:pt x="257" y="534"/>
                  <a:pt x="249" y="533"/>
                </a:cubicBezTo>
                <a:cubicBezTo>
                  <a:pt x="249" y="533"/>
                  <a:pt x="249" y="533"/>
                  <a:pt x="249" y="533"/>
                </a:cubicBezTo>
                <a:close/>
              </a:path>
            </a:pathLst>
          </a:custGeom>
          <a:solidFill>
            <a:srgbClr val="E22A30"/>
          </a:solidFill>
          <a:ln>
            <a:noFill/>
          </a:ln>
        </p:spPr>
        <p:txBody>
          <a:bodyPr vert="horz" wrap="square" lIns="91419" tIns="45709" rIns="91419" bIns="45709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>
              <a:defRPr/>
            </a:pPr>
            <a:endParaRPr lang="zh-CN" altLang="en-US" sz="1600">
              <a:solidFill>
                <a:prstClr val="black"/>
              </a:solidFill>
              <a:latin typeface="Calibri"/>
              <a:ea typeface="腾祥铁山楷书简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8D557EE1-C56E-4C8E-B7D5-4B657077E20C}"/>
              </a:ext>
            </a:extLst>
          </p:cNvPr>
          <p:cNvGrpSpPr/>
          <p:nvPr/>
        </p:nvGrpSpPr>
        <p:grpSpPr>
          <a:xfrm>
            <a:off x="3292840" y="331360"/>
            <a:ext cx="8231072" cy="1139740"/>
            <a:chOff x="3934860" y="948267"/>
            <a:chExt cx="8232977" cy="114000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8E91AAEF-8FCD-431C-8C2F-FD446E1754B9}"/>
                </a:ext>
              </a:extLst>
            </p:cNvPr>
            <p:cNvGrpSpPr/>
            <p:nvPr/>
          </p:nvGrpSpPr>
          <p:grpSpPr>
            <a:xfrm>
              <a:off x="4481689" y="948267"/>
              <a:ext cx="7674683" cy="1140004"/>
              <a:chOff x="5384800" y="948267"/>
              <a:chExt cx="6639309" cy="1140004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C9DCEC81-6FEE-48A5-AE10-FE21DDDC98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84800" y="959192"/>
                <a:ext cx="6639309" cy="36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298F9A46-8C75-4B50-B45D-E88E7744C4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6639309" cy="1128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F4B6FE1E-F7BB-47CB-AD3F-5AA3590B14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24109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组合 7">
              <a:extLst>
                <a:ext uri="{FF2B5EF4-FFF2-40B4-BE49-F238E27FC236}">
                  <a16:creationId xmlns:a16="http://schemas.microsoft.com/office/drawing/2014/main" xmlns="" id="{671883B8-F07B-4978-BE01-637EF6CCC0D0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31" name="任意多边形 17">
                <a:extLst>
                  <a:ext uri="{FF2B5EF4-FFF2-40B4-BE49-F238E27FC236}">
                    <a16:creationId xmlns:a16="http://schemas.microsoft.com/office/drawing/2014/main" xmlns="" id="{89F2BA30-23ED-4577-86A0-ED7DA326FA16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sz="2000" b="1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任意多边形 18">
                <a:extLst>
                  <a:ext uri="{FF2B5EF4-FFF2-40B4-BE49-F238E27FC236}">
                    <a16:creationId xmlns:a16="http://schemas.microsoft.com/office/drawing/2014/main" xmlns="" id="{7B85A171-67B5-4240-A786-8CC192463F3E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5786707C-4C41-4774-BB3F-569A58A0CEFA}"/>
                </a:ext>
              </a:extLst>
            </p:cNvPr>
            <p:cNvSpPr/>
            <p:nvPr/>
          </p:nvSpPr>
          <p:spPr>
            <a:xfrm>
              <a:off x="5062571" y="1240868"/>
              <a:ext cx="710526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thác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SG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SG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SG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SG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lừng</a:t>
              </a:r>
              <a:r>
                <a:rPr lang="en-SG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lẫy</a:t>
              </a:r>
              <a:r>
                <a:rPr lang="en-SG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B5663B40-2B62-480B-999F-13A798E3F2E5}"/>
              </a:ext>
            </a:extLst>
          </p:cNvPr>
          <p:cNvGrpSpPr/>
          <p:nvPr/>
        </p:nvGrpSpPr>
        <p:grpSpPr>
          <a:xfrm>
            <a:off x="3292841" y="1912881"/>
            <a:ext cx="8231072" cy="1177633"/>
            <a:chOff x="3934860" y="948267"/>
            <a:chExt cx="8232977" cy="1177906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693791ED-4687-46B4-9CF3-B7130DB68DD4}"/>
                </a:ext>
              </a:extLst>
            </p:cNvPr>
            <p:cNvGrpSpPr/>
            <p:nvPr/>
          </p:nvGrpSpPr>
          <p:grpSpPr>
            <a:xfrm>
              <a:off x="4481689" y="948267"/>
              <a:ext cx="7674683" cy="1140004"/>
              <a:chOff x="5384800" y="948267"/>
              <a:chExt cx="6639309" cy="1140004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A6EFEEA3-BCB6-4AEF-ACF2-4C0FA1362F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84800" y="959192"/>
                <a:ext cx="6639309" cy="36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xmlns="" id="{1E79332F-FD4A-4498-9DEF-F2E4BDAD16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6639309" cy="1128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xmlns="" id="{3F140BD8-12C9-41B3-841D-D0218A9C48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24109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组合 7">
              <a:extLst>
                <a:ext uri="{FF2B5EF4-FFF2-40B4-BE49-F238E27FC236}">
                  <a16:creationId xmlns:a16="http://schemas.microsoft.com/office/drawing/2014/main" xmlns="" id="{78E8DFE7-F96D-425A-9344-49AD1A6FED40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50" name="任意多边形 17">
                <a:extLst>
                  <a:ext uri="{FF2B5EF4-FFF2-40B4-BE49-F238E27FC236}">
                    <a16:creationId xmlns:a16="http://schemas.microsoft.com/office/drawing/2014/main" xmlns="" id="{46A1BF11-DAFE-4B3E-B177-509F19E43C2A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sz="2000" b="1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任意多边形 18">
                <a:extLst>
                  <a:ext uri="{FF2B5EF4-FFF2-40B4-BE49-F238E27FC236}">
                    <a16:creationId xmlns:a16="http://schemas.microsoft.com/office/drawing/2014/main" xmlns="" id="{CEA516F8-0079-46F7-8289-BFC791529421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AA164258-21AF-4B05-B0C4-7A07FEAAE5AF}"/>
                </a:ext>
              </a:extLst>
            </p:cNvPr>
            <p:cNvSpPr/>
            <p:nvPr/>
          </p:nvSpPr>
          <p:spPr>
            <a:xfrm>
              <a:off x="5062571" y="1048955"/>
              <a:ext cx="710526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SG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SG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SG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SG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vi-VN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vi-VN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"xách búa", "ra tay"; "lở núi non", "đánh tan", “đập bể" </a:t>
              </a:r>
              <a:endParaRPr lang="en-SG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D843B564-7638-49DB-B4F6-2D98511B498C}"/>
              </a:ext>
            </a:extLst>
          </p:cNvPr>
          <p:cNvGrpSpPr/>
          <p:nvPr/>
        </p:nvGrpSpPr>
        <p:grpSpPr>
          <a:xfrm>
            <a:off x="3292841" y="3521275"/>
            <a:ext cx="8231072" cy="1177633"/>
            <a:chOff x="3934860" y="948267"/>
            <a:chExt cx="8232977" cy="117790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A7A79D0B-A3B9-4060-BCB9-06D88C15EB8E}"/>
                </a:ext>
              </a:extLst>
            </p:cNvPr>
            <p:cNvGrpSpPr/>
            <p:nvPr/>
          </p:nvGrpSpPr>
          <p:grpSpPr>
            <a:xfrm>
              <a:off x="4481689" y="948267"/>
              <a:ext cx="7674683" cy="1140004"/>
              <a:chOff x="5384800" y="948267"/>
              <a:chExt cx="6639309" cy="1140004"/>
            </a:xfrm>
          </p:grpSpPr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73417087-DF18-4723-9F0F-18338F959A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84800" y="959192"/>
                <a:ext cx="6639309" cy="36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xmlns="" id="{1E8CB0A8-AE80-4B2F-B800-155910D767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6639309" cy="1128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xmlns="" id="{5DC0036E-D0FC-441D-BBEF-106F3CFF0A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024109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组合 7">
              <a:extLst>
                <a:ext uri="{FF2B5EF4-FFF2-40B4-BE49-F238E27FC236}">
                  <a16:creationId xmlns:a16="http://schemas.microsoft.com/office/drawing/2014/main" xmlns="" id="{9DD72A68-33B2-4E5B-B72D-B837193EE438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59" name="任意多边形 17">
                <a:extLst>
                  <a:ext uri="{FF2B5EF4-FFF2-40B4-BE49-F238E27FC236}">
                    <a16:creationId xmlns:a16="http://schemas.microsoft.com/office/drawing/2014/main" xmlns="" id="{144207E5-B42E-45AA-AD6B-46B1E713D48D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sz="2000" b="1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任意多边形 18">
                <a:extLst>
                  <a:ext uri="{FF2B5EF4-FFF2-40B4-BE49-F238E27FC236}">
                    <a16:creationId xmlns:a16="http://schemas.microsoft.com/office/drawing/2014/main" xmlns="" id="{805F1A96-F99B-41DE-9A0C-2D12EE367BE4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9B392F40-2C7C-48AB-80DF-0C5A0370B59D}"/>
                </a:ext>
              </a:extLst>
            </p:cNvPr>
            <p:cNvSpPr/>
            <p:nvPr/>
          </p:nvSpPr>
          <p:spPr>
            <a:xfrm>
              <a:off x="5421967" y="1048955"/>
              <a:ext cx="674587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SG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Số</a:t>
              </a:r>
              <a:r>
                <a:rPr lang="en-SG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từ</a:t>
              </a:r>
              <a:r>
                <a:rPr lang="en-SG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: </a:t>
              </a:r>
              <a:r>
                <a:rPr lang="en-SG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“</a:t>
              </a:r>
              <a:r>
                <a:rPr lang="en-SG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năm</a:t>
              </a:r>
              <a:r>
                <a:rPr lang="en-SG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bảy</a:t>
              </a:r>
              <a:r>
                <a:rPr lang="en-SG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(</a:t>
              </a:r>
              <a:r>
                <a:rPr lang="en-SG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đống</a:t>
              </a:r>
              <a:r>
                <a:rPr lang="en-SG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)” ; “</a:t>
              </a:r>
              <a:r>
                <a:rPr lang="en-SG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mấy</a:t>
              </a:r>
              <a:r>
                <a:rPr lang="en-SG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SG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trăm</a:t>
              </a:r>
              <a:r>
                <a:rPr lang="en-SG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(</a:t>
              </a:r>
              <a:r>
                <a:rPr lang="en-SG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hòn</a:t>
              </a:r>
              <a:r>
                <a:rPr lang="en-SG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)”</a:t>
              </a: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785B981B-ACBE-41C8-8BE1-19CF3AB56113}"/>
              </a:ext>
            </a:extLst>
          </p:cNvPr>
          <p:cNvSpPr/>
          <p:nvPr/>
        </p:nvSpPr>
        <p:spPr>
          <a:xfrm>
            <a:off x="371072" y="4924298"/>
            <a:ext cx="11496381" cy="170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SG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-&gt; </a:t>
            </a:r>
            <a:r>
              <a:rPr lang="en-SG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SG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ngữ</a:t>
            </a:r>
            <a:r>
              <a:rPr lang="en-SG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chọn</a:t>
            </a:r>
            <a:r>
              <a:rPr lang="en-SG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lọc</a:t>
            </a:r>
            <a:r>
              <a:rPr lang="en-SG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lối</a:t>
            </a:r>
            <a:r>
              <a:rPr lang="en-SG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nói</a:t>
            </a:r>
            <a:r>
              <a:rPr lang="en-SG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khoa tr</a:t>
            </a:r>
            <a:r>
              <a:rPr lang="vi-VN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SG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ơng</a:t>
            </a:r>
            <a:r>
              <a:rPr lang="en-SG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SG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giọng</a:t>
            </a:r>
            <a:r>
              <a:rPr lang="en-SG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SG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hào</a:t>
            </a:r>
            <a:r>
              <a:rPr lang="en-SG" sz="3199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SG" sz="3199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sảng</a:t>
            </a:r>
            <a:endParaRPr lang="en-SG" sz="3199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914217"/>
            <a:endParaRPr lang="en-SG" sz="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914217"/>
            <a:r>
              <a:rPr lang="en-SG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=&gt; </a:t>
            </a:r>
            <a:r>
              <a:rPr lang="en-SG" sz="3199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</a:t>
            </a:r>
            <a:r>
              <a:rPr lang="vi-VN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bật hình tượng con người trong tư thế ngạo nghễ, lớn ngang tầm vũ trụ. </a:t>
            </a:r>
            <a:endParaRPr lang="en-SG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3E63AE-AC8E-4657-8D77-7529C3CF1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00" y="1633520"/>
            <a:ext cx="215207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xmlns="" id="{9432925D-08C7-4156-AD5C-3FA874ECF0C3}"/>
              </a:ext>
            </a:extLst>
          </p:cNvPr>
          <p:cNvSpPr>
            <a:spLocks noEditPoints="1"/>
          </p:cNvSpPr>
          <p:nvPr/>
        </p:nvSpPr>
        <p:spPr bwMode="auto">
          <a:xfrm>
            <a:off x="326684" y="1776012"/>
            <a:ext cx="3188575" cy="3305976"/>
          </a:xfrm>
          <a:custGeom>
            <a:avLst/>
            <a:gdLst>
              <a:gd name="T0" fmla="*/ 380 w 542"/>
              <a:gd name="T1" fmla="*/ 498 h 542"/>
              <a:gd name="T2" fmla="*/ 438 w 542"/>
              <a:gd name="T3" fmla="*/ 448 h 542"/>
              <a:gd name="T4" fmla="*/ 510 w 542"/>
              <a:gd name="T5" fmla="*/ 393 h 542"/>
              <a:gd name="T6" fmla="*/ 521 w 542"/>
              <a:gd name="T7" fmla="*/ 248 h 542"/>
              <a:gd name="T8" fmla="*/ 498 w 542"/>
              <a:gd name="T9" fmla="*/ 180 h 542"/>
              <a:gd name="T10" fmla="*/ 467 w 542"/>
              <a:gd name="T11" fmla="*/ 94 h 542"/>
              <a:gd name="T12" fmla="*/ 346 w 542"/>
              <a:gd name="T13" fmla="*/ 14 h 542"/>
              <a:gd name="T14" fmla="*/ 283 w 542"/>
              <a:gd name="T15" fmla="*/ 25 h 542"/>
              <a:gd name="T16" fmla="*/ 189 w 542"/>
              <a:gd name="T17" fmla="*/ 50 h 542"/>
              <a:gd name="T18" fmla="*/ 60 w 542"/>
              <a:gd name="T19" fmla="*/ 105 h 542"/>
              <a:gd name="T20" fmla="*/ 40 w 542"/>
              <a:gd name="T21" fmla="*/ 167 h 542"/>
              <a:gd name="T22" fmla="*/ 36 w 542"/>
              <a:gd name="T23" fmla="*/ 257 h 542"/>
              <a:gd name="T24" fmla="*/ 13 w 542"/>
              <a:gd name="T25" fmla="*/ 348 h 542"/>
              <a:gd name="T26" fmla="*/ 101 w 542"/>
              <a:gd name="T27" fmla="*/ 457 h 542"/>
              <a:gd name="T28" fmla="*/ 169 w 542"/>
              <a:gd name="T29" fmla="*/ 494 h 542"/>
              <a:gd name="T30" fmla="*/ 244 w 542"/>
              <a:gd name="T31" fmla="*/ 537 h 542"/>
              <a:gd name="T32" fmla="*/ 406 w 542"/>
              <a:gd name="T33" fmla="*/ 488 h 542"/>
              <a:gd name="T34" fmla="*/ 207 w 542"/>
              <a:gd name="T35" fmla="*/ 495 h 542"/>
              <a:gd name="T36" fmla="*/ 141 w 542"/>
              <a:gd name="T37" fmla="*/ 474 h 542"/>
              <a:gd name="T38" fmla="*/ 69 w 542"/>
              <a:gd name="T39" fmla="*/ 357 h 542"/>
              <a:gd name="T40" fmla="*/ 39 w 542"/>
              <a:gd name="T41" fmla="*/ 308 h 542"/>
              <a:gd name="T42" fmla="*/ 33 w 542"/>
              <a:gd name="T43" fmla="*/ 224 h 542"/>
              <a:gd name="T44" fmla="*/ 116 w 542"/>
              <a:gd name="T45" fmla="*/ 116 h 542"/>
              <a:gd name="T46" fmla="*/ 147 w 542"/>
              <a:gd name="T47" fmla="*/ 62 h 542"/>
              <a:gd name="T48" fmla="*/ 242 w 542"/>
              <a:gd name="T49" fmla="*/ 53 h 542"/>
              <a:gd name="T50" fmla="*/ 364 w 542"/>
              <a:gd name="T51" fmla="*/ 57 h 542"/>
              <a:gd name="T52" fmla="*/ 437 w 542"/>
              <a:gd name="T53" fmla="*/ 81 h 542"/>
              <a:gd name="T54" fmla="*/ 482 w 542"/>
              <a:gd name="T55" fmla="*/ 218 h 542"/>
              <a:gd name="T56" fmla="*/ 505 w 542"/>
              <a:gd name="T57" fmla="*/ 269 h 542"/>
              <a:gd name="T58" fmla="*/ 498 w 542"/>
              <a:gd name="T59" fmla="*/ 353 h 542"/>
              <a:gd name="T60" fmla="*/ 398 w 542"/>
              <a:gd name="T61" fmla="*/ 448 h 542"/>
              <a:gd name="T62" fmla="*/ 359 w 542"/>
              <a:gd name="T63" fmla="*/ 495 h 542"/>
              <a:gd name="T64" fmla="*/ 265 w 542"/>
              <a:gd name="T65" fmla="*/ 524 h 542"/>
              <a:gd name="T66" fmla="*/ 462 w 542"/>
              <a:gd name="T67" fmla="*/ 452 h 542"/>
              <a:gd name="T68" fmla="*/ 503 w 542"/>
              <a:gd name="T69" fmla="*/ 351 h 542"/>
              <a:gd name="T70" fmla="*/ 17 w 542"/>
              <a:gd name="T71" fmla="*/ 349 h 542"/>
              <a:gd name="T72" fmla="*/ 35 w 542"/>
              <a:gd name="T73" fmla="*/ 376 h 542"/>
              <a:gd name="T74" fmla="*/ 516 w 542"/>
              <a:gd name="T75" fmla="*/ 278 h 542"/>
              <a:gd name="T76" fmla="*/ 492 w 542"/>
              <a:gd name="T77" fmla="*/ 335 h 542"/>
              <a:gd name="T78" fmla="*/ 14 w 542"/>
              <a:gd name="T79" fmla="*/ 281 h 542"/>
              <a:gd name="T80" fmla="*/ 493 w 542"/>
              <a:gd name="T81" fmla="*/ 269 h 542"/>
              <a:gd name="T82" fmla="*/ 499 w 542"/>
              <a:gd name="T83" fmla="*/ 256 h 542"/>
              <a:gd name="T84" fmla="*/ 508 w 542"/>
              <a:gd name="T85" fmla="*/ 157 h 542"/>
              <a:gd name="T86" fmla="*/ 438 w 542"/>
              <a:gd name="T87" fmla="*/ 76 h 542"/>
              <a:gd name="T88" fmla="*/ 457 w 542"/>
              <a:gd name="T89" fmla="*/ 138 h 542"/>
              <a:gd name="T90" fmla="*/ 386 w 542"/>
              <a:gd name="T91" fmla="*/ 70 h 542"/>
              <a:gd name="T92" fmla="*/ 298 w 542"/>
              <a:gd name="T93" fmla="*/ 14 h 542"/>
              <a:gd name="T94" fmla="*/ 360 w 542"/>
              <a:gd name="T95" fmla="*/ 60 h 542"/>
              <a:gd name="T96" fmla="*/ 254 w 542"/>
              <a:gd name="T97" fmla="*/ 40 h 542"/>
              <a:gd name="T98" fmla="*/ 145 w 542"/>
              <a:gd name="T99" fmla="*/ 59 h 542"/>
              <a:gd name="T100" fmla="*/ 180 w 542"/>
              <a:gd name="T101" fmla="*/ 65 h 542"/>
              <a:gd name="T102" fmla="*/ 124 w 542"/>
              <a:gd name="T103" fmla="*/ 102 h 542"/>
              <a:gd name="T104" fmla="*/ 92 w 542"/>
              <a:gd name="T105" fmla="*/ 126 h 542"/>
              <a:gd name="T106" fmla="*/ 14 w 542"/>
              <a:gd name="T107" fmla="*/ 251 h 542"/>
              <a:gd name="T108" fmla="*/ 17 w 542"/>
              <a:gd name="T109" fmla="*/ 223 h 542"/>
              <a:gd name="T110" fmla="*/ 60 w 542"/>
              <a:gd name="T111" fmla="*/ 364 h 542"/>
              <a:gd name="T112" fmla="*/ 127 w 542"/>
              <a:gd name="T113" fmla="*/ 451 h 542"/>
              <a:gd name="T114" fmla="*/ 145 w 542"/>
              <a:gd name="T115" fmla="*/ 495 h 542"/>
              <a:gd name="T116" fmla="*/ 327 w 542"/>
              <a:gd name="T117" fmla="*/ 487 h 542"/>
              <a:gd name="T118" fmla="*/ 185 w 542"/>
              <a:gd name="T119" fmla="*/ 485 h 542"/>
              <a:gd name="T120" fmla="*/ 217 w 542"/>
              <a:gd name="T121" fmla="*/ 521 h 542"/>
              <a:gd name="T122" fmla="*/ 260 w 542"/>
              <a:gd name="T123" fmla="*/ 527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2" h="542">
                <a:moveTo>
                  <a:pt x="310" y="536"/>
                </a:moveTo>
                <a:cubicBezTo>
                  <a:pt x="312" y="535"/>
                  <a:pt x="312" y="535"/>
                  <a:pt x="312" y="535"/>
                </a:cubicBezTo>
                <a:cubicBezTo>
                  <a:pt x="310" y="520"/>
                  <a:pt x="310" y="520"/>
                  <a:pt x="310" y="520"/>
                </a:cubicBezTo>
                <a:cubicBezTo>
                  <a:pt x="308" y="520"/>
                  <a:pt x="308" y="520"/>
                  <a:pt x="308" y="520"/>
                </a:cubicBezTo>
                <a:cubicBezTo>
                  <a:pt x="308" y="521"/>
                  <a:pt x="300" y="521"/>
                  <a:pt x="294" y="522"/>
                </a:cubicBezTo>
                <a:cubicBezTo>
                  <a:pt x="294" y="521"/>
                  <a:pt x="294" y="519"/>
                  <a:pt x="294" y="515"/>
                </a:cubicBezTo>
                <a:cubicBezTo>
                  <a:pt x="301" y="515"/>
                  <a:pt x="307" y="513"/>
                  <a:pt x="307" y="513"/>
                </a:cubicBezTo>
                <a:cubicBezTo>
                  <a:pt x="310" y="513"/>
                  <a:pt x="310" y="513"/>
                  <a:pt x="310" y="513"/>
                </a:cubicBezTo>
                <a:cubicBezTo>
                  <a:pt x="310" y="513"/>
                  <a:pt x="308" y="505"/>
                  <a:pt x="307" y="502"/>
                </a:cubicBezTo>
                <a:cubicBezTo>
                  <a:pt x="310" y="502"/>
                  <a:pt x="314" y="501"/>
                  <a:pt x="317" y="501"/>
                </a:cubicBezTo>
                <a:cubicBezTo>
                  <a:pt x="319" y="511"/>
                  <a:pt x="323" y="528"/>
                  <a:pt x="323" y="531"/>
                </a:cubicBezTo>
                <a:cubicBezTo>
                  <a:pt x="324" y="533"/>
                  <a:pt x="324" y="533"/>
                  <a:pt x="324" y="533"/>
                </a:cubicBezTo>
                <a:cubicBezTo>
                  <a:pt x="326" y="533"/>
                  <a:pt x="326" y="533"/>
                  <a:pt x="326" y="533"/>
                </a:cubicBezTo>
                <a:cubicBezTo>
                  <a:pt x="326" y="533"/>
                  <a:pt x="358" y="527"/>
                  <a:pt x="386" y="512"/>
                </a:cubicBezTo>
                <a:cubicBezTo>
                  <a:pt x="388" y="511"/>
                  <a:pt x="388" y="511"/>
                  <a:pt x="388" y="511"/>
                </a:cubicBezTo>
                <a:cubicBezTo>
                  <a:pt x="382" y="497"/>
                  <a:pt x="382" y="497"/>
                  <a:pt x="382" y="497"/>
                </a:cubicBezTo>
                <a:cubicBezTo>
                  <a:pt x="380" y="498"/>
                  <a:pt x="380" y="498"/>
                  <a:pt x="380" y="498"/>
                </a:cubicBezTo>
                <a:cubicBezTo>
                  <a:pt x="380" y="498"/>
                  <a:pt x="372" y="501"/>
                  <a:pt x="367" y="503"/>
                </a:cubicBezTo>
                <a:cubicBezTo>
                  <a:pt x="367" y="502"/>
                  <a:pt x="366" y="500"/>
                  <a:pt x="365" y="497"/>
                </a:cubicBezTo>
                <a:cubicBezTo>
                  <a:pt x="371" y="494"/>
                  <a:pt x="377" y="492"/>
                  <a:pt x="377" y="491"/>
                </a:cubicBezTo>
                <a:cubicBezTo>
                  <a:pt x="379" y="490"/>
                  <a:pt x="379" y="490"/>
                  <a:pt x="379" y="490"/>
                </a:cubicBezTo>
                <a:cubicBezTo>
                  <a:pt x="379" y="490"/>
                  <a:pt x="375" y="483"/>
                  <a:pt x="374" y="481"/>
                </a:cubicBezTo>
                <a:cubicBezTo>
                  <a:pt x="376" y="480"/>
                  <a:pt x="380" y="478"/>
                  <a:pt x="382" y="477"/>
                </a:cubicBezTo>
                <a:cubicBezTo>
                  <a:pt x="388" y="486"/>
                  <a:pt x="396" y="501"/>
                  <a:pt x="397" y="504"/>
                </a:cubicBezTo>
                <a:cubicBezTo>
                  <a:pt x="398" y="506"/>
                  <a:pt x="398" y="506"/>
                  <a:pt x="398" y="506"/>
                </a:cubicBezTo>
                <a:cubicBezTo>
                  <a:pt x="400" y="505"/>
                  <a:pt x="400" y="505"/>
                  <a:pt x="400" y="505"/>
                </a:cubicBezTo>
                <a:cubicBezTo>
                  <a:pt x="401" y="505"/>
                  <a:pt x="430" y="490"/>
                  <a:pt x="452" y="467"/>
                </a:cubicBezTo>
                <a:cubicBezTo>
                  <a:pt x="453" y="465"/>
                  <a:pt x="453" y="465"/>
                  <a:pt x="453" y="465"/>
                </a:cubicBezTo>
                <a:cubicBezTo>
                  <a:pt x="443" y="454"/>
                  <a:pt x="443" y="454"/>
                  <a:pt x="443" y="454"/>
                </a:cubicBezTo>
                <a:cubicBezTo>
                  <a:pt x="441" y="455"/>
                  <a:pt x="441" y="455"/>
                  <a:pt x="441" y="455"/>
                </a:cubicBezTo>
                <a:cubicBezTo>
                  <a:pt x="441" y="456"/>
                  <a:pt x="435" y="461"/>
                  <a:pt x="431" y="465"/>
                </a:cubicBezTo>
                <a:cubicBezTo>
                  <a:pt x="430" y="464"/>
                  <a:pt x="429" y="462"/>
                  <a:pt x="427" y="459"/>
                </a:cubicBezTo>
                <a:cubicBezTo>
                  <a:pt x="432" y="455"/>
                  <a:pt x="436" y="450"/>
                  <a:pt x="437" y="450"/>
                </a:cubicBezTo>
                <a:cubicBezTo>
                  <a:pt x="438" y="448"/>
                  <a:pt x="438" y="448"/>
                  <a:pt x="438" y="448"/>
                </a:cubicBezTo>
                <a:cubicBezTo>
                  <a:pt x="438" y="448"/>
                  <a:pt x="432" y="443"/>
                  <a:pt x="430" y="441"/>
                </a:cubicBezTo>
                <a:cubicBezTo>
                  <a:pt x="432" y="439"/>
                  <a:pt x="435" y="437"/>
                  <a:pt x="437" y="434"/>
                </a:cubicBezTo>
                <a:cubicBezTo>
                  <a:pt x="445" y="442"/>
                  <a:pt x="458" y="454"/>
                  <a:pt x="460" y="456"/>
                </a:cubicBezTo>
                <a:cubicBezTo>
                  <a:pt x="462" y="458"/>
                  <a:pt x="462" y="458"/>
                  <a:pt x="462" y="458"/>
                </a:cubicBezTo>
                <a:cubicBezTo>
                  <a:pt x="463" y="456"/>
                  <a:pt x="463" y="456"/>
                  <a:pt x="463" y="456"/>
                </a:cubicBezTo>
                <a:cubicBezTo>
                  <a:pt x="464" y="456"/>
                  <a:pt x="488" y="434"/>
                  <a:pt x="502" y="405"/>
                </a:cubicBezTo>
                <a:cubicBezTo>
                  <a:pt x="503" y="404"/>
                  <a:pt x="503" y="404"/>
                  <a:pt x="503" y="404"/>
                </a:cubicBezTo>
                <a:cubicBezTo>
                  <a:pt x="490" y="396"/>
                  <a:pt x="490" y="396"/>
                  <a:pt x="490" y="396"/>
                </a:cubicBezTo>
                <a:cubicBezTo>
                  <a:pt x="489" y="397"/>
                  <a:pt x="489" y="397"/>
                  <a:pt x="489" y="397"/>
                </a:cubicBezTo>
                <a:cubicBezTo>
                  <a:pt x="489" y="398"/>
                  <a:pt x="485" y="404"/>
                  <a:pt x="482" y="409"/>
                </a:cubicBezTo>
                <a:cubicBezTo>
                  <a:pt x="481" y="408"/>
                  <a:pt x="479" y="407"/>
                  <a:pt x="476" y="405"/>
                </a:cubicBezTo>
                <a:cubicBezTo>
                  <a:pt x="480" y="399"/>
                  <a:pt x="483" y="394"/>
                  <a:pt x="483" y="394"/>
                </a:cubicBezTo>
                <a:cubicBezTo>
                  <a:pt x="484" y="392"/>
                  <a:pt x="484" y="392"/>
                  <a:pt x="484" y="392"/>
                </a:cubicBezTo>
                <a:cubicBezTo>
                  <a:pt x="484" y="392"/>
                  <a:pt x="477" y="388"/>
                  <a:pt x="474" y="387"/>
                </a:cubicBezTo>
                <a:cubicBezTo>
                  <a:pt x="476" y="385"/>
                  <a:pt x="478" y="381"/>
                  <a:pt x="479" y="378"/>
                </a:cubicBezTo>
                <a:cubicBezTo>
                  <a:pt x="488" y="382"/>
                  <a:pt x="505" y="390"/>
                  <a:pt x="508" y="392"/>
                </a:cubicBezTo>
                <a:cubicBezTo>
                  <a:pt x="510" y="393"/>
                  <a:pt x="510" y="393"/>
                  <a:pt x="510" y="393"/>
                </a:cubicBezTo>
                <a:cubicBezTo>
                  <a:pt x="511" y="391"/>
                  <a:pt x="511" y="391"/>
                  <a:pt x="511" y="391"/>
                </a:cubicBezTo>
                <a:cubicBezTo>
                  <a:pt x="511" y="391"/>
                  <a:pt x="527" y="361"/>
                  <a:pt x="531" y="329"/>
                </a:cubicBezTo>
                <a:cubicBezTo>
                  <a:pt x="532" y="327"/>
                  <a:pt x="532" y="327"/>
                  <a:pt x="532" y="327"/>
                </a:cubicBezTo>
                <a:cubicBezTo>
                  <a:pt x="517" y="324"/>
                  <a:pt x="517" y="324"/>
                  <a:pt x="517" y="324"/>
                </a:cubicBezTo>
                <a:cubicBezTo>
                  <a:pt x="517" y="326"/>
                  <a:pt x="517" y="326"/>
                  <a:pt x="517" y="326"/>
                </a:cubicBezTo>
                <a:cubicBezTo>
                  <a:pt x="516" y="326"/>
                  <a:pt x="514" y="334"/>
                  <a:pt x="513" y="339"/>
                </a:cubicBezTo>
                <a:cubicBezTo>
                  <a:pt x="512" y="339"/>
                  <a:pt x="510" y="338"/>
                  <a:pt x="507" y="337"/>
                </a:cubicBezTo>
                <a:cubicBezTo>
                  <a:pt x="508" y="331"/>
                  <a:pt x="510" y="324"/>
                  <a:pt x="510" y="324"/>
                </a:cubicBezTo>
                <a:cubicBezTo>
                  <a:pt x="510" y="322"/>
                  <a:pt x="510" y="322"/>
                  <a:pt x="510" y="322"/>
                </a:cubicBezTo>
                <a:cubicBezTo>
                  <a:pt x="510" y="322"/>
                  <a:pt x="502" y="321"/>
                  <a:pt x="499" y="320"/>
                </a:cubicBezTo>
                <a:cubicBezTo>
                  <a:pt x="500" y="318"/>
                  <a:pt x="501" y="314"/>
                  <a:pt x="501" y="311"/>
                </a:cubicBezTo>
                <a:cubicBezTo>
                  <a:pt x="511" y="312"/>
                  <a:pt x="530" y="314"/>
                  <a:pt x="533" y="315"/>
                </a:cubicBezTo>
                <a:cubicBezTo>
                  <a:pt x="535" y="316"/>
                  <a:pt x="535" y="316"/>
                  <a:pt x="535" y="316"/>
                </a:cubicBezTo>
                <a:cubicBezTo>
                  <a:pt x="535" y="313"/>
                  <a:pt x="535" y="313"/>
                  <a:pt x="535" y="313"/>
                </a:cubicBezTo>
                <a:cubicBezTo>
                  <a:pt x="535" y="313"/>
                  <a:pt x="542" y="280"/>
                  <a:pt x="537" y="249"/>
                </a:cubicBezTo>
                <a:cubicBezTo>
                  <a:pt x="536" y="247"/>
                  <a:pt x="536" y="247"/>
                  <a:pt x="536" y="247"/>
                </a:cubicBezTo>
                <a:cubicBezTo>
                  <a:pt x="521" y="248"/>
                  <a:pt x="521" y="248"/>
                  <a:pt x="521" y="248"/>
                </a:cubicBezTo>
                <a:cubicBezTo>
                  <a:pt x="521" y="250"/>
                  <a:pt x="521" y="250"/>
                  <a:pt x="521" y="250"/>
                </a:cubicBezTo>
                <a:cubicBezTo>
                  <a:pt x="521" y="251"/>
                  <a:pt x="522" y="259"/>
                  <a:pt x="522" y="264"/>
                </a:cubicBezTo>
                <a:cubicBezTo>
                  <a:pt x="521" y="264"/>
                  <a:pt x="519" y="264"/>
                  <a:pt x="516" y="264"/>
                </a:cubicBezTo>
                <a:cubicBezTo>
                  <a:pt x="515" y="258"/>
                  <a:pt x="514" y="251"/>
                  <a:pt x="514" y="251"/>
                </a:cubicBezTo>
                <a:cubicBezTo>
                  <a:pt x="514" y="249"/>
                  <a:pt x="514" y="249"/>
                  <a:pt x="514" y="249"/>
                </a:cubicBezTo>
                <a:cubicBezTo>
                  <a:pt x="514" y="249"/>
                  <a:pt x="506" y="250"/>
                  <a:pt x="503" y="250"/>
                </a:cubicBezTo>
                <a:cubicBezTo>
                  <a:pt x="503" y="248"/>
                  <a:pt x="503" y="244"/>
                  <a:pt x="502" y="241"/>
                </a:cubicBezTo>
                <a:cubicBezTo>
                  <a:pt x="513" y="239"/>
                  <a:pt x="531" y="236"/>
                  <a:pt x="534" y="236"/>
                </a:cubicBezTo>
                <a:cubicBezTo>
                  <a:pt x="536" y="236"/>
                  <a:pt x="536" y="236"/>
                  <a:pt x="536" y="236"/>
                </a:cubicBezTo>
                <a:cubicBezTo>
                  <a:pt x="536" y="233"/>
                  <a:pt x="536" y="233"/>
                  <a:pt x="536" y="233"/>
                </a:cubicBezTo>
                <a:cubicBezTo>
                  <a:pt x="536" y="233"/>
                  <a:pt x="533" y="201"/>
                  <a:pt x="518" y="172"/>
                </a:cubicBezTo>
                <a:cubicBezTo>
                  <a:pt x="518" y="170"/>
                  <a:pt x="518" y="170"/>
                  <a:pt x="518" y="170"/>
                </a:cubicBezTo>
                <a:cubicBezTo>
                  <a:pt x="504" y="176"/>
                  <a:pt x="504" y="176"/>
                  <a:pt x="504" y="176"/>
                </a:cubicBezTo>
                <a:cubicBezTo>
                  <a:pt x="504" y="178"/>
                  <a:pt x="504" y="178"/>
                  <a:pt x="504" y="178"/>
                </a:cubicBezTo>
                <a:cubicBezTo>
                  <a:pt x="504" y="178"/>
                  <a:pt x="507" y="186"/>
                  <a:pt x="509" y="191"/>
                </a:cubicBezTo>
                <a:cubicBezTo>
                  <a:pt x="508" y="191"/>
                  <a:pt x="506" y="192"/>
                  <a:pt x="503" y="193"/>
                </a:cubicBezTo>
                <a:cubicBezTo>
                  <a:pt x="500" y="186"/>
                  <a:pt x="498" y="181"/>
                  <a:pt x="498" y="180"/>
                </a:cubicBezTo>
                <a:cubicBezTo>
                  <a:pt x="497" y="178"/>
                  <a:pt x="497" y="178"/>
                  <a:pt x="497" y="178"/>
                </a:cubicBezTo>
                <a:cubicBezTo>
                  <a:pt x="497" y="178"/>
                  <a:pt x="489" y="182"/>
                  <a:pt x="487" y="183"/>
                </a:cubicBezTo>
                <a:cubicBezTo>
                  <a:pt x="486" y="181"/>
                  <a:pt x="484" y="177"/>
                  <a:pt x="483" y="174"/>
                </a:cubicBezTo>
                <a:cubicBezTo>
                  <a:pt x="492" y="170"/>
                  <a:pt x="509" y="161"/>
                  <a:pt x="511" y="160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3" y="157"/>
                  <a:pt x="513" y="157"/>
                  <a:pt x="513" y="157"/>
                </a:cubicBezTo>
                <a:cubicBezTo>
                  <a:pt x="512" y="156"/>
                  <a:pt x="499" y="126"/>
                  <a:pt x="477" y="103"/>
                </a:cubicBezTo>
                <a:cubicBezTo>
                  <a:pt x="475" y="101"/>
                  <a:pt x="475" y="101"/>
                  <a:pt x="475" y="101"/>
                </a:cubicBezTo>
                <a:cubicBezTo>
                  <a:pt x="464" y="111"/>
                  <a:pt x="464" y="111"/>
                  <a:pt x="464" y="111"/>
                </a:cubicBezTo>
                <a:cubicBezTo>
                  <a:pt x="465" y="113"/>
                  <a:pt x="465" y="113"/>
                  <a:pt x="465" y="113"/>
                </a:cubicBezTo>
                <a:cubicBezTo>
                  <a:pt x="465" y="113"/>
                  <a:pt x="470" y="119"/>
                  <a:pt x="474" y="124"/>
                </a:cubicBezTo>
                <a:cubicBezTo>
                  <a:pt x="473" y="124"/>
                  <a:pt x="471" y="126"/>
                  <a:pt x="468" y="127"/>
                </a:cubicBezTo>
                <a:cubicBezTo>
                  <a:pt x="464" y="122"/>
                  <a:pt x="460" y="117"/>
                  <a:pt x="459" y="117"/>
                </a:cubicBezTo>
                <a:cubicBezTo>
                  <a:pt x="458" y="115"/>
                  <a:pt x="458" y="115"/>
                  <a:pt x="458" y="115"/>
                </a:cubicBezTo>
                <a:cubicBezTo>
                  <a:pt x="458" y="115"/>
                  <a:pt x="452" y="121"/>
                  <a:pt x="450" y="123"/>
                </a:cubicBezTo>
                <a:cubicBezTo>
                  <a:pt x="449" y="121"/>
                  <a:pt x="446" y="118"/>
                  <a:pt x="444" y="116"/>
                </a:cubicBezTo>
                <a:cubicBezTo>
                  <a:pt x="452" y="108"/>
                  <a:pt x="465" y="96"/>
                  <a:pt x="467" y="94"/>
                </a:cubicBezTo>
                <a:cubicBezTo>
                  <a:pt x="469" y="93"/>
                  <a:pt x="469" y="93"/>
                  <a:pt x="469" y="93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67" y="91"/>
                  <a:pt x="447" y="65"/>
                  <a:pt x="419" y="49"/>
                </a:cubicBezTo>
                <a:cubicBezTo>
                  <a:pt x="418" y="48"/>
                  <a:pt x="418" y="48"/>
                  <a:pt x="418" y="48"/>
                </a:cubicBezTo>
                <a:cubicBezTo>
                  <a:pt x="409" y="60"/>
                  <a:pt x="409" y="60"/>
                  <a:pt x="409" y="60"/>
                </a:cubicBezTo>
                <a:cubicBezTo>
                  <a:pt x="411" y="61"/>
                  <a:pt x="411" y="61"/>
                  <a:pt x="411" y="61"/>
                </a:cubicBezTo>
                <a:cubicBezTo>
                  <a:pt x="411" y="62"/>
                  <a:pt x="417" y="67"/>
                  <a:pt x="422" y="70"/>
                </a:cubicBezTo>
                <a:cubicBezTo>
                  <a:pt x="421" y="71"/>
                  <a:pt x="420" y="72"/>
                  <a:pt x="418" y="75"/>
                </a:cubicBezTo>
                <a:cubicBezTo>
                  <a:pt x="412" y="71"/>
                  <a:pt x="407" y="67"/>
                  <a:pt x="406" y="67"/>
                </a:cubicBezTo>
                <a:cubicBezTo>
                  <a:pt x="404" y="66"/>
                  <a:pt x="404" y="66"/>
                  <a:pt x="404" y="66"/>
                </a:cubicBezTo>
                <a:cubicBezTo>
                  <a:pt x="404" y="66"/>
                  <a:pt x="400" y="73"/>
                  <a:pt x="399" y="75"/>
                </a:cubicBezTo>
                <a:cubicBezTo>
                  <a:pt x="397" y="74"/>
                  <a:pt x="394" y="72"/>
                  <a:pt x="391" y="70"/>
                </a:cubicBezTo>
                <a:cubicBezTo>
                  <a:pt x="396" y="61"/>
                  <a:pt x="405" y="45"/>
                  <a:pt x="407" y="43"/>
                </a:cubicBezTo>
                <a:cubicBezTo>
                  <a:pt x="408" y="41"/>
                  <a:pt x="408" y="41"/>
                  <a:pt x="408" y="41"/>
                </a:cubicBezTo>
                <a:cubicBezTo>
                  <a:pt x="406" y="40"/>
                  <a:pt x="406" y="40"/>
                  <a:pt x="406" y="40"/>
                </a:cubicBezTo>
                <a:cubicBezTo>
                  <a:pt x="406" y="40"/>
                  <a:pt x="379" y="22"/>
                  <a:pt x="348" y="14"/>
                </a:cubicBezTo>
                <a:cubicBezTo>
                  <a:pt x="346" y="14"/>
                  <a:pt x="346" y="14"/>
                  <a:pt x="346" y="14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43" y="29"/>
                  <a:pt x="351" y="32"/>
                  <a:pt x="356" y="33"/>
                </a:cubicBezTo>
                <a:cubicBezTo>
                  <a:pt x="356" y="35"/>
                  <a:pt x="355" y="37"/>
                  <a:pt x="354" y="40"/>
                </a:cubicBezTo>
                <a:cubicBezTo>
                  <a:pt x="347" y="37"/>
                  <a:pt x="341" y="36"/>
                  <a:pt x="341" y="36"/>
                </a:cubicBezTo>
                <a:cubicBezTo>
                  <a:pt x="339" y="35"/>
                  <a:pt x="339" y="35"/>
                  <a:pt x="339" y="35"/>
                </a:cubicBezTo>
                <a:cubicBezTo>
                  <a:pt x="339" y="35"/>
                  <a:pt x="337" y="43"/>
                  <a:pt x="336" y="46"/>
                </a:cubicBezTo>
                <a:cubicBezTo>
                  <a:pt x="334" y="45"/>
                  <a:pt x="330" y="44"/>
                  <a:pt x="327" y="43"/>
                </a:cubicBezTo>
                <a:cubicBezTo>
                  <a:pt x="329" y="32"/>
                  <a:pt x="334" y="15"/>
                  <a:pt x="335" y="12"/>
                </a:cubicBezTo>
                <a:cubicBezTo>
                  <a:pt x="335" y="10"/>
                  <a:pt x="335" y="10"/>
                  <a:pt x="335" y="10"/>
                </a:cubicBezTo>
                <a:cubicBezTo>
                  <a:pt x="333" y="10"/>
                  <a:pt x="333" y="10"/>
                  <a:pt x="333" y="10"/>
                </a:cubicBezTo>
                <a:cubicBezTo>
                  <a:pt x="333" y="9"/>
                  <a:pt x="301" y="0"/>
                  <a:pt x="270" y="2"/>
                </a:cubicBezTo>
                <a:cubicBezTo>
                  <a:pt x="268" y="2"/>
                  <a:pt x="268" y="2"/>
                  <a:pt x="268" y="2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8"/>
                  <a:pt x="278" y="18"/>
                  <a:pt x="283" y="18"/>
                </a:cubicBezTo>
                <a:cubicBezTo>
                  <a:pt x="283" y="19"/>
                  <a:pt x="283" y="21"/>
                  <a:pt x="283" y="25"/>
                </a:cubicBezTo>
                <a:cubicBezTo>
                  <a:pt x="276" y="24"/>
                  <a:pt x="270" y="25"/>
                  <a:pt x="269" y="25"/>
                </a:cubicBezTo>
                <a:cubicBezTo>
                  <a:pt x="267" y="25"/>
                  <a:pt x="267" y="25"/>
                  <a:pt x="267" y="25"/>
                </a:cubicBezTo>
                <a:cubicBezTo>
                  <a:pt x="267" y="25"/>
                  <a:pt x="267" y="33"/>
                  <a:pt x="268" y="36"/>
                </a:cubicBezTo>
                <a:cubicBezTo>
                  <a:pt x="265" y="36"/>
                  <a:pt x="261" y="35"/>
                  <a:pt x="258" y="36"/>
                </a:cubicBezTo>
                <a:cubicBezTo>
                  <a:pt x="257" y="26"/>
                  <a:pt x="256" y="8"/>
                  <a:pt x="256" y="4"/>
                </a:cubicBezTo>
                <a:cubicBezTo>
                  <a:pt x="256" y="4"/>
                  <a:pt x="256" y="2"/>
                  <a:pt x="256" y="2"/>
                </a:cubicBezTo>
                <a:cubicBezTo>
                  <a:pt x="253" y="2"/>
                  <a:pt x="253" y="2"/>
                  <a:pt x="253" y="2"/>
                </a:cubicBezTo>
                <a:cubicBezTo>
                  <a:pt x="253" y="2"/>
                  <a:pt x="220" y="3"/>
                  <a:pt x="190" y="14"/>
                </a:cubicBezTo>
                <a:cubicBezTo>
                  <a:pt x="188" y="15"/>
                  <a:pt x="188" y="15"/>
                  <a:pt x="188" y="15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4" y="29"/>
                  <a:pt x="194" y="29"/>
                  <a:pt x="194" y="29"/>
                </a:cubicBezTo>
                <a:cubicBezTo>
                  <a:pt x="195" y="29"/>
                  <a:pt x="202" y="27"/>
                  <a:pt x="208" y="25"/>
                </a:cubicBezTo>
                <a:cubicBezTo>
                  <a:pt x="208" y="26"/>
                  <a:pt x="209" y="29"/>
                  <a:pt x="209" y="32"/>
                </a:cubicBezTo>
                <a:cubicBezTo>
                  <a:pt x="203" y="34"/>
                  <a:pt x="197" y="36"/>
                  <a:pt x="196" y="36"/>
                </a:cubicBezTo>
                <a:cubicBezTo>
                  <a:pt x="194" y="37"/>
                  <a:pt x="194" y="37"/>
                  <a:pt x="194" y="37"/>
                </a:cubicBezTo>
                <a:cubicBezTo>
                  <a:pt x="194" y="37"/>
                  <a:pt x="197" y="44"/>
                  <a:pt x="198" y="47"/>
                </a:cubicBezTo>
                <a:cubicBezTo>
                  <a:pt x="196" y="47"/>
                  <a:pt x="192" y="49"/>
                  <a:pt x="189" y="50"/>
                </a:cubicBezTo>
                <a:cubicBezTo>
                  <a:pt x="185" y="41"/>
                  <a:pt x="178" y="23"/>
                  <a:pt x="177" y="21"/>
                </a:cubicBezTo>
                <a:cubicBezTo>
                  <a:pt x="176" y="19"/>
                  <a:pt x="176" y="19"/>
                  <a:pt x="176" y="19"/>
                </a:cubicBezTo>
                <a:cubicBezTo>
                  <a:pt x="174" y="19"/>
                  <a:pt x="174" y="19"/>
                  <a:pt x="174" y="19"/>
                </a:cubicBezTo>
                <a:cubicBezTo>
                  <a:pt x="174" y="19"/>
                  <a:pt x="142" y="30"/>
                  <a:pt x="118" y="50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7" y="63"/>
                  <a:pt x="133" y="59"/>
                  <a:pt x="138" y="55"/>
                </a:cubicBezTo>
                <a:cubicBezTo>
                  <a:pt x="139" y="56"/>
                  <a:pt x="140" y="58"/>
                  <a:pt x="141" y="61"/>
                </a:cubicBezTo>
                <a:cubicBezTo>
                  <a:pt x="136" y="65"/>
                  <a:pt x="131" y="69"/>
                  <a:pt x="130" y="69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8" y="70"/>
                  <a:pt x="133" y="77"/>
                  <a:pt x="135" y="79"/>
                </a:cubicBezTo>
                <a:cubicBezTo>
                  <a:pt x="133" y="80"/>
                  <a:pt x="130" y="82"/>
                  <a:pt x="127" y="84"/>
                </a:cubicBezTo>
                <a:cubicBezTo>
                  <a:pt x="121" y="76"/>
                  <a:pt x="109" y="62"/>
                  <a:pt x="108" y="60"/>
                </a:cubicBezTo>
                <a:cubicBezTo>
                  <a:pt x="107" y="58"/>
                  <a:pt x="107" y="58"/>
                  <a:pt x="107" y="58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5" y="60"/>
                  <a:pt x="78" y="79"/>
                  <a:pt x="60" y="105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71" y="116"/>
                  <a:pt x="71" y="116"/>
                  <a:pt x="71" y="116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4"/>
                  <a:pt x="78" y="108"/>
                  <a:pt x="81" y="104"/>
                </a:cubicBezTo>
                <a:cubicBezTo>
                  <a:pt x="82" y="105"/>
                  <a:pt x="84" y="106"/>
                  <a:pt x="86" y="108"/>
                </a:cubicBezTo>
                <a:cubicBezTo>
                  <a:pt x="82" y="114"/>
                  <a:pt x="78" y="119"/>
                  <a:pt x="78" y="119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76" y="121"/>
                  <a:pt x="83" y="126"/>
                  <a:pt x="85" y="127"/>
                </a:cubicBezTo>
                <a:cubicBezTo>
                  <a:pt x="84" y="129"/>
                  <a:pt x="81" y="132"/>
                  <a:pt x="79" y="135"/>
                </a:cubicBezTo>
                <a:cubicBezTo>
                  <a:pt x="70" y="129"/>
                  <a:pt x="56" y="119"/>
                  <a:pt x="54" y="117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50" y="118"/>
                  <a:pt x="30" y="143"/>
                  <a:pt x="20" y="174"/>
                </a:cubicBezTo>
                <a:cubicBezTo>
                  <a:pt x="19" y="176"/>
                  <a:pt x="19" y="176"/>
                  <a:pt x="19" y="176"/>
                </a:cubicBezTo>
                <a:cubicBezTo>
                  <a:pt x="33" y="181"/>
                  <a:pt x="33" y="181"/>
                  <a:pt x="33" y="181"/>
                </a:cubicBezTo>
                <a:cubicBezTo>
                  <a:pt x="34" y="180"/>
                  <a:pt x="34" y="180"/>
                  <a:pt x="34" y="180"/>
                </a:cubicBezTo>
                <a:cubicBezTo>
                  <a:pt x="34" y="179"/>
                  <a:pt x="38" y="172"/>
                  <a:pt x="40" y="167"/>
                </a:cubicBezTo>
                <a:cubicBezTo>
                  <a:pt x="41" y="167"/>
                  <a:pt x="43" y="168"/>
                  <a:pt x="46" y="170"/>
                </a:cubicBezTo>
                <a:cubicBezTo>
                  <a:pt x="43" y="176"/>
                  <a:pt x="41" y="182"/>
                  <a:pt x="41" y="182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40" y="184"/>
                  <a:pt x="48" y="187"/>
                  <a:pt x="50" y="188"/>
                </a:cubicBezTo>
                <a:cubicBezTo>
                  <a:pt x="49" y="190"/>
                  <a:pt x="48" y="194"/>
                  <a:pt x="47" y="197"/>
                </a:cubicBezTo>
                <a:cubicBezTo>
                  <a:pt x="38" y="194"/>
                  <a:pt x="20" y="189"/>
                  <a:pt x="17" y="188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4" y="189"/>
                  <a:pt x="14" y="189"/>
                  <a:pt x="14" y="189"/>
                </a:cubicBezTo>
                <a:cubicBezTo>
                  <a:pt x="14" y="189"/>
                  <a:pt x="3" y="221"/>
                  <a:pt x="3" y="253"/>
                </a:cubicBezTo>
                <a:cubicBezTo>
                  <a:pt x="3" y="255"/>
                  <a:pt x="3" y="255"/>
                  <a:pt x="3" y="255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4"/>
                  <a:pt x="18" y="254"/>
                  <a:pt x="18" y="254"/>
                </a:cubicBezTo>
                <a:cubicBezTo>
                  <a:pt x="18" y="254"/>
                  <a:pt x="19" y="246"/>
                  <a:pt x="20" y="240"/>
                </a:cubicBezTo>
                <a:cubicBezTo>
                  <a:pt x="21" y="240"/>
                  <a:pt x="23" y="241"/>
                  <a:pt x="26" y="241"/>
                </a:cubicBezTo>
                <a:cubicBezTo>
                  <a:pt x="26" y="248"/>
                  <a:pt x="25" y="254"/>
                  <a:pt x="25" y="255"/>
                </a:cubicBezTo>
                <a:cubicBezTo>
                  <a:pt x="25" y="257"/>
                  <a:pt x="25" y="257"/>
                  <a:pt x="25" y="257"/>
                </a:cubicBezTo>
                <a:cubicBezTo>
                  <a:pt x="25" y="257"/>
                  <a:pt x="33" y="257"/>
                  <a:pt x="36" y="257"/>
                </a:cubicBezTo>
                <a:cubicBezTo>
                  <a:pt x="36" y="259"/>
                  <a:pt x="36" y="263"/>
                  <a:pt x="36" y="266"/>
                </a:cubicBezTo>
                <a:cubicBezTo>
                  <a:pt x="25" y="266"/>
                  <a:pt x="7" y="266"/>
                  <a:pt x="4" y="266"/>
                </a:cubicBezTo>
                <a:cubicBezTo>
                  <a:pt x="2" y="266"/>
                  <a:pt x="2" y="266"/>
                  <a:pt x="2" y="266"/>
                </a:cubicBezTo>
                <a:cubicBezTo>
                  <a:pt x="2" y="268"/>
                  <a:pt x="2" y="268"/>
                  <a:pt x="2" y="268"/>
                </a:cubicBezTo>
                <a:cubicBezTo>
                  <a:pt x="2" y="269"/>
                  <a:pt x="0" y="301"/>
                  <a:pt x="9" y="332"/>
                </a:cubicBezTo>
                <a:cubicBezTo>
                  <a:pt x="10" y="334"/>
                  <a:pt x="10" y="334"/>
                  <a:pt x="10" y="334"/>
                </a:cubicBezTo>
                <a:cubicBezTo>
                  <a:pt x="25" y="331"/>
                  <a:pt x="25" y="331"/>
                  <a:pt x="25" y="331"/>
                </a:cubicBezTo>
                <a:cubicBezTo>
                  <a:pt x="24" y="329"/>
                  <a:pt x="24" y="329"/>
                  <a:pt x="24" y="329"/>
                </a:cubicBezTo>
                <a:cubicBezTo>
                  <a:pt x="24" y="328"/>
                  <a:pt x="23" y="320"/>
                  <a:pt x="22" y="315"/>
                </a:cubicBezTo>
                <a:cubicBezTo>
                  <a:pt x="23" y="315"/>
                  <a:pt x="25" y="314"/>
                  <a:pt x="28" y="314"/>
                </a:cubicBezTo>
                <a:cubicBezTo>
                  <a:pt x="30" y="321"/>
                  <a:pt x="31" y="327"/>
                  <a:pt x="31" y="327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40" y="327"/>
                  <a:pt x="42" y="326"/>
                </a:cubicBezTo>
                <a:cubicBezTo>
                  <a:pt x="43" y="329"/>
                  <a:pt x="44" y="333"/>
                  <a:pt x="44" y="336"/>
                </a:cubicBezTo>
                <a:cubicBezTo>
                  <a:pt x="36" y="338"/>
                  <a:pt x="17" y="344"/>
                  <a:pt x="14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3" y="348"/>
                  <a:pt x="13" y="348"/>
                  <a:pt x="13" y="348"/>
                </a:cubicBezTo>
                <a:cubicBezTo>
                  <a:pt x="13" y="348"/>
                  <a:pt x="21" y="380"/>
                  <a:pt x="40" y="406"/>
                </a:cubicBezTo>
                <a:cubicBezTo>
                  <a:pt x="41" y="408"/>
                  <a:pt x="41" y="408"/>
                  <a:pt x="41" y="408"/>
                </a:cubicBezTo>
                <a:cubicBezTo>
                  <a:pt x="54" y="400"/>
                  <a:pt x="54" y="400"/>
                  <a:pt x="54" y="400"/>
                </a:cubicBezTo>
                <a:cubicBezTo>
                  <a:pt x="53" y="399"/>
                  <a:pt x="53" y="399"/>
                  <a:pt x="53" y="399"/>
                </a:cubicBezTo>
                <a:cubicBezTo>
                  <a:pt x="52" y="398"/>
                  <a:pt x="49" y="391"/>
                  <a:pt x="46" y="386"/>
                </a:cubicBezTo>
                <a:cubicBezTo>
                  <a:pt x="47" y="386"/>
                  <a:pt x="49" y="385"/>
                  <a:pt x="52" y="383"/>
                </a:cubicBezTo>
                <a:cubicBezTo>
                  <a:pt x="55" y="389"/>
                  <a:pt x="59" y="395"/>
                  <a:pt x="59" y="395"/>
                </a:cubicBezTo>
                <a:cubicBezTo>
                  <a:pt x="60" y="397"/>
                  <a:pt x="60" y="397"/>
                  <a:pt x="60" y="397"/>
                </a:cubicBezTo>
                <a:cubicBezTo>
                  <a:pt x="60" y="397"/>
                  <a:pt x="67" y="392"/>
                  <a:pt x="69" y="391"/>
                </a:cubicBezTo>
                <a:cubicBezTo>
                  <a:pt x="70" y="393"/>
                  <a:pt x="72" y="396"/>
                  <a:pt x="74" y="399"/>
                </a:cubicBezTo>
                <a:cubicBezTo>
                  <a:pt x="66" y="404"/>
                  <a:pt x="51" y="416"/>
                  <a:pt x="48" y="417"/>
                </a:cubicBezTo>
                <a:cubicBezTo>
                  <a:pt x="46" y="418"/>
                  <a:pt x="46" y="418"/>
                  <a:pt x="46" y="418"/>
                </a:cubicBezTo>
                <a:cubicBezTo>
                  <a:pt x="48" y="420"/>
                  <a:pt x="48" y="420"/>
                  <a:pt x="48" y="420"/>
                </a:cubicBezTo>
                <a:cubicBezTo>
                  <a:pt x="48" y="420"/>
                  <a:pt x="65" y="449"/>
                  <a:pt x="90" y="468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102" y="459"/>
                  <a:pt x="102" y="459"/>
                  <a:pt x="102" y="459"/>
                </a:cubicBezTo>
                <a:cubicBezTo>
                  <a:pt x="101" y="457"/>
                  <a:pt x="101" y="457"/>
                  <a:pt x="101" y="457"/>
                </a:cubicBezTo>
                <a:cubicBezTo>
                  <a:pt x="100" y="457"/>
                  <a:pt x="95" y="451"/>
                  <a:pt x="91" y="447"/>
                </a:cubicBezTo>
                <a:cubicBezTo>
                  <a:pt x="91" y="447"/>
                  <a:pt x="93" y="445"/>
                  <a:pt x="95" y="443"/>
                </a:cubicBezTo>
                <a:cubicBezTo>
                  <a:pt x="100" y="448"/>
                  <a:pt x="105" y="452"/>
                  <a:pt x="106" y="452"/>
                </a:cubicBezTo>
                <a:cubicBezTo>
                  <a:pt x="107" y="454"/>
                  <a:pt x="107" y="454"/>
                  <a:pt x="107" y="454"/>
                </a:cubicBezTo>
                <a:cubicBezTo>
                  <a:pt x="107" y="454"/>
                  <a:pt x="112" y="447"/>
                  <a:pt x="114" y="445"/>
                </a:cubicBezTo>
                <a:cubicBezTo>
                  <a:pt x="116" y="447"/>
                  <a:pt x="119" y="449"/>
                  <a:pt x="121" y="451"/>
                </a:cubicBezTo>
                <a:cubicBezTo>
                  <a:pt x="115" y="460"/>
                  <a:pt x="104" y="474"/>
                  <a:pt x="102" y="476"/>
                </a:cubicBezTo>
                <a:cubicBezTo>
                  <a:pt x="100" y="477"/>
                  <a:pt x="100" y="477"/>
                  <a:pt x="100" y="477"/>
                </a:cubicBezTo>
                <a:cubicBezTo>
                  <a:pt x="102" y="479"/>
                  <a:pt x="102" y="479"/>
                  <a:pt x="102" y="479"/>
                </a:cubicBezTo>
                <a:cubicBezTo>
                  <a:pt x="102" y="479"/>
                  <a:pt x="127" y="501"/>
                  <a:pt x="156" y="513"/>
                </a:cubicBezTo>
                <a:cubicBezTo>
                  <a:pt x="158" y="514"/>
                  <a:pt x="158" y="514"/>
                  <a:pt x="158" y="514"/>
                </a:cubicBezTo>
                <a:cubicBezTo>
                  <a:pt x="165" y="500"/>
                  <a:pt x="165" y="500"/>
                  <a:pt x="165" y="500"/>
                </a:cubicBezTo>
                <a:cubicBezTo>
                  <a:pt x="163" y="499"/>
                  <a:pt x="163" y="499"/>
                  <a:pt x="163" y="499"/>
                </a:cubicBezTo>
                <a:cubicBezTo>
                  <a:pt x="163" y="499"/>
                  <a:pt x="156" y="495"/>
                  <a:pt x="151" y="493"/>
                </a:cubicBezTo>
                <a:cubicBezTo>
                  <a:pt x="152" y="492"/>
                  <a:pt x="153" y="490"/>
                  <a:pt x="154" y="487"/>
                </a:cubicBezTo>
                <a:cubicBezTo>
                  <a:pt x="160" y="490"/>
                  <a:pt x="166" y="493"/>
                  <a:pt x="167" y="493"/>
                </a:cubicBezTo>
                <a:cubicBezTo>
                  <a:pt x="169" y="494"/>
                  <a:pt x="169" y="494"/>
                  <a:pt x="169" y="494"/>
                </a:cubicBezTo>
                <a:cubicBezTo>
                  <a:pt x="169" y="494"/>
                  <a:pt x="172" y="487"/>
                  <a:pt x="173" y="484"/>
                </a:cubicBezTo>
                <a:cubicBezTo>
                  <a:pt x="175" y="485"/>
                  <a:pt x="179" y="487"/>
                  <a:pt x="181" y="488"/>
                </a:cubicBezTo>
                <a:cubicBezTo>
                  <a:pt x="179" y="494"/>
                  <a:pt x="170" y="514"/>
                  <a:pt x="169" y="516"/>
                </a:cubicBezTo>
                <a:cubicBezTo>
                  <a:pt x="168" y="518"/>
                  <a:pt x="168" y="518"/>
                  <a:pt x="168" y="518"/>
                </a:cubicBezTo>
                <a:cubicBezTo>
                  <a:pt x="170" y="519"/>
                  <a:pt x="170" y="519"/>
                  <a:pt x="170" y="519"/>
                </a:cubicBezTo>
                <a:cubicBezTo>
                  <a:pt x="170" y="519"/>
                  <a:pt x="200" y="532"/>
                  <a:pt x="231" y="535"/>
                </a:cubicBezTo>
                <a:cubicBezTo>
                  <a:pt x="233" y="535"/>
                  <a:pt x="233" y="535"/>
                  <a:pt x="233" y="535"/>
                </a:cubicBezTo>
                <a:cubicBezTo>
                  <a:pt x="236" y="520"/>
                  <a:pt x="236" y="520"/>
                  <a:pt x="236" y="520"/>
                </a:cubicBezTo>
                <a:cubicBezTo>
                  <a:pt x="234" y="520"/>
                  <a:pt x="234" y="520"/>
                  <a:pt x="234" y="520"/>
                </a:cubicBezTo>
                <a:cubicBezTo>
                  <a:pt x="233" y="520"/>
                  <a:pt x="226" y="518"/>
                  <a:pt x="220" y="517"/>
                </a:cubicBezTo>
                <a:cubicBezTo>
                  <a:pt x="220" y="516"/>
                  <a:pt x="221" y="514"/>
                  <a:pt x="222" y="511"/>
                </a:cubicBezTo>
                <a:cubicBezTo>
                  <a:pt x="228" y="512"/>
                  <a:pt x="235" y="512"/>
                  <a:pt x="235" y="513"/>
                </a:cubicBezTo>
                <a:cubicBezTo>
                  <a:pt x="237" y="513"/>
                  <a:pt x="237" y="513"/>
                  <a:pt x="237" y="513"/>
                </a:cubicBezTo>
                <a:cubicBezTo>
                  <a:pt x="237" y="513"/>
                  <a:pt x="238" y="505"/>
                  <a:pt x="238" y="502"/>
                </a:cubicBezTo>
                <a:cubicBezTo>
                  <a:pt x="241" y="502"/>
                  <a:pt x="245" y="503"/>
                  <a:pt x="248" y="503"/>
                </a:cubicBezTo>
                <a:cubicBezTo>
                  <a:pt x="247" y="514"/>
                  <a:pt x="245" y="532"/>
                  <a:pt x="245" y="535"/>
                </a:cubicBezTo>
                <a:cubicBezTo>
                  <a:pt x="244" y="537"/>
                  <a:pt x="244" y="537"/>
                  <a:pt x="244" y="537"/>
                </a:cubicBezTo>
                <a:cubicBezTo>
                  <a:pt x="247" y="537"/>
                  <a:pt x="247" y="537"/>
                  <a:pt x="247" y="537"/>
                </a:cubicBezTo>
                <a:cubicBezTo>
                  <a:pt x="247" y="537"/>
                  <a:pt x="279" y="542"/>
                  <a:pt x="310" y="536"/>
                </a:cubicBezTo>
                <a:cubicBezTo>
                  <a:pt x="310" y="536"/>
                  <a:pt x="310" y="536"/>
                  <a:pt x="310" y="536"/>
                </a:cubicBezTo>
                <a:close/>
                <a:moveTo>
                  <a:pt x="400" y="500"/>
                </a:moveTo>
                <a:cubicBezTo>
                  <a:pt x="397" y="493"/>
                  <a:pt x="386" y="474"/>
                  <a:pt x="385" y="473"/>
                </a:cubicBezTo>
                <a:cubicBezTo>
                  <a:pt x="384" y="471"/>
                  <a:pt x="384" y="471"/>
                  <a:pt x="384" y="471"/>
                </a:cubicBezTo>
                <a:cubicBezTo>
                  <a:pt x="382" y="472"/>
                  <a:pt x="382" y="472"/>
                  <a:pt x="382" y="472"/>
                </a:cubicBezTo>
                <a:cubicBezTo>
                  <a:pt x="378" y="474"/>
                  <a:pt x="370" y="478"/>
                  <a:pt x="370" y="478"/>
                </a:cubicBezTo>
                <a:cubicBezTo>
                  <a:pt x="367" y="479"/>
                  <a:pt x="367" y="479"/>
                  <a:pt x="367" y="479"/>
                </a:cubicBezTo>
                <a:cubicBezTo>
                  <a:pt x="367" y="479"/>
                  <a:pt x="372" y="486"/>
                  <a:pt x="373" y="488"/>
                </a:cubicBezTo>
                <a:cubicBezTo>
                  <a:pt x="371" y="490"/>
                  <a:pt x="367" y="491"/>
                  <a:pt x="363" y="493"/>
                </a:cubicBezTo>
                <a:cubicBezTo>
                  <a:pt x="362" y="489"/>
                  <a:pt x="359" y="484"/>
                  <a:pt x="359" y="484"/>
                </a:cubicBezTo>
                <a:cubicBezTo>
                  <a:pt x="358" y="484"/>
                  <a:pt x="358" y="484"/>
                  <a:pt x="358" y="484"/>
                </a:cubicBezTo>
                <a:cubicBezTo>
                  <a:pt x="357" y="484"/>
                  <a:pt x="351" y="485"/>
                  <a:pt x="346" y="487"/>
                </a:cubicBezTo>
                <a:cubicBezTo>
                  <a:pt x="345" y="485"/>
                  <a:pt x="345" y="483"/>
                  <a:pt x="344" y="481"/>
                </a:cubicBezTo>
                <a:cubicBezTo>
                  <a:pt x="350" y="478"/>
                  <a:pt x="371" y="471"/>
                  <a:pt x="388" y="460"/>
                </a:cubicBezTo>
                <a:cubicBezTo>
                  <a:pt x="390" y="463"/>
                  <a:pt x="406" y="488"/>
                  <a:pt x="406" y="488"/>
                </a:cubicBezTo>
                <a:cubicBezTo>
                  <a:pt x="407" y="487"/>
                  <a:pt x="407" y="487"/>
                  <a:pt x="407" y="487"/>
                </a:cubicBezTo>
                <a:cubicBezTo>
                  <a:pt x="415" y="484"/>
                  <a:pt x="421" y="479"/>
                  <a:pt x="421" y="479"/>
                </a:cubicBezTo>
                <a:cubicBezTo>
                  <a:pt x="422" y="477"/>
                  <a:pt x="422" y="477"/>
                  <a:pt x="422" y="477"/>
                </a:cubicBezTo>
                <a:cubicBezTo>
                  <a:pt x="422" y="477"/>
                  <a:pt x="418" y="470"/>
                  <a:pt x="416" y="468"/>
                </a:cubicBezTo>
                <a:cubicBezTo>
                  <a:pt x="418" y="467"/>
                  <a:pt x="421" y="465"/>
                  <a:pt x="423" y="462"/>
                </a:cubicBezTo>
                <a:cubicBezTo>
                  <a:pt x="426" y="465"/>
                  <a:pt x="430" y="471"/>
                  <a:pt x="430" y="471"/>
                </a:cubicBezTo>
                <a:cubicBezTo>
                  <a:pt x="432" y="469"/>
                  <a:pt x="432" y="469"/>
                  <a:pt x="432" y="469"/>
                </a:cubicBezTo>
                <a:cubicBezTo>
                  <a:pt x="435" y="467"/>
                  <a:pt x="440" y="462"/>
                  <a:pt x="442" y="460"/>
                </a:cubicBezTo>
                <a:cubicBezTo>
                  <a:pt x="444" y="461"/>
                  <a:pt x="446" y="464"/>
                  <a:pt x="447" y="465"/>
                </a:cubicBezTo>
                <a:cubicBezTo>
                  <a:pt x="429" y="484"/>
                  <a:pt x="407" y="497"/>
                  <a:pt x="400" y="500"/>
                </a:cubicBezTo>
                <a:cubicBezTo>
                  <a:pt x="400" y="500"/>
                  <a:pt x="400" y="500"/>
                  <a:pt x="400" y="500"/>
                </a:cubicBezTo>
                <a:close/>
                <a:moveTo>
                  <a:pt x="265" y="524"/>
                </a:moveTo>
                <a:cubicBezTo>
                  <a:pt x="265" y="520"/>
                  <a:pt x="266" y="489"/>
                  <a:pt x="266" y="489"/>
                </a:cubicBezTo>
                <a:cubicBezTo>
                  <a:pt x="264" y="489"/>
                  <a:pt x="264" y="489"/>
                  <a:pt x="264" y="489"/>
                </a:cubicBezTo>
                <a:cubicBezTo>
                  <a:pt x="239" y="489"/>
                  <a:pt x="213" y="481"/>
                  <a:pt x="213" y="481"/>
                </a:cubicBezTo>
                <a:cubicBezTo>
                  <a:pt x="211" y="480"/>
                  <a:pt x="211" y="480"/>
                  <a:pt x="211" y="480"/>
                </a:cubicBezTo>
                <a:cubicBezTo>
                  <a:pt x="207" y="495"/>
                  <a:pt x="207" y="495"/>
                  <a:pt x="207" y="495"/>
                </a:cubicBezTo>
                <a:cubicBezTo>
                  <a:pt x="209" y="495"/>
                  <a:pt x="209" y="495"/>
                  <a:pt x="209" y="495"/>
                </a:cubicBezTo>
                <a:cubicBezTo>
                  <a:pt x="212" y="496"/>
                  <a:pt x="217" y="498"/>
                  <a:pt x="220" y="499"/>
                </a:cubicBezTo>
                <a:cubicBezTo>
                  <a:pt x="220" y="500"/>
                  <a:pt x="219" y="502"/>
                  <a:pt x="218" y="506"/>
                </a:cubicBezTo>
                <a:cubicBezTo>
                  <a:pt x="214" y="505"/>
                  <a:pt x="210" y="504"/>
                  <a:pt x="207" y="503"/>
                </a:cubicBezTo>
                <a:cubicBezTo>
                  <a:pt x="205" y="502"/>
                  <a:pt x="205" y="502"/>
                  <a:pt x="205" y="502"/>
                </a:cubicBezTo>
                <a:cubicBezTo>
                  <a:pt x="205" y="502"/>
                  <a:pt x="203" y="511"/>
                  <a:pt x="202" y="514"/>
                </a:cubicBezTo>
                <a:cubicBezTo>
                  <a:pt x="200" y="513"/>
                  <a:pt x="195" y="512"/>
                  <a:pt x="191" y="510"/>
                </a:cubicBezTo>
                <a:cubicBezTo>
                  <a:pt x="193" y="507"/>
                  <a:pt x="203" y="479"/>
                  <a:pt x="203" y="479"/>
                </a:cubicBezTo>
                <a:cubicBezTo>
                  <a:pt x="201" y="478"/>
                  <a:pt x="201" y="478"/>
                  <a:pt x="201" y="478"/>
                </a:cubicBezTo>
                <a:cubicBezTo>
                  <a:pt x="177" y="471"/>
                  <a:pt x="155" y="456"/>
                  <a:pt x="155" y="456"/>
                </a:cubicBezTo>
                <a:cubicBezTo>
                  <a:pt x="153" y="455"/>
                  <a:pt x="153" y="455"/>
                  <a:pt x="153" y="455"/>
                </a:cubicBezTo>
                <a:cubicBezTo>
                  <a:pt x="145" y="468"/>
                  <a:pt x="145" y="468"/>
                  <a:pt x="145" y="468"/>
                </a:cubicBezTo>
                <a:cubicBezTo>
                  <a:pt x="147" y="469"/>
                  <a:pt x="147" y="469"/>
                  <a:pt x="147" y="469"/>
                </a:cubicBezTo>
                <a:cubicBezTo>
                  <a:pt x="150" y="470"/>
                  <a:pt x="154" y="474"/>
                  <a:pt x="156" y="475"/>
                </a:cubicBezTo>
                <a:cubicBezTo>
                  <a:pt x="156" y="476"/>
                  <a:pt x="154" y="479"/>
                  <a:pt x="153" y="481"/>
                </a:cubicBezTo>
                <a:cubicBezTo>
                  <a:pt x="149" y="479"/>
                  <a:pt x="145" y="477"/>
                  <a:pt x="143" y="476"/>
                </a:cubicBezTo>
                <a:cubicBezTo>
                  <a:pt x="141" y="474"/>
                  <a:pt x="141" y="474"/>
                  <a:pt x="141" y="474"/>
                </a:cubicBezTo>
                <a:cubicBezTo>
                  <a:pt x="141" y="474"/>
                  <a:pt x="136" y="482"/>
                  <a:pt x="135" y="484"/>
                </a:cubicBezTo>
                <a:cubicBezTo>
                  <a:pt x="133" y="483"/>
                  <a:pt x="129" y="480"/>
                  <a:pt x="126" y="477"/>
                </a:cubicBezTo>
                <a:cubicBezTo>
                  <a:pt x="128" y="474"/>
                  <a:pt x="145" y="450"/>
                  <a:pt x="145" y="450"/>
                </a:cubicBezTo>
                <a:cubicBezTo>
                  <a:pt x="143" y="448"/>
                  <a:pt x="143" y="448"/>
                  <a:pt x="143" y="448"/>
                </a:cubicBezTo>
                <a:cubicBezTo>
                  <a:pt x="123" y="435"/>
                  <a:pt x="105" y="413"/>
                  <a:pt x="105" y="413"/>
                </a:cubicBezTo>
                <a:cubicBezTo>
                  <a:pt x="103" y="411"/>
                  <a:pt x="103" y="411"/>
                  <a:pt x="103" y="411"/>
                </a:cubicBezTo>
                <a:cubicBezTo>
                  <a:pt x="92" y="422"/>
                  <a:pt x="92" y="422"/>
                  <a:pt x="92" y="422"/>
                </a:cubicBezTo>
                <a:cubicBezTo>
                  <a:pt x="93" y="423"/>
                  <a:pt x="93" y="423"/>
                  <a:pt x="93" y="423"/>
                </a:cubicBezTo>
                <a:cubicBezTo>
                  <a:pt x="96" y="425"/>
                  <a:pt x="99" y="430"/>
                  <a:pt x="100" y="432"/>
                </a:cubicBezTo>
                <a:cubicBezTo>
                  <a:pt x="100" y="433"/>
                  <a:pt x="98" y="435"/>
                  <a:pt x="95" y="437"/>
                </a:cubicBezTo>
                <a:cubicBezTo>
                  <a:pt x="92" y="434"/>
                  <a:pt x="89" y="431"/>
                  <a:pt x="88" y="429"/>
                </a:cubicBezTo>
                <a:cubicBezTo>
                  <a:pt x="86" y="427"/>
                  <a:pt x="86" y="427"/>
                  <a:pt x="86" y="427"/>
                </a:cubicBezTo>
                <a:cubicBezTo>
                  <a:pt x="86" y="427"/>
                  <a:pt x="79" y="433"/>
                  <a:pt x="77" y="435"/>
                </a:cubicBezTo>
                <a:cubicBezTo>
                  <a:pt x="76" y="433"/>
                  <a:pt x="73" y="429"/>
                  <a:pt x="70" y="426"/>
                </a:cubicBezTo>
                <a:cubicBezTo>
                  <a:pt x="73" y="424"/>
                  <a:pt x="97" y="404"/>
                  <a:pt x="97" y="404"/>
                </a:cubicBezTo>
                <a:cubicBezTo>
                  <a:pt x="96" y="403"/>
                  <a:pt x="96" y="403"/>
                  <a:pt x="96" y="403"/>
                </a:cubicBezTo>
                <a:cubicBezTo>
                  <a:pt x="80" y="384"/>
                  <a:pt x="69" y="358"/>
                  <a:pt x="69" y="357"/>
                </a:cubicBezTo>
                <a:cubicBezTo>
                  <a:pt x="68" y="355"/>
                  <a:pt x="68" y="355"/>
                  <a:pt x="68" y="355"/>
                </a:cubicBezTo>
                <a:cubicBezTo>
                  <a:pt x="54" y="362"/>
                  <a:pt x="54" y="362"/>
                  <a:pt x="54" y="362"/>
                </a:cubicBezTo>
                <a:cubicBezTo>
                  <a:pt x="55" y="364"/>
                  <a:pt x="55" y="364"/>
                  <a:pt x="55" y="364"/>
                </a:cubicBezTo>
                <a:cubicBezTo>
                  <a:pt x="57" y="366"/>
                  <a:pt x="59" y="372"/>
                  <a:pt x="60" y="375"/>
                </a:cubicBezTo>
                <a:cubicBezTo>
                  <a:pt x="59" y="375"/>
                  <a:pt x="56" y="376"/>
                  <a:pt x="53" y="378"/>
                </a:cubicBezTo>
                <a:cubicBezTo>
                  <a:pt x="51" y="374"/>
                  <a:pt x="49" y="370"/>
                  <a:pt x="48" y="368"/>
                </a:cubicBezTo>
                <a:cubicBezTo>
                  <a:pt x="48" y="366"/>
                  <a:pt x="48" y="366"/>
                  <a:pt x="48" y="366"/>
                </a:cubicBezTo>
                <a:cubicBezTo>
                  <a:pt x="48" y="366"/>
                  <a:pt x="39" y="369"/>
                  <a:pt x="37" y="370"/>
                </a:cubicBezTo>
                <a:cubicBezTo>
                  <a:pt x="36" y="368"/>
                  <a:pt x="34" y="364"/>
                  <a:pt x="33" y="360"/>
                </a:cubicBezTo>
                <a:cubicBezTo>
                  <a:pt x="36" y="358"/>
                  <a:pt x="65" y="347"/>
                  <a:pt x="65" y="347"/>
                </a:cubicBezTo>
                <a:cubicBezTo>
                  <a:pt x="64" y="345"/>
                  <a:pt x="64" y="345"/>
                  <a:pt x="64" y="345"/>
                </a:cubicBezTo>
                <a:cubicBezTo>
                  <a:pt x="55" y="322"/>
                  <a:pt x="53" y="295"/>
                  <a:pt x="53" y="295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38" y="294"/>
                  <a:pt x="38" y="294"/>
                  <a:pt x="38" y="294"/>
                </a:cubicBezTo>
                <a:cubicBezTo>
                  <a:pt x="38" y="297"/>
                  <a:pt x="38" y="297"/>
                  <a:pt x="38" y="297"/>
                </a:cubicBezTo>
                <a:cubicBezTo>
                  <a:pt x="38" y="299"/>
                  <a:pt x="39" y="304"/>
                  <a:pt x="39" y="307"/>
                </a:cubicBezTo>
                <a:cubicBezTo>
                  <a:pt x="39" y="308"/>
                  <a:pt x="39" y="308"/>
                  <a:pt x="39" y="308"/>
                </a:cubicBezTo>
                <a:cubicBezTo>
                  <a:pt x="37" y="308"/>
                  <a:pt x="35" y="309"/>
                  <a:pt x="32" y="309"/>
                </a:cubicBezTo>
                <a:cubicBezTo>
                  <a:pt x="31" y="305"/>
                  <a:pt x="30" y="301"/>
                  <a:pt x="30" y="298"/>
                </a:cubicBezTo>
                <a:cubicBezTo>
                  <a:pt x="30" y="296"/>
                  <a:pt x="30" y="296"/>
                  <a:pt x="30" y="296"/>
                </a:cubicBezTo>
                <a:cubicBezTo>
                  <a:pt x="30" y="296"/>
                  <a:pt x="21" y="296"/>
                  <a:pt x="18" y="297"/>
                </a:cubicBezTo>
                <a:cubicBezTo>
                  <a:pt x="18" y="295"/>
                  <a:pt x="18" y="292"/>
                  <a:pt x="18" y="288"/>
                </a:cubicBezTo>
                <a:cubicBezTo>
                  <a:pt x="18" y="287"/>
                  <a:pt x="18" y="286"/>
                  <a:pt x="18" y="285"/>
                </a:cubicBezTo>
                <a:cubicBezTo>
                  <a:pt x="21" y="285"/>
                  <a:pt x="52" y="284"/>
                  <a:pt x="52" y="284"/>
                </a:cubicBezTo>
                <a:cubicBezTo>
                  <a:pt x="52" y="281"/>
                  <a:pt x="52" y="281"/>
                  <a:pt x="52" y="281"/>
                </a:cubicBezTo>
                <a:cubicBezTo>
                  <a:pt x="51" y="278"/>
                  <a:pt x="51" y="274"/>
                  <a:pt x="51" y="271"/>
                </a:cubicBezTo>
                <a:cubicBezTo>
                  <a:pt x="51" y="250"/>
                  <a:pt x="55" y="230"/>
                  <a:pt x="55" y="230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41" y="225"/>
                  <a:pt x="41" y="225"/>
                  <a:pt x="41" y="225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40" y="230"/>
                  <a:pt x="39" y="236"/>
                  <a:pt x="38" y="238"/>
                </a:cubicBezTo>
                <a:cubicBezTo>
                  <a:pt x="37" y="238"/>
                  <a:pt x="34" y="238"/>
                  <a:pt x="31" y="237"/>
                </a:cubicBezTo>
                <a:cubicBezTo>
                  <a:pt x="31" y="233"/>
                  <a:pt x="32" y="229"/>
                  <a:pt x="32" y="226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33" y="224"/>
                  <a:pt x="24" y="222"/>
                  <a:pt x="22" y="222"/>
                </a:cubicBezTo>
                <a:cubicBezTo>
                  <a:pt x="22" y="219"/>
                  <a:pt x="23" y="215"/>
                  <a:pt x="24" y="211"/>
                </a:cubicBezTo>
                <a:cubicBezTo>
                  <a:pt x="28" y="212"/>
                  <a:pt x="57" y="218"/>
                  <a:pt x="57" y="218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63" y="192"/>
                  <a:pt x="77" y="168"/>
                  <a:pt x="77" y="168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65" y="159"/>
                  <a:pt x="65" y="159"/>
                  <a:pt x="65" y="159"/>
                </a:cubicBezTo>
                <a:cubicBezTo>
                  <a:pt x="64" y="161"/>
                  <a:pt x="64" y="161"/>
                  <a:pt x="64" y="161"/>
                </a:cubicBezTo>
                <a:cubicBezTo>
                  <a:pt x="62" y="164"/>
                  <a:pt x="59" y="168"/>
                  <a:pt x="58" y="171"/>
                </a:cubicBezTo>
                <a:cubicBezTo>
                  <a:pt x="57" y="170"/>
                  <a:pt x="54" y="169"/>
                  <a:pt x="51" y="168"/>
                </a:cubicBezTo>
                <a:cubicBezTo>
                  <a:pt x="53" y="164"/>
                  <a:pt x="55" y="160"/>
                  <a:pt x="56" y="158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7" y="156"/>
                  <a:pt x="50" y="151"/>
                  <a:pt x="47" y="150"/>
                </a:cubicBezTo>
                <a:cubicBezTo>
                  <a:pt x="49" y="148"/>
                  <a:pt x="51" y="144"/>
                  <a:pt x="53" y="140"/>
                </a:cubicBezTo>
                <a:cubicBezTo>
                  <a:pt x="56" y="142"/>
                  <a:pt x="83" y="158"/>
                  <a:pt x="83" y="158"/>
                </a:cubicBezTo>
                <a:cubicBezTo>
                  <a:pt x="84" y="156"/>
                  <a:pt x="84" y="156"/>
                  <a:pt x="84" y="156"/>
                </a:cubicBezTo>
                <a:cubicBezTo>
                  <a:pt x="96" y="135"/>
                  <a:pt x="116" y="116"/>
                  <a:pt x="116" y="116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05" y="105"/>
                  <a:pt x="105" y="105"/>
                  <a:pt x="105" y="105"/>
                </a:cubicBezTo>
                <a:cubicBezTo>
                  <a:pt x="104" y="107"/>
                  <a:pt x="99" y="111"/>
                  <a:pt x="97" y="113"/>
                </a:cubicBezTo>
                <a:cubicBezTo>
                  <a:pt x="96" y="112"/>
                  <a:pt x="94" y="110"/>
                  <a:pt x="92" y="108"/>
                </a:cubicBezTo>
                <a:cubicBezTo>
                  <a:pt x="95" y="105"/>
                  <a:pt x="97" y="102"/>
                  <a:pt x="99" y="100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95" y="92"/>
                  <a:pt x="93" y="90"/>
                </a:cubicBezTo>
                <a:cubicBezTo>
                  <a:pt x="95" y="88"/>
                  <a:pt x="98" y="85"/>
                  <a:pt x="101" y="82"/>
                </a:cubicBezTo>
                <a:cubicBezTo>
                  <a:pt x="104" y="85"/>
                  <a:pt x="124" y="108"/>
                  <a:pt x="124" y="108"/>
                </a:cubicBezTo>
                <a:cubicBezTo>
                  <a:pt x="126" y="106"/>
                  <a:pt x="126" y="106"/>
                  <a:pt x="126" y="106"/>
                </a:cubicBezTo>
                <a:cubicBezTo>
                  <a:pt x="144" y="89"/>
                  <a:pt x="168" y="77"/>
                  <a:pt x="168" y="77"/>
                </a:cubicBezTo>
                <a:cubicBezTo>
                  <a:pt x="170" y="76"/>
                  <a:pt x="170" y="76"/>
                  <a:pt x="170" y="76"/>
                </a:cubicBezTo>
                <a:cubicBezTo>
                  <a:pt x="163" y="62"/>
                  <a:pt x="163" y="62"/>
                  <a:pt x="163" y="62"/>
                </a:cubicBezTo>
                <a:cubicBezTo>
                  <a:pt x="161" y="63"/>
                  <a:pt x="161" y="63"/>
                  <a:pt x="161" y="63"/>
                </a:cubicBezTo>
                <a:cubicBezTo>
                  <a:pt x="159" y="65"/>
                  <a:pt x="153" y="67"/>
                  <a:pt x="151" y="68"/>
                </a:cubicBezTo>
                <a:cubicBezTo>
                  <a:pt x="150" y="67"/>
                  <a:pt x="149" y="65"/>
                  <a:pt x="147" y="62"/>
                </a:cubicBezTo>
                <a:cubicBezTo>
                  <a:pt x="151" y="60"/>
                  <a:pt x="154" y="58"/>
                  <a:pt x="157" y="57"/>
                </a:cubicBezTo>
                <a:cubicBezTo>
                  <a:pt x="159" y="56"/>
                  <a:pt x="159" y="56"/>
                  <a:pt x="159" y="56"/>
                </a:cubicBezTo>
                <a:cubicBezTo>
                  <a:pt x="159" y="56"/>
                  <a:pt x="155" y="48"/>
                  <a:pt x="153" y="45"/>
                </a:cubicBezTo>
                <a:cubicBezTo>
                  <a:pt x="156" y="44"/>
                  <a:pt x="159" y="42"/>
                  <a:pt x="164" y="41"/>
                </a:cubicBezTo>
                <a:cubicBezTo>
                  <a:pt x="165" y="44"/>
                  <a:pt x="178" y="71"/>
                  <a:pt x="178" y="71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203" y="60"/>
                  <a:pt x="230" y="55"/>
                  <a:pt x="231" y="55"/>
                </a:cubicBezTo>
                <a:cubicBezTo>
                  <a:pt x="233" y="54"/>
                  <a:pt x="233" y="54"/>
                  <a:pt x="233" y="54"/>
                </a:cubicBezTo>
                <a:cubicBezTo>
                  <a:pt x="230" y="39"/>
                  <a:pt x="230" y="39"/>
                  <a:pt x="230" y="39"/>
                </a:cubicBezTo>
                <a:cubicBezTo>
                  <a:pt x="227" y="40"/>
                  <a:pt x="227" y="40"/>
                  <a:pt x="227" y="40"/>
                </a:cubicBezTo>
                <a:cubicBezTo>
                  <a:pt x="225" y="41"/>
                  <a:pt x="219" y="41"/>
                  <a:pt x="216" y="41"/>
                </a:cubicBezTo>
                <a:cubicBezTo>
                  <a:pt x="216" y="40"/>
                  <a:pt x="215" y="38"/>
                  <a:pt x="214" y="35"/>
                </a:cubicBezTo>
                <a:cubicBezTo>
                  <a:pt x="219" y="33"/>
                  <a:pt x="223" y="32"/>
                  <a:pt x="225" y="32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27" y="32"/>
                  <a:pt x="226" y="23"/>
                  <a:pt x="226" y="20"/>
                </a:cubicBezTo>
                <a:cubicBezTo>
                  <a:pt x="228" y="20"/>
                  <a:pt x="232" y="19"/>
                  <a:pt x="237" y="19"/>
                </a:cubicBezTo>
                <a:cubicBezTo>
                  <a:pt x="237" y="22"/>
                  <a:pt x="242" y="53"/>
                  <a:pt x="242" y="53"/>
                </a:cubicBezTo>
                <a:cubicBezTo>
                  <a:pt x="244" y="52"/>
                  <a:pt x="244" y="52"/>
                  <a:pt x="244" y="52"/>
                </a:cubicBezTo>
                <a:cubicBezTo>
                  <a:pt x="268" y="49"/>
                  <a:pt x="296" y="53"/>
                  <a:pt x="296" y="53"/>
                </a:cubicBezTo>
                <a:cubicBezTo>
                  <a:pt x="298" y="53"/>
                  <a:pt x="298" y="53"/>
                  <a:pt x="298" y="53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297" y="38"/>
                  <a:pt x="297" y="38"/>
                  <a:pt x="297" y="38"/>
                </a:cubicBezTo>
                <a:cubicBezTo>
                  <a:pt x="294" y="38"/>
                  <a:pt x="289" y="37"/>
                  <a:pt x="286" y="36"/>
                </a:cubicBezTo>
                <a:cubicBezTo>
                  <a:pt x="286" y="35"/>
                  <a:pt x="286" y="32"/>
                  <a:pt x="287" y="29"/>
                </a:cubicBezTo>
                <a:cubicBezTo>
                  <a:pt x="291" y="29"/>
                  <a:pt x="295" y="29"/>
                  <a:pt x="298" y="30"/>
                </a:cubicBezTo>
                <a:cubicBezTo>
                  <a:pt x="300" y="30"/>
                  <a:pt x="300" y="30"/>
                  <a:pt x="300" y="30"/>
                </a:cubicBezTo>
                <a:cubicBezTo>
                  <a:pt x="300" y="30"/>
                  <a:pt x="301" y="22"/>
                  <a:pt x="302" y="19"/>
                </a:cubicBezTo>
                <a:cubicBezTo>
                  <a:pt x="304" y="19"/>
                  <a:pt x="309" y="20"/>
                  <a:pt x="313" y="21"/>
                </a:cubicBezTo>
                <a:cubicBezTo>
                  <a:pt x="312" y="24"/>
                  <a:pt x="307" y="54"/>
                  <a:pt x="307" y="54"/>
                </a:cubicBezTo>
                <a:cubicBezTo>
                  <a:pt x="309" y="55"/>
                  <a:pt x="309" y="55"/>
                  <a:pt x="309" y="55"/>
                </a:cubicBezTo>
                <a:cubicBezTo>
                  <a:pt x="333" y="59"/>
                  <a:pt x="358" y="71"/>
                  <a:pt x="358" y="71"/>
                </a:cubicBezTo>
                <a:cubicBezTo>
                  <a:pt x="360" y="72"/>
                  <a:pt x="360" y="72"/>
                  <a:pt x="360" y="72"/>
                </a:cubicBezTo>
                <a:cubicBezTo>
                  <a:pt x="366" y="57"/>
                  <a:pt x="366" y="57"/>
                  <a:pt x="366" y="57"/>
                </a:cubicBezTo>
                <a:cubicBezTo>
                  <a:pt x="364" y="57"/>
                  <a:pt x="364" y="57"/>
                  <a:pt x="364" y="57"/>
                </a:cubicBezTo>
                <a:cubicBezTo>
                  <a:pt x="361" y="56"/>
                  <a:pt x="356" y="53"/>
                  <a:pt x="354" y="51"/>
                </a:cubicBezTo>
                <a:cubicBezTo>
                  <a:pt x="354" y="50"/>
                  <a:pt x="355" y="48"/>
                  <a:pt x="356" y="45"/>
                </a:cubicBezTo>
                <a:cubicBezTo>
                  <a:pt x="360" y="46"/>
                  <a:pt x="364" y="48"/>
                  <a:pt x="367" y="49"/>
                </a:cubicBezTo>
                <a:cubicBezTo>
                  <a:pt x="369" y="50"/>
                  <a:pt x="369" y="50"/>
                  <a:pt x="369" y="50"/>
                </a:cubicBezTo>
                <a:cubicBezTo>
                  <a:pt x="369" y="50"/>
                  <a:pt x="373" y="42"/>
                  <a:pt x="374" y="40"/>
                </a:cubicBezTo>
                <a:cubicBezTo>
                  <a:pt x="376" y="41"/>
                  <a:pt x="380" y="42"/>
                  <a:pt x="384" y="45"/>
                </a:cubicBezTo>
                <a:cubicBezTo>
                  <a:pt x="382" y="48"/>
                  <a:pt x="368" y="75"/>
                  <a:pt x="368" y="75"/>
                </a:cubicBezTo>
                <a:cubicBezTo>
                  <a:pt x="370" y="76"/>
                  <a:pt x="370" y="76"/>
                  <a:pt x="370" y="76"/>
                </a:cubicBezTo>
                <a:cubicBezTo>
                  <a:pt x="392" y="87"/>
                  <a:pt x="412" y="106"/>
                  <a:pt x="412" y="106"/>
                </a:cubicBezTo>
                <a:cubicBezTo>
                  <a:pt x="414" y="107"/>
                  <a:pt x="414" y="107"/>
                  <a:pt x="414" y="107"/>
                </a:cubicBezTo>
                <a:cubicBezTo>
                  <a:pt x="424" y="96"/>
                  <a:pt x="424" y="96"/>
                  <a:pt x="424" y="96"/>
                </a:cubicBezTo>
                <a:cubicBezTo>
                  <a:pt x="422" y="94"/>
                  <a:pt x="422" y="94"/>
                  <a:pt x="422" y="94"/>
                </a:cubicBezTo>
                <a:cubicBezTo>
                  <a:pt x="420" y="92"/>
                  <a:pt x="416" y="88"/>
                  <a:pt x="414" y="86"/>
                </a:cubicBezTo>
                <a:cubicBezTo>
                  <a:pt x="415" y="85"/>
                  <a:pt x="416" y="83"/>
                  <a:pt x="418" y="81"/>
                </a:cubicBezTo>
                <a:cubicBezTo>
                  <a:pt x="422" y="83"/>
                  <a:pt x="425" y="86"/>
                  <a:pt x="427" y="88"/>
                </a:cubicBezTo>
                <a:cubicBezTo>
                  <a:pt x="429" y="89"/>
                  <a:pt x="429" y="89"/>
                  <a:pt x="429" y="89"/>
                </a:cubicBezTo>
                <a:cubicBezTo>
                  <a:pt x="429" y="89"/>
                  <a:pt x="435" y="83"/>
                  <a:pt x="437" y="81"/>
                </a:cubicBezTo>
                <a:cubicBezTo>
                  <a:pt x="438" y="82"/>
                  <a:pt x="442" y="85"/>
                  <a:pt x="445" y="89"/>
                </a:cubicBezTo>
                <a:cubicBezTo>
                  <a:pt x="442" y="91"/>
                  <a:pt x="421" y="114"/>
                  <a:pt x="421" y="114"/>
                </a:cubicBezTo>
                <a:cubicBezTo>
                  <a:pt x="422" y="115"/>
                  <a:pt x="422" y="115"/>
                  <a:pt x="422" y="115"/>
                </a:cubicBezTo>
                <a:cubicBezTo>
                  <a:pt x="441" y="132"/>
                  <a:pt x="455" y="156"/>
                  <a:pt x="455" y="156"/>
                </a:cubicBezTo>
                <a:cubicBezTo>
                  <a:pt x="456" y="158"/>
                  <a:pt x="456" y="158"/>
                  <a:pt x="456" y="158"/>
                </a:cubicBezTo>
                <a:cubicBezTo>
                  <a:pt x="469" y="149"/>
                  <a:pt x="469" y="149"/>
                  <a:pt x="469" y="149"/>
                </a:cubicBezTo>
                <a:cubicBezTo>
                  <a:pt x="468" y="147"/>
                  <a:pt x="468" y="147"/>
                  <a:pt x="468" y="147"/>
                </a:cubicBezTo>
                <a:cubicBezTo>
                  <a:pt x="466" y="145"/>
                  <a:pt x="463" y="140"/>
                  <a:pt x="462" y="137"/>
                </a:cubicBezTo>
                <a:cubicBezTo>
                  <a:pt x="463" y="137"/>
                  <a:pt x="465" y="135"/>
                  <a:pt x="468" y="133"/>
                </a:cubicBezTo>
                <a:cubicBezTo>
                  <a:pt x="470" y="137"/>
                  <a:pt x="473" y="140"/>
                  <a:pt x="474" y="142"/>
                </a:cubicBezTo>
                <a:cubicBezTo>
                  <a:pt x="475" y="144"/>
                  <a:pt x="475" y="144"/>
                  <a:pt x="475" y="144"/>
                </a:cubicBezTo>
                <a:cubicBezTo>
                  <a:pt x="475" y="144"/>
                  <a:pt x="483" y="140"/>
                  <a:pt x="485" y="138"/>
                </a:cubicBezTo>
                <a:cubicBezTo>
                  <a:pt x="486" y="140"/>
                  <a:pt x="489" y="144"/>
                  <a:pt x="491" y="148"/>
                </a:cubicBezTo>
                <a:cubicBezTo>
                  <a:pt x="488" y="150"/>
                  <a:pt x="461" y="166"/>
                  <a:pt x="461" y="166"/>
                </a:cubicBezTo>
                <a:cubicBezTo>
                  <a:pt x="462" y="167"/>
                  <a:pt x="462" y="167"/>
                  <a:pt x="462" y="167"/>
                </a:cubicBezTo>
                <a:cubicBezTo>
                  <a:pt x="475" y="188"/>
                  <a:pt x="482" y="216"/>
                  <a:pt x="482" y="216"/>
                </a:cubicBezTo>
                <a:cubicBezTo>
                  <a:pt x="482" y="218"/>
                  <a:pt x="482" y="218"/>
                  <a:pt x="482" y="218"/>
                </a:cubicBezTo>
                <a:cubicBezTo>
                  <a:pt x="497" y="214"/>
                  <a:pt x="497" y="214"/>
                  <a:pt x="497" y="214"/>
                </a:cubicBezTo>
                <a:cubicBezTo>
                  <a:pt x="496" y="212"/>
                  <a:pt x="496" y="212"/>
                  <a:pt x="496" y="212"/>
                </a:cubicBezTo>
                <a:cubicBezTo>
                  <a:pt x="495" y="209"/>
                  <a:pt x="494" y="203"/>
                  <a:pt x="494" y="200"/>
                </a:cubicBezTo>
                <a:cubicBezTo>
                  <a:pt x="495" y="200"/>
                  <a:pt x="497" y="199"/>
                  <a:pt x="500" y="198"/>
                </a:cubicBezTo>
                <a:cubicBezTo>
                  <a:pt x="502" y="202"/>
                  <a:pt x="503" y="206"/>
                  <a:pt x="504" y="209"/>
                </a:cubicBezTo>
                <a:cubicBezTo>
                  <a:pt x="504" y="211"/>
                  <a:pt x="504" y="211"/>
                  <a:pt x="504" y="211"/>
                </a:cubicBezTo>
                <a:cubicBezTo>
                  <a:pt x="504" y="211"/>
                  <a:pt x="513" y="209"/>
                  <a:pt x="516" y="208"/>
                </a:cubicBezTo>
                <a:cubicBezTo>
                  <a:pt x="516" y="210"/>
                  <a:pt x="518" y="215"/>
                  <a:pt x="518" y="219"/>
                </a:cubicBezTo>
                <a:cubicBezTo>
                  <a:pt x="515" y="220"/>
                  <a:pt x="484" y="227"/>
                  <a:pt x="484" y="227"/>
                </a:cubicBezTo>
                <a:cubicBezTo>
                  <a:pt x="485" y="229"/>
                  <a:pt x="485" y="229"/>
                  <a:pt x="485" y="229"/>
                </a:cubicBezTo>
                <a:cubicBezTo>
                  <a:pt x="488" y="243"/>
                  <a:pt x="489" y="259"/>
                  <a:pt x="489" y="269"/>
                </a:cubicBezTo>
                <a:cubicBezTo>
                  <a:pt x="489" y="276"/>
                  <a:pt x="489" y="280"/>
                  <a:pt x="489" y="280"/>
                </a:cubicBezTo>
                <a:cubicBezTo>
                  <a:pt x="489" y="283"/>
                  <a:pt x="489" y="283"/>
                  <a:pt x="489" y="283"/>
                </a:cubicBezTo>
                <a:cubicBezTo>
                  <a:pt x="504" y="283"/>
                  <a:pt x="504" y="283"/>
                  <a:pt x="504" y="283"/>
                </a:cubicBezTo>
                <a:cubicBezTo>
                  <a:pt x="504" y="280"/>
                  <a:pt x="504" y="280"/>
                  <a:pt x="504" y="280"/>
                </a:cubicBezTo>
                <a:cubicBezTo>
                  <a:pt x="504" y="280"/>
                  <a:pt x="504" y="280"/>
                  <a:pt x="504" y="279"/>
                </a:cubicBezTo>
                <a:cubicBezTo>
                  <a:pt x="504" y="276"/>
                  <a:pt x="504" y="271"/>
                  <a:pt x="505" y="269"/>
                </a:cubicBezTo>
                <a:cubicBezTo>
                  <a:pt x="506" y="269"/>
                  <a:pt x="508" y="269"/>
                  <a:pt x="512" y="269"/>
                </a:cubicBezTo>
                <a:cubicBezTo>
                  <a:pt x="512" y="272"/>
                  <a:pt x="512" y="275"/>
                  <a:pt x="512" y="277"/>
                </a:cubicBezTo>
                <a:cubicBezTo>
                  <a:pt x="512" y="278"/>
                  <a:pt x="512" y="279"/>
                  <a:pt x="512" y="280"/>
                </a:cubicBezTo>
                <a:cubicBezTo>
                  <a:pt x="512" y="282"/>
                  <a:pt x="512" y="282"/>
                  <a:pt x="512" y="282"/>
                </a:cubicBezTo>
                <a:cubicBezTo>
                  <a:pt x="512" y="282"/>
                  <a:pt x="521" y="283"/>
                  <a:pt x="523" y="283"/>
                </a:cubicBezTo>
                <a:cubicBezTo>
                  <a:pt x="523" y="283"/>
                  <a:pt x="523" y="283"/>
                  <a:pt x="523" y="284"/>
                </a:cubicBezTo>
                <a:cubicBezTo>
                  <a:pt x="523" y="287"/>
                  <a:pt x="523" y="290"/>
                  <a:pt x="523" y="294"/>
                </a:cubicBezTo>
                <a:cubicBezTo>
                  <a:pt x="519" y="294"/>
                  <a:pt x="488" y="291"/>
                  <a:pt x="488" y="291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6" y="318"/>
                  <a:pt x="476" y="344"/>
                  <a:pt x="476" y="344"/>
                </a:cubicBezTo>
                <a:cubicBezTo>
                  <a:pt x="475" y="346"/>
                  <a:pt x="475" y="346"/>
                  <a:pt x="475" y="346"/>
                </a:cubicBezTo>
                <a:cubicBezTo>
                  <a:pt x="490" y="351"/>
                  <a:pt x="490" y="351"/>
                  <a:pt x="490" y="351"/>
                </a:cubicBezTo>
                <a:cubicBezTo>
                  <a:pt x="491" y="349"/>
                  <a:pt x="491" y="349"/>
                  <a:pt x="491" y="349"/>
                </a:cubicBezTo>
                <a:cubicBezTo>
                  <a:pt x="491" y="346"/>
                  <a:pt x="494" y="341"/>
                  <a:pt x="495" y="338"/>
                </a:cubicBezTo>
                <a:cubicBezTo>
                  <a:pt x="496" y="339"/>
                  <a:pt x="499" y="339"/>
                  <a:pt x="502" y="340"/>
                </a:cubicBezTo>
                <a:cubicBezTo>
                  <a:pt x="501" y="344"/>
                  <a:pt x="500" y="349"/>
                  <a:pt x="499" y="351"/>
                </a:cubicBezTo>
                <a:cubicBezTo>
                  <a:pt x="498" y="353"/>
                  <a:pt x="498" y="353"/>
                  <a:pt x="498" y="353"/>
                </a:cubicBezTo>
                <a:cubicBezTo>
                  <a:pt x="498" y="353"/>
                  <a:pt x="506" y="356"/>
                  <a:pt x="509" y="357"/>
                </a:cubicBezTo>
                <a:cubicBezTo>
                  <a:pt x="508" y="359"/>
                  <a:pt x="506" y="364"/>
                  <a:pt x="504" y="368"/>
                </a:cubicBezTo>
                <a:cubicBezTo>
                  <a:pt x="501" y="366"/>
                  <a:pt x="472" y="354"/>
                  <a:pt x="472" y="354"/>
                </a:cubicBezTo>
                <a:cubicBezTo>
                  <a:pt x="472" y="354"/>
                  <a:pt x="472" y="358"/>
                  <a:pt x="472" y="358"/>
                </a:cubicBezTo>
                <a:cubicBezTo>
                  <a:pt x="462" y="381"/>
                  <a:pt x="445" y="402"/>
                  <a:pt x="445" y="402"/>
                </a:cubicBezTo>
                <a:cubicBezTo>
                  <a:pt x="444" y="404"/>
                  <a:pt x="444" y="404"/>
                  <a:pt x="444" y="404"/>
                </a:cubicBezTo>
                <a:cubicBezTo>
                  <a:pt x="456" y="413"/>
                  <a:pt x="456" y="413"/>
                  <a:pt x="456" y="413"/>
                </a:cubicBezTo>
                <a:cubicBezTo>
                  <a:pt x="457" y="411"/>
                  <a:pt x="457" y="411"/>
                  <a:pt x="457" y="411"/>
                </a:cubicBezTo>
                <a:cubicBezTo>
                  <a:pt x="459" y="409"/>
                  <a:pt x="463" y="405"/>
                  <a:pt x="465" y="402"/>
                </a:cubicBezTo>
                <a:cubicBezTo>
                  <a:pt x="466" y="403"/>
                  <a:pt x="468" y="405"/>
                  <a:pt x="470" y="407"/>
                </a:cubicBezTo>
                <a:cubicBezTo>
                  <a:pt x="468" y="410"/>
                  <a:pt x="466" y="414"/>
                  <a:pt x="464" y="416"/>
                </a:cubicBezTo>
                <a:cubicBezTo>
                  <a:pt x="463" y="417"/>
                  <a:pt x="463" y="417"/>
                  <a:pt x="463" y="417"/>
                </a:cubicBezTo>
                <a:cubicBezTo>
                  <a:pt x="463" y="417"/>
                  <a:pt x="469" y="423"/>
                  <a:pt x="472" y="425"/>
                </a:cubicBezTo>
                <a:cubicBezTo>
                  <a:pt x="470" y="427"/>
                  <a:pt x="468" y="430"/>
                  <a:pt x="464" y="433"/>
                </a:cubicBezTo>
                <a:cubicBezTo>
                  <a:pt x="462" y="431"/>
                  <a:pt x="438" y="411"/>
                  <a:pt x="438" y="411"/>
                </a:cubicBezTo>
                <a:cubicBezTo>
                  <a:pt x="436" y="413"/>
                  <a:pt x="436" y="413"/>
                  <a:pt x="436" y="413"/>
                </a:cubicBezTo>
                <a:cubicBezTo>
                  <a:pt x="421" y="432"/>
                  <a:pt x="398" y="447"/>
                  <a:pt x="398" y="448"/>
                </a:cubicBezTo>
                <a:cubicBezTo>
                  <a:pt x="396" y="449"/>
                  <a:pt x="396" y="449"/>
                  <a:pt x="396" y="449"/>
                </a:cubicBezTo>
                <a:cubicBezTo>
                  <a:pt x="405" y="461"/>
                  <a:pt x="405" y="461"/>
                  <a:pt x="405" y="461"/>
                </a:cubicBezTo>
                <a:cubicBezTo>
                  <a:pt x="407" y="460"/>
                  <a:pt x="407" y="460"/>
                  <a:pt x="407" y="460"/>
                </a:cubicBezTo>
                <a:cubicBezTo>
                  <a:pt x="409" y="458"/>
                  <a:pt x="414" y="455"/>
                  <a:pt x="416" y="453"/>
                </a:cubicBezTo>
                <a:cubicBezTo>
                  <a:pt x="417" y="454"/>
                  <a:pt x="419" y="456"/>
                  <a:pt x="421" y="459"/>
                </a:cubicBezTo>
                <a:cubicBezTo>
                  <a:pt x="417" y="462"/>
                  <a:pt x="414" y="464"/>
                  <a:pt x="412" y="466"/>
                </a:cubicBezTo>
                <a:cubicBezTo>
                  <a:pt x="410" y="467"/>
                  <a:pt x="410" y="467"/>
                  <a:pt x="410" y="467"/>
                </a:cubicBezTo>
                <a:cubicBezTo>
                  <a:pt x="410" y="467"/>
                  <a:pt x="415" y="474"/>
                  <a:pt x="417" y="477"/>
                </a:cubicBezTo>
                <a:cubicBezTo>
                  <a:pt x="415" y="478"/>
                  <a:pt x="411" y="481"/>
                  <a:pt x="407" y="483"/>
                </a:cubicBezTo>
                <a:cubicBezTo>
                  <a:pt x="405" y="480"/>
                  <a:pt x="389" y="454"/>
                  <a:pt x="389" y="454"/>
                </a:cubicBezTo>
                <a:cubicBezTo>
                  <a:pt x="387" y="455"/>
                  <a:pt x="387" y="455"/>
                  <a:pt x="387" y="455"/>
                </a:cubicBezTo>
                <a:cubicBezTo>
                  <a:pt x="367" y="469"/>
                  <a:pt x="341" y="477"/>
                  <a:pt x="341" y="477"/>
                </a:cubicBezTo>
                <a:cubicBezTo>
                  <a:pt x="338" y="478"/>
                  <a:pt x="338" y="478"/>
                  <a:pt x="338" y="478"/>
                </a:cubicBezTo>
                <a:cubicBezTo>
                  <a:pt x="344" y="492"/>
                  <a:pt x="344" y="492"/>
                  <a:pt x="344" y="492"/>
                </a:cubicBezTo>
                <a:cubicBezTo>
                  <a:pt x="346" y="492"/>
                  <a:pt x="346" y="492"/>
                  <a:pt x="346" y="492"/>
                </a:cubicBezTo>
                <a:cubicBezTo>
                  <a:pt x="348" y="490"/>
                  <a:pt x="354" y="489"/>
                  <a:pt x="357" y="488"/>
                </a:cubicBezTo>
                <a:cubicBezTo>
                  <a:pt x="357" y="489"/>
                  <a:pt x="358" y="492"/>
                  <a:pt x="359" y="495"/>
                </a:cubicBezTo>
                <a:cubicBezTo>
                  <a:pt x="355" y="497"/>
                  <a:pt x="351" y="498"/>
                  <a:pt x="349" y="499"/>
                </a:cubicBezTo>
                <a:cubicBezTo>
                  <a:pt x="347" y="500"/>
                  <a:pt x="347" y="500"/>
                  <a:pt x="347" y="500"/>
                </a:cubicBezTo>
                <a:cubicBezTo>
                  <a:pt x="347" y="500"/>
                  <a:pt x="349" y="508"/>
                  <a:pt x="350" y="511"/>
                </a:cubicBezTo>
                <a:cubicBezTo>
                  <a:pt x="348" y="512"/>
                  <a:pt x="344" y="513"/>
                  <a:pt x="339" y="514"/>
                </a:cubicBezTo>
                <a:cubicBezTo>
                  <a:pt x="338" y="510"/>
                  <a:pt x="330" y="481"/>
                  <a:pt x="330" y="481"/>
                </a:cubicBezTo>
                <a:cubicBezTo>
                  <a:pt x="328" y="482"/>
                  <a:pt x="328" y="482"/>
                  <a:pt x="328" y="482"/>
                </a:cubicBezTo>
                <a:cubicBezTo>
                  <a:pt x="305" y="489"/>
                  <a:pt x="277" y="489"/>
                  <a:pt x="277" y="489"/>
                </a:cubicBezTo>
                <a:cubicBezTo>
                  <a:pt x="275" y="489"/>
                  <a:pt x="275" y="489"/>
                  <a:pt x="275" y="489"/>
                </a:cubicBezTo>
                <a:cubicBezTo>
                  <a:pt x="275" y="505"/>
                  <a:pt x="275" y="505"/>
                  <a:pt x="275" y="505"/>
                </a:cubicBezTo>
                <a:cubicBezTo>
                  <a:pt x="277" y="504"/>
                  <a:pt x="277" y="504"/>
                  <a:pt x="277" y="504"/>
                </a:cubicBezTo>
                <a:cubicBezTo>
                  <a:pt x="280" y="504"/>
                  <a:pt x="286" y="504"/>
                  <a:pt x="289" y="505"/>
                </a:cubicBezTo>
                <a:cubicBezTo>
                  <a:pt x="289" y="506"/>
                  <a:pt x="289" y="508"/>
                  <a:pt x="289" y="512"/>
                </a:cubicBezTo>
                <a:cubicBezTo>
                  <a:pt x="285" y="512"/>
                  <a:pt x="281" y="513"/>
                  <a:pt x="278" y="512"/>
                </a:cubicBezTo>
                <a:cubicBezTo>
                  <a:pt x="276" y="512"/>
                  <a:pt x="276" y="512"/>
                  <a:pt x="276" y="512"/>
                </a:cubicBezTo>
                <a:cubicBezTo>
                  <a:pt x="276" y="512"/>
                  <a:pt x="276" y="521"/>
                  <a:pt x="276" y="524"/>
                </a:cubicBezTo>
                <a:cubicBezTo>
                  <a:pt x="274" y="524"/>
                  <a:pt x="269" y="524"/>
                  <a:pt x="265" y="524"/>
                </a:cubicBezTo>
                <a:cubicBezTo>
                  <a:pt x="265" y="524"/>
                  <a:pt x="265" y="524"/>
                  <a:pt x="265" y="524"/>
                </a:cubicBezTo>
                <a:close/>
                <a:moveTo>
                  <a:pt x="424" y="456"/>
                </a:moveTo>
                <a:cubicBezTo>
                  <a:pt x="421" y="453"/>
                  <a:pt x="417" y="448"/>
                  <a:pt x="417" y="448"/>
                </a:cubicBezTo>
                <a:cubicBezTo>
                  <a:pt x="416" y="449"/>
                  <a:pt x="416" y="449"/>
                  <a:pt x="416" y="449"/>
                </a:cubicBezTo>
                <a:cubicBezTo>
                  <a:pt x="416" y="449"/>
                  <a:pt x="410" y="452"/>
                  <a:pt x="406" y="455"/>
                </a:cubicBezTo>
                <a:cubicBezTo>
                  <a:pt x="404" y="453"/>
                  <a:pt x="403" y="452"/>
                  <a:pt x="402" y="450"/>
                </a:cubicBezTo>
                <a:cubicBezTo>
                  <a:pt x="408" y="446"/>
                  <a:pt x="425" y="433"/>
                  <a:pt x="438" y="417"/>
                </a:cubicBezTo>
                <a:cubicBezTo>
                  <a:pt x="441" y="419"/>
                  <a:pt x="464" y="439"/>
                  <a:pt x="464" y="439"/>
                </a:cubicBezTo>
                <a:cubicBezTo>
                  <a:pt x="466" y="438"/>
                  <a:pt x="466" y="438"/>
                  <a:pt x="466" y="438"/>
                </a:cubicBezTo>
                <a:cubicBezTo>
                  <a:pt x="472" y="433"/>
                  <a:pt x="476" y="426"/>
                  <a:pt x="476" y="425"/>
                </a:cubicBezTo>
                <a:cubicBezTo>
                  <a:pt x="477" y="424"/>
                  <a:pt x="477" y="424"/>
                  <a:pt x="477" y="424"/>
                </a:cubicBezTo>
                <a:cubicBezTo>
                  <a:pt x="477" y="424"/>
                  <a:pt x="471" y="418"/>
                  <a:pt x="469" y="417"/>
                </a:cubicBezTo>
                <a:cubicBezTo>
                  <a:pt x="470" y="415"/>
                  <a:pt x="472" y="412"/>
                  <a:pt x="474" y="409"/>
                </a:cubicBezTo>
                <a:cubicBezTo>
                  <a:pt x="477" y="411"/>
                  <a:pt x="483" y="415"/>
                  <a:pt x="483" y="415"/>
                </a:cubicBezTo>
                <a:cubicBezTo>
                  <a:pt x="484" y="413"/>
                  <a:pt x="484" y="413"/>
                  <a:pt x="484" y="413"/>
                </a:cubicBezTo>
                <a:cubicBezTo>
                  <a:pt x="486" y="410"/>
                  <a:pt x="490" y="404"/>
                  <a:pt x="492" y="402"/>
                </a:cubicBezTo>
                <a:cubicBezTo>
                  <a:pt x="493" y="403"/>
                  <a:pt x="496" y="404"/>
                  <a:pt x="498" y="405"/>
                </a:cubicBezTo>
                <a:cubicBezTo>
                  <a:pt x="485" y="428"/>
                  <a:pt x="467" y="447"/>
                  <a:pt x="462" y="452"/>
                </a:cubicBezTo>
                <a:cubicBezTo>
                  <a:pt x="456" y="446"/>
                  <a:pt x="439" y="431"/>
                  <a:pt x="439" y="430"/>
                </a:cubicBezTo>
                <a:cubicBezTo>
                  <a:pt x="437" y="428"/>
                  <a:pt x="437" y="428"/>
                  <a:pt x="437" y="428"/>
                </a:cubicBezTo>
                <a:cubicBezTo>
                  <a:pt x="435" y="430"/>
                  <a:pt x="435" y="430"/>
                  <a:pt x="435" y="430"/>
                </a:cubicBezTo>
                <a:cubicBezTo>
                  <a:pt x="433" y="433"/>
                  <a:pt x="426" y="439"/>
                  <a:pt x="425" y="439"/>
                </a:cubicBezTo>
                <a:cubicBezTo>
                  <a:pt x="424" y="441"/>
                  <a:pt x="424" y="441"/>
                  <a:pt x="424" y="441"/>
                </a:cubicBezTo>
                <a:cubicBezTo>
                  <a:pt x="424" y="441"/>
                  <a:pt x="430" y="447"/>
                  <a:pt x="432" y="448"/>
                </a:cubicBezTo>
                <a:cubicBezTo>
                  <a:pt x="430" y="450"/>
                  <a:pt x="427" y="453"/>
                  <a:pt x="424" y="456"/>
                </a:cubicBezTo>
                <a:cubicBezTo>
                  <a:pt x="424" y="456"/>
                  <a:pt x="424" y="456"/>
                  <a:pt x="424" y="456"/>
                </a:cubicBezTo>
                <a:close/>
                <a:moveTo>
                  <a:pt x="463" y="398"/>
                </a:moveTo>
                <a:cubicBezTo>
                  <a:pt x="463" y="398"/>
                  <a:pt x="458" y="403"/>
                  <a:pt x="455" y="407"/>
                </a:cubicBezTo>
                <a:cubicBezTo>
                  <a:pt x="453" y="406"/>
                  <a:pt x="451" y="404"/>
                  <a:pt x="450" y="403"/>
                </a:cubicBezTo>
                <a:cubicBezTo>
                  <a:pt x="454" y="398"/>
                  <a:pt x="467" y="380"/>
                  <a:pt x="476" y="361"/>
                </a:cubicBezTo>
                <a:cubicBezTo>
                  <a:pt x="479" y="362"/>
                  <a:pt x="506" y="373"/>
                  <a:pt x="506" y="373"/>
                </a:cubicBezTo>
                <a:cubicBezTo>
                  <a:pt x="507" y="371"/>
                  <a:pt x="507" y="371"/>
                  <a:pt x="507" y="371"/>
                </a:cubicBezTo>
                <a:cubicBezTo>
                  <a:pt x="511" y="365"/>
                  <a:pt x="513" y="357"/>
                  <a:pt x="513" y="356"/>
                </a:cubicBezTo>
                <a:cubicBezTo>
                  <a:pt x="514" y="354"/>
                  <a:pt x="514" y="354"/>
                  <a:pt x="514" y="354"/>
                </a:cubicBezTo>
                <a:cubicBezTo>
                  <a:pt x="514" y="354"/>
                  <a:pt x="506" y="351"/>
                  <a:pt x="503" y="351"/>
                </a:cubicBezTo>
                <a:cubicBezTo>
                  <a:pt x="504" y="348"/>
                  <a:pt x="505" y="345"/>
                  <a:pt x="506" y="341"/>
                </a:cubicBezTo>
                <a:cubicBezTo>
                  <a:pt x="510" y="343"/>
                  <a:pt x="516" y="345"/>
                  <a:pt x="516" y="345"/>
                </a:cubicBezTo>
                <a:cubicBezTo>
                  <a:pt x="517" y="342"/>
                  <a:pt x="517" y="342"/>
                  <a:pt x="517" y="342"/>
                </a:cubicBezTo>
                <a:cubicBezTo>
                  <a:pt x="518" y="339"/>
                  <a:pt x="519" y="332"/>
                  <a:pt x="520" y="329"/>
                </a:cubicBezTo>
                <a:cubicBezTo>
                  <a:pt x="522" y="329"/>
                  <a:pt x="525" y="330"/>
                  <a:pt x="527" y="330"/>
                </a:cubicBezTo>
                <a:cubicBezTo>
                  <a:pt x="523" y="356"/>
                  <a:pt x="511" y="380"/>
                  <a:pt x="508" y="387"/>
                </a:cubicBezTo>
                <a:cubicBezTo>
                  <a:pt x="501" y="383"/>
                  <a:pt x="482" y="375"/>
                  <a:pt x="479" y="374"/>
                </a:cubicBezTo>
                <a:cubicBezTo>
                  <a:pt x="478" y="373"/>
                  <a:pt x="478" y="373"/>
                  <a:pt x="478" y="373"/>
                </a:cubicBezTo>
                <a:cubicBezTo>
                  <a:pt x="477" y="375"/>
                  <a:pt x="477" y="375"/>
                  <a:pt x="477" y="375"/>
                </a:cubicBezTo>
                <a:cubicBezTo>
                  <a:pt x="475" y="378"/>
                  <a:pt x="470" y="386"/>
                  <a:pt x="470" y="386"/>
                </a:cubicBezTo>
                <a:cubicBezTo>
                  <a:pt x="468" y="388"/>
                  <a:pt x="468" y="388"/>
                  <a:pt x="468" y="388"/>
                </a:cubicBezTo>
                <a:cubicBezTo>
                  <a:pt x="468" y="388"/>
                  <a:pt x="476" y="392"/>
                  <a:pt x="478" y="393"/>
                </a:cubicBezTo>
                <a:cubicBezTo>
                  <a:pt x="477" y="396"/>
                  <a:pt x="475" y="399"/>
                  <a:pt x="473" y="403"/>
                </a:cubicBezTo>
                <a:cubicBezTo>
                  <a:pt x="469" y="400"/>
                  <a:pt x="464" y="397"/>
                  <a:pt x="464" y="397"/>
                </a:cubicBezTo>
                <a:cubicBezTo>
                  <a:pt x="463" y="398"/>
                  <a:pt x="463" y="398"/>
                  <a:pt x="463" y="398"/>
                </a:cubicBezTo>
                <a:close/>
                <a:moveTo>
                  <a:pt x="42" y="402"/>
                </a:moveTo>
                <a:cubicBezTo>
                  <a:pt x="27" y="381"/>
                  <a:pt x="19" y="356"/>
                  <a:pt x="17" y="349"/>
                </a:cubicBezTo>
                <a:cubicBezTo>
                  <a:pt x="25" y="346"/>
                  <a:pt x="47" y="339"/>
                  <a:pt x="48" y="339"/>
                </a:cubicBezTo>
                <a:cubicBezTo>
                  <a:pt x="50" y="338"/>
                  <a:pt x="50" y="338"/>
                  <a:pt x="50" y="338"/>
                </a:cubicBezTo>
                <a:cubicBezTo>
                  <a:pt x="49" y="336"/>
                  <a:pt x="49" y="336"/>
                  <a:pt x="49" y="336"/>
                </a:cubicBezTo>
                <a:cubicBezTo>
                  <a:pt x="48" y="332"/>
                  <a:pt x="46" y="323"/>
                  <a:pt x="46" y="323"/>
                </a:cubicBezTo>
                <a:cubicBezTo>
                  <a:pt x="46" y="321"/>
                  <a:pt x="46" y="321"/>
                  <a:pt x="46" y="321"/>
                </a:cubicBezTo>
                <a:cubicBezTo>
                  <a:pt x="46" y="321"/>
                  <a:pt x="38" y="323"/>
                  <a:pt x="35" y="324"/>
                </a:cubicBezTo>
                <a:cubicBezTo>
                  <a:pt x="34" y="322"/>
                  <a:pt x="33" y="318"/>
                  <a:pt x="32" y="313"/>
                </a:cubicBezTo>
                <a:cubicBezTo>
                  <a:pt x="37" y="313"/>
                  <a:pt x="43" y="312"/>
                  <a:pt x="43" y="312"/>
                </a:cubicBezTo>
                <a:cubicBezTo>
                  <a:pt x="43" y="310"/>
                  <a:pt x="43" y="310"/>
                  <a:pt x="43" y="310"/>
                </a:cubicBezTo>
                <a:cubicBezTo>
                  <a:pt x="43" y="310"/>
                  <a:pt x="43" y="309"/>
                  <a:pt x="43" y="307"/>
                </a:cubicBezTo>
                <a:cubicBezTo>
                  <a:pt x="43" y="305"/>
                  <a:pt x="43" y="301"/>
                  <a:pt x="43" y="298"/>
                </a:cubicBezTo>
                <a:cubicBezTo>
                  <a:pt x="45" y="298"/>
                  <a:pt x="47" y="297"/>
                  <a:pt x="49" y="297"/>
                </a:cubicBezTo>
                <a:cubicBezTo>
                  <a:pt x="50" y="304"/>
                  <a:pt x="52" y="325"/>
                  <a:pt x="59" y="345"/>
                </a:cubicBezTo>
                <a:cubicBezTo>
                  <a:pt x="56" y="346"/>
                  <a:pt x="28" y="357"/>
                  <a:pt x="28" y="357"/>
                </a:cubicBezTo>
                <a:cubicBezTo>
                  <a:pt x="28" y="359"/>
                  <a:pt x="28" y="359"/>
                  <a:pt x="28" y="359"/>
                </a:cubicBezTo>
                <a:cubicBezTo>
                  <a:pt x="30" y="367"/>
                  <a:pt x="34" y="374"/>
                  <a:pt x="34" y="374"/>
                </a:cubicBezTo>
                <a:cubicBezTo>
                  <a:pt x="35" y="376"/>
                  <a:pt x="35" y="376"/>
                  <a:pt x="35" y="376"/>
                </a:cubicBezTo>
                <a:cubicBezTo>
                  <a:pt x="35" y="376"/>
                  <a:pt x="43" y="372"/>
                  <a:pt x="45" y="371"/>
                </a:cubicBezTo>
                <a:cubicBezTo>
                  <a:pt x="46" y="374"/>
                  <a:pt x="48" y="377"/>
                  <a:pt x="50" y="380"/>
                </a:cubicBezTo>
                <a:cubicBezTo>
                  <a:pt x="46" y="382"/>
                  <a:pt x="40" y="385"/>
                  <a:pt x="40" y="385"/>
                </a:cubicBezTo>
                <a:cubicBezTo>
                  <a:pt x="41" y="387"/>
                  <a:pt x="41" y="387"/>
                  <a:pt x="41" y="387"/>
                </a:cubicBezTo>
                <a:cubicBezTo>
                  <a:pt x="43" y="390"/>
                  <a:pt x="46" y="396"/>
                  <a:pt x="48" y="399"/>
                </a:cubicBezTo>
                <a:cubicBezTo>
                  <a:pt x="46" y="400"/>
                  <a:pt x="44" y="401"/>
                  <a:pt x="42" y="402"/>
                </a:cubicBezTo>
                <a:cubicBezTo>
                  <a:pt x="42" y="402"/>
                  <a:pt x="42" y="402"/>
                  <a:pt x="42" y="402"/>
                </a:cubicBezTo>
                <a:close/>
                <a:moveTo>
                  <a:pt x="492" y="335"/>
                </a:moveTo>
                <a:cubicBezTo>
                  <a:pt x="492" y="335"/>
                  <a:pt x="489" y="341"/>
                  <a:pt x="487" y="346"/>
                </a:cubicBezTo>
                <a:cubicBezTo>
                  <a:pt x="485" y="345"/>
                  <a:pt x="483" y="344"/>
                  <a:pt x="481" y="344"/>
                </a:cubicBezTo>
                <a:cubicBezTo>
                  <a:pt x="483" y="337"/>
                  <a:pt x="490" y="317"/>
                  <a:pt x="492" y="296"/>
                </a:cubicBezTo>
                <a:cubicBezTo>
                  <a:pt x="496" y="296"/>
                  <a:pt x="526" y="299"/>
                  <a:pt x="526" y="299"/>
                </a:cubicBezTo>
                <a:cubicBezTo>
                  <a:pt x="526" y="297"/>
                  <a:pt x="526" y="297"/>
                  <a:pt x="526" y="297"/>
                </a:cubicBezTo>
                <a:cubicBezTo>
                  <a:pt x="527" y="292"/>
                  <a:pt x="528" y="287"/>
                  <a:pt x="528" y="284"/>
                </a:cubicBezTo>
                <a:cubicBezTo>
                  <a:pt x="528" y="282"/>
                  <a:pt x="528" y="281"/>
                  <a:pt x="528" y="280"/>
                </a:cubicBezTo>
                <a:cubicBezTo>
                  <a:pt x="527" y="279"/>
                  <a:pt x="527" y="279"/>
                  <a:pt x="527" y="279"/>
                </a:cubicBezTo>
                <a:cubicBezTo>
                  <a:pt x="527" y="279"/>
                  <a:pt x="519" y="278"/>
                  <a:pt x="516" y="278"/>
                </a:cubicBezTo>
                <a:cubicBezTo>
                  <a:pt x="516" y="278"/>
                  <a:pt x="516" y="277"/>
                  <a:pt x="516" y="277"/>
                </a:cubicBezTo>
                <a:cubicBezTo>
                  <a:pt x="516" y="275"/>
                  <a:pt x="516" y="272"/>
                  <a:pt x="516" y="269"/>
                </a:cubicBezTo>
                <a:cubicBezTo>
                  <a:pt x="520" y="269"/>
                  <a:pt x="527" y="268"/>
                  <a:pt x="527" y="268"/>
                </a:cubicBezTo>
                <a:cubicBezTo>
                  <a:pt x="527" y="266"/>
                  <a:pt x="527" y="266"/>
                  <a:pt x="527" y="266"/>
                </a:cubicBezTo>
                <a:cubicBezTo>
                  <a:pt x="526" y="262"/>
                  <a:pt x="526" y="256"/>
                  <a:pt x="526" y="252"/>
                </a:cubicBezTo>
                <a:cubicBezTo>
                  <a:pt x="528" y="252"/>
                  <a:pt x="530" y="252"/>
                  <a:pt x="533" y="252"/>
                </a:cubicBezTo>
                <a:cubicBezTo>
                  <a:pt x="534" y="260"/>
                  <a:pt x="534" y="268"/>
                  <a:pt x="534" y="276"/>
                </a:cubicBezTo>
                <a:cubicBezTo>
                  <a:pt x="534" y="292"/>
                  <a:pt x="532" y="306"/>
                  <a:pt x="532" y="310"/>
                </a:cubicBezTo>
                <a:cubicBezTo>
                  <a:pt x="524" y="309"/>
                  <a:pt x="501" y="306"/>
                  <a:pt x="500" y="306"/>
                </a:cubicBezTo>
                <a:cubicBezTo>
                  <a:pt x="498" y="306"/>
                  <a:pt x="498" y="306"/>
                  <a:pt x="498" y="306"/>
                </a:cubicBezTo>
                <a:cubicBezTo>
                  <a:pt x="497" y="308"/>
                  <a:pt x="497" y="308"/>
                  <a:pt x="497" y="308"/>
                </a:cubicBezTo>
                <a:cubicBezTo>
                  <a:pt x="497" y="312"/>
                  <a:pt x="494" y="321"/>
                  <a:pt x="494" y="321"/>
                </a:cubicBezTo>
                <a:cubicBezTo>
                  <a:pt x="494" y="324"/>
                  <a:pt x="494" y="324"/>
                  <a:pt x="494" y="324"/>
                </a:cubicBezTo>
                <a:cubicBezTo>
                  <a:pt x="494" y="324"/>
                  <a:pt x="502" y="325"/>
                  <a:pt x="505" y="325"/>
                </a:cubicBezTo>
                <a:cubicBezTo>
                  <a:pt x="504" y="328"/>
                  <a:pt x="504" y="332"/>
                  <a:pt x="503" y="336"/>
                </a:cubicBezTo>
                <a:cubicBezTo>
                  <a:pt x="499" y="335"/>
                  <a:pt x="493" y="333"/>
                  <a:pt x="493" y="333"/>
                </a:cubicBezTo>
                <a:cubicBezTo>
                  <a:pt x="492" y="335"/>
                  <a:pt x="492" y="335"/>
                  <a:pt x="492" y="335"/>
                </a:cubicBezTo>
                <a:close/>
                <a:moveTo>
                  <a:pt x="13" y="329"/>
                </a:moveTo>
                <a:cubicBezTo>
                  <a:pt x="7" y="308"/>
                  <a:pt x="6" y="286"/>
                  <a:pt x="6" y="275"/>
                </a:cubicBezTo>
                <a:cubicBezTo>
                  <a:pt x="6" y="273"/>
                  <a:pt x="6" y="272"/>
                  <a:pt x="6" y="271"/>
                </a:cubicBezTo>
                <a:cubicBezTo>
                  <a:pt x="14" y="271"/>
                  <a:pt x="37" y="271"/>
                  <a:pt x="38" y="271"/>
                </a:cubicBezTo>
                <a:cubicBezTo>
                  <a:pt x="40" y="271"/>
                  <a:pt x="40" y="271"/>
                  <a:pt x="40" y="271"/>
                </a:cubicBezTo>
                <a:cubicBezTo>
                  <a:pt x="40" y="268"/>
                  <a:pt x="40" y="268"/>
                  <a:pt x="40" y="268"/>
                </a:cubicBezTo>
                <a:cubicBezTo>
                  <a:pt x="40" y="264"/>
                  <a:pt x="41" y="255"/>
                  <a:pt x="41" y="255"/>
                </a:cubicBezTo>
                <a:cubicBezTo>
                  <a:pt x="41" y="252"/>
                  <a:pt x="41" y="252"/>
                  <a:pt x="41" y="252"/>
                </a:cubicBezTo>
                <a:cubicBezTo>
                  <a:pt x="41" y="252"/>
                  <a:pt x="33" y="253"/>
                  <a:pt x="30" y="253"/>
                </a:cubicBezTo>
                <a:cubicBezTo>
                  <a:pt x="30" y="250"/>
                  <a:pt x="30" y="246"/>
                  <a:pt x="30" y="242"/>
                </a:cubicBezTo>
                <a:cubicBezTo>
                  <a:pt x="35" y="242"/>
                  <a:pt x="41" y="243"/>
                  <a:pt x="41" y="243"/>
                </a:cubicBezTo>
                <a:cubicBezTo>
                  <a:pt x="41" y="241"/>
                  <a:pt x="41" y="241"/>
                  <a:pt x="41" y="241"/>
                </a:cubicBezTo>
                <a:cubicBezTo>
                  <a:pt x="41" y="241"/>
                  <a:pt x="43" y="235"/>
                  <a:pt x="44" y="230"/>
                </a:cubicBezTo>
                <a:cubicBezTo>
                  <a:pt x="46" y="230"/>
                  <a:pt x="49" y="231"/>
                  <a:pt x="51" y="231"/>
                </a:cubicBezTo>
                <a:cubicBezTo>
                  <a:pt x="50" y="237"/>
                  <a:pt x="47" y="253"/>
                  <a:pt x="47" y="270"/>
                </a:cubicBezTo>
                <a:cubicBezTo>
                  <a:pt x="47" y="273"/>
                  <a:pt x="47" y="277"/>
                  <a:pt x="47" y="280"/>
                </a:cubicBezTo>
                <a:cubicBezTo>
                  <a:pt x="44" y="280"/>
                  <a:pt x="14" y="281"/>
                  <a:pt x="14" y="281"/>
                </a:cubicBezTo>
                <a:cubicBezTo>
                  <a:pt x="14" y="283"/>
                  <a:pt x="14" y="283"/>
                  <a:pt x="14" y="283"/>
                </a:cubicBezTo>
                <a:cubicBezTo>
                  <a:pt x="13" y="285"/>
                  <a:pt x="13" y="286"/>
                  <a:pt x="13" y="288"/>
                </a:cubicBezTo>
                <a:cubicBezTo>
                  <a:pt x="13" y="294"/>
                  <a:pt x="14" y="299"/>
                  <a:pt x="14" y="299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5" y="301"/>
                  <a:pt x="23" y="301"/>
                  <a:pt x="26" y="300"/>
                </a:cubicBezTo>
                <a:cubicBezTo>
                  <a:pt x="26" y="303"/>
                  <a:pt x="27" y="306"/>
                  <a:pt x="27" y="310"/>
                </a:cubicBezTo>
                <a:cubicBezTo>
                  <a:pt x="23" y="310"/>
                  <a:pt x="16" y="311"/>
                  <a:pt x="16" y="311"/>
                </a:cubicBezTo>
                <a:cubicBezTo>
                  <a:pt x="17" y="314"/>
                  <a:pt x="17" y="314"/>
                  <a:pt x="17" y="314"/>
                </a:cubicBezTo>
                <a:cubicBezTo>
                  <a:pt x="18" y="317"/>
                  <a:pt x="19" y="324"/>
                  <a:pt x="20" y="327"/>
                </a:cubicBezTo>
                <a:cubicBezTo>
                  <a:pt x="18" y="328"/>
                  <a:pt x="15" y="328"/>
                  <a:pt x="13" y="329"/>
                </a:cubicBezTo>
                <a:cubicBezTo>
                  <a:pt x="13" y="329"/>
                  <a:pt x="13" y="329"/>
                  <a:pt x="13" y="329"/>
                </a:cubicBezTo>
                <a:close/>
                <a:moveTo>
                  <a:pt x="503" y="265"/>
                </a:moveTo>
                <a:cubicBezTo>
                  <a:pt x="501" y="265"/>
                  <a:pt x="501" y="265"/>
                  <a:pt x="501" y="265"/>
                </a:cubicBezTo>
                <a:cubicBezTo>
                  <a:pt x="501" y="267"/>
                  <a:pt x="501" y="267"/>
                  <a:pt x="501" y="267"/>
                </a:cubicBezTo>
                <a:cubicBezTo>
                  <a:pt x="501" y="267"/>
                  <a:pt x="500" y="274"/>
                  <a:pt x="500" y="278"/>
                </a:cubicBezTo>
                <a:cubicBezTo>
                  <a:pt x="497" y="278"/>
                  <a:pt x="495" y="278"/>
                  <a:pt x="493" y="278"/>
                </a:cubicBezTo>
                <a:cubicBezTo>
                  <a:pt x="493" y="276"/>
                  <a:pt x="493" y="273"/>
                  <a:pt x="493" y="269"/>
                </a:cubicBezTo>
                <a:cubicBezTo>
                  <a:pt x="493" y="259"/>
                  <a:pt x="493" y="244"/>
                  <a:pt x="489" y="230"/>
                </a:cubicBezTo>
                <a:cubicBezTo>
                  <a:pt x="493" y="229"/>
                  <a:pt x="523" y="222"/>
                  <a:pt x="523" y="222"/>
                </a:cubicBezTo>
                <a:cubicBezTo>
                  <a:pt x="523" y="221"/>
                  <a:pt x="523" y="221"/>
                  <a:pt x="523" y="221"/>
                </a:cubicBezTo>
                <a:cubicBezTo>
                  <a:pt x="522" y="213"/>
                  <a:pt x="519" y="205"/>
                  <a:pt x="519" y="205"/>
                </a:cubicBezTo>
                <a:cubicBezTo>
                  <a:pt x="518" y="203"/>
                  <a:pt x="518" y="203"/>
                  <a:pt x="518" y="203"/>
                </a:cubicBezTo>
                <a:cubicBezTo>
                  <a:pt x="518" y="203"/>
                  <a:pt x="510" y="205"/>
                  <a:pt x="508" y="206"/>
                </a:cubicBezTo>
                <a:cubicBezTo>
                  <a:pt x="507" y="203"/>
                  <a:pt x="506" y="200"/>
                  <a:pt x="504" y="197"/>
                </a:cubicBezTo>
                <a:cubicBezTo>
                  <a:pt x="508" y="196"/>
                  <a:pt x="515" y="193"/>
                  <a:pt x="515" y="193"/>
                </a:cubicBezTo>
                <a:cubicBezTo>
                  <a:pt x="514" y="191"/>
                  <a:pt x="514" y="191"/>
                  <a:pt x="514" y="191"/>
                </a:cubicBezTo>
                <a:cubicBezTo>
                  <a:pt x="512" y="188"/>
                  <a:pt x="510" y="181"/>
                  <a:pt x="509" y="178"/>
                </a:cubicBezTo>
                <a:cubicBezTo>
                  <a:pt x="511" y="177"/>
                  <a:pt x="513" y="176"/>
                  <a:pt x="515" y="176"/>
                </a:cubicBezTo>
                <a:cubicBezTo>
                  <a:pt x="527" y="199"/>
                  <a:pt x="530" y="225"/>
                  <a:pt x="531" y="232"/>
                </a:cubicBezTo>
                <a:cubicBezTo>
                  <a:pt x="523" y="233"/>
                  <a:pt x="500" y="237"/>
                  <a:pt x="499" y="237"/>
                </a:cubicBezTo>
                <a:cubicBezTo>
                  <a:pt x="497" y="237"/>
                  <a:pt x="497" y="237"/>
                  <a:pt x="497" y="237"/>
                </a:cubicBezTo>
                <a:cubicBezTo>
                  <a:pt x="498" y="240"/>
                  <a:pt x="498" y="240"/>
                  <a:pt x="498" y="240"/>
                </a:cubicBezTo>
                <a:cubicBezTo>
                  <a:pt x="498" y="244"/>
                  <a:pt x="499" y="253"/>
                  <a:pt x="499" y="253"/>
                </a:cubicBezTo>
                <a:cubicBezTo>
                  <a:pt x="499" y="256"/>
                  <a:pt x="499" y="256"/>
                  <a:pt x="499" y="256"/>
                </a:cubicBezTo>
                <a:cubicBezTo>
                  <a:pt x="499" y="256"/>
                  <a:pt x="507" y="254"/>
                  <a:pt x="510" y="254"/>
                </a:cubicBezTo>
                <a:cubicBezTo>
                  <a:pt x="510" y="256"/>
                  <a:pt x="511" y="260"/>
                  <a:pt x="511" y="264"/>
                </a:cubicBezTo>
                <a:cubicBezTo>
                  <a:pt x="507" y="265"/>
                  <a:pt x="503" y="265"/>
                  <a:pt x="503" y="265"/>
                </a:cubicBezTo>
                <a:cubicBezTo>
                  <a:pt x="503" y="265"/>
                  <a:pt x="503" y="265"/>
                  <a:pt x="503" y="265"/>
                </a:cubicBezTo>
                <a:close/>
                <a:moveTo>
                  <a:pt x="485" y="213"/>
                </a:moveTo>
                <a:cubicBezTo>
                  <a:pt x="484" y="206"/>
                  <a:pt x="477" y="185"/>
                  <a:pt x="467" y="167"/>
                </a:cubicBezTo>
                <a:cubicBezTo>
                  <a:pt x="470" y="165"/>
                  <a:pt x="496" y="150"/>
                  <a:pt x="496" y="150"/>
                </a:cubicBezTo>
                <a:cubicBezTo>
                  <a:pt x="496" y="148"/>
                  <a:pt x="496" y="148"/>
                  <a:pt x="496" y="148"/>
                </a:cubicBezTo>
                <a:cubicBezTo>
                  <a:pt x="493" y="141"/>
                  <a:pt x="488" y="134"/>
                  <a:pt x="487" y="134"/>
                </a:cubicBezTo>
                <a:cubicBezTo>
                  <a:pt x="486" y="132"/>
                  <a:pt x="486" y="132"/>
                  <a:pt x="486" y="132"/>
                </a:cubicBezTo>
                <a:cubicBezTo>
                  <a:pt x="486" y="132"/>
                  <a:pt x="479" y="137"/>
                  <a:pt x="477" y="138"/>
                </a:cubicBezTo>
                <a:cubicBezTo>
                  <a:pt x="475" y="136"/>
                  <a:pt x="473" y="134"/>
                  <a:pt x="471" y="131"/>
                </a:cubicBezTo>
                <a:cubicBezTo>
                  <a:pt x="474" y="128"/>
                  <a:pt x="480" y="124"/>
                  <a:pt x="480" y="124"/>
                </a:cubicBezTo>
                <a:cubicBezTo>
                  <a:pt x="478" y="123"/>
                  <a:pt x="478" y="123"/>
                  <a:pt x="478" y="123"/>
                </a:cubicBezTo>
                <a:cubicBezTo>
                  <a:pt x="476" y="120"/>
                  <a:pt x="472" y="114"/>
                  <a:pt x="470" y="112"/>
                </a:cubicBezTo>
                <a:cubicBezTo>
                  <a:pt x="471" y="110"/>
                  <a:pt x="473" y="109"/>
                  <a:pt x="475" y="107"/>
                </a:cubicBezTo>
                <a:cubicBezTo>
                  <a:pt x="493" y="126"/>
                  <a:pt x="505" y="150"/>
                  <a:pt x="508" y="157"/>
                </a:cubicBezTo>
                <a:cubicBezTo>
                  <a:pt x="501" y="160"/>
                  <a:pt x="480" y="171"/>
                  <a:pt x="479" y="171"/>
                </a:cubicBezTo>
                <a:cubicBezTo>
                  <a:pt x="478" y="172"/>
                  <a:pt x="478" y="172"/>
                  <a:pt x="478" y="172"/>
                </a:cubicBezTo>
                <a:cubicBezTo>
                  <a:pt x="478" y="174"/>
                  <a:pt x="478" y="174"/>
                  <a:pt x="478" y="174"/>
                </a:cubicBezTo>
                <a:cubicBezTo>
                  <a:pt x="480" y="178"/>
                  <a:pt x="484" y="187"/>
                  <a:pt x="484" y="187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189"/>
                  <a:pt x="492" y="185"/>
                  <a:pt x="495" y="184"/>
                </a:cubicBezTo>
                <a:cubicBezTo>
                  <a:pt x="496" y="186"/>
                  <a:pt x="497" y="190"/>
                  <a:pt x="499" y="194"/>
                </a:cubicBezTo>
                <a:cubicBezTo>
                  <a:pt x="495" y="195"/>
                  <a:pt x="489" y="197"/>
                  <a:pt x="489" y="197"/>
                </a:cubicBezTo>
                <a:cubicBezTo>
                  <a:pt x="489" y="199"/>
                  <a:pt x="489" y="199"/>
                  <a:pt x="489" y="199"/>
                </a:cubicBezTo>
                <a:cubicBezTo>
                  <a:pt x="489" y="199"/>
                  <a:pt x="490" y="206"/>
                  <a:pt x="492" y="211"/>
                </a:cubicBezTo>
                <a:cubicBezTo>
                  <a:pt x="490" y="211"/>
                  <a:pt x="487" y="212"/>
                  <a:pt x="485" y="213"/>
                </a:cubicBezTo>
                <a:cubicBezTo>
                  <a:pt x="485" y="213"/>
                  <a:pt x="485" y="213"/>
                  <a:pt x="485" y="213"/>
                </a:cubicBezTo>
                <a:close/>
                <a:moveTo>
                  <a:pt x="458" y="152"/>
                </a:moveTo>
                <a:cubicBezTo>
                  <a:pt x="454" y="146"/>
                  <a:pt x="442" y="128"/>
                  <a:pt x="427" y="114"/>
                </a:cubicBezTo>
                <a:cubicBezTo>
                  <a:pt x="429" y="111"/>
                  <a:pt x="450" y="89"/>
                  <a:pt x="450" y="89"/>
                </a:cubicBezTo>
                <a:cubicBezTo>
                  <a:pt x="449" y="88"/>
                  <a:pt x="449" y="88"/>
                  <a:pt x="449" y="88"/>
                </a:cubicBezTo>
                <a:cubicBezTo>
                  <a:pt x="444" y="81"/>
                  <a:pt x="438" y="76"/>
                  <a:pt x="438" y="76"/>
                </a:cubicBezTo>
                <a:cubicBezTo>
                  <a:pt x="436" y="75"/>
                  <a:pt x="436" y="75"/>
                  <a:pt x="436" y="75"/>
                </a:cubicBezTo>
                <a:cubicBezTo>
                  <a:pt x="436" y="75"/>
                  <a:pt x="430" y="81"/>
                  <a:pt x="428" y="83"/>
                </a:cubicBezTo>
                <a:cubicBezTo>
                  <a:pt x="426" y="81"/>
                  <a:pt x="424" y="79"/>
                  <a:pt x="421" y="77"/>
                </a:cubicBezTo>
                <a:cubicBezTo>
                  <a:pt x="424" y="74"/>
                  <a:pt x="428" y="69"/>
                  <a:pt x="428" y="69"/>
                </a:cubicBezTo>
                <a:cubicBezTo>
                  <a:pt x="426" y="67"/>
                  <a:pt x="426" y="67"/>
                  <a:pt x="426" y="67"/>
                </a:cubicBezTo>
                <a:cubicBezTo>
                  <a:pt x="423" y="65"/>
                  <a:pt x="417" y="61"/>
                  <a:pt x="415" y="59"/>
                </a:cubicBezTo>
                <a:cubicBezTo>
                  <a:pt x="416" y="58"/>
                  <a:pt x="418" y="55"/>
                  <a:pt x="419" y="54"/>
                </a:cubicBezTo>
                <a:cubicBezTo>
                  <a:pt x="441" y="67"/>
                  <a:pt x="458" y="86"/>
                  <a:pt x="463" y="92"/>
                </a:cubicBezTo>
                <a:cubicBezTo>
                  <a:pt x="457" y="97"/>
                  <a:pt x="440" y="113"/>
                  <a:pt x="439" y="114"/>
                </a:cubicBezTo>
                <a:cubicBezTo>
                  <a:pt x="438" y="116"/>
                  <a:pt x="438" y="116"/>
                  <a:pt x="438" y="116"/>
                </a:cubicBezTo>
                <a:cubicBezTo>
                  <a:pt x="439" y="117"/>
                  <a:pt x="439" y="117"/>
                  <a:pt x="439" y="117"/>
                </a:cubicBezTo>
                <a:cubicBezTo>
                  <a:pt x="442" y="120"/>
                  <a:pt x="448" y="128"/>
                  <a:pt x="448" y="128"/>
                </a:cubicBezTo>
                <a:cubicBezTo>
                  <a:pt x="450" y="130"/>
                  <a:pt x="450" y="130"/>
                  <a:pt x="450" y="130"/>
                </a:cubicBezTo>
                <a:cubicBezTo>
                  <a:pt x="450" y="130"/>
                  <a:pt x="456" y="124"/>
                  <a:pt x="458" y="122"/>
                </a:cubicBezTo>
                <a:cubicBezTo>
                  <a:pt x="459" y="124"/>
                  <a:pt x="462" y="127"/>
                  <a:pt x="465" y="130"/>
                </a:cubicBezTo>
                <a:cubicBezTo>
                  <a:pt x="462" y="132"/>
                  <a:pt x="456" y="136"/>
                  <a:pt x="456" y="136"/>
                </a:cubicBezTo>
                <a:cubicBezTo>
                  <a:pt x="457" y="138"/>
                  <a:pt x="457" y="138"/>
                  <a:pt x="457" y="138"/>
                </a:cubicBezTo>
                <a:cubicBezTo>
                  <a:pt x="457" y="138"/>
                  <a:pt x="460" y="144"/>
                  <a:pt x="463" y="148"/>
                </a:cubicBezTo>
                <a:cubicBezTo>
                  <a:pt x="461" y="149"/>
                  <a:pt x="459" y="151"/>
                  <a:pt x="458" y="152"/>
                </a:cubicBezTo>
                <a:cubicBezTo>
                  <a:pt x="458" y="152"/>
                  <a:pt x="458" y="152"/>
                  <a:pt x="458" y="152"/>
                </a:cubicBezTo>
                <a:close/>
                <a:moveTo>
                  <a:pt x="414" y="101"/>
                </a:moveTo>
                <a:cubicBezTo>
                  <a:pt x="409" y="97"/>
                  <a:pt x="392" y="83"/>
                  <a:pt x="374" y="73"/>
                </a:cubicBezTo>
                <a:cubicBezTo>
                  <a:pt x="376" y="70"/>
                  <a:pt x="389" y="44"/>
                  <a:pt x="389" y="44"/>
                </a:cubicBezTo>
                <a:cubicBezTo>
                  <a:pt x="388" y="42"/>
                  <a:pt x="388" y="42"/>
                  <a:pt x="388" y="42"/>
                </a:cubicBezTo>
                <a:cubicBezTo>
                  <a:pt x="381" y="38"/>
                  <a:pt x="374" y="35"/>
                  <a:pt x="373" y="35"/>
                </a:cubicBezTo>
                <a:cubicBezTo>
                  <a:pt x="371" y="34"/>
                  <a:pt x="371" y="34"/>
                  <a:pt x="371" y="34"/>
                </a:cubicBezTo>
                <a:cubicBezTo>
                  <a:pt x="371" y="34"/>
                  <a:pt x="368" y="42"/>
                  <a:pt x="367" y="44"/>
                </a:cubicBezTo>
                <a:cubicBezTo>
                  <a:pt x="364" y="43"/>
                  <a:pt x="361" y="42"/>
                  <a:pt x="358" y="41"/>
                </a:cubicBezTo>
                <a:cubicBezTo>
                  <a:pt x="359" y="37"/>
                  <a:pt x="362" y="31"/>
                  <a:pt x="362" y="31"/>
                </a:cubicBezTo>
                <a:cubicBezTo>
                  <a:pt x="360" y="30"/>
                  <a:pt x="360" y="30"/>
                  <a:pt x="360" y="30"/>
                </a:cubicBezTo>
                <a:cubicBezTo>
                  <a:pt x="356" y="29"/>
                  <a:pt x="350" y="27"/>
                  <a:pt x="347" y="26"/>
                </a:cubicBezTo>
                <a:cubicBezTo>
                  <a:pt x="347" y="24"/>
                  <a:pt x="348" y="21"/>
                  <a:pt x="349" y="19"/>
                </a:cubicBezTo>
                <a:cubicBezTo>
                  <a:pt x="374" y="25"/>
                  <a:pt x="396" y="39"/>
                  <a:pt x="402" y="42"/>
                </a:cubicBezTo>
                <a:cubicBezTo>
                  <a:pt x="398" y="49"/>
                  <a:pt x="387" y="69"/>
                  <a:pt x="386" y="70"/>
                </a:cubicBezTo>
                <a:cubicBezTo>
                  <a:pt x="385" y="71"/>
                  <a:pt x="385" y="71"/>
                  <a:pt x="385" y="71"/>
                </a:cubicBezTo>
                <a:cubicBezTo>
                  <a:pt x="387" y="73"/>
                  <a:pt x="387" y="73"/>
                  <a:pt x="387" y="73"/>
                </a:cubicBezTo>
                <a:cubicBezTo>
                  <a:pt x="391" y="75"/>
                  <a:pt x="398" y="80"/>
                  <a:pt x="398" y="80"/>
                </a:cubicBezTo>
                <a:cubicBezTo>
                  <a:pt x="400" y="82"/>
                  <a:pt x="400" y="82"/>
                  <a:pt x="400" y="82"/>
                </a:cubicBezTo>
                <a:cubicBezTo>
                  <a:pt x="400" y="82"/>
                  <a:pt x="404" y="74"/>
                  <a:pt x="406" y="72"/>
                </a:cubicBezTo>
                <a:cubicBezTo>
                  <a:pt x="408" y="73"/>
                  <a:pt x="411" y="76"/>
                  <a:pt x="415" y="78"/>
                </a:cubicBezTo>
                <a:cubicBezTo>
                  <a:pt x="412" y="81"/>
                  <a:pt x="408" y="86"/>
                  <a:pt x="408" y="86"/>
                </a:cubicBezTo>
                <a:cubicBezTo>
                  <a:pt x="410" y="88"/>
                  <a:pt x="410" y="88"/>
                  <a:pt x="410" y="88"/>
                </a:cubicBezTo>
                <a:cubicBezTo>
                  <a:pt x="410" y="88"/>
                  <a:pt x="414" y="93"/>
                  <a:pt x="418" y="96"/>
                </a:cubicBezTo>
                <a:cubicBezTo>
                  <a:pt x="417" y="98"/>
                  <a:pt x="415" y="99"/>
                  <a:pt x="414" y="101"/>
                </a:cubicBezTo>
                <a:cubicBezTo>
                  <a:pt x="414" y="101"/>
                  <a:pt x="414" y="101"/>
                  <a:pt x="414" y="101"/>
                </a:cubicBezTo>
                <a:close/>
                <a:moveTo>
                  <a:pt x="358" y="66"/>
                </a:moveTo>
                <a:cubicBezTo>
                  <a:pt x="352" y="63"/>
                  <a:pt x="332" y="54"/>
                  <a:pt x="312" y="51"/>
                </a:cubicBezTo>
                <a:cubicBezTo>
                  <a:pt x="312" y="47"/>
                  <a:pt x="318" y="18"/>
                  <a:pt x="318" y="18"/>
                </a:cubicBezTo>
                <a:cubicBezTo>
                  <a:pt x="316" y="17"/>
                  <a:pt x="316" y="17"/>
                  <a:pt x="316" y="17"/>
                </a:cubicBezTo>
                <a:cubicBezTo>
                  <a:pt x="309" y="15"/>
                  <a:pt x="300" y="14"/>
                  <a:pt x="300" y="14"/>
                </a:cubicBezTo>
                <a:cubicBezTo>
                  <a:pt x="298" y="14"/>
                  <a:pt x="298" y="14"/>
                  <a:pt x="298" y="14"/>
                </a:cubicBezTo>
                <a:cubicBezTo>
                  <a:pt x="298" y="14"/>
                  <a:pt x="297" y="23"/>
                  <a:pt x="296" y="25"/>
                </a:cubicBezTo>
                <a:cubicBezTo>
                  <a:pt x="294" y="25"/>
                  <a:pt x="291" y="25"/>
                  <a:pt x="287" y="25"/>
                </a:cubicBezTo>
                <a:cubicBezTo>
                  <a:pt x="287" y="21"/>
                  <a:pt x="288" y="14"/>
                  <a:pt x="288" y="14"/>
                </a:cubicBezTo>
                <a:cubicBezTo>
                  <a:pt x="286" y="14"/>
                  <a:pt x="286" y="14"/>
                  <a:pt x="286" y="14"/>
                </a:cubicBezTo>
                <a:cubicBezTo>
                  <a:pt x="282" y="14"/>
                  <a:pt x="275" y="14"/>
                  <a:pt x="272" y="13"/>
                </a:cubicBezTo>
                <a:cubicBezTo>
                  <a:pt x="272" y="11"/>
                  <a:pt x="272" y="9"/>
                  <a:pt x="272" y="6"/>
                </a:cubicBezTo>
                <a:cubicBezTo>
                  <a:pt x="298" y="5"/>
                  <a:pt x="323" y="11"/>
                  <a:pt x="330" y="13"/>
                </a:cubicBezTo>
                <a:cubicBezTo>
                  <a:pt x="328" y="21"/>
                  <a:pt x="323" y="43"/>
                  <a:pt x="322" y="44"/>
                </a:cubicBezTo>
                <a:cubicBezTo>
                  <a:pt x="322" y="46"/>
                  <a:pt x="322" y="46"/>
                  <a:pt x="322" y="46"/>
                </a:cubicBezTo>
                <a:cubicBezTo>
                  <a:pt x="324" y="46"/>
                  <a:pt x="324" y="46"/>
                  <a:pt x="324" y="46"/>
                </a:cubicBezTo>
                <a:cubicBezTo>
                  <a:pt x="328" y="47"/>
                  <a:pt x="337" y="51"/>
                  <a:pt x="337" y="51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39" y="51"/>
                  <a:pt x="341" y="43"/>
                  <a:pt x="342" y="40"/>
                </a:cubicBezTo>
                <a:cubicBezTo>
                  <a:pt x="344" y="41"/>
                  <a:pt x="348" y="42"/>
                  <a:pt x="352" y="44"/>
                </a:cubicBezTo>
                <a:cubicBezTo>
                  <a:pt x="351" y="47"/>
                  <a:pt x="348" y="53"/>
                  <a:pt x="348" y="53"/>
                </a:cubicBezTo>
                <a:cubicBezTo>
                  <a:pt x="350" y="54"/>
                  <a:pt x="350" y="54"/>
                  <a:pt x="350" y="54"/>
                </a:cubicBezTo>
                <a:cubicBezTo>
                  <a:pt x="350" y="54"/>
                  <a:pt x="356" y="58"/>
                  <a:pt x="360" y="60"/>
                </a:cubicBezTo>
                <a:cubicBezTo>
                  <a:pt x="360" y="62"/>
                  <a:pt x="359" y="64"/>
                  <a:pt x="358" y="66"/>
                </a:cubicBezTo>
                <a:cubicBezTo>
                  <a:pt x="358" y="66"/>
                  <a:pt x="358" y="66"/>
                  <a:pt x="358" y="66"/>
                </a:cubicBezTo>
                <a:close/>
                <a:moveTo>
                  <a:pt x="294" y="49"/>
                </a:moveTo>
                <a:cubicBezTo>
                  <a:pt x="288" y="48"/>
                  <a:pt x="266" y="45"/>
                  <a:pt x="245" y="48"/>
                </a:cubicBezTo>
                <a:cubicBezTo>
                  <a:pt x="245" y="44"/>
                  <a:pt x="241" y="15"/>
                  <a:pt x="241" y="15"/>
                </a:cubicBezTo>
                <a:cubicBezTo>
                  <a:pt x="239" y="15"/>
                  <a:pt x="239" y="15"/>
                  <a:pt x="239" y="15"/>
                </a:cubicBezTo>
                <a:cubicBezTo>
                  <a:pt x="231" y="14"/>
                  <a:pt x="223" y="17"/>
                  <a:pt x="223" y="17"/>
                </a:cubicBezTo>
                <a:cubicBezTo>
                  <a:pt x="221" y="17"/>
                  <a:pt x="221" y="17"/>
                  <a:pt x="221" y="17"/>
                </a:cubicBezTo>
                <a:cubicBezTo>
                  <a:pt x="221" y="17"/>
                  <a:pt x="222" y="25"/>
                  <a:pt x="223" y="28"/>
                </a:cubicBezTo>
                <a:cubicBezTo>
                  <a:pt x="220" y="29"/>
                  <a:pt x="217" y="29"/>
                  <a:pt x="213" y="30"/>
                </a:cubicBezTo>
                <a:cubicBezTo>
                  <a:pt x="213" y="26"/>
                  <a:pt x="211" y="20"/>
                  <a:pt x="211" y="20"/>
                </a:cubicBezTo>
                <a:cubicBezTo>
                  <a:pt x="209" y="20"/>
                  <a:pt x="209" y="20"/>
                  <a:pt x="209" y="20"/>
                </a:cubicBezTo>
                <a:cubicBezTo>
                  <a:pt x="205" y="22"/>
                  <a:pt x="199" y="23"/>
                  <a:pt x="195" y="24"/>
                </a:cubicBezTo>
                <a:cubicBezTo>
                  <a:pt x="195" y="22"/>
                  <a:pt x="194" y="20"/>
                  <a:pt x="193" y="18"/>
                </a:cubicBezTo>
                <a:cubicBezTo>
                  <a:pt x="218" y="9"/>
                  <a:pt x="244" y="7"/>
                  <a:pt x="251" y="6"/>
                </a:cubicBezTo>
                <a:cubicBezTo>
                  <a:pt x="252" y="14"/>
                  <a:pt x="254" y="37"/>
                  <a:pt x="254" y="38"/>
                </a:cubicBezTo>
                <a:cubicBezTo>
                  <a:pt x="254" y="40"/>
                  <a:pt x="254" y="40"/>
                  <a:pt x="254" y="40"/>
                </a:cubicBezTo>
                <a:cubicBezTo>
                  <a:pt x="256" y="40"/>
                  <a:pt x="256" y="40"/>
                  <a:pt x="256" y="40"/>
                </a:cubicBezTo>
                <a:cubicBezTo>
                  <a:pt x="260" y="40"/>
                  <a:pt x="270" y="40"/>
                  <a:pt x="270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2" y="40"/>
                  <a:pt x="272" y="32"/>
                  <a:pt x="271" y="29"/>
                </a:cubicBezTo>
                <a:cubicBezTo>
                  <a:pt x="274" y="29"/>
                  <a:pt x="278" y="29"/>
                  <a:pt x="282" y="29"/>
                </a:cubicBezTo>
                <a:cubicBezTo>
                  <a:pt x="282" y="33"/>
                  <a:pt x="282" y="39"/>
                  <a:pt x="282" y="39"/>
                </a:cubicBezTo>
                <a:cubicBezTo>
                  <a:pt x="283" y="40"/>
                  <a:pt x="283" y="40"/>
                  <a:pt x="283" y="40"/>
                </a:cubicBezTo>
                <a:cubicBezTo>
                  <a:pt x="284" y="40"/>
                  <a:pt x="290" y="41"/>
                  <a:pt x="295" y="42"/>
                </a:cubicBezTo>
                <a:cubicBezTo>
                  <a:pt x="295" y="44"/>
                  <a:pt x="295" y="46"/>
                  <a:pt x="294" y="49"/>
                </a:cubicBezTo>
                <a:cubicBezTo>
                  <a:pt x="294" y="49"/>
                  <a:pt x="294" y="49"/>
                  <a:pt x="294" y="49"/>
                </a:cubicBezTo>
                <a:close/>
                <a:moveTo>
                  <a:pt x="180" y="65"/>
                </a:moveTo>
                <a:cubicBezTo>
                  <a:pt x="179" y="62"/>
                  <a:pt x="166" y="35"/>
                  <a:pt x="166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7" y="38"/>
                  <a:pt x="150" y="43"/>
                  <a:pt x="149" y="43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52" y="51"/>
                  <a:pt x="153" y="54"/>
                </a:cubicBezTo>
                <a:cubicBezTo>
                  <a:pt x="151" y="55"/>
                  <a:pt x="148" y="57"/>
                  <a:pt x="145" y="59"/>
                </a:cubicBezTo>
                <a:cubicBezTo>
                  <a:pt x="143" y="55"/>
                  <a:pt x="139" y="49"/>
                  <a:pt x="139" y="49"/>
                </a:cubicBezTo>
                <a:cubicBezTo>
                  <a:pt x="137" y="51"/>
                  <a:pt x="137" y="51"/>
                  <a:pt x="137" y="51"/>
                </a:cubicBezTo>
                <a:cubicBezTo>
                  <a:pt x="134" y="53"/>
                  <a:pt x="129" y="56"/>
                  <a:pt x="126" y="58"/>
                </a:cubicBezTo>
                <a:cubicBezTo>
                  <a:pt x="124" y="57"/>
                  <a:pt x="123" y="54"/>
                  <a:pt x="122" y="53"/>
                </a:cubicBezTo>
                <a:cubicBezTo>
                  <a:pt x="142" y="37"/>
                  <a:pt x="167" y="27"/>
                  <a:pt x="174" y="24"/>
                </a:cubicBezTo>
                <a:cubicBezTo>
                  <a:pt x="177" y="31"/>
                  <a:pt x="185" y="52"/>
                  <a:pt x="186" y="53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9" y="54"/>
                  <a:pt x="189" y="54"/>
                  <a:pt x="189" y="54"/>
                </a:cubicBezTo>
                <a:cubicBezTo>
                  <a:pt x="193" y="53"/>
                  <a:pt x="202" y="50"/>
                  <a:pt x="202" y="50"/>
                </a:cubicBezTo>
                <a:cubicBezTo>
                  <a:pt x="204" y="50"/>
                  <a:pt x="204" y="50"/>
                  <a:pt x="204" y="50"/>
                </a:cubicBezTo>
                <a:cubicBezTo>
                  <a:pt x="204" y="50"/>
                  <a:pt x="201" y="42"/>
                  <a:pt x="200" y="39"/>
                </a:cubicBezTo>
                <a:cubicBezTo>
                  <a:pt x="202" y="38"/>
                  <a:pt x="206" y="37"/>
                  <a:pt x="210" y="36"/>
                </a:cubicBezTo>
                <a:cubicBezTo>
                  <a:pt x="211" y="40"/>
                  <a:pt x="213" y="46"/>
                  <a:pt x="213" y="46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5" y="46"/>
                  <a:pt x="222" y="45"/>
                  <a:pt x="226" y="45"/>
                </a:cubicBezTo>
                <a:cubicBezTo>
                  <a:pt x="227" y="47"/>
                  <a:pt x="227" y="49"/>
                  <a:pt x="228" y="51"/>
                </a:cubicBezTo>
                <a:cubicBezTo>
                  <a:pt x="221" y="52"/>
                  <a:pt x="199" y="57"/>
                  <a:pt x="180" y="65"/>
                </a:cubicBezTo>
                <a:cubicBezTo>
                  <a:pt x="180" y="65"/>
                  <a:pt x="180" y="65"/>
                  <a:pt x="180" y="65"/>
                </a:cubicBezTo>
                <a:close/>
                <a:moveTo>
                  <a:pt x="79" y="100"/>
                </a:moveTo>
                <a:cubicBezTo>
                  <a:pt x="77" y="103"/>
                  <a:pt x="72" y="108"/>
                  <a:pt x="70" y="110"/>
                </a:cubicBezTo>
                <a:cubicBezTo>
                  <a:pt x="69" y="109"/>
                  <a:pt x="66" y="107"/>
                  <a:pt x="65" y="106"/>
                </a:cubicBezTo>
                <a:cubicBezTo>
                  <a:pt x="80" y="85"/>
                  <a:pt x="100" y="69"/>
                  <a:pt x="106" y="64"/>
                </a:cubicBezTo>
                <a:cubicBezTo>
                  <a:pt x="110" y="70"/>
                  <a:pt x="125" y="88"/>
                  <a:pt x="125" y="89"/>
                </a:cubicBezTo>
                <a:cubicBezTo>
                  <a:pt x="127" y="90"/>
                  <a:pt x="127" y="90"/>
                  <a:pt x="127" y="90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32" y="86"/>
                  <a:pt x="140" y="81"/>
                  <a:pt x="140" y="81"/>
                </a:cubicBezTo>
                <a:cubicBezTo>
                  <a:pt x="142" y="80"/>
                  <a:pt x="142" y="80"/>
                  <a:pt x="142" y="80"/>
                </a:cubicBezTo>
                <a:cubicBezTo>
                  <a:pt x="142" y="80"/>
                  <a:pt x="136" y="73"/>
                  <a:pt x="135" y="71"/>
                </a:cubicBezTo>
                <a:cubicBezTo>
                  <a:pt x="136" y="70"/>
                  <a:pt x="140" y="67"/>
                  <a:pt x="143" y="65"/>
                </a:cubicBezTo>
                <a:cubicBezTo>
                  <a:pt x="146" y="68"/>
                  <a:pt x="149" y="74"/>
                  <a:pt x="149" y="74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1" y="73"/>
                  <a:pt x="157" y="70"/>
                  <a:pt x="161" y="68"/>
                </a:cubicBezTo>
                <a:cubicBezTo>
                  <a:pt x="162" y="70"/>
                  <a:pt x="163" y="72"/>
                  <a:pt x="164" y="74"/>
                </a:cubicBezTo>
                <a:cubicBezTo>
                  <a:pt x="158" y="77"/>
                  <a:pt x="140" y="88"/>
                  <a:pt x="124" y="102"/>
                </a:cubicBezTo>
                <a:cubicBezTo>
                  <a:pt x="122" y="99"/>
                  <a:pt x="102" y="77"/>
                  <a:pt x="102" y="77"/>
                </a:cubicBezTo>
                <a:cubicBezTo>
                  <a:pt x="101" y="78"/>
                  <a:pt x="101" y="78"/>
                  <a:pt x="101" y="78"/>
                </a:cubicBezTo>
                <a:cubicBezTo>
                  <a:pt x="94" y="82"/>
                  <a:pt x="89" y="88"/>
                  <a:pt x="88" y="89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93" y="96"/>
                  <a:pt x="95" y="98"/>
                </a:cubicBezTo>
                <a:cubicBezTo>
                  <a:pt x="93" y="100"/>
                  <a:pt x="91" y="103"/>
                  <a:pt x="89" y="105"/>
                </a:cubicBezTo>
                <a:cubicBezTo>
                  <a:pt x="86" y="102"/>
                  <a:pt x="80" y="98"/>
                  <a:pt x="80" y="98"/>
                </a:cubicBezTo>
                <a:cubicBezTo>
                  <a:pt x="79" y="100"/>
                  <a:pt x="79" y="100"/>
                  <a:pt x="79" y="100"/>
                </a:cubicBezTo>
                <a:close/>
                <a:moveTo>
                  <a:pt x="37" y="163"/>
                </a:moveTo>
                <a:cubicBezTo>
                  <a:pt x="35" y="167"/>
                  <a:pt x="33" y="173"/>
                  <a:pt x="31" y="176"/>
                </a:cubicBezTo>
                <a:cubicBezTo>
                  <a:pt x="29" y="175"/>
                  <a:pt x="27" y="174"/>
                  <a:pt x="25" y="173"/>
                </a:cubicBezTo>
                <a:cubicBezTo>
                  <a:pt x="33" y="149"/>
                  <a:pt x="48" y="127"/>
                  <a:pt x="53" y="122"/>
                </a:cubicBezTo>
                <a:cubicBezTo>
                  <a:pt x="59" y="126"/>
                  <a:pt x="78" y="139"/>
                  <a:pt x="79" y="139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82" y="139"/>
                  <a:pt x="82" y="139"/>
                  <a:pt x="82" y="139"/>
                </a:cubicBezTo>
                <a:cubicBezTo>
                  <a:pt x="84" y="135"/>
                  <a:pt x="90" y="128"/>
                  <a:pt x="90" y="128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6"/>
                  <a:pt x="85" y="122"/>
                  <a:pt x="82" y="120"/>
                </a:cubicBezTo>
                <a:cubicBezTo>
                  <a:pt x="84" y="118"/>
                  <a:pt x="86" y="115"/>
                  <a:pt x="89" y="111"/>
                </a:cubicBezTo>
                <a:cubicBezTo>
                  <a:pt x="92" y="114"/>
                  <a:pt x="97" y="118"/>
                  <a:pt x="97" y="118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8" y="117"/>
                  <a:pt x="104" y="113"/>
                  <a:pt x="107" y="110"/>
                </a:cubicBezTo>
                <a:cubicBezTo>
                  <a:pt x="109" y="111"/>
                  <a:pt x="110" y="113"/>
                  <a:pt x="112" y="114"/>
                </a:cubicBezTo>
                <a:cubicBezTo>
                  <a:pt x="107" y="119"/>
                  <a:pt x="92" y="135"/>
                  <a:pt x="81" y="152"/>
                </a:cubicBezTo>
                <a:cubicBezTo>
                  <a:pt x="78" y="150"/>
                  <a:pt x="53" y="135"/>
                  <a:pt x="53" y="135"/>
                </a:cubicBezTo>
                <a:cubicBezTo>
                  <a:pt x="51" y="136"/>
                  <a:pt x="51" y="136"/>
                  <a:pt x="51" y="136"/>
                </a:cubicBezTo>
                <a:cubicBezTo>
                  <a:pt x="46" y="142"/>
                  <a:pt x="43" y="150"/>
                  <a:pt x="43" y="150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2" y="152"/>
                  <a:pt x="49" y="156"/>
                  <a:pt x="52" y="157"/>
                </a:cubicBezTo>
                <a:cubicBezTo>
                  <a:pt x="50" y="160"/>
                  <a:pt x="49" y="163"/>
                  <a:pt x="47" y="166"/>
                </a:cubicBezTo>
                <a:cubicBezTo>
                  <a:pt x="44" y="164"/>
                  <a:pt x="38" y="161"/>
                  <a:pt x="38" y="161"/>
                </a:cubicBezTo>
                <a:cubicBezTo>
                  <a:pt x="37" y="163"/>
                  <a:pt x="37" y="163"/>
                  <a:pt x="37" y="163"/>
                </a:cubicBezTo>
                <a:close/>
                <a:moveTo>
                  <a:pt x="16" y="238"/>
                </a:moveTo>
                <a:cubicBezTo>
                  <a:pt x="15" y="241"/>
                  <a:pt x="15" y="248"/>
                  <a:pt x="14" y="251"/>
                </a:cubicBezTo>
                <a:cubicBezTo>
                  <a:pt x="12" y="251"/>
                  <a:pt x="10" y="251"/>
                  <a:pt x="7" y="251"/>
                </a:cubicBezTo>
                <a:cubicBezTo>
                  <a:pt x="8" y="225"/>
                  <a:pt x="15" y="200"/>
                  <a:pt x="17" y="192"/>
                </a:cubicBezTo>
                <a:cubicBezTo>
                  <a:pt x="25" y="195"/>
                  <a:pt x="46" y="201"/>
                  <a:pt x="47" y="201"/>
                </a:cubicBezTo>
                <a:cubicBezTo>
                  <a:pt x="49" y="202"/>
                  <a:pt x="49" y="202"/>
                  <a:pt x="49" y="202"/>
                </a:cubicBezTo>
                <a:cubicBezTo>
                  <a:pt x="50" y="200"/>
                  <a:pt x="50" y="200"/>
                  <a:pt x="50" y="200"/>
                </a:cubicBezTo>
                <a:cubicBezTo>
                  <a:pt x="51" y="196"/>
                  <a:pt x="55" y="188"/>
                  <a:pt x="55" y="187"/>
                </a:cubicBezTo>
                <a:cubicBezTo>
                  <a:pt x="56" y="185"/>
                  <a:pt x="56" y="185"/>
                  <a:pt x="56" y="185"/>
                </a:cubicBezTo>
                <a:cubicBezTo>
                  <a:pt x="56" y="185"/>
                  <a:pt x="48" y="183"/>
                  <a:pt x="46" y="182"/>
                </a:cubicBezTo>
                <a:cubicBezTo>
                  <a:pt x="46" y="180"/>
                  <a:pt x="48" y="176"/>
                  <a:pt x="50" y="172"/>
                </a:cubicBezTo>
                <a:cubicBezTo>
                  <a:pt x="53" y="173"/>
                  <a:pt x="59" y="176"/>
                  <a:pt x="59" y="176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5"/>
                  <a:pt x="64" y="169"/>
                  <a:pt x="66" y="165"/>
                </a:cubicBezTo>
                <a:cubicBezTo>
                  <a:pt x="68" y="166"/>
                  <a:pt x="70" y="167"/>
                  <a:pt x="72" y="168"/>
                </a:cubicBezTo>
                <a:cubicBezTo>
                  <a:pt x="69" y="174"/>
                  <a:pt x="59" y="193"/>
                  <a:pt x="54" y="213"/>
                </a:cubicBezTo>
                <a:cubicBezTo>
                  <a:pt x="50" y="212"/>
                  <a:pt x="22" y="206"/>
                  <a:pt x="22" y="206"/>
                </a:cubicBezTo>
                <a:cubicBezTo>
                  <a:pt x="21" y="207"/>
                  <a:pt x="21" y="207"/>
                  <a:pt x="21" y="207"/>
                </a:cubicBezTo>
                <a:cubicBezTo>
                  <a:pt x="18" y="215"/>
                  <a:pt x="17" y="223"/>
                  <a:pt x="17" y="223"/>
                </a:cubicBezTo>
                <a:cubicBezTo>
                  <a:pt x="17" y="225"/>
                  <a:pt x="17" y="225"/>
                  <a:pt x="17" y="225"/>
                </a:cubicBezTo>
                <a:cubicBezTo>
                  <a:pt x="17" y="225"/>
                  <a:pt x="25" y="227"/>
                  <a:pt x="28" y="227"/>
                </a:cubicBezTo>
                <a:cubicBezTo>
                  <a:pt x="27" y="230"/>
                  <a:pt x="27" y="233"/>
                  <a:pt x="27" y="237"/>
                </a:cubicBezTo>
                <a:cubicBezTo>
                  <a:pt x="22" y="236"/>
                  <a:pt x="16" y="235"/>
                  <a:pt x="16" y="235"/>
                </a:cubicBezTo>
                <a:cubicBezTo>
                  <a:pt x="16" y="238"/>
                  <a:pt x="16" y="238"/>
                  <a:pt x="16" y="238"/>
                </a:cubicBezTo>
                <a:close/>
                <a:moveTo>
                  <a:pt x="91" y="464"/>
                </a:moveTo>
                <a:cubicBezTo>
                  <a:pt x="71" y="447"/>
                  <a:pt x="56" y="426"/>
                  <a:pt x="52" y="420"/>
                </a:cubicBezTo>
                <a:cubicBezTo>
                  <a:pt x="59" y="415"/>
                  <a:pt x="77" y="402"/>
                  <a:pt x="78" y="401"/>
                </a:cubicBezTo>
                <a:cubicBezTo>
                  <a:pt x="80" y="400"/>
                  <a:pt x="80" y="400"/>
                  <a:pt x="80" y="400"/>
                </a:cubicBezTo>
                <a:cubicBezTo>
                  <a:pt x="79" y="398"/>
                  <a:pt x="79" y="398"/>
                  <a:pt x="79" y="398"/>
                </a:cubicBezTo>
                <a:cubicBezTo>
                  <a:pt x="76" y="395"/>
                  <a:pt x="72" y="386"/>
                  <a:pt x="72" y="386"/>
                </a:cubicBezTo>
                <a:cubicBezTo>
                  <a:pt x="71" y="384"/>
                  <a:pt x="71" y="384"/>
                  <a:pt x="71" y="384"/>
                </a:cubicBezTo>
                <a:cubicBezTo>
                  <a:pt x="71" y="384"/>
                  <a:pt x="64" y="389"/>
                  <a:pt x="61" y="391"/>
                </a:cubicBezTo>
                <a:cubicBezTo>
                  <a:pt x="60" y="389"/>
                  <a:pt x="58" y="385"/>
                  <a:pt x="56" y="381"/>
                </a:cubicBezTo>
                <a:cubicBezTo>
                  <a:pt x="59" y="380"/>
                  <a:pt x="65" y="377"/>
                  <a:pt x="65" y="377"/>
                </a:cubicBezTo>
                <a:cubicBezTo>
                  <a:pt x="64" y="375"/>
                  <a:pt x="64" y="375"/>
                  <a:pt x="64" y="375"/>
                </a:cubicBezTo>
                <a:cubicBezTo>
                  <a:pt x="64" y="375"/>
                  <a:pt x="62" y="368"/>
                  <a:pt x="60" y="364"/>
                </a:cubicBezTo>
                <a:cubicBezTo>
                  <a:pt x="62" y="363"/>
                  <a:pt x="64" y="362"/>
                  <a:pt x="66" y="361"/>
                </a:cubicBezTo>
                <a:cubicBezTo>
                  <a:pt x="69" y="367"/>
                  <a:pt x="78" y="387"/>
                  <a:pt x="91" y="404"/>
                </a:cubicBezTo>
                <a:cubicBezTo>
                  <a:pt x="88" y="406"/>
                  <a:pt x="65" y="425"/>
                  <a:pt x="65" y="425"/>
                </a:cubicBezTo>
                <a:cubicBezTo>
                  <a:pt x="66" y="426"/>
                  <a:pt x="66" y="426"/>
                  <a:pt x="66" y="426"/>
                </a:cubicBezTo>
                <a:cubicBezTo>
                  <a:pt x="70" y="433"/>
                  <a:pt x="75" y="439"/>
                  <a:pt x="76" y="439"/>
                </a:cubicBezTo>
                <a:cubicBezTo>
                  <a:pt x="77" y="440"/>
                  <a:pt x="77" y="440"/>
                  <a:pt x="77" y="440"/>
                </a:cubicBezTo>
                <a:cubicBezTo>
                  <a:pt x="77" y="440"/>
                  <a:pt x="84" y="435"/>
                  <a:pt x="86" y="433"/>
                </a:cubicBezTo>
                <a:cubicBezTo>
                  <a:pt x="87" y="435"/>
                  <a:pt x="90" y="438"/>
                  <a:pt x="92" y="440"/>
                </a:cubicBezTo>
                <a:cubicBezTo>
                  <a:pt x="89" y="443"/>
                  <a:pt x="84" y="448"/>
                  <a:pt x="84" y="448"/>
                </a:cubicBezTo>
                <a:cubicBezTo>
                  <a:pt x="86" y="449"/>
                  <a:pt x="86" y="449"/>
                  <a:pt x="86" y="449"/>
                </a:cubicBezTo>
                <a:cubicBezTo>
                  <a:pt x="89" y="452"/>
                  <a:pt x="94" y="456"/>
                  <a:pt x="96" y="459"/>
                </a:cubicBezTo>
                <a:cubicBezTo>
                  <a:pt x="95" y="460"/>
                  <a:pt x="93" y="462"/>
                  <a:pt x="91" y="464"/>
                </a:cubicBezTo>
                <a:cubicBezTo>
                  <a:pt x="91" y="464"/>
                  <a:pt x="91" y="464"/>
                  <a:pt x="91" y="464"/>
                </a:cubicBezTo>
                <a:close/>
                <a:moveTo>
                  <a:pt x="156" y="508"/>
                </a:moveTo>
                <a:cubicBezTo>
                  <a:pt x="132" y="498"/>
                  <a:pt x="112" y="482"/>
                  <a:pt x="106" y="477"/>
                </a:cubicBezTo>
                <a:cubicBezTo>
                  <a:pt x="111" y="471"/>
                  <a:pt x="125" y="453"/>
                  <a:pt x="126" y="452"/>
                </a:cubicBezTo>
                <a:cubicBezTo>
                  <a:pt x="127" y="451"/>
                  <a:pt x="127" y="451"/>
                  <a:pt x="127" y="451"/>
                </a:cubicBezTo>
                <a:cubicBezTo>
                  <a:pt x="125" y="449"/>
                  <a:pt x="125" y="449"/>
                  <a:pt x="125" y="449"/>
                </a:cubicBezTo>
                <a:cubicBezTo>
                  <a:pt x="122" y="447"/>
                  <a:pt x="115" y="440"/>
                  <a:pt x="115" y="440"/>
                </a:cubicBezTo>
                <a:cubicBezTo>
                  <a:pt x="114" y="438"/>
                  <a:pt x="114" y="438"/>
                  <a:pt x="114" y="438"/>
                </a:cubicBezTo>
                <a:cubicBezTo>
                  <a:pt x="114" y="438"/>
                  <a:pt x="108" y="445"/>
                  <a:pt x="107" y="447"/>
                </a:cubicBezTo>
                <a:cubicBezTo>
                  <a:pt x="105" y="446"/>
                  <a:pt x="102" y="443"/>
                  <a:pt x="98" y="440"/>
                </a:cubicBezTo>
                <a:cubicBezTo>
                  <a:pt x="101" y="437"/>
                  <a:pt x="106" y="433"/>
                  <a:pt x="106" y="433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5" y="431"/>
                  <a:pt x="101" y="425"/>
                  <a:pt x="98" y="422"/>
                </a:cubicBezTo>
                <a:cubicBezTo>
                  <a:pt x="100" y="420"/>
                  <a:pt x="101" y="419"/>
                  <a:pt x="103" y="417"/>
                </a:cubicBezTo>
                <a:cubicBezTo>
                  <a:pt x="107" y="423"/>
                  <a:pt x="122" y="439"/>
                  <a:pt x="139" y="451"/>
                </a:cubicBezTo>
                <a:cubicBezTo>
                  <a:pt x="137" y="454"/>
                  <a:pt x="120" y="478"/>
                  <a:pt x="120" y="478"/>
                </a:cubicBezTo>
                <a:cubicBezTo>
                  <a:pt x="121" y="479"/>
                  <a:pt x="121" y="479"/>
                  <a:pt x="121" y="479"/>
                </a:cubicBezTo>
                <a:cubicBezTo>
                  <a:pt x="127" y="485"/>
                  <a:pt x="134" y="488"/>
                  <a:pt x="134" y="489"/>
                </a:cubicBezTo>
                <a:cubicBezTo>
                  <a:pt x="136" y="490"/>
                  <a:pt x="136" y="490"/>
                  <a:pt x="136" y="490"/>
                </a:cubicBezTo>
                <a:cubicBezTo>
                  <a:pt x="136" y="490"/>
                  <a:pt x="141" y="483"/>
                  <a:pt x="142" y="480"/>
                </a:cubicBezTo>
                <a:cubicBezTo>
                  <a:pt x="145" y="482"/>
                  <a:pt x="147" y="483"/>
                  <a:pt x="151" y="485"/>
                </a:cubicBezTo>
                <a:cubicBezTo>
                  <a:pt x="148" y="489"/>
                  <a:pt x="145" y="495"/>
                  <a:pt x="145" y="495"/>
                </a:cubicBezTo>
                <a:cubicBezTo>
                  <a:pt x="147" y="496"/>
                  <a:pt x="147" y="496"/>
                  <a:pt x="147" y="496"/>
                </a:cubicBezTo>
                <a:cubicBezTo>
                  <a:pt x="150" y="497"/>
                  <a:pt x="156" y="500"/>
                  <a:pt x="159" y="502"/>
                </a:cubicBezTo>
                <a:cubicBezTo>
                  <a:pt x="158" y="504"/>
                  <a:pt x="157" y="506"/>
                  <a:pt x="156" y="508"/>
                </a:cubicBezTo>
                <a:cubicBezTo>
                  <a:pt x="156" y="508"/>
                  <a:pt x="156" y="508"/>
                  <a:pt x="156" y="508"/>
                </a:cubicBezTo>
                <a:close/>
                <a:moveTo>
                  <a:pt x="327" y="528"/>
                </a:moveTo>
                <a:cubicBezTo>
                  <a:pt x="326" y="521"/>
                  <a:pt x="321" y="499"/>
                  <a:pt x="321" y="498"/>
                </a:cubicBezTo>
                <a:cubicBezTo>
                  <a:pt x="320" y="496"/>
                  <a:pt x="320" y="496"/>
                  <a:pt x="320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14" y="497"/>
                  <a:pt x="305" y="498"/>
                  <a:pt x="305" y="498"/>
                </a:cubicBezTo>
                <a:cubicBezTo>
                  <a:pt x="302" y="498"/>
                  <a:pt x="302" y="498"/>
                  <a:pt x="302" y="498"/>
                </a:cubicBezTo>
                <a:cubicBezTo>
                  <a:pt x="302" y="498"/>
                  <a:pt x="304" y="507"/>
                  <a:pt x="305" y="509"/>
                </a:cubicBezTo>
                <a:cubicBezTo>
                  <a:pt x="302" y="510"/>
                  <a:pt x="298" y="511"/>
                  <a:pt x="294" y="511"/>
                </a:cubicBezTo>
                <a:cubicBezTo>
                  <a:pt x="293" y="507"/>
                  <a:pt x="293" y="501"/>
                  <a:pt x="293" y="501"/>
                </a:cubicBezTo>
                <a:cubicBezTo>
                  <a:pt x="291" y="501"/>
                  <a:pt x="291" y="501"/>
                  <a:pt x="291" y="501"/>
                </a:cubicBezTo>
                <a:cubicBezTo>
                  <a:pt x="291" y="501"/>
                  <a:pt x="284" y="500"/>
                  <a:pt x="279" y="500"/>
                </a:cubicBezTo>
                <a:cubicBezTo>
                  <a:pt x="279" y="498"/>
                  <a:pt x="279" y="496"/>
                  <a:pt x="279" y="493"/>
                </a:cubicBezTo>
                <a:cubicBezTo>
                  <a:pt x="286" y="493"/>
                  <a:pt x="308" y="492"/>
                  <a:pt x="327" y="487"/>
                </a:cubicBezTo>
                <a:cubicBezTo>
                  <a:pt x="328" y="490"/>
                  <a:pt x="336" y="518"/>
                  <a:pt x="336" y="518"/>
                </a:cubicBezTo>
                <a:cubicBezTo>
                  <a:pt x="338" y="518"/>
                  <a:pt x="338" y="518"/>
                  <a:pt x="338" y="518"/>
                </a:cubicBezTo>
                <a:cubicBezTo>
                  <a:pt x="346" y="517"/>
                  <a:pt x="353" y="514"/>
                  <a:pt x="354" y="514"/>
                </a:cubicBezTo>
                <a:cubicBezTo>
                  <a:pt x="355" y="513"/>
                  <a:pt x="355" y="513"/>
                  <a:pt x="355" y="513"/>
                </a:cubicBezTo>
                <a:cubicBezTo>
                  <a:pt x="355" y="513"/>
                  <a:pt x="353" y="505"/>
                  <a:pt x="352" y="502"/>
                </a:cubicBezTo>
                <a:cubicBezTo>
                  <a:pt x="355" y="502"/>
                  <a:pt x="358" y="500"/>
                  <a:pt x="361" y="499"/>
                </a:cubicBezTo>
                <a:cubicBezTo>
                  <a:pt x="362" y="503"/>
                  <a:pt x="365" y="509"/>
                  <a:pt x="365" y="509"/>
                </a:cubicBezTo>
                <a:cubicBezTo>
                  <a:pt x="367" y="508"/>
                  <a:pt x="367" y="508"/>
                  <a:pt x="367" y="508"/>
                </a:cubicBezTo>
                <a:cubicBezTo>
                  <a:pt x="370" y="507"/>
                  <a:pt x="377" y="504"/>
                  <a:pt x="380" y="503"/>
                </a:cubicBezTo>
                <a:cubicBezTo>
                  <a:pt x="381" y="505"/>
                  <a:pt x="382" y="507"/>
                  <a:pt x="383" y="509"/>
                </a:cubicBezTo>
                <a:cubicBezTo>
                  <a:pt x="360" y="521"/>
                  <a:pt x="334" y="527"/>
                  <a:pt x="327" y="528"/>
                </a:cubicBezTo>
                <a:cubicBezTo>
                  <a:pt x="327" y="528"/>
                  <a:pt x="327" y="528"/>
                  <a:pt x="327" y="528"/>
                </a:cubicBezTo>
                <a:close/>
                <a:moveTo>
                  <a:pt x="230" y="530"/>
                </a:moveTo>
                <a:cubicBezTo>
                  <a:pt x="204" y="528"/>
                  <a:pt x="181" y="519"/>
                  <a:pt x="174" y="516"/>
                </a:cubicBezTo>
                <a:cubicBezTo>
                  <a:pt x="177" y="509"/>
                  <a:pt x="186" y="489"/>
                  <a:pt x="186" y="488"/>
                </a:cubicBezTo>
                <a:cubicBezTo>
                  <a:pt x="187" y="486"/>
                  <a:pt x="187" y="486"/>
                  <a:pt x="187" y="486"/>
                </a:cubicBezTo>
                <a:cubicBezTo>
                  <a:pt x="185" y="485"/>
                  <a:pt x="185" y="485"/>
                  <a:pt x="185" y="485"/>
                </a:cubicBezTo>
                <a:cubicBezTo>
                  <a:pt x="181" y="484"/>
                  <a:pt x="173" y="479"/>
                  <a:pt x="173" y="479"/>
                </a:cubicBezTo>
                <a:cubicBezTo>
                  <a:pt x="171" y="478"/>
                  <a:pt x="171" y="478"/>
                  <a:pt x="171" y="478"/>
                </a:cubicBezTo>
                <a:cubicBezTo>
                  <a:pt x="171" y="478"/>
                  <a:pt x="167" y="486"/>
                  <a:pt x="166" y="488"/>
                </a:cubicBezTo>
                <a:cubicBezTo>
                  <a:pt x="164" y="487"/>
                  <a:pt x="160" y="485"/>
                  <a:pt x="157" y="483"/>
                </a:cubicBezTo>
                <a:cubicBezTo>
                  <a:pt x="159" y="480"/>
                  <a:pt x="162" y="475"/>
                  <a:pt x="162" y="475"/>
                </a:cubicBezTo>
                <a:cubicBezTo>
                  <a:pt x="161" y="473"/>
                  <a:pt x="161" y="473"/>
                  <a:pt x="161" y="473"/>
                </a:cubicBezTo>
                <a:cubicBezTo>
                  <a:pt x="160" y="473"/>
                  <a:pt x="155" y="469"/>
                  <a:pt x="151" y="466"/>
                </a:cubicBezTo>
                <a:cubicBezTo>
                  <a:pt x="152" y="464"/>
                  <a:pt x="153" y="462"/>
                  <a:pt x="155" y="461"/>
                </a:cubicBezTo>
                <a:cubicBezTo>
                  <a:pt x="160" y="464"/>
                  <a:pt x="178" y="475"/>
                  <a:pt x="197" y="482"/>
                </a:cubicBezTo>
                <a:cubicBezTo>
                  <a:pt x="196" y="485"/>
                  <a:pt x="186" y="512"/>
                  <a:pt x="186" y="512"/>
                </a:cubicBezTo>
                <a:cubicBezTo>
                  <a:pt x="188" y="513"/>
                  <a:pt x="188" y="513"/>
                  <a:pt x="188" y="513"/>
                </a:cubicBezTo>
                <a:cubicBezTo>
                  <a:pt x="195" y="517"/>
                  <a:pt x="203" y="518"/>
                  <a:pt x="203" y="518"/>
                </a:cubicBezTo>
                <a:cubicBezTo>
                  <a:pt x="205" y="519"/>
                  <a:pt x="205" y="519"/>
                  <a:pt x="205" y="519"/>
                </a:cubicBezTo>
                <a:cubicBezTo>
                  <a:pt x="205" y="519"/>
                  <a:pt x="207" y="511"/>
                  <a:pt x="208" y="508"/>
                </a:cubicBezTo>
                <a:cubicBezTo>
                  <a:pt x="211" y="509"/>
                  <a:pt x="214" y="509"/>
                  <a:pt x="217" y="510"/>
                </a:cubicBezTo>
                <a:cubicBezTo>
                  <a:pt x="216" y="514"/>
                  <a:pt x="215" y="521"/>
                  <a:pt x="215" y="521"/>
                </a:cubicBezTo>
                <a:cubicBezTo>
                  <a:pt x="217" y="521"/>
                  <a:pt x="217" y="521"/>
                  <a:pt x="217" y="521"/>
                </a:cubicBezTo>
                <a:cubicBezTo>
                  <a:pt x="221" y="521"/>
                  <a:pt x="228" y="523"/>
                  <a:pt x="231" y="523"/>
                </a:cubicBezTo>
                <a:cubicBezTo>
                  <a:pt x="231" y="525"/>
                  <a:pt x="230" y="528"/>
                  <a:pt x="230" y="530"/>
                </a:cubicBezTo>
                <a:cubicBezTo>
                  <a:pt x="230" y="530"/>
                  <a:pt x="230" y="530"/>
                  <a:pt x="230" y="530"/>
                </a:cubicBezTo>
                <a:close/>
                <a:moveTo>
                  <a:pt x="249" y="533"/>
                </a:moveTo>
                <a:cubicBezTo>
                  <a:pt x="250" y="526"/>
                  <a:pt x="252" y="503"/>
                  <a:pt x="252" y="502"/>
                </a:cubicBezTo>
                <a:cubicBezTo>
                  <a:pt x="252" y="499"/>
                  <a:pt x="252" y="499"/>
                  <a:pt x="252" y="499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46" y="499"/>
                  <a:pt x="237" y="497"/>
                  <a:pt x="237" y="497"/>
                </a:cubicBezTo>
                <a:cubicBezTo>
                  <a:pt x="234" y="497"/>
                  <a:pt x="234" y="497"/>
                  <a:pt x="234" y="497"/>
                </a:cubicBezTo>
                <a:cubicBezTo>
                  <a:pt x="234" y="497"/>
                  <a:pt x="234" y="505"/>
                  <a:pt x="233" y="508"/>
                </a:cubicBezTo>
                <a:cubicBezTo>
                  <a:pt x="231" y="508"/>
                  <a:pt x="227" y="507"/>
                  <a:pt x="223" y="506"/>
                </a:cubicBezTo>
                <a:cubicBezTo>
                  <a:pt x="223" y="502"/>
                  <a:pt x="225" y="496"/>
                  <a:pt x="225" y="496"/>
                </a:cubicBezTo>
                <a:cubicBezTo>
                  <a:pt x="223" y="496"/>
                  <a:pt x="223" y="496"/>
                  <a:pt x="223" y="496"/>
                </a:cubicBezTo>
                <a:cubicBezTo>
                  <a:pt x="223" y="495"/>
                  <a:pt x="217" y="493"/>
                  <a:pt x="212" y="492"/>
                </a:cubicBezTo>
                <a:cubicBezTo>
                  <a:pt x="213" y="490"/>
                  <a:pt x="213" y="487"/>
                  <a:pt x="214" y="485"/>
                </a:cubicBezTo>
                <a:cubicBezTo>
                  <a:pt x="220" y="487"/>
                  <a:pt x="241" y="493"/>
                  <a:pt x="262" y="493"/>
                </a:cubicBezTo>
                <a:cubicBezTo>
                  <a:pt x="261" y="497"/>
                  <a:pt x="260" y="527"/>
                  <a:pt x="260" y="527"/>
                </a:cubicBezTo>
                <a:cubicBezTo>
                  <a:pt x="262" y="528"/>
                  <a:pt x="262" y="528"/>
                  <a:pt x="262" y="528"/>
                </a:cubicBezTo>
                <a:cubicBezTo>
                  <a:pt x="270" y="529"/>
                  <a:pt x="278" y="528"/>
                  <a:pt x="278" y="528"/>
                </a:cubicBezTo>
                <a:cubicBezTo>
                  <a:pt x="280" y="528"/>
                  <a:pt x="280" y="528"/>
                  <a:pt x="280" y="528"/>
                </a:cubicBezTo>
                <a:cubicBezTo>
                  <a:pt x="280" y="528"/>
                  <a:pt x="280" y="519"/>
                  <a:pt x="280" y="517"/>
                </a:cubicBezTo>
                <a:cubicBezTo>
                  <a:pt x="283" y="517"/>
                  <a:pt x="286" y="516"/>
                  <a:pt x="290" y="516"/>
                </a:cubicBezTo>
                <a:cubicBezTo>
                  <a:pt x="290" y="520"/>
                  <a:pt x="290" y="527"/>
                  <a:pt x="290" y="527"/>
                </a:cubicBezTo>
                <a:cubicBezTo>
                  <a:pt x="293" y="527"/>
                  <a:pt x="293" y="527"/>
                  <a:pt x="293" y="527"/>
                </a:cubicBezTo>
                <a:cubicBezTo>
                  <a:pt x="297" y="526"/>
                  <a:pt x="303" y="525"/>
                  <a:pt x="307" y="525"/>
                </a:cubicBezTo>
                <a:cubicBezTo>
                  <a:pt x="307" y="527"/>
                  <a:pt x="307" y="530"/>
                  <a:pt x="308" y="532"/>
                </a:cubicBezTo>
                <a:cubicBezTo>
                  <a:pt x="282" y="537"/>
                  <a:pt x="257" y="534"/>
                  <a:pt x="249" y="533"/>
                </a:cubicBezTo>
                <a:cubicBezTo>
                  <a:pt x="249" y="533"/>
                  <a:pt x="249" y="533"/>
                  <a:pt x="249" y="533"/>
                </a:cubicBezTo>
                <a:close/>
              </a:path>
            </a:pathLst>
          </a:custGeom>
          <a:solidFill>
            <a:srgbClr val="E22A30"/>
          </a:solidFill>
          <a:ln>
            <a:noFill/>
          </a:ln>
        </p:spPr>
        <p:txBody>
          <a:bodyPr vert="horz" wrap="square" lIns="91419" tIns="45709" rIns="91419" bIns="45709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>
              <a:defRPr/>
            </a:pPr>
            <a:endParaRPr lang="zh-CN" altLang="en-US">
              <a:solidFill>
                <a:prstClr val="black"/>
              </a:solidFill>
              <a:latin typeface="Calibri"/>
              <a:ea typeface="腾祥铁山楷书简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D1B943C-96CE-49CA-8D98-635FBBB83471}"/>
              </a:ext>
            </a:extLst>
          </p:cNvPr>
          <p:cNvGrpSpPr/>
          <p:nvPr/>
        </p:nvGrpSpPr>
        <p:grpSpPr>
          <a:xfrm>
            <a:off x="3923109" y="483365"/>
            <a:ext cx="7239464" cy="1189756"/>
            <a:chOff x="3934860" y="948267"/>
            <a:chExt cx="7241140" cy="11900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6857E4FB-C5FB-48FD-BAFE-53758F9DD709}"/>
                </a:ext>
              </a:extLst>
            </p:cNvPr>
            <p:cNvGrpSpPr/>
            <p:nvPr/>
          </p:nvGrpSpPr>
          <p:grpSpPr>
            <a:xfrm>
              <a:off x="4481689" y="948267"/>
              <a:ext cx="6694311" cy="1128716"/>
              <a:chOff x="5384800" y="948267"/>
              <a:chExt cx="5791200" cy="1128716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BA9E641D-2E73-48C1-8B6C-6812456DB1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E4F2AC0E-14A4-4D02-A9EF-CABD605A9D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EC2F076C-9F5C-4624-966F-783F22FA50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4711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组合 7">
              <a:extLst>
                <a:ext uri="{FF2B5EF4-FFF2-40B4-BE49-F238E27FC236}">
                  <a16:creationId xmlns:a16="http://schemas.microsoft.com/office/drawing/2014/main" xmlns="" id="{F94A1B6D-4071-47AA-AABD-C2BA64672A6E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48" name="任意多边形 17">
                <a:extLst>
                  <a:ext uri="{FF2B5EF4-FFF2-40B4-BE49-F238E27FC236}">
                    <a16:creationId xmlns:a16="http://schemas.microsoft.com/office/drawing/2014/main" xmlns="" id="{6F437E0E-6130-470E-81CB-4C4C99CBEF65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任意多边形 18">
                <a:extLst>
                  <a:ext uri="{FF2B5EF4-FFF2-40B4-BE49-F238E27FC236}">
                    <a16:creationId xmlns:a16="http://schemas.microsoft.com/office/drawing/2014/main" xmlns="" id="{CCE8B0CA-93E8-4030-9DEB-06ACBC1A4C56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22492220-2B58-45F7-A209-1B2E472862FB}"/>
                </a:ext>
              </a:extLst>
            </p:cNvPr>
            <p:cNvSpPr/>
            <p:nvPr/>
          </p:nvSpPr>
          <p:spPr>
            <a:xfrm>
              <a:off x="5154466" y="1061080"/>
              <a:ext cx="589577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kiêu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hãnh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chinh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alt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C1497368-D80C-47E3-B144-5C2639C39CF1}"/>
              </a:ext>
            </a:extLst>
          </p:cNvPr>
          <p:cNvGrpSpPr/>
          <p:nvPr/>
        </p:nvGrpSpPr>
        <p:grpSpPr>
          <a:xfrm>
            <a:off x="3910063" y="2068902"/>
            <a:ext cx="7239464" cy="1139740"/>
            <a:chOff x="3934860" y="948267"/>
            <a:chExt cx="7241140" cy="114000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1092D066-9854-4BCE-8DCA-564ADBCA81FF}"/>
                </a:ext>
              </a:extLst>
            </p:cNvPr>
            <p:cNvGrpSpPr/>
            <p:nvPr/>
          </p:nvGrpSpPr>
          <p:grpSpPr>
            <a:xfrm>
              <a:off x="4481689" y="948267"/>
              <a:ext cx="6694311" cy="1128716"/>
              <a:chOff x="5384800" y="948267"/>
              <a:chExt cx="5791200" cy="1128716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7F5C0A4B-866B-47DC-AE01-3A67CFBE3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9BB2A586-49FF-41E6-BD59-C76297493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5B9FB0CA-4EAF-47B2-8FD3-FEE7A96ECF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4711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7">
              <a:extLst>
                <a:ext uri="{FF2B5EF4-FFF2-40B4-BE49-F238E27FC236}">
                  <a16:creationId xmlns:a16="http://schemas.microsoft.com/office/drawing/2014/main" xmlns="" id="{F7DBD11C-290E-41A5-A856-1C03F13536EF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57" name="任意多边形 17">
                <a:extLst>
                  <a:ext uri="{FF2B5EF4-FFF2-40B4-BE49-F238E27FC236}">
                    <a16:creationId xmlns:a16="http://schemas.microsoft.com/office/drawing/2014/main" xmlns="" id="{1940812F-04C9-431B-927B-D1056F0CC076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任意多边形 18">
                <a:extLst>
                  <a:ext uri="{FF2B5EF4-FFF2-40B4-BE49-F238E27FC236}">
                    <a16:creationId xmlns:a16="http://schemas.microsoft.com/office/drawing/2014/main" xmlns="" id="{36865ADB-70DC-4BF8-BF5C-1359A3E4B26C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F0C2A6FA-168C-4D88-895F-C1D5DEBF6381}"/>
                </a:ext>
              </a:extLst>
            </p:cNvPr>
            <p:cNvSpPr/>
            <p:nvPr/>
          </p:nvSpPr>
          <p:spPr>
            <a:xfrm>
              <a:off x="5254129" y="1303440"/>
              <a:ext cx="579610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217"/>
              <a:r>
                <a:rPr lang="en-US" altLang="en-US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vượt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endParaRPr lang="en-US" alt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B865BE41-81A3-4627-9C2E-BF146204B4CD}"/>
              </a:ext>
            </a:extLst>
          </p:cNvPr>
          <p:cNvGrpSpPr/>
          <p:nvPr/>
        </p:nvGrpSpPr>
        <p:grpSpPr>
          <a:xfrm>
            <a:off x="3923110" y="3708174"/>
            <a:ext cx="7239464" cy="1177214"/>
            <a:chOff x="3934860" y="948267"/>
            <a:chExt cx="7241140" cy="1177487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93A547AE-C9EF-4A1C-BFB6-6086E60250BE}"/>
                </a:ext>
              </a:extLst>
            </p:cNvPr>
            <p:cNvGrpSpPr/>
            <p:nvPr/>
          </p:nvGrpSpPr>
          <p:grpSpPr>
            <a:xfrm>
              <a:off x="4481689" y="948267"/>
              <a:ext cx="6694311" cy="1128716"/>
              <a:chOff x="5384800" y="948267"/>
              <a:chExt cx="5791200" cy="1128716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5157D390-CEC0-4E57-A585-5BA41F73B5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35121D1F-F450-4444-BA97-3A66BC6E1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317FE3B0-FE79-4D21-8E50-01B9236BA3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4711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组合 7">
              <a:extLst>
                <a:ext uri="{FF2B5EF4-FFF2-40B4-BE49-F238E27FC236}">
                  <a16:creationId xmlns:a16="http://schemas.microsoft.com/office/drawing/2014/main" xmlns="" id="{7BCFD380-53E8-40CD-9228-424AAD7EBE4E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66" name="任意多边形 17">
                <a:extLst>
                  <a:ext uri="{FF2B5EF4-FFF2-40B4-BE49-F238E27FC236}">
                    <a16:creationId xmlns:a16="http://schemas.microsoft.com/office/drawing/2014/main" xmlns="" id="{DAEB0752-11F2-4A8F-B5B1-DDAEE795E87C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任意多边形 18">
                <a:extLst>
                  <a:ext uri="{FF2B5EF4-FFF2-40B4-BE49-F238E27FC236}">
                    <a16:creationId xmlns:a16="http://schemas.microsoft.com/office/drawing/2014/main" xmlns="" id="{C6D6B6BB-3800-44D8-A4F6-2FC05E574AD0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E3FA42CA-1DAE-45E6-BFC7-6AE376DE49DA}"/>
                </a:ext>
              </a:extLst>
            </p:cNvPr>
            <p:cNvSpPr/>
            <p:nvPr/>
          </p:nvSpPr>
          <p:spPr>
            <a:xfrm>
              <a:off x="5203328" y="1048536"/>
              <a:ext cx="579610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lao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E9402F9E-D4E4-4D64-96A2-E0CA9616E629}"/>
              </a:ext>
            </a:extLst>
          </p:cNvPr>
          <p:cNvGrpSpPr/>
          <p:nvPr/>
        </p:nvGrpSpPr>
        <p:grpSpPr>
          <a:xfrm>
            <a:off x="3935807" y="5303124"/>
            <a:ext cx="7239464" cy="1139740"/>
            <a:chOff x="3934860" y="948267"/>
            <a:chExt cx="7241140" cy="1140004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0D7B538C-04D5-490F-8F01-47AFD210C872}"/>
                </a:ext>
              </a:extLst>
            </p:cNvPr>
            <p:cNvGrpSpPr/>
            <p:nvPr/>
          </p:nvGrpSpPr>
          <p:grpSpPr>
            <a:xfrm>
              <a:off x="4481689" y="948267"/>
              <a:ext cx="6694311" cy="1128716"/>
              <a:chOff x="5384800" y="948267"/>
              <a:chExt cx="5791200" cy="1128716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xmlns="" id="{65EB0434-8C62-4DAA-ABAE-944B2E5DC0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xmlns="" id="{D5872C1F-857C-481F-80E0-1F6C2C96B3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867D0DE8-C742-4450-A507-200BB979E7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4711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组合 7">
              <a:extLst>
                <a:ext uri="{FF2B5EF4-FFF2-40B4-BE49-F238E27FC236}">
                  <a16:creationId xmlns:a16="http://schemas.microsoft.com/office/drawing/2014/main" xmlns="" id="{4F9D4081-601B-42F8-8306-5DDBEB1EC050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75" name="任意多边形 17">
                <a:extLst>
                  <a:ext uri="{FF2B5EF4-FFF2-40B4-BE49-F238E27FC236}">
                    <a16:creationId xmlns:a16="http://schemas.microsoft.com/office/drawing/2014/main" xmlns="" id="{68E43CA1-58E1-48D9-9D76-C09034C5AC7A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任意多边形 18">
                <a:extLst>
                  <a:ext uri="{FF2B5EF4-FFF2-40B4-BE49-F238E27FC236}">
                    <a16:creationId xmlns:a16="http://schemas.microsoft.com/office/drawing/2014/main" xmlns="" id="{8FCACD38-A6EC-4C6F-ACFA-60AECCF5C200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dirty="0">
                  <a:solidFill>
                    <a:prstClr val="black"/>
                  </a:solidFill>
                  <a:latin typeface="Times New Roman" panose="02020603050405020304" pitchFamily="18" charset="0"/>
                  <a:ea typeface="腾祥铁山楷书简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EADCFA88-853E-4F37-9657-0BC8CED96F13}"/>
                </a:ext>
              </a:extLst>
            </p:cNvPr>
            <p:cNvSpPr/>
            <p:nvPr/>
          </p:nvSpPr>
          <p:spPr>
            <a:xfrm>
              <a:off x="5203327" y="1239036"/>
              <a:ext cx="594656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217"/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trách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non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3199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28AB57-FBE7-40AD-82E6-7F0722683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68" y="2651107"/>
            <a:ext cx="2804403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32">
            <a:extLst>
              <a:ext uri="{FF2B5EF4-FFF2-40B4-BE49-F238E27FC236}">
                <a16:creationId xmlns:a16="http://schemas.microsoft.com/office/drawing/2014/main" xmlns="" id="{28E9557B-09A2-481A-B4F0-99BC4351D73D}"/>
              </a:ext>
            </a:extLst>
          </p:cNvPr>
          <p:cNvGrpSpPr>
            <a:grpSpLocks/>
          </p:cNvGrpSpPr>
          <p:nvPr/>
        </p:nvGrpSpPr>
        <p:grpSpPr bwMode="auto">
          <a:xfrm>
            <a:off x="190890" y="1297956"/>
            <a:ext cx="11810219" cy="3468478"/>
            <a:chOff x="0" y="505918"/>
            <a:chExt cx="11815208" cy="3470080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8C13697E-5443-4371-8539-A887FDB9C80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883165"/>
              <a:ext cx="3174582" cy="2431230"/>
              <a:chOff x="0" y="0"/>
              <a:chExt cx="6829621" cy="5230414"/>
            </a:xfrm>
          </p:grpSpPr>
          <p:pic>
            <p:nvPicPr>
              <p:cNvPr id="36" name="图片 19">
                <a:extLst>
                  <a:ext uri="{FF2B5EF4-FFF2-40B4-BE49-F238E27FC236}">
                    <a16:creationId xmlns:a16="http://schemas.microsoft.com/office/drawing/2014/main" xmlns="" id="{41A4D26F-17A5-4CE9-A6CA-5940268BA4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r="46722" b="35516"/>
              <a:stretch>
                <a:fillRect/>
              </a:stretch>
            </p:blipFill>
            <p:spPr bwMode="auto">
              <a:xfrm rot="3973013" flipH="1">
                <a:off x="4248829" y="1541996"/>
                <a:ext cx="2775454" cy="2386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图片 20">
                <a:extLst>
                  <a:ext uri="{FF2B5EF4-FFF2-40B4-BE49-F238E27FC236}">
                    <a16:creationId xmlns:a16="http://schemas.microsoft.com/office/drawing/2014/main" xmlns="" id="{32A176E9-1DCD-4643-A121-D03E7E4B6D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r="46722" b="35516"/>
              <a:stretch>
                <a:fillRect/>
              </a:stretch>
            </p:blipFill>
            <p:spPr bwMode="auto">
              <a:xfrm rot="-635907">
                <a:off x="0" y="85535"/>
                <a:ext cx="3285494" cy="28246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图片 21">
                <a:extLst>
                  <a:ext uri="{FF2B5EF4-FFF2-40B4-BE49-F238E27FC236}">
                    <a16:creationId xmlns:a16="http://schemas.microsoft.com/office/drawing/2014/main" xmlns="" id="{C9A4B9BD-F546-4E9E-83F4-4B229B880F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-2" r="-568"/>
              <a:stretch>
                <a:fillRect/>
              </a:stretch>
            </p:blipFill>
            <p:spPr bwMode="auto">
              <a:xfrm rot="-5400000">
                <a:off x="227432" y="768068"/>
                <a:ext cx="5230414" cy="3694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6" name="组合 15">
              <a:extLst>
                <a:ext uri="{FF2B5EF4-FFF2-40B4-BE49-F238E27FC236}">
                  <a16:creationId xmlns:a16="http://schemas.microsoft.com/office/drawing/2014/main" xmlns="" id="{1CEBEE19-BF76-4366-B570-222C9F586B3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226633">
              <a:off x="9263484" y="1119115"/>
              <a:ext cx="2672218" cy="2431230"/>
              <a:chOff x="-950496" y="-4224865"/>
              <a:chExt cx="5748866" cy="5230414"/>
            </a:xfrm>
          </p:grpSpPr>
          <p:pic>
            <p:nvPicPr>
              <p:cNvPr id="34" name="图片 13">
                <a:extLst>
                  <a:ext uri="{FF2B5EF4-FFF2-40B4-BE49-F238E27FC236}">
                    <a16:creationId xmlns:a16="http://schemas.microsoft.com/office/drawing/2014/main" xmlns="" id="{31B8C628-3EF2-47D1-83F1-A28EBF991D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r="46722" b="35516"/>
              <a:stretch>
                <a:fillRect/>
              </a:stretch>
            </p:blipFill>
            <p:spPr bwMode="auto">
              <a:xfrm rot="20964093">
                <a:off x="-950496" y="-3744836"/>
                <a:ext cx="3285492" cy="2824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图片 14">
                <a:extLst>
                  <a:ext uri="{FF2B5EF4-FFF2-40B4-BE49-F238E27FC236}">
                    <a16:creationId xmlns:a16="http://schemas.microsoft.com/office/drawing/2014/main" xmlns="" id="{0017355D-4F5E-4B4A-A2EE-207D2189C0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-2" r="-568"/>
              <a:stretch>
                <a:fillRect/>
              </a:stretch>
            </p:blipFill>
            <p:spPr bwMode="auto">
              <a:xfrm rot="16200000">
                <a:off x="336023" y="-3456799"/>
                <a:ext cx="5230414" cy="3694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7" name="组合 8">
              <a:extLst>
                <a:ext uri="{FF2B5EF4-FFF2-40B4-BE49-F238E27FC236}">
                  <a16:creationId xmlns:a16="http://schemas.microsoft.com/office/drawing/2014/main" xmlns="" id="{21E7E1E6-9BFE-43A3-A354-5A28B1E5C8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8946" y="505918"/>
              <a:ext cx="9659068" cy="3272709"/>
              <a:chOff x="402" y="-938046"/>
              <a:chExt cx="11257093" cy="3814156"/>
            </a:xfrm>
          </p:grpSpPr>
          <p:sp>
            <p:nvSpPr>
              <p:cNvPr id="32" name="任意多边形 9">
                <a:extLst>
                  <a:ext uri="{FF2B5EF4-FFF2-40B4-BE49-F238E27FC236}">
                    <a16:creationId xmlns:a16="http://schemas.microsoft.com/office/drawing/2014/main" xmlns="" id="{2787447C-8306-4ABA-99A1-381926037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" y="-938046"/>
                <a:ext cx="11257093" cy="3814156"/>
              </a:xfrm>
              <a:custGeom>
                <a:avLst/>
                <a:gdLst>
                  <a:gd name="T0" fmla="*/ 409521 w 8817618"/>
                  <a:gd name="T1" fmla="*/ 0 h 2876550"/>
                  <a:gd name="T2" fmla="*/ 8406937 w 8817618"/>
                  <a:gd name="T3" fmla="*/ 0 h 2876550"/>
                  <a:gd name="T4" fmla="*/ 8439119 w 8817618"/>
                  <a:gd name="T5" fmla="*/ 159362 h 2876550"/>
                  <a:gd name="T6" fmla="*/ 8816458 w 8817618"/>
                  <a:gd name="T7" fmla="*/ 409412 h 2876550"/>
                  <a:gd name="T8" fmla="*/ 8816458 w 8817618"/>
                  <a:gd name="T9" fmla="*/ 2426798 h 2876550"/>
                  <a:gd name="T10" fmla="*/ 8406937 w 8817618"/>
                  <a:gd name="T11" fmla="*/ 2836211 h 2876550"/>
                  <a:gd name="T12" fmla="*/ 8414852 w 8817618"/>
                  <a:gd name="T13" fmla="*/ 2875407 h 2876550"/>
                  <a:gd name="T14" fmla="*/ 401605 w 8817618"/>
                  <a:gd name="T15" fmla="*/ 2875407 h 2876550"/>
                  <a:gd name="T16" fmla="*/ 409520 w 8817618"/>
                  <a:gd name="T17" fmla="*/ 2836211 h 2876550"/>
                  <a:gd name="T18" fmla="*/ 82532 w 8817618"/>
                  <a:gd name="T19" fmla="*/ 2435116 h 2876550"/>
                  <a:gd name="T20" fmla="*/ 0 w 8817618"/>
                  <a:gd name="T21" fmla="*/ 2426798 h 2876550"/>
                  <a:gd name="T22" fmla="*/ 0 w 8817618"/>
                  <a:gd name="T23" fmla="*/ 409412 h 2876550"/>
                  <a:gd name="T24" fmla="*/ 409521 w 8817618"/>
                  <a:gd name="T25" fmla="*/ 0 h 28765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817618" h="2876550">
                    <a:moveTo>
                      <a:pt x="409575" y="0"/>
                    </a:moveTo>
                    <a:lnTo>
                      <a:pt x="8408043" y="0"/>
                    </a:lnTo>
                    <a:lnTo>
                      <a:pt x="8440229" y="159425"/>
                    </a:lnTo>
                    <a:cubicBezTo>
                      <a:pt x="8502407" y="306428"/>
                      <a:pt x="8647967" y="409575"/>
                      <a:pt x="8817618" y="409575"/>
                    </a:cubicBezTo>
                    <a:lnTo>
                      <a:pt x="8817618" y="2427763"/>
                    </a:lnTo>
                    <a:cubicBezTo>
                      <a:pt x="8591416" y="2427763"/>
                      <a:pt x="8408043" y="2611136"/>
                      <a:pt x="8408043" y="2837338"/>
                    </a:cubicBezTo>
                    <a:lnTo>
                      <a:pt x="8415959" y="2876550"/>
                    </a:lnTo>
                    <a:lnTo>
                      <a:pt x="401658" y="2876550"/>
                    </a:lnTo>
                    <a:lnTo>
                      <a:pt x="409574" y="2837338"/>
                    </a:lnTo>
                    <a:cubicBezTo>
                      <a:pt x="409574" y="2639411"/>
                      <a:pt x="269180" y="2474276"/>
                      <a:pt x="82543" y="2436084"/>
                    </a:cubicBezTo>
                    <a:lnTo>
                      <a:pt x="0" y="2427763"/>
                    </a:lnTo>
                    <a:lnTo>
                      <a:pt x="0" y="409575"/>
                    </a:lnTo>
                    <a:cubicBezTo>
                      <a:pt x="226202" y="409575"/>
                      <a:pt x="409575" y="226202"/>
                      <a:pt x="409575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  <a:effectLst>
                <a:outerShdw algn="ctr" rotWithShape="0">
                  <a:schemeClr val="tx1">
                    <a:alpha val="39000"/>
                  </a:schemeClr>
                </a:outerShdw>
              </a:effectLst>
            </p:spPr>
            <p:txBody>
              <a:bodyPr/>
              <a:lstStyle/>
              <a:p>
                <a:pPr defTabSz="914217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任意多边形 10">
                <a:extLst>
                  <a:ext uri="{FF2B5EF4-FFF2-40B4-BE49-F238E27FC236}">
                    <a16:creationId xmlns:a16="http://schemas.microsoft.com/office/drawing/2014/main" xmlns="" id="{A5AC5BEB-5DE3-4FE5-8C8A-092241847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375" y="-701553"/>
                <a:ext cx="10882694" cy="3422236"/>
              </a:xfrm>
              <a:custGeom>
                <a:avLst/>
                <a:gdLst>
                  <a:gd name="T0" fmla="*/ 380109 w 8817618"/>
                  <a:gd name="T1" fmla="*/ 0 h 2876550"/>
                  <a:gd name="T2" fmla="*/ 7803137 w 8817618"/>
                  <a:gd name="T3" fmla="*/ 0 h 2876550"/>
                  <a:gd name="T4" fmla="*/ 7833009 w 8817618"/>
                  <a:gd name="T5" fmla="*/ 126717 h 2876550"/>
                  <a:gd name="T6" fmla="*/ 8183249 w 8817618"/>
                  <a:gd name="T7" fmla="*/ 325546 h 2876550"/>
                  <a:gd name="T8" fmla="*/ 8183249 w 8817618"/>
                  <a:gd name="T9" fmla="*/ 1929681 h 2876550"/>
                  <a:gd name="T10" fmla="*/ 7803137 w 8817618"/>
                  <a:gd name="T11" fmla="*/ 2255226 h 2876550"/>
                  <a:gd name="T12" fmla="*/ 7810485 w 8817618"/>
                  <a:gd name="T13" fmla="*/ 2286394 h 2876550"/>
                  <a:gd name="T14" fmla="*/ 372761 w 8817618"/>
                  <a:gd name="T15" fmla="*/ 2286394 h 2876550"/>
                  <a:gd name="T16" fmla="*/ 380108 w 8817618"/>
                  <a:gd name="T17" fmla="*/ 2255226 h 2876550"/>
                  <a:gd name="T18" fmla="*/ 76604 w 8817618"/>
                  <a:gd name="T19" fmla="*/ 1936295 h 2876550"/>
                  <a:gd name="T20" fmla="*/ 0 w 8817618"/>
                  <a:gd name="T21" fmla="*/ 1929681 h 2876550"/>
                  <a:gd name="T22" fmla="*/ 0 w 8817618"/>
                  <a:gd name="T23" fmla="*/ 325546 h 2876550"/>
                  <a:gd name="T24" fmla="*/ 380109 w 8817618"/>
                  <a:gd name="T25" fmla="*/ 0 h 28765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817618"/>
                  <a:gd name="T40" fmla="*/ 0 h 2876550"/>
                  <a:gd name="T41" fmla="*/ 8817618 w 8817618"/>
                  <a:gd name="T42" fmla="*/ 2876550 h 287655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817618" h="2876550">
                    <a:moveTo>
                      <a:pt x="409575" y="0"/>
                    </a:moveTo>
                    <a:lnTo>
                      <a:pt x="8408043" y="0"/>
                    </a:lnTo>
                    <a:lnTo>
                      <a:pt x="8440229" y="159425"/>
                    </a:lnTo>
                    <a:cubicBezTo>
                      <a:pt x="8502407" y="306428"/>
                      <a:pt x="8647967" y="409575"/>
                      <a:pt x="8817618" y="409575"/>
                    </a:cubicBezTo>
                    <a:lnTo>
                      <a:pt x="8817618" y="2427763"/>
                    </a:lnTo>
                    <a:cubicBezTo>
                      <a:pt x="8591416" y="2427763"/>
                      <a:pt x="8408043" y="2611136"/>
                      <a:pt x="8408043" y="2837338"/>
                    </a:cubicBezTo>
                    <a:lnTo>
                      <a:pt x="8415959" y="2876550"/>
                    </a:lnTo>
                    <a:lnTo>
                      <a:pt x="401658" y="2876550"/>
                    </a:lnTo>
                    <a:lnTo>
                      <a:pt x="409574" y="2837338"/>
                    </a:lnTo>
                    <a:cubicBezTo>
                      <a:pt x="409574" y="2639411"/>
                      <a:pt x="269180" y="2474276"/>
                      <a:pt x="82543" y="2436084"/>
                    </a:cubicBezTo>
                    <a:lnTo>
                      <a:pt x="0" y="2427763"/>
                    </a:lnTo>
                    <a:lnTo>
                      <a:pt x="0" y="409575"/>
                    </a:lnTo>
                    <a:cubicBezTo>
                      <a:pt x="226202" y="409575"/>
                      <a:pt x="409575" y="226202"/>
                      <a:pt x="409575" y="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217"/>
                <a:endParaRPr lang="zh-CN" altLang="en-US" dirty="0">
                  <a:solidFill>
                    <a:srgbClr val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8" name="组合 26">
              <a:extLst>
                <a:ext uri="{FF2B5EF4-FFF2-40B4-BE49-F238E27FC236}">
                  <a16:creationId xmlns:a16="http://schemas.microsoft.com/office/drawing/2014/main" xmlns="" id="{C5AFEC25-5CCC-45B5-988C-DBC0E2BC78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226633">
              <a:off x="202986" y="1833395"/>
              <a:ext cx="2213932" cy="2071273"/>
              <a:chOff x="-15318" y="313010"/>
              <a:chExt cx="5590663" cy="5230414"/>
            </a:xfrm>
          </p:grpSpPr>
          <p:pic>
            <p:nvPicPr>
              <p:cNvPr id="30" name="图片 27">
                <a:extLst>
                  <a:ext uri="{FF2B5EF4-FFF2-40B4-BE49-F238E27FC236}">
                    <a16:creationId xmlns:a16="http://schemas.microsoft.com/office/drawing/2014/main" xmlns="" id="{C522413B-B5CE-4B3F-BF3C-A326792114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r="46722" b="35516"/>
              <a:stretch>
                <a:fillRect/>
              </a:stretch>
            </p:blipFill>
            <p:spPr bwMode="auto">
              <a:xfrm rot="20964093">
                <a:off x="-15318" y="1428967"/>
                <a:ext cx="3285493" cy="28246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图片 28">
                <a:extLst>
                  <a:ext uri="{FF2B5EF4-FFF2-40B4-BE49-F238E27FC236}">
                    <a16:creationId xmlns:a16="http://schemas.microsoft.com/office/drawing/2014/main" xmlns="" id="{88EE45E1-EBBD-4F56-9C11-1C6FD25983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-2" r="-568"/>
              <a:stretch>
                <a:fillRect/>
              </a:stretch>
            </p:blipFill>
            <p:spPr bwMode="auto">
              <a:xfrm rot="16200000">
                <a:off x="1112998" y="1081077"/>
                <a:ext cx="5230414" cy="3694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" name="图片 29">
              <a:extLst>
                <a:ext uri="{FF2B5EF4-FFF2-40B4-BE49-F238E27FC236}">
                  <a16:creationId xmlns:a16="http://schemas.microsoft.com/office/drawing/2014/main" xmlns="" id="{E0E2550A-BA25-4E7F-8429-EBA40C257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b="-464"/>
            <a:stretch>
              <a:fillRect/>
            </a:stretch>
          </p:blipFill>
          <p:spPr bwMode="auto">
            <a:xfrm flipH="1">
              <a:off x="791101" y="3204710"/>
              <a:ext cx="940006" cy="758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2" name="矩形 25">
            <a:extLst>
              <a:ext uri="{FF2B5EF4-FFF2-40B4-BE49-F238E27FC236}">
                <a16:creationId xmlns:a16="http://schemas.microsoft.com/office/drawing/2014/main" xmlns="" id="{5776DF2F-38B4-4952-BD2E-AC9D3F152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8701" y="1739222"/>
            <a:ext cx="8175728" cy="2553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217"/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“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Bốn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câu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thơ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đầu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đã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dựng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được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bức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tượng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đài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uy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nghi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tù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nhân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Côn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Đảo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anh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hùng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cứu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nước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giữa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chốn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địa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ngục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trần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gian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với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khí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phách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hiên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ngang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lẫm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liệt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giữa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đất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trời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.” </a:t>
            </a:r>
          </a:p>
          <a:p>
            <a:pPr algn="just" defTabSz="914217"/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					    _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Trần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Đình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199" dirty="0" err="1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Sử</a:t>
            </a:r>
            <a:r>
              <a:rPr lang="en-US" altLang="zh-CN" sz="3199" dirty="0">
                <a:solidFill>
                  <a:srgbClr val="FFFF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_</a:t>
            </a:r>
            <a:endParaRPr lang="zh-CN" altLang="en-US" sz="3199" dirty="0">
              <a:solidFill>
                <a:srgbClr val="FFFFFF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96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03BF38-CA44-4B30-87C7-EC84C787D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C9AF006-B786-4FB1-BBBC-674FC90B5227}"/>
              </a:ext>
            </a:extLst>
          </p:cNvPr>
          <p:cNvGrpSpPr/>
          <p:nvPr/>
        </p:nvGrpSpPr>
        <p:grpSpPr>
          <a:xfrm>
            <a:off x="695591" y="1596891"/>
            <a:ext cx="6509108" cy="3664218"/>
            <a:chOff x="826099" y="2409713"/>
            <a:chExt cx="6510615" cy="36650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EBA5EA4-B04E-4740-8F19-F1E7CCE55B91}"/>
                </a:ext>
              </a:extLst>
            </p:cNvPr>
            <p:cNvSpPr/>
            <p:nvPr/>
          </p:nvSpPr>
          <p:spPr>
            <a:xfrm>
              <a:off x="907587" y="2750018"/>
              <a:ext cx="6429127" cy="29585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217">
                <a:lnSpc>
                  <a:spcPct val="150000"/>
                </a:lnSpc>
              </a:pP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Tháng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ngày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bao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quản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thân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sành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sỏi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,</a:t>
              </a:r>
            </a:p>
            <a:p>
              <a:pPr defTabSz="914217">
                <a:lnSpc>
                  <a:spcPct val="150000"/>
                </a:lnSpc>
              </a:pP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Mưa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nắng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càng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bền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dạ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sắt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son.</a:t>
              </a:r>
            </a:p>
            <a:p>
              <a:pPr defTabSz="914217">
                <a:lnSpc>
                  <a:spcPct val="150000"/>
                </a:lnSpc>
              </a:pP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kẻ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vá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trời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khi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lỡ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bước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,</a:t>
              </a:r>
            </a:p>
            <a:p>
              <a:pPr defTabSz="914217">
                <a:lnSpc>
                  <a:spcPct val="150000"/>
                </a:lnSpc>
              </a:pP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Gian nan chi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kể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việc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 con </a:t>
              </a:r>
              <a:r>
                <a:rPr lang="en-US" altLang="en-US" sz="3199" b="1" i="1" dirty="0" err="1">
                  <a:solidFill>
                    <a:srgbClr val="0000CC"/>
                  </a:solidFill>
                  <a:latin typeface="Times New Roman" panose="02020603050405020304" pitchFamily="18" charset="0"/>
                </a:rPr>
                <a:t>con</a:t>
              </a:r>
              <a:r>
                <a:rPr lang="en-US" altLang="en-US" sz="3199" b="1" i="1" dirty="0">
                  <a:solidFill>
                    <a:srgbClr val="0000CC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8" name="3">
              <a:extLst>
                <a:ext uri="{FF2B5EF4-FFF2-40B4-BE49-F238E27FC236}">
                  <a16:creationId xmlns:a16="http://schemas.microsoft.com/office/drawing/2014/main" xmlns="" id="{31C1DCD1-2FF8-49B2-92B0-242D9962E877}"/>
                </a:ext>
              </a:extLst>
            </p:cNvPr>
            <p:cNvSpPr/>
            <p:nvPr/>
          </p:nvSpPr>
          <p:spPr>
            <a:xfrm>
              <a:off x="826099" y="2409713"/>
              <a:ext cx="6499857" cy="3665066"/>
            </a:xfrm>
            <a:prstGeom prst="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217"/>
              <a:endParaRPr lang="zh-CN" altLang="en-US">
                <a:solidFill>
                  <a:srgbClr val="0000CC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158D79-EB56-49CD-841A-DEF9971C8E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342" y="1604349"/>
            <a:ext cx="3656761" cy="36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7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5.2. Clip Tu lieu nha tu con dao">
            <a:hlinkClick r:id="" action="ppaction://media"/>
            <a:extLst>
              <a:ext uri="{FF2B5EF4-FFF2-40B4-BE49-F238E27FC236}">
                <a16:creationId xmlns:a16="http://schemas.microsoft.com/office/drawing/2014/main" xmlns="" id="{E051DFCA-664A-485C-9FF1-EF4EC1A025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88"/>
            <a:ext cx="12190413" cy="685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5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57FB610-A765-4E80-97FF-151706488779}"/>
              </a:ext>
            </a:extLst>
          </p:cNvPr>
          <p:cNvGrpSpPr/>
          <p:nvPr/>
        </p:nvGrpSpPr>
        <p:grpSpPr>
          <a:xfrm>
            <a:off x="389261" y="2202152"/>
            <a:ext cx="2376532" cy="2453696"/>
            <a:chOff x="415099" y="1943508"/>
            <a:chExt cx="3189313" cy="3306741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xmlns="" id="{9432925D-08C7-4156-AD5C-3FA874ECF0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099" y="1943508"/>
              <a:ext cx="3189313" cy="3306741"/>
            </a:xfrm>
            <a:custGeom>
              <a:avLst/>
              <a:gdLst>
                <a:gd name="T0" fmla="*/ 380 w 542"/>
                <a:gd name="T1" fmla="*/ 498 h 542"/>
                <a:gd name="T2" fmla="*/ 438 w 542"/>
                <a:gd name="T3" fmla="*/ 448 h 542"/>
                <a:gd name="T4" fmla="*/ 510 w 542"/>
                <a:gd name="T5" fmla="*/ 393 h 542"/>
                <a:gd name="T6" fmla="*/ 521 w 542"/>
                <a:gd name="T7" fmla="*/ 248 h 542"/>
                <a:gd name="T8" fmla="*/ 498 w 542"/>
                <a:gd name="T9" fmla="*/ 180 h 542"/>
                <a:gd name="T10" fmla="*/ 467 w 542"/>
                <a:gd name="T11" fmla="*/ 94 h 542"/>
                <a:gd name="T12" fmla="*/ 346 w 542"/>
                <a:gd name="T13" fmla="*/ 14 h 542"/>
                <a:gd name="T14" fmla="*/ 283 w 542"/>
                <a:gd name="T15" fmla="*/ 25 h 542"/>
                <a:gd name="T16" fmla="*/ 189 w 542"/>
                <a:gd name="T17" fmla="*/ 50 h 542"/>
                <a:gd name="T18" fmla="*/ 60 w 542"/>
                <a:gd name="T19" fmla="*/ 105 h 542"/>
                <a:gd name="T20" fmla="*/ 40 w 542"/>
                <a:gd name="T21" fmla="*/ 167 h 542"/>
                <a:gd name="T22" fmla="*/ 36 w 542"/>
                <a:gd name="T23" fmla="*/ 257 h 542"/>
                <a:gd name="T24" fmla="*/ 13 w 542"/>
                <a:gd name="T25" fmla="*/ 348 h 542"/>
                <a:gd name="T26" fmla="*/ 101 w 542"/>
                <a:gd name="T27" fmla="*/ 457 h 542"/>
                <a:gd name="T28" fmla="*/ 169 w 542"/>
                <a:gd name="T29" fmla="*/ 494 h 542"/>
                <a:gd name="T30" fmla="*/ 244 w 542"/>
                <a:gd name="T31" fmla="*/ 537 h 542"/>
                <a:gd name="T32" fmla="*/ 406 w 542"/>
                <a:gd name="T33" fmla="*/ 488 h 542"/>
                <a:gd name="T34" fmla="*/ 207 w 542"/>
                <a:gd name="T35" fmla="*/ 495 h 542"/>
                <a:gd name="T36" fmla="*/ 141 w 542"/>
                <a:gd name="T37" fmla="*/ 474 h 542"/>
                <a:gd name="T38" fmla="*/ 69 w 542"/>
                <a:gd name="T39" fmla="*/ 357 h 542"/>
                <a:gd name="T40" fmla="*/ 39 w 542"/>
                <a:gd name="T41" fmla="*/ 308 h 542"/>
                <a:gd name="T42" fmla="*/ 33 w 542"/>
                <a:gd name="T43" fmla="*/ 224 h 542"/>
                <a:gd name="T44" fmla="*/ 116 w 542"/>
                <a:gd name="T45" fmla="*/ 116 h 542"/>
                <a:gd name="T46" fmla="*/ 147 w 542"/>
                <a:gd name="T47" fmla="*/ 62 h 542"/>
                <a:gd name="T48" fmla="*/ 242 w 542"/>
                <a:gd name="T49" fmla="*/ 53 h 542"/>
                <a:gd name="T50" fmla="*/ 364 w 542"/>
                <a:gd name="T51" fmla="*/ 57 h 542"/>
                <a:gd name="T52" fmla="*/ 437 w 542"/>
                <a:gd name="T53" fmla="*/ 81 h 542"/>
                <a:gd name="T54" fmla="*/ 482 w 542"/>
                <a:gd name="T55" fmla="*/ 218 h 542"/>
                <a:gd name="T56" fmla="*/ 505 w 542"/>
                <a:gd name="T57" fmla="*/ 269 h 542"/>
                <a:gd name="T58" fmla="*/ 498 w 542"/>
                <a:gd name="T59" fmla="*/ 353 h 542"/>
                <a:gd name="T60" fmla="*/ 398 w 542"/>
                <a:gd name="T61" fmla="*/ 448 h 542"/>
                <a:gd name="T62" fmla="*/ 359 w 542"/>
                <a:gd name="T63" fmla="*/ 495 h 542"/>
                <a:gd name="T64" fmla="*/ 265 w 542"/>
                <a:gd name="T65" fmla="*/ 524 h 542"/>
                <a:gd name="T66" fmla="*/ 462 w 542"/>
                <a:gd name="T67" fmla="*/ 452 h 542"/>
                <a:gd name="T68" fmla="*/ 503 w 542"/>
                <a:gd name="T69" fmla="*/ 351 h 542"/>
                <a:gd name="T70" fmla="*/ 17 w 542"/>
                <a:gd name="T71" fmla="*/ 349 h 542"/>
                <a:gd name="T72" fmla="*/ 35 w 542"/>
                <a:gd name="T73" fmla="*/ 376 h 542"/>
                <a:gd name="T74" fmla="*/ 516 w 542"/>
                <a:gd name="T75" fmla="*/ 278 h 542"/>
                <a:gd name="T76" fmla="*/ 492 w 542"/>
                <a:gd name="T77" fmla="*/ 335 h 542"/>
                <a:gd name="T78" fmla="*/ 14 w 542"/>
                <a:gd name="T79" fmla="*/ 281 h 542"/>
                <a:gd name="T80" fmla="*/ 493 w 542"/>
                <a:gd name="T81" fmla="*/ 269 h 542"/>
                <a:gd name="T82" fmla="*/ 499 w 542"/>
                <a:gd name="T83" fmla="*/ 256 h 542"/>
                <a:gd name="T84" fmla="*/ 508 w 542"/>
                <a:gd name="T85" fmla="*/ 157 h 542"/>
                <a:gd name="T86" fmla="*/ 438 w 542"/>
                <a:gd name="T87" fmla="*/ 76 h 542"/>
                <a:gd name="T88" fmla="*/ 457 w 542"/>
                <a:gd name="T89" fmla="*/ 138 h 542"/>
                <a:gd name="T90" fmla="*/ 386 w 542"/>
                <a:gd name="T91" fmla="*/ 70 h 542"/>
                <a:gd name="T92" fmla="*/ 298 w 542"/>
                <a:gd name="T93" fmla="*/ 14 h 542"/>
                <a:gd name="T94" fmla="*/ 360 w 542"/>
                <a:gd name="T95" fmla="*/ 60 h 542"/>
                <a:gd name="T96" fmla="*/ 254 w 542"/>
                <a:gd name="T97" fmla="*/ 40 h 542"/>
                <a:gd name="T98" fmla="*/ 145 w 542"/>
                <a:gd name="T99" fmla="*/ 59 h 542"/>
                <a:gd name="T100" fmla="*/ 180 w 542"/>
                <a:gd name="T101" fmla="*/ 65 h 542"/>
                <a:gd name="T102" fmla="*/ 124 w 542"/>
                <a:gd name="T103" fmla="*/ 102 h 542"/>
                <a:gd name="T104" fmla="*/ 92 w 542"/>
                <a:gd name="T105" fmla="*/ 126 h 542"/>
                <a:gd name="T106" fmla="*/ 14 w 542"/>
                <a:gd name="T107" fmla="*/ 251 h 542"/>
                <a:gd name="T108" fmla="*/ 17 w 542"/>
                <a:gd name="T109" fmla="*/ 223 h 542"/>
                <a:gd name="T110" fmla="*/ 60 w 542"/>
                <a:gd name="T111" fmla="*/ 364 h 542"/>
                <a:gd name="T112" fmla="*/ 127 w 542"/>
                <a:gd name="T113" fmla="*/ 451 h 542"/>
                <a:gd name="T114" fmla="*/ 145 w 542"/>
                <a:gd name="T115" fmla="*/ 495 h 542"/>
                <a:gd name="T116" fmla="*/ 327 w 542"/>
                <a:gd name="T117" fmla="*/ 487 h 542"/>
                <a:gd name="T118" fmla="*/ 185 w 542"/>
                <a:gd name="T119" fmla="*/ 485 h 542"/>
                <a:gd name="T120" fmla="*/ 217 w 542"/>
                <a:gd name="T121" fmla="*/ 521 h 542"/>
                <a:gd name="T122" fmla="*/ 260 w 542"/>
                <a:gd name="T123" fmla="*/ 527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2" h="542">
                  <a:moveTo>
                    <a:pt x="310" y="536"/>
                  </a:moveTo>
                  <a:cubicBezTo>
                    <a:pt x="312" y="535"/>
                    <a:pt x="312" y="535"/>
                    <a:pt x="312" y="535"/>
                  </a:cubicBezTo>
                  <a:cubicBezTo>
                    <a:pt x="310" y="520"/>
                    <a:pt x="310" y="520"/>
                    <a:pt x="310" y="520"/>
                  </a:cubicBezTo>
                  <a:cubicBezTo>
                    <a:pt x="308" y="520"/>
                    <a:pt x="308" y="520"/>
                    <a:pt x="308" y="520"/>
                  </a:cubicBezTo>
                  <a:cubicBezTo>
                    <a:pt x="308" y="521"/>
                    <a:pt x="300" y="521"/>
                    <a:pt x="294" y="522"/>
                  </a:cubicBezTo>
                  <a:cubicBezTo>
                    <a:pt x="294" y="521"/>
                    <a:pt x="294" y="519"/>
                    <a:pt x="294" y="515"/>
                  </a:cubicBezTo>
                  <a:cubicBezTo>
                    <a:pt x="301" y="515"/>
                    <a:pt x="307" y="513"/>
                    <a:pt x="307" y="513"/>
                  </a:cubicBezTo>
                  <a:cubicBezTo>
                    <a:pt x="310" y="513"/>
                    <a:pt x="310" y="513"/>
                    <a:pt x="310" y="513"/>
                  </a:cubicBezTo>
                  <a:cubicBezTo>
                    <a:pt x="310" y="513"/>
                    <a:pt x="308" y="505"/>
                    <a:pt x="307" y="502"/>
                  </a:cubicBezTo>
                  <a:cubicBezTo>
                    <a:pt x="310" y="502"/>
                    <a:pt x="314" y="501"/>
                    <a:pt x="317" y="501"/>
                  </a:cubicBezTo>
                  <a:cubicBezTo>
                    <a:pt x="319" y="511"/>
                    <a:pt x="323" y="528"/>
                    <a:pt x="323" y="531"/>
                  </a:cubicBezTo>
                  <a:cubicBezTo>
                    <a:pt x="324" y="533"/>
                    <a:pt x="324" y="533"/>
                    <a:pt x="324" y="533"/>
                  </a:cubicBezTo>
                  <a:cubicBezTo>
                    <a:pt x="326" y="533"/>
                    <a:pt x="326" y="533"/>
                    <a:pt x="326" y="533"/>
                  </a:cubicBezTo>
                  <a:cubicBezTo>
                    <a:pt x="326" y="533"/>
                    <a:pt x="358" y="527"/>
                    <a:pt x="386" y="512"/>
                  </a:cubicBezTo>
                  <a:cubicBezTo>
                    <a:pt x="388" y="511"/>
                    <a:pt x="388" y="511"/>
                    <a:pt x="388" y="511"/>
                  </a:cubicBezTo>
                  <a:cubicBezTo>
                    <a:pt x="382" y="497"/>
                    <a:pt x="382" y="497"/>
                    <a:pt x="382" y="497"/>
                  </a:cubicBezTo>
                  <a:cubicBezTo>
                    <a:pt x="380" y="498"/>
                    <a:pt x="380" y="498"/>
                    <a:pt x="380" y="498"/>
                  </a:cubicBezTo>
                  <a:cubicBezTo>
                    <a:pt x="380" y="498"/>
                    <a:pt x="372" y="501"/>
                    <a:pt x="367" y="503"/>
                  </a:cubicBezTo>
                  <a:cubicBezTo>
                    <a:pt x="367" y="502"/>
                    <a:pt x="366" y="500"/>
                    <a:pt x="365" y="497"/>
                  </a:cubicBezTo>
                  <a:cubicBezTo>
                    <a:pt x="371" y="494"/>
                    <a:pt x="377" y="492"/>
                    <a:pt x="377" y="491"/>
                  </a:cubicBezTo>
                  <a:cubicBezTo>
                    <a:pt x="379" y="490"/>
                    <a:pt x="379" y="490"/>
                    <a:pt x="379" y="490"/>
                  </a:cubicBezTo>
                  <a:cubicBezTo>
                    <a:pt x="379" y="490"/>
                    <a:pt x="375" y="483"/>
                    <a:pt x="374" y="481"/>
                  </a:cubicBezTo>
                  <a:cubicBezTo>
                    <a:pt x="376" y="480"/>
                    <a:pt x="380" y="478"/>
                    <a:pt x="382" y="477"/>
                  </a:cubicBezTo>
                  <a:cubicBezTo>
                    <a:pt x="388" y="486"/>
                    <a:pt x="396" y="501"/>
                    <a:pt x="397" y="504"/>
                  </a:cubicBezTo>
                  <a:cubicBezTo>
                    <a:pt x="398" y="506"/>
                    <a:pt x="398" y="506"/>
                    <a:pt x="398" y="506"/>
                  </a:cubicBezTo>
                  <a:cubicBezTo>
                    <a:pt x="400" y="505"/>
                    <a:pt x="400" y="505"/>
                    <a:pt x="400" y="505"/>
                  </a:cubicBezTo>
                  <a:cubicBezTo>
                    <a:pt x="401" y="505"/>
                    <a:pt x="430" y="490"/>
                    <a:pt x="452" y="467"/>
                  </a:cubicBezTo>
                  <a:cubicBezTo>
                    <a:pt x="453" y="465"/>
                    <a:pt x="453" y="465"/>
                    <a:pt x="453" y="465"/>
                  </a:cubicBezTo>
                  <a:cubicBezTo>
                    <a:pt x="443" y="454"/>
                    <a:pt x="443" y="454"/>
                    <a:pt x="443" y="454"/>
                  </a:cubicBezTo>
                  <a:cubicBezTo>
                    <a:pt x="441" y="455"/>
                    <a:pt x="441" y="455"/>
                    <a:pt x="441" y="455"/>
                  </a:cubicBezTo>
                  <a:cubicBezTo>
                    <a:pt x="441" y="456"/>
                    <a:pt x="435" y="461"/>
                    <a:pt x="431" y="465"/>
                  </a:cubicBezTo>
                  <a:cubicBezTo>
                    <a:pt x="430" y="464"/>
                    <a:pt x="429" y="462"/>
                    <a:pt x="427" y="459"/>
                  </a:cubicBezTo>
                  <a:cubicBezTo>
                    <a:pt x="432" y="455"/>
                    <a:pt x="436" y="450"/>
                    <a:pt x="437" y="450"/>
                  </a:cubicBezTo>
                  <a:cubicBezTo>
                    <a:pt x="438" y="448"/>
                    <a:pt x="438" y="448"/>
                    <a:pt x="438" y="448"/>
                  </a:cubicBezTo>
                  <a:cubicBezTo>
                    <a:pt x="438" y="448"/>
                    <a:pt x="432" y="443"/>
                    <a:pt x="430" y="441"/>
                  </a:cubicBezTo>
                  <a:cubicBezTo>
                    <a:pt x="432" y="439"/>
                    <a:pt x="435" y="437"/>
                    <a:pt x="437" y="434"/>
                  </a:cubicBezTo>
                  <a:cubicBezTo>
                    <a:pt x="445" y="442"/>
                    <a:pt x="458" y="454"/>
                    <a:pt x="460" y="456"/>
                  </a:cubicBezTo>
                  <a:cubicBezTo>
                    <a:pt x="462" y="458"/>
                    <a:pt x="462" y="458"/>
                    <a:pt x="462" y="458"/>
                  </a:cubicBezTo>
                  <a:cubicBezTo>
                    <a:pt x="463" y="456"/>
                    <a:pt x="463" y="456"/>
                    <a:pt x="463" y="456"/>
                  </a:cubicBezTo>
                  <a:cubicBezTo>
                    <a:pt x="464" y="456"/>
                    <a:pt x="488" y="434"/>
                    <a:pt x="502" y="405"/>
                  </a:cubicBezTo>
                  <a:cubicBezTo>
                    <a:pt x="503" y="404"/>
                    <a:pt x="503" y="404"/>
                    <a:pt x="503" y="404"/>
                  </a:cubicBezTo>
                  <a:cubicBezTo>
                    <a:pt x="490" y="396"/>
                    <a:pt x="490" y="396"/>
                    <a:pt x="490" y="396"/>
                  </a:cubicBezTo>
                  <a:cubicBezTo>
                    <a:pt x="489" y="397"/>
                    <a:pt x="489" y="397"/>
                    <a:pt x="489" y="397"/>
                  </a:cubicBezTo>
                  <a:cubicBezTo>
                    <a:pt x="489" y="398"/>
                    <a:pt x="485" y="404"/>
                    <a:pt x="482" y="409"/>
                  </a:cubicBezTo>
                  <a:cubicBezTo>
                    <a:pt x="481" y="408"/>
                    <a:pt x="479" y="407"/>
                    <a:pt x="476" y="405"/>
                  </a:cubicBezTo>
                  <a:cubicBezTo>
                    <a:pt x="480" y="399"/>
                    <a:pt x="483" y="394"/>
                    <a:pt x="483" y="394"/>
                  </a:cubicBezTo>
                  <a:cubicBezTo>
                    <a:pt x="484" y="392"/>
                    <a:pt x="484" y="392"/>
                    <a:pt x="484" y="392"/>
                  </a:cubicBezTo>
                  <a:cubicBezTo>
                    <a:pt x="484" y="392"/>
                    <a:pt x="477" y="388"/>
                    <a:pt x="474" y="387"/>
                  </a:cubicBezTo>
                  <a:cubicBezTo>
                    <a:pt x="476" y="385"/>
                    <a:pt x="478" y="381"/>
                    <a:pt x="479" y="378"/>
                  </a:cubicBezTo>
                  <a:cubicBezTo>
                    <a:pt x="488" y="382"/>
                    <a:pt x="505" y="390"/>
                    <a:pt x="508" y="392"/>
                  </a:cubicBezTo>
                  <a:cubicBezTo>
                    <a:pt x="510" y="393"/>
                    <a:pt x="510" y="393"/>
                    <a:pt x="510" y="393"/>
                  </a:cubicBezTo>
                  <a:cubicBezTo>
                    <a:pt x="511" y="391"/>
                    <a:pt x="511" y="391"/>
                    <a:pt x="511" y="391"/>
                  </a:cubicBezTo>
                  <a:cubicBezTo>
                    <a:pt x="511" y="391"/>
                    <a:pt x="527" y="361"/>
                    <a:pt x="531" y="329"/>
                  </a:cubicBezTo>
                  <a:cubicBezTo>
                    <a:pt x="532" y="327"/>
                    <a:pt x="532" y="327"/>
                    <a:pt x="532" y="327"/>
                  </a:cubicBezTo>
                  <a:cubicBezTo>
                    <a:pt x="517" y="324"/>
                    <a:pt x="517" y="324"/>
                    <a:pt x="517" y="324"/>
                  </a:cubicBezTo>
                  <a:cubicBezTo>
                    <a:pt x="517" y="326"/>
                    <a:pt x="517" y="326"/>
                    <a:pt x="517" y="326"/>
                  </a:cubicBezTo>
                  <a:cubicBezTo>
                    <a:pt x="516" y="326"/>
                    <a:pt x="514" y="334"/>
                    <a:pt x="513" y="339"/>
                  </a:cubicBezTo>
                  <a:cubicBezTo>
                    <a:pt x="512" y="339"/>
                    <a:pt x="510" y="338"/>
                    <a:pt x="507" y="337"/>
                  </a:cubicBezTo>
                  <a:cubicBezTo>
                    <a:pt x="508" y="331"/>
                    <a:pt x="510" y="324"/>
                    <a:pt x="510" y="324"/>
                  </a:cubicBezTo>
                  <a:cubicBezTo>
                    <a:pt x="510" y="322"/>
                    <a:pt x="510" y="322"/>
                    <a:pt x="510" y="322"/>
                  </a:cubicBezTo>
                  <a:cubicBezTo>
                    <a:pt x="510" y="322"/>
                    <a:pt x="502" y="321"/>
                    <a:pt x="499" y="320"/>
                  </a:cubicBezTo>
                  <a:cubicBezTo>
                    <a:pt x="500" y="318"/>
                    <a:pt x="501" y="314"/>
                    <a:pt x="501" y="311"/>
                  </a:cubicBezTo>
                  <a:cubicBezTo>
                    <a:pt x="511" y="312"/>
                    <a:pt x="530" y="314"/>
                    <a:pt x="533" y="315"/>
                  </a:cubicBezTo>
                  <a:cubicBezTo>
                    <a:pt x="535" y="316"/>
                    <a:pt x="535" y="316"/>
                    <a:pt x="535" y="316"/>
                  </a:cubicBezTo>
                  <a:cubicBezTo>
                    <a:pt x="535" y="313"/>
                    <a:pt x="535" y="313"/>
                    <a:pt x="535" y="313"/>
                  </a:cubicBezTo>
                  <a:cubicBezTo>
                    <a:pt x="535" y="313"/>
                    <a:pt x="542" y="280"/>
                    <a:pt x="537" y="249"/>
                  </a:cubicBezTo>
                  <a:cubicBezTo>
                    <a:pt x="536" y="247"/>
                    <a:pt x="536" y="247"/>
                    <a:pt x="536" y="247"/>
                  </a:cubicBezTo>
                  <a:cubicBezTo>
                    <a:pt x="521" y="248"/>
                    <a:pt x="521" y="248"/>
                    <a:pt x="521" y="248"/>
                  </a:cubicBezTo>
                  <a:cubicBezTo>
                    <a:pt x="521" y="250"/>
                    <a:pt x="521" y="250"/>
                    <a:pt x="521" y="250"/>
                  </a:cubicBezTo>
                  <a:cubicBezTo>
                    <a:pt x="521" y="251"/>
                    <a:pt x="522" y="259"/>
                    <a:pt x="522" y="264"/>
                  </a:cubicBezTo>
                  <a:cubicBezTo>
                    <a:pt x="521" y="264"/>
                    <a:pt x="519" y="264"/>
                    <a:pt x="516" y="264"/>
                  </a:cubicBezTo>
                  <a:cubicBezTo>
                    <a:pt x="515" y="258"/>
                    <a:pt x="514" y="251"/>
                    <a:pt x="514" y="251"/>
                  </a:cubicBezTo>
                  <a:cubicBezTo>
                    <a:pt x="514" y="249"/>
                    <a:pt x="514" y="249"/>
                    <a:pt x="514" y="249"/>
                  </a:cubicBezTo>
                  <a:cubicBezTo>
                    <a:pt x="514" y="249"/>
                    <a:pt x="506" y="250"/>
                    <a:pt x="503" y="250"/>
                  </a:cubicBezTo>
                  <a:cubicBezTo>
                    <a:pt x="503" y="248"/>
                    <a:pt x="503" y="244"/>
                    <a:pt x="502" y="241"/>
                  </a:cubicBezTo>
                  <a:cubicBezTo>
                    <a:pt x="513" y="239"/>
                    <a:pt x="531" y="236"/>
                    <a:pt x="534" y="236"/>
                  </a:cubicBezTo>
                  <a:cubicBezTo>
                    <a:pt x="536" y="236"/>
                    <a:pt x="536" y="236"/>
                    <a:pt x="536" y="236"/>
                  </a:cubicBezTo>
                  <a:cubicBezTo>
                    <a:pt x="536" y="233"/>
                    <a:pt x="536" y="233"/>
                    <a:pt x="536" y="233"/>
                  </a:cubicBezTo>
                  <a:cubicBezTo>
                    <a:pt x="536" y="233"/>
                    <a:pt x="533" y="201"/>
                    <a:pt x="518" y="172"/>
                  </a:cubicBezTo>
                  <a:cubicBezTo>
                    <a:pt x="518" y="170"/>
                    <a:pt x="518" y="170"/>
                    <a:pt x="518" y="170"/>
                  </a:cubicBezTo>
                  <a:cubicBezTo>
                    <a:pt x="504" y="176"/>
                    <a:pt x="504" y="176"/>
                    <a:pt x="504" y="176"/>
                  </a:cubicBezTo>
                  <a:cubicBezTo>
                    <a:pt x="504" y="178"/>
                    <a:pt x="504" y="178"/>
                    <a:pt x="504" y="178"/>
                  </a:cubicBezTo>
                  <a:cubicBezTo>
                    <a:pt x="504" y="178"/>
                    <a:pt x="507" y="186"/>
                    <a:pt x="509" y="191"/>
                  </a:cubicBezTo>
                  <a:cubicBezTo>
                    <a:pt x="508" y="191"/>
                    <a:pt x="506" y="192"/>
                    <a:pt x="503" y="193"/>
                  </a:cubicBezTo>
                  <a:cubicBezTo>
                    <a:pt x="500" y="186"/>
                    <a:pt x="498" y="181"/>
                    <a:pt x="498" y="180"/>
                  </a:cubicBezTo>
                  <a:cubicBezTo>
                    <a:pt x="497" y="178"/>
                    <a:pt x="497" y="178"/>
                    <a:pt x="497" y="178"/>
                  </a:cubicBezTo>
                  <a:cubicBezTo>
                    <a:pt x="497" y="178"/>
                    <a:pt x="489" y="182"/>
                    <a:pt x="487" y="183"/>
                  </a:cubicBezTo>
                  <a:cubicBezTo>
                    <a:pt x="486" y="181"/>
                    <a:pt x="484" y="177"/>
                    <a:pt x="483" y="174"/>
                  </a:cubicBezTo>
                  <a:cubicBezTo>
                    <a:pt x="492" y="170"/>
                    <a:pt x="509" y="161"/>
                    <a:pt x="511" y="160"/>
                  </a:cubicBezTo>
                  <a:cubicBezTo>
                    <a:pt x="513" y="159"/>
                    <a:pt x="513" y="159"/>
                    <a:pt x="513" y="159"/>
                  </a:cubicBezTo>
                  <a:cubicBezTo>
                    <a:pt x="513" y="157"/>
                    <a:pt x="513" y="157"/>
                    <a:pt x="513" y="157"/>
                  </a:cubicBezTo>
                  <a:cubicBezTo>
                    <a:pt x="512" y="156"/>
                    <a:pt x="499" y="126"/>
                    <a:pt x="477" y="103"/>
                  </a:cubicBezTo>
                  <a:cubicBezTo>
                    <a:pt x="475" y="101"/>
                    <a:pt x="475" y="101"/>
                    <a:pt x="475" y="101"/>
                  </a:cubicBezTo>
                  <a:cubicBezTo>
                    <a:pt x="464" y="111"/>
                    <a:pt x="464" y="111"/>
                    <a:pt x="464" y="111"/>
                  </a:cubicBezTo>
                  <a:cubicBezTo>
                    <a:pt x="465" y="113"/>
                    <a:pt x="465" y="113"/>
                    <a:pt x="465" y="113"/>
                  </a:cubicBezTo>
                  <a:cubicBezTo>
                    <a:pt x="465" y="113"/>
                    <a:pt x="470" y="119"/>
                    <a:pt x="474" y="124"/>
                  </a:cubicBezTo>
                  <a:cubicBezTo>
                    <a:pt x="473" y="124"/>
                    <a:pt x="471" y="126"/>
                    <a:pt x="468" y="127"/>
                  </a:cubicBezTo>
                  <a:cubicBezTo>
                    <a:pt x="464" y="122"/>
                    <a:pt x="460" y="117"/>
                    <a:pt x="459" y="117"/>
                  </a:cubicBezTo>
                  <a:cubicBezTo>
                    <a:pt x="458" y="115"/>
                    <a:pt x="458" y="115"/>
                    <a:pt x="458" y="115"/>
                  </a:cubicBezTo>
                  <a:cubicBezTo>
                    <a:pt x="458" y="115"/>
                    <a:pt x="452" y="121"/>
                    <a:pt x="450" y="123"/>
                  </a:cubicBezTo>
                  <a:cubicBezTo>
                    <a:pt x="449" y="121"/>
                    <a:pt x="446" y="118"/>
                    <a:pt x="444" y="116"/>
                  </a:cubicBezTo>
                  <a:cubicBezTo>
                    <a:pt x="452" y="108"/>
                    <a:pt x="465" y="96"/>
                    <a:pt x="467" y="94"/>
                  </a:cubicBezTo>
                  <a:cubicBezTo>
                    <a:pt x="469" y="93"/>
                    <a:pt x="469" y="93"/>
                    <a:pt x="469" y="93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467" y="91"/>
                    <a:pt x="447" y="65"/>
                    <a:pt x="419" y="49"/>
                  </a:cubicBezTo>
                  <a:cubicBezTo>
                    <a:pt x="418" y="48"/>
                    <a:pt x="418" y="48"/>
                    <a:pt x="418" y="48"/>
                  </a:cubicBezTo>
                  <a:cubicBezTo>
                    <a:pt x="409" y="60"/>
                    <a:pt x="409" y="60"/>
                    <a:pt x="409" y="60"/>
                  </a:cubicBezTo>
                  <a:cubicBezTo>
                    <a:pt x="411" y="61"/>
                    <a:pt x="411" y="61"/>
                    <a:pt x="411" y="61"/>
                  </a:cubicBezTo>
                  <a:cubicBezTo>
                    <a:pt x="411" y="62"/>
                    <a:pt x="417" y="67"/>
                    <a:pt x="422" y="70"/>
                  </a:cubicBezTo>
                  <a:cubicBezTo>
                    <a:pt x="421" y="71"/>
                    <a:pt x="420" y="72"/>
                    <a:pt x="418" y="75"/>
                  </a:cubicBezTo>
                  <a:cubicBezTo>
                    <a:pt x="412" y="71"/>
                    <a:pt x="407" y="67"/>
                    <a:pt x="406" y="67"/>
                  </a:cubicBezTo>
                  <a:cubicBezTo>
                    <a:pt x="404" y="66"/>
                    <a:pt x="404" y="66"/>
                    <a:pt x="404" y="66"/>
                  </a:cubicBezTo>
                  <a:cubicBezTo>
                    <a:pt x="404" y="66"/>
                    <a:pt x="400" y="73"/>
                    <a:pt x="399" y="75"/>
                  </a:cubicBezTo>
                  <a:cubicBezTo>
                    <a:pt x="397" y="74"/>
                    <a:pt x="394" y="72"/>
                    <a:pt x="391" y="70"/>
                  </a:cubicBezTo>
                  <a:cubicBezTo>
                    <a:pt x="396" y="61"/>
                    <a:pt x="405" y="45"/>
                    <a:pt x="407" y="43"/>
                  </a:cubicBezTo>
                  <a:cubicBezTo>
                    <a:pt x="408" y="41"/>
                    <a:pt x="408" y="41"/>
                    <a:pt x="408" y="41"/>
                  </a:cubicBezTo>
                  <a:cubicBezTo>
                    <a:pt x="406" y="40"/>
                    <a:pt x="406" y="40"/>
                    <a:pt x="406" y="40"/>
                  </a:cubicBezTo>
                  <a:cubicBezTo>
                    <a:pt x="406" y="40"/>
                    <a:pt x="379" y="22"/>
                    <a:pt x="348" y="14"/>
                  </a:cubicBezTo>
                  <a:cubicBezTo>
                    <a:pt x="346" y="14"/>
                    <a:pt x="346" y="14"/>
                    <a:pt x="346" y="14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43" y="29"/>
                    <a:pt x="351" y="32"/>
                    <a:pt x="356" y="33"/>
                  </a:cubicBezTo>
                  <a:cubicBezTo>
                    <a:pt x="356" y="35"/>
                    <a:pt x="355" y="37"/>
                    <a:pt x="354" y="40"/>
                  </a:cubicBezTo>
                  <a:cubicBezTo>
                    <a:pt x="347" y="37"/>
                    <a:pt x="341" y="36"/>
                    <a:pt x="341" y="36"/>
                  </a:cubicBezTo>
                  <a:cubicBezTo>
                    <a:pt x="339" y="35"/>
                    <a:pt x="339" y="35"/>
                    <a:pt x="339" y="35"/>
                  </a:cubicBezTo>
                  <a:cubicBezTo>
                    <a:pt x="339" y="35"/>
                    <a:pt x="337" y="43"/>
                    <a:pt x="336" y="46"/>
                  </a:cubicBezTo>
                  <a:cubicBezTo>
                    <a:pt x="334" y="45"/>
                    <a:pt x="330" y="44"/>
                    <a:pt x="327" y="43"/>
                  </a:cubicBezTo>
                  <a:cubicBezTo>
                    <a:pt x="329" y="32"/>
                    <a:pt x="334" y="15"/>
                    <a:pt x="335" y="12"/>
                  </a:cubicBezTo>
                  <a:cubicBezTo>
                    <a:pt x="335" y="10"/>
                    <a:pt x="335" y="10"/>
                    <a:pt x="335" y="10"/>
                  </a:cubicBezTo>
                  <a:cubicBezTo>
                    <a:pt x="333" y="10"/>
                    <a:pt x="333" y="10"/>
                    <a:pt x="333" y="10"/>
                  </a:cubicBezTo>
                  <a:cubicBezTo>
                    <a:pt x="333" y="9"/>
                    <a:pt x="301" y="0"/>
                    <a:pt x="270" y="2"/>
                  </a:cubicBezTo>
                  <a:cubicBezTo>
                    <a:pt x="268" y="2"/>
                    <a:pt x="268" y="2"/>
                    <a:pt x="268" y="2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8"/>
                    <a:pt x="278" y="18"/>
                    <a:pt x="283" y="18"/>
                  </a:cubicBezTo>
                  <a:cubicBezTo>
                    <a:pt x="283" y="19"/>
                    <a:pt x="283" y="21"/>
                    <a:pt x="283" y="25"/>
                  </a:cubicBezTo>
                  <a:cubicBezTo>
                    <a:pt x="276" y="24"/>
                    <a:pt x="270" y="25"/>
                    <a:pt x="269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7" y="25"/>
                    <a:pt x="267" y="33"/>
                    <a:pt x="268" y="36"/>
                  </a:cubicBezTo>
                  <a:cubicBezTo>
                    <a:pt x="265" y="36"/>
                    <a:pt x="261" y="35"/>
                    <a:pt x="258" y="36"/>
                  </a:cubicBezTo>
                  <a:cubicBezTo>
                    <a:pt x="257" y="26"/>
                    <a:pt x="256" y="8"/>
                    <a:pt x="256" y="4"/>
                  </a:cubicBezTo>
                  <a:cubicBezTo>
                    <a:pt x="256" y="4"/>
                    <a:pt x="256" y="2"/>
                    <a:pt x="256" y="2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253" y="2"/>
                    <a:pt x="220" y="3"/>
                    <a:pt x="190" y="14"/>
                  </a:cubicBezTo>
                  <a:cubicBezTo>
                    <a:pt x="188" y="15"/>
                    <a:pt x="188" y="15"/>
                    <a:pt x="188" y="15"/>
                  </a:cubicBezTo>
                  <a:cubicBezTo>
                    <a:pt x="192" y="29"/>
                    <a:pt x="192" y="29"/>
                    <a:pt x="192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95" y="29"/>
                    <a:pt x="202" y="27"/>
                    <a:pt x="208" y="25"/>
                  </a:cubicBezTo>
                  <a:cubicBezTo>
                    <a:pt x="208" y="26"/>
                    <a:pt x="209" y="29"/>
                    <a:pt x="209" y="32"/>
                  </a:cubicBezTo>
                  <a:cubicBezTo>
                    <a:pt x="203" y="34"/>
                    <a:pt x="197" y="36"/>
                    <a:pt x="196" y="36"/>
                  </a:cubicBezTo>
                  <a:cubicBezTo>
                    <a:pt x="194" y="37"/>
                    <a:pt x="194" y="37"/>
                    <a:pt x="194" y="37"/>
                  </a:cubicBezTo>
                  <a:cubicBezTo>
                    <a:pt x="194" y="37"/>
                    <a:pt x="197" y="44"/>
                    <a:pt x="198" y="47"/>
                  </a:cubicBezTo>
                  <a:cubicBezTo>
                    <a:pt x="196" y="47"/>
                    <a:pt x="192" y="49"/>
                    <a:pt x="189" y="50"/>
                  </a:cubicBezTo>
                  <a:cubicBezTo>
                    <a:pt x="185" y="41"/>
                    <a:pt x="178" y="23"/>
                    <a:pt x="177" y="21"/>
                  </a:cubicBezTo>
                  <a:cubicBezTo>
                    <a:pt x="176" y="19"/>
                    <a:pt x="176" y="19"/>
                    <a:pt x="176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42" y="30"/>
                    <a:pt x="118" y="50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7" y="63"/>
                    <a:pt x="133" y="59"/>
                    <a:pt x="138" y="55"/>
                  </a:cubicBezTo>
                  <a:cubicBezTo>
                    <a:pt x="139" y="56"/>
                    <a:pt x="140" y="58"/>
                    <a:pt x="141" y="61"/>
                  </a:cubicBezTo>
                  <a:cubicBezTo>
                    <a:pt x="136" y="65"/>
                    <a:pt x="131" y="69"/>
                    <a:pt x="130" y="69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33" y="77"/>
                    <a:pt x="135" y="79"/>
                  </a:cubicBezTo>
                  <a:cubicBezTo>
                    <a:pt x="133" y="80"/>
                    <a:pt x="130" y="82"/>
                    <a:pt x="127" y="84"/>
                  </a:cubicBezTo>
                  <a:cubicBezTo>
                    <a:pt x="121" y="76"/>
                    <a:pt x="109" y="62"/>
                    <a:pt x="108" y="60"/>
                  </a:cubicBezTo>
                  <a:cubicBezTo>
                    <a:pt x="107" y="58"/>
                    <a:pt x="107" y="58"/>
                    <a:pt x="107" y="58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60"/>
                    <a:pt x="78" y="79"/>
                    <a:pt x="60" y="105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71" y="116"/>
                    <a:pt x="71" y="116"/>
                    <a:pt x="71" y="116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2" y="114"/>
                    <a:pt x="78" y="108"/>
                    <a:pt x="81" y="104"/>
                  </a:cubicBezTo>
                  <a:cubicBezTo>
                    <a:pt x="82" y="105"/>
                    <a:pt x="84" y="106"/>
                    <a:pt x="86" y="108"/>
                  </a:cubicBezTo>
                  <a:cubicBezTo>
                    <a:pt x="82" y="114"/>
                    <a:pt x="78" y="119"/>
                    <a:pt x="78" y="119"/>
                  </a:cubicBezTo>
                  <a:cubicBezTo>
                    <a:pt x="76" y="121"/>
                    <a:pt x="76" y="121"/>
                    <a:pt x="76" y="121"/>
                  </a:cubicBezTo>
                  <a:cubicBezTo>
                    <a:pt x="76" y="121"/>
                    <a:pt x="83" y="126"/>
                    <a:pt x="85" y="127"/>
                  </a:cubicBezTo>
                  <a:cubicBezTo>
                    <a:pt x="84" y="129"/>
                    <a:pt x="81" y="132"/>
                    <a:pt x="79" y="135"/>
                  </a:cubicBezTo>
                  <a:cubicBezTo>
                    <a:pt x="70" y="129"/>
                    <a:pt x="56" y="119"/>
                    <a:pt x="54" y="117"/>
                  </a:cubicBezTo>
                  <a:cubicBezTo>
                    <a:pt x="52" y="116"/>
                    <a:pt x="52" y="116"/>
                    <a:pt x="52" y="116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30" y="143"/>
                    <a:pt x="20" y="174"/>
                  </a:cubicBezTo>
                  <a:cubicBezTo>
                    <a:pt x="19" y="176"/>
                    <a:pt x="19" y="176"/>
                    <a:pt x="19" y="176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80"/>
                    <a:pt x="34" y="180"/>
                    <a:pt x="34" y="180"/>
                  </a:cubicBezTo>
                  <a:cubicBezTo>
                    <a:pt x="34" y="179"/>
                    <a:pt x="38" y="172"/>
                    <a:pt x="40" y="167"/>
                  </a:cubicBezTo>
                  <a:cubicBezTo>
                    <a:pt x="41" y="167"/>
                    <a:pt x="43" y="168"/>
                    <a:pt x="46" y="170"/>
                  </a:cubicBezTo>
                  <a:cubicBezTo>
                    <a:pt x="43" y="176"/>
                    <a:pt x="41" y="182"/>
                    <a:pt x="41" y="182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0" y="184"/>
                    <a:pt x="48" y="187"/>
                    <a:pt x="50" y="188"/>
                  </a:cubicBezTo>
                  <a:cubicBezTo>
                    <a:pt x="49" y="190"/>
                    <a:pt x="48" y="194"/>
                    <a:pt x="47" y="197"/>
                  </a:cubicBezTo>
                  <a:cubicBezTo>
                    <a:pt x="38" y="194"/>
                    <a:pt x="20" y="189"/>
                    <a:pt x="17" y="188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4" y="189"/>
                    <a:pt x="14" y="189"/>
                    <a:pt x="14" y="189"/>
                  </a:cubicBezTo>
                  <a:cubicBezTo>
                    <a:pt x="14" y="189"/>
                    <a:pt x="3" y="221"/>
                    <a:pt x="3" y="253"/>
                  </a:cubicBezTo>
                  <a:cubicBezTo>
                    <a:pt x="3" y="255"/>
                    <a:pt x="3" y="255"/>
                    <a:pt x="3" y="255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8" y="254"/>
                    <a:pt x="18" y="254"/>
                    <a:pt x="18" y="254"/>
                  </a:cubicBezTo>
                  <a:cubicBezTo>
                    <a:pt x="18" y="254"/>
                    <a:pt x="19" y="246"/>
                    <a:pt x="20" y="240"/>
                  </a:cubicBezTo>
                  <a:cubicBezTo>
                    <a:pt x="21" y="240"/>
                    <a:pt x="23" y="241"/>
                    <a:pt x="26" y="241"/>
                  </a:cubicBezTo>
                  <a:cubicBezTo>
                    <a:pt x="26" y="248"/>
                    <a:pt x="25" y="254"/>
                    <a:pt x="25" y="255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7"/>
                    <a:pt x="33" y="257"/>
                    <a:pt x="36" y="257"/>
                  </a:cubicBezTo>
                  <a:cubicBezTo>
                    <a:pt x="36" y="259"/>
                    <a:pt x="36" y="263"/>
                    <a:pt x="36" y="266"/>
                  </a:cubicBezTo>
                  <a:cubicBezTo>
                    <a:pt x="25" y="266"/>
                    <a:pt x="7" y="266"/>
                    <a:pt x="4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2" y="268"/>
                    <a:pt x="2" y="268"/>
                    <a:pt x="2" y="268"/>
                  </a:cubicBezTo>
                  <a:cubicBezTo>
                    <a:pt x="2" y="269"/>
                    <a:pt x="0" y="301"/>
                    <a:pt x="9" y="332"/>
                  </a:cubicBezTo>
                  <a:cubicBezTo>
                    <a:pt x="10" y="334"/>
                    <a:pt x="10" y="334"/>
                    <a:pt x="10" y="334"/>
                  </a:cubicBezTo>
                  <a:cubicBezTo>
                    <a:pt x="25" y="331"/>
                    <a:pt x="25" y="331"/>
                    <a:pt x="25" y="331"/>
                  </a:cubicBezTo>
                  <a:cubicBezTo>
                    <a:pt x="24" y="329"/>
                    <a:pt x="24" y="329"/>
                    <a:pt x="24" y="329"/>
                  </a:cubicBezTo>
                  <a:cubicBezTo>
                    <a:pt x="24" y="328"/>
                    <a:pt x="23" y="320"/>
                    <a:pt x="22" y="315"/>
                  </a:cubicBezTo>
                  <a:cubicBezTo>
                    <a:pt x="23" y="315"/>
                    <a:pt x="25" y="314"/>
                    <a:pt x="28" y="314"/>
                  </a:cubicBezTo>
                  <a:cubicBezTo>
                    <a:pt x="30" y="321"/>
                    <a:pt x="31" y="327"/>
                    <a:pt x="31" y="327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2" y="329"/>
                    <a:pt x="40" y="327"/>
                    <a:pt x="42" y="326"/>
                  </a:cubicBezTo>
                  <a:cubicBezTo>
                    <a:pt x="43" y="329"/>
                    <a:pt x="44" y="333"/>
                    <a:pt x="44" y="336"/>
                  </a:cubicBezTo>
                  <a:cubicBezTo>
                    <a:pt x="36" y="338"/>
                    <a:pt x="17" y="344"/>
                    <a:pt x="14" y="345"/>
                  </a:cubicBezTo>
                  <a:cubicBezTo>
                    <a:pt x="12" y="345"/>
                    <a:pt x="12" y="345"/>
                    <a:pt x="12" y="34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13" y="348"/>
                    <a:pt x="21" y="380"/>
                    <a:pt x="40" y="406"/>
                  </a:cubicBezTo>
                  <a:cubicBezTo>
                    <a:pt x="41" y="408"/>
                    <a:pt x="41" y="408"/>
                    <a:pt x="41" y="408"/>
                  </a:cubicBezTo>
                  <a:cubicBezTo>
                    <a:pt x="54" y="400"/>
                    <a:pt x="54" y="400"/>
                    <a:pt x="54" y="400"/>
                  </a:cubicBezTo>
                  <a:cubicBezTo>
                    <a:pt x="53" y="399"/>
                    <a:pt x="53" y="399"/>
                    <a:pt x="53" y="399"/>
                  </a:cubicBezTo>
                  <a:cubicBezTo>
                    <a:pt x="52" y="398"/>
                    <a:pt x="49" y="391"/>
                    <a:pt x="46" y="386"/>
                  </a:cubicBezTo>
                  <a:cubicBezTo>
                    <a:pt x="47" y="386"/>
                    <a:pt x="49" y="385"/>
                    <a:pt x="52" y="383"/>
                  </a:cubicBezTo>
                  <a:cubicBezTo>
                    <a:pt x="55" y="389"/>
                    <a:pt x="59" y="395"/>
                    <a:pt x="59" y="395"/>
                  </a:cubicBezTo>
                  <a:cubicBezTo>
                    <a:pt x="60" y="397"/>
                    <a:pt x="60" y="397"/>
                    <a:pt x="60" y="397"/>
                  </a:cubicBezTo>
                  <a:cubicBezTo>
                    <a:pt x="60" y="397"/>
                    <a:pt x="67" y="392"/>
                    <a:pt x="69" y="391"/>
                  </a:cubicBezTo>
                  <a:cubicBezTo>
                    <a:pt x="70" y="393"/>
                    <a:pt x="72" y="396"/>
                    <a:pt x="74" y="399"/>
                  </a:cubicBezTo>
                  <a:cubicBezTo>
                    <a:pt x="66" y="404"/>
                    <a:pt x="51" y="416"/>
                    <a:pt x="48" y="417"/>
                  </a:cubicBezTo>
                  <a:cubicBezTo>
                    <a:pt x="46" y="418"/>
                    <a:pt x="46" y="418"/>
                    <a:pt x="46" y="418"/>
                  </a:cubicBezTo>
                  <a:cubicBezTo>
                    <a:pt x="48" y="420"/>
                    <a:pt x="48" y="420"/>
                    <a:pt x="48" y="420"/>
                  </a:cubicBezTo>
                  <a:cubicBezTo>
                    <a:pt x="48" y="420"/>
                    <a:pt x="65" y="449"/>
                    <a:pt x="90" y="468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102" y="459"/>
                    <a:pt x="102" y="459"/>
                    <a:pt x="102" y="459"/>
                  </a:cubicBezTo>
                  <a:cubicBezTo>
                    <a:pt x="101" y="457"/>
                    <a:pt x="101" y="457"/>
                    <a:pt x="101" y="457"/>
                  </a:cubicBezTo>
                  <a:cubicBezTo>
                    <a:pt x="100" y="457"/>
                    <a:pt x="95" y="451"/>
                    <a:pt x="91" y="447"/>
                  </a:cubicBezTo>
                  <a:cubicBezTo>
                    <a:pt x="91" y="447"/>
                    <a:pt x="93" y="445"/>
                    <a:pt x="95" y="443"/>
                  </a:cubicBezTo>
                  <a:cubicBezTo>
                    <a:pt x="100" y="448"/>
                    <a:pt x="105" y="452"/>
                    <a:pt x="106" y="452"/>
                  </a:cubicBezTo>
                  <a:cubicBezTo>
                    <a:pt x="107" y="454"/>
                    <a:pt x="107" y="454"/>
                    <a:pt x="107" y="454"/>
                  </a:cubicBezTo>
                  <a:cubicBezTo>
                    <a:pt x="107" y="454"/>
                    <a:pt x="112" y="447"/>
                    <a:pt x="114" y="445"/>
                  </a:cubicBezTo>
                  <a:cubicBezTo>
                    <a:pt x="116" y="447"/>
                    <a:pt x="119" y="449"/>
                    <a:pt x="121" y="451"/>
                  </a:cubicBezTo>
                  <a:cubicBezTo>
                    <a:pt x="115" y="460"/>
                    <a:pt x="104" y="474"/>
                    <a:pt x="102" y="476"/>
                  </a:cubicBezTo>
                  <a:cubicBezTo>
                    <a:pt x="100" y="477"/>
                    <a:pt x="100" y="477"/>
                    <a:pt x="100" y="477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79"/>
                    <a:pt x="127" y="501"/>
                    <a:pt x="156" y="513"/>
                  </a:cubicBezTo>
                  <a:cubicBezTo>
                    <a:pt x="158" y="514"/>
                    <a:pt x="158" y="514"/>
                    <a:pt x="158" y="514"/>
                  </a:cubicBezTo>
                  <a:cubicBezTo>
                    <a:pt x="165" y="500"/>
                    <a:pt x="165" y="500"/>
                    <a:pt x="165" y="500"/>
                  </a:cubicBezTo>
                  <a:cubicBezTo>
                    <a:pt x="163" y="499"/>
                    <a:pt x="163" y="499"/>
                    <a:pt x="163" y="499"/>
                  </a:cubicBezTo>
                  <a:cubicBezTo>
                    <a:pt x="163" y="499"/>
                    <a:pt x="156" y="495"/>
                    <a:pt x="151" y="493"/>
                  </a:cubicBezTo>
                  <a:cubicBezTo>
                    <a:pt x="152" y="492"/>
                    <a:pt x="153" y="490"/>
                    <a:pt x="154" y="487"/>
                  </a:cubicBezTo>
                  <a:cubicBezTo>
                    <a:pt x="160" y="490"/>
                    <a:pt x="166" y="493"/>
                    <a:pt x="167" y="493"/>
                  </a:cubicBezTo>
                  <a:cubicBezTo>
                    <a:pt x="169" y="494"/>
                    <a:pt x="169" y="494"/>
                    <a:pt x="169" y="494"/>
                  </a:cubicBezTo>
                  <a:cubicBezTo>
                    <a:pt x="169" y="494"/>
                    <a:pt x="172" y="487"/>
                    <a:pt x="173" y="484"/>
                  </a:cubicBezTo>
                  <a:cubicBezTo>
                    <a:pt x="175" y="485"/>
                    <a:pt x="179" y="487"/>
                    <a:pt x="181" y="488"/>
                  </a:cubicBezTo>
                  <a:cubicBezTo>
                    <a:pt x="179" y="494"/>
                    <a:pt x="170" y="514"/>
                    <a:pt x="169" y="516"/>
                  </a:cubicBezTo>
                  <a:cubicBezTo>
                    <a:pt x="168" y="518"/>
                    <a:pt x="168" y="518"/>
                    <a:pt x="168" y="518"/>
                  </a:cubicBezTo>
                  <a:cubicBezTo>
                    <a:pt x="170" y="519"/>
                    <a:pt x="170" y="519"/>
                    <a:pt x="170" y="519"/>
                  </a:cubicBezTo>
                  <a:cubicBezTo>
                    <a:pt x="170" y="519"/>
                    <a:pt x="200" y="532"/>
                    <a:pt x="231" y="535"/>
                  </a:cubicBezTo>
                  <a:cubicBezTo>
                    <a:pt x="233" y="535"/>
                    <a:pt x="233" y="535"/>
                    <a:pt x="233" y="535"/>
                  </a:cubicBezTo>
                  <a:cubicBezTo>
                    <a:pt x="236" y="520"/>
                    <a:pt x="236" y="520"/>
                    <a:pt x="236" y="520"/>
                  </a:cubicBezTo>
                  <a:cubicBezTo>
                    <a:pt x="234" y="520"/>
                    <a:pt x="234" y="520"/>
                    <a:pt x="234" y="520"/>
                  </a:cubicBezTo>
                  <a:cubicBezTo>
                    <a:pt x="233" y="520"/>
                    <a:pt x="226" y="518"/>
                    <a:pt x="220" y="517"/>
                  </a:cubicBezTo>
                  <a:cubicBezTo>
                    <a:pt x="220" y="516"/>
                    <a:pt x="221" y="514"/>
                    <a:pt x="222" y="511"/>
                  </a:cubicBezTo>
                  <a:cubicBezTo>
                    <a:pt x="228" y="512"/>
                    <a:pt x="235" y="512"/>
                    <a:pt x="235" y="513"/>
                  </a:cubicBezTo>
                  <a:cubicBezTo>
                    <a:pt x="237" y="513"/>
                    <a:pt x="237" y="513"/>
                    <a:pt x="237" y="513"/>
                  </a:cubicBezTo>
                  <a:cubicBezTo>
                    <a:pt x="237" y="513"/>
                    <a:pt x="238" y="505"/>
                    <a:pt x="238" y="502"/>
                  </a:cubicBezTo>
                  <a:cubicBezTo>
                    <a:pt x="241" y="502"/>
                    <a:pt x="245" y="503"/>
                    <a:pt x="248" y="503"/>
                  </a:cubicBezTo>
                  <a:cubicBezTo>
                    <a:pt x="247" y="514"/>
                    <a:pt x="245" y="532"/>
                    <a:pt x="245" y="535"/>
                  </a:cubicBezTo>
                  <a:cubicBezTo>
                    <a:pt x="244" y="537"/>
                    <a:pt x="244" y="537"/>
                    <a:pt x="244" y="537"/>
                  </a:cubicBezTo>
                  <a:cubicBezTo>
                    <a:pt x="247" y="537"/>
                    <a:pt x="247" y="537"/>
                    <a:pt x="247" y="537"/>
                  </a:cubicBezTo>
                  <a:cubicBezTo>
                    <a:pt x="247" y="537"/>
                    <a:pt x="279" y="542"/>
                    <a:pt x="310" y="536"/>
                  </a:cubicBezTo>
                  <a:cubicBezTo>
                    <a:pt x="310" y="536"/>
                    <a:pt x="310" y="536"/>
                    <a:pt x="310" y="536"/>
                  </a:cubicBezTo>
                  <a:close/>
                  <a:moveTo>
                    <a:pt x="400" y="500"/>
                  </a:moveTo>
                  <a:cubicBezTo>
                    <a:pt x="397" y="493"/>
                    <a:pt x="386" y="474"/>
                    <a:pt x="385" y="473"/>
                  </a:cubicBezTo>
                  <a:cubicBezTo>
                    <a:pt x="384" y="471"/>
                    <a:pt x="384" y="471"/>
                    <a:pt x="384" y="471"/>
                  </a:cubicBezTo>
                  <a:cubicBezTo>
                    <a:pt x="382" y="472"/>
                    <a:pt x="382" y="472"/>
                    <a:pt x="382" y="472"/>
                  </a:cubicBezTo>
                  <a:cubicBezTo>
                    <a:pt x="378" y="474"/>
                    <a:pt x="370" y="478"/>
                    <a:pt x="370" y="478"/>
                  </a:cubicBezTo>
                  <a:cubicBezTo>
                    <a:pt x="367" y="479"/>
                    <a:pt x="367" y="479"/>
                    <a:pt x="367" y="479"/>
                  </a:cubicBezTo>
                  <a:cubicBezTo>
                    <a:pt x="367" y="479"/>
                    <a:pt x="372" y="486"/>
                    <a:pt x="373" y="488"/>
                  </a:cubicBezTo>
                  <a:cubicBezTo>
                    <a:pt x="371" y="490"/>
                    <a:pt x="367" y="491"/>
                    <a:pt x="363" y="493"/>
                  </a:cubicBezTo>
                  <a:cubicBezTo>
                    <a:pt x="362" y="489"/>
                    <a:pt x="359" y="484"/>
                    <a:pt x="359" y="484"/>
                  </a:cubicBezTo>
                  <a:cubicBezTo>
                    <a:pt x="358" y="484"/>
                    <a:pt x="358" y="484"/>
                    <a:pt x="358" y="484"/>
                  </a:cubicBezTo>
                  <a:cubicBezTo>
                    <a:pt x="357" y="484"/>
                    <a:pt x="351" y="485"/>
                    <a:pt x="346" y="487"/>
                  </a:cubicBezTo>
                  <a:cubicBezTo>
                    <a:pt x="345" y="485"/>
                    <a:pt x="345" y="483"/>
                    <a:pt x="344" y="481"/>
                  </a:cubicBezTo>
                  <a:cubicBezTo>
                    <a:pt x="350" y="478"/>
                    <a:pt x="371" y="471"/>
                    <a:pt x="388" y="460"/>
                  </a:cubicBezTo>
                  <a:cubicBezTo>
                    <a:pt x="390" y="463"/>
                    <a:pt x="406" y="488"/>
                    <a:pt x="406" y="488"/>
                  </a:cubicBezTo>
                  <a:cubicBezTo>
                    <a:pt x="407" y="487"/>
                    <a:pt x="407" y="487"/>
                    <a:pt x="407" y="487"/>
                  </a:cubicBezTo>
                  <a:cubicBezTo>
                    <a:pt x="415" y="484"/>
                    <a:pt x="421" y="479"/>
                    <a:pt x="421" y="479"/>
                  </a:cubicBezTo>
                  <a:cubicBezTo>
                    <a:pt x="422" y="477"/>
                    <a:pt x="422" y="477"/>
                    <a:pt x="422" y="477"/>
                  </a:cubicBezTo>
                  <a:cubicBezTo>
                    <a:pt x="422" y="477"/>
                    <a:pt x="418" y="470"/>
                    <a:pt x="416" y="468"/>
                  </a:cubicBezTo>
                  <a:cubicBezTo>
                    <a:pt x="418" y="467"/>
                    <a:pt x="421" y="465"/>
                    <a:pt x="423" y="462"/>
                  </a:cubicBezTo>
                  <a:cubicBezTo>
                    <a:pt x="426" y="465"/>
                    <a:pt x="430" y="471"/>
                    <a:pt x="430" y="471"/>
                  </a:cubicBezTo>
                  <a:cubicBezTo>
                    <a:pt x="432" y="469"/>
                    <a:pt x="432" y="469"/>
                    <a:pt x="432" y="469"/>
                  </a:cubicBezTo>
                  <a:cubicBezTo>
                    <a:pt x="435" y="467"/>
                    <a:pt x="440" y="462"/>
                    <a:pt x="442" y="460"/>
                  </a:cubicBezTo>
                  <a:cubicBezTo>
                    <a:pt x="444" y="461"/>
                    <a:pt x="446" y="464"/>
                    <a:pt x="447" y="465"/>
                  </a:cubicBezTo>
                  <a:cubicBezTo>
                    <a:pt x="429" y="484"/>
                    <a:pt x="407" y="497"/>
                    <a:pt x="400" y="500"/>
                  </a:cubicBezTo>
                  <a:cubicBezTo>
                    <a:pt x="400" y="500"/>
                    <a:pt x="400" y="500"/>
                    <a:pt x="400" y="500"/>
                  </a:cubicBezTo>
                  <a:close/>
                  <a:moveTo>
                    <a:pt x="265" y="524"/>
                  </a:moveTo>
                  <a:cubicBezTo>
                    <a:pt x="265" y="520"/>
                    <a:pt x="266" y="489"/>
                    <a:pt x="266" y="489"/>
                  </a:cubicBezTo>
                  <a:cubicBezTo>
                    <a:pt x="264" y="489"/>
                    <a:pt x="264" y="489"/>
                    <a:pt x="264" y="489"/>
                  </a:cubicBezTo>
                  <a:cubicBezTo>
                    <a:pt x="239" y="489"/>
                    <a:pt x="213" y="481"/>
                    <a:pt x="213" y="481"/>
                  </a:cubicBezTo>
                  <a:cubicBezTo>
                    <a:pt x="211" y="480"/>
                    <a:pt x="211" y="480"/>
                    <a:pt x="211" y="480"/>
                  </a:cubicBezTo>
                  <a:cubicBezTo>
                    <a:pt x="207" y="495"/>
                    <a:pt x="207" y="495"/>
                    <a:pt x="207" y="495"/>
                  </a:cubicBezTo>
                  <a:cubicBezTo>
                    <a:pt x="209" y="495"/>
                    <a:pt x="209" y="495"/>
                    <a:pt x="209" y="495"/>
                  </a:cubicBezTo>
                  <a:cubicBezTo>
                    <a:pt x="212" y="496"/>
                    <a:pt x="217" y="498"/>
                    <a:pt x="220" y="499"/>
                  </a:cubicBezTo>
                  <a:cubicBezTo>
                    <a:pt x="220" y="500"/>
                    <a:pt x="219" y="502"/>
                    <a:pt x="218" y="506"/>
                  </a:cubicBezTo>
                  <a:cubicBezTo>
                    <a:pt x="214" y="505"/>
                    <a:pt x="210" y="504"/>
                    <a:pt x="207" y="503"/>
                  </a:cubicBezTo>
                  <a:cubicBezTo>
                    <a:pt x="205" y="502"/>
                    <a:pt x="205" y="502"/>
                    <a:pt x="205" y="502"/>
                  </a:cubicBezTo>
                  <a:cubicBezTo>
                    <a:pt x="205" y="502"/>
                    <a:pt x="203" y="511"/>
                    <a:pt x="202" y="514"/>
                  </a:cubicBezTo>
                  <a:cubicBezTo>
                    <a:pt x="200" y="513"/>
                    <a:pt x="195" y="512"/>
                    <a:pt x="191" y="510"/>
                  </a:cubicBezTo>
                  <a:cubicBezTo>
                    <a:pt x="193" y="507"/>
                    <a:pt x="203" y="479"/>
                    <a:pt x="203" y="479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177" y="471"/>
                    <a:pt x="155" y="456"/>
                    <a:pt x="155" y="456"/>
                  </a:cubicBezTo>
                  <a:cubicBezTo>
                    <a:pt x="153" y="455"/>
                    <a:pt x="153" y="455"/>
                    <a:pt x="153" y="455"/>
                  </a:cubicBezTo>
                  <a:cubicBezTo>
                    <a:pt x="145" y="468"/>
                    <a:pt x="145" y="468"/>
                    <a:pt x="145" y="468"/>
                  </a:cubicBezTo>
                  <a:cubicBezTo>
                    <a:pt x="147" y="469"/>
                    <a:pt x="147" y="469"/>
                    <a:pt x="147" y="469"/>
                  </a:cubicBezTo>
                  <a:cubicBezTo>
                    <a:pt x="150" y="470"/>
                    <a:pt x="154" y="474"/>
                    <a:pt x="156" y="475"/>
                  </a:cubicBezTo>
                  <a:cubicBezTo>
                    <a:pt x="156" y="476"/>
                    <a:pt x="154" y="479"/>
                    <a:pt x="153" y="481"/>
                  </a:cubicBezTo>
                  <a:cubicBezTo>
                    <a:pt x="149" y="479"/>
                    <a:pt x="145" y="477"/>
                    <a:pt x="143" y="476"/>
                  </a:cubicBezTo>
                  <a:cubicBezTo>
                    <a:pt x="141" y="474"/>
                    <a:pt x="141" y="474"/>
                    <a:pt x="141" y="474"/>
                  </a:cubicBezTo>
                  <a:cubicBezTo>
                    <a:pt x="141" y="474"/>
                    <a:pt x="136" y="482"/>
                    <a:pt x="135" y="484"/>
                  </a:cubicBezTo>
                  <a:cubicBezTo>
                    <a:pt x="133" y="483"/>
                    <a:pt x="129" y="480"/>
                    <a:pt x="126" y="477"/>
                  </a:cubicBezTo>
                  <a:cubicBezTo>
                    <a:pt x="128" y="474"/>
                    <a:pt x="145" y="450"/>
                    <a:pt x="145" y="450"/>
                  </a:cubicBezTo>
                  <a:cubicBezTo>
                    <a:pt x="143" y="448"/>
                    <a:pt x="143" y="448"/>
                    <a:pt x="143" y="448"/>
                  </a:cubicBezTo>
                  <a:cubicBezTo>
                    <a:pt x="123" y="435"/>
                    <a:pt x="105" y="413"/>
                    <a:pt x="105" y="413"/>
                  </a:cubicBezTo>
                  <a:cubicBezTo>
                    <a:pt x="103" y="411"/>
                    <a:pt x="103" y="411"/>
                    <a:pt x="103" y="411"/>
                  </a:cubicBezTo>
                  <a:cubicBezTo>
                    <a:pt x="92" y="422"/>
                    <a:pt x="92" y="422"/>
                    <a:pt x="92" y="422"/>
                  </a:cubicBezTo>
                  <a:cubicBezTo>
                    <a:pt x="93" y="423"/>
                    <a:pt x="93" y="423"/>
                    <a:pt x="93" y="423"/>
                  </a:cubicBezTo>
                  <a:cubicBezTo>
                    <a:pt x="96" y="425"/>
                    <a:pt x="99" y="430"/>
                    <a:pt x="100" y="432"/>
                  </a:cubicBezTo>
                  <a:cubicBezTo>
                    <a:pt x="100" y="433"/>
                    <a:pt x="98" y="435"/>
                    <a:pt x="95" y="437"/>
                  </a:cubicBezTo>
                  <a:cubicBezTo>
                    <a:pt x="92" y="434"/>
                    <a:pt x="89" y="431"/>
                    <a:pt x="88" y="429"/>
                  </a:cubicBezTo>
                  <a:cubicBezTo>
                    <a:pt x="86" y="427"/>
                    <a:pt x="86" y="427"/>
                    <a:pt x="86" y="427"/>
                  </a:cubicBezTo>
                  <a:cubicBezTo>
                    <a:pt x="86" y="427"/>
                    <a:pt x="79" y="433"/>
                    <a:pt x="77" y="435"/>
                  </a:cubicBezTo>
                  <a:cubicBezTo>
                    <a:pt x="76" y="433"/>
                    <a:pt x="73" y="429"/>
                    <a:pt x="70" y="426"/>
                  </a:cubicBezTo>
                  <a:cubicBezTo>
                    <a:pt x="73" y="424"/>
                    <a:pt x="97" y="404"/>
                    <a:pt x="97" y="404"/>
                  </a:cubicBezTo>
                  <a:cubicBezTo>
                    <a:pt x="96" y="403"/>
                    <a:pt x="96" y="403"/>
                    <a:pt x="96" y="403"/>
                  </a:cubicBezTo>
                  <a:cubicBezTo>
                    <a:pt x="80" y="384"/>
                    <a:pt x="69" y="358"/>
                    <a:pt x="69" y="357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54" y="362"/>
                    <a:pt x="54" y="362"/>
                    <a:pt x="54" y="362"/>
                  </a:cubicBezTo>
                  <a:cubicBezTo>
                    <a:pt x="55" y="364"/>
                    <a:pt x="55" y="364"/>
                    <a:pt x="55" y="364"/>
                  </a:cubicBezTo>
                  <a:cubicBezTo>
                    <a:pt x="57" y="366"/>
                    <a:pt x="59" y="372"/>
                    <a:pt x="60" y="375"/>
                  </a:cubicBezTo>
                  <a:cubicBezTo>
                    <a:pt x="59" y="375"/>
                    <a:pt x="56" y="376"/>
                    <a:pt x="53" y="378"/>
                  </a:cubicBezTo>
                  <a:cubicBezTo>
                    <a:pt x="51" y="374"/>
                    <a:pt x="49" y="370"/>
                    <a:pt x="48" y="368"/>
                  </a:cubicBezTo>
                  <a:cubicBezTo>
                    <a:pt x="48" y="366"/>
                    <a:pt x="48" y="366"/>
                    <a:pt x="48" y="366"/>
                  </a:cubicBezTo>
                  <a:cubicBezTo>
                    <a:pt x="48" y="366"/>
                    <a:pt x="39" y="369"/>
                    <a:pt x="37" y="370"/>
                  </a:cubicBezTo>
                  <a:cubicBezTo>
                    <a:pt x="36" y="368"/>
                    <a:pt x="34" y="364"/>
                    <a:pt x="33" y="360"/>
                  </a:cubicBezTo>
                  <a:cubicBezTo>
                    <a:pt x="36" y="358"/>
                    <a:pt x="65" y="347"/>
                    <a:pt x="65" y="347"/>
                  </a:cubicBezTo>
                  <a:cubicBezTo>
                    <a:pt x="64" y="345"/>
                    <a:pt x="64" y="345"/>
                    <a:pt x="64" y="345"/>
                  </a:cubicBezTo>
                  <a:cubicBezTo>
                    <a:pt x="55" y="322"/>
                    <a:pt x="53" y="295"/>
                    <a:pt x="53" y="295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7"/>
                    <a:pt x="38" y="297"/>
                    <a:pt x="38" y="297"/>
                  </a:cubicBezTo>
                  <a:cubicBezTo>
                    <a:pt x="38" y="299"/>
                    <a:pt x="39" y="304"/>
                    <a:pt x="39" y="307"/>
                  </a:cubicBezTo>
                  <a:cubicBezTo>
                    <a:pt x="39" y="308"/>
                    <a:pt x="39" y="308"/>
                    <a:pt x="39" y="308"/>
                  </a:cubicBezTo>
                  <a:cubicBezTo>
                    <a:pt x="37" y="308"/>
                    <a:pt x="35" y="309"/>
                    <a:pt x="32" y="309"/>
                  </a:cubicBezTo>
                  <a:cubicBezTo>
                    <a:pt x="31" y="305"/>
                    <a:pt x="30" y="301"/>
                    <a:pt x="30" y="298"/>
                  </a:cubicBezTo>
                  <a:cubicBezTo>
                    <a:pt x="30" y="296"/>
                    <a:pt x="30" y="296"/>
                    <a:pt x="30" y="296"/>
                  </a:cubicBezTo>
                  <a:cubicBezTo>
                    <a:pt x="30" y="296"/>
                    <a:pt x="21" y="296"/>
                    <a:pt x="18" y="297"/>
                  </a:cubicBezTo>
                  <a:cubicBezTo>
                    <a:pt x="18" y="295"/>
                    <a:pt x="18" y="292"/>
                    <a:pt x="18" y="288"/>
                  </a:cubicBezTo>
                  <a:cubicBezTo>
                    <a:pt x="18" y="287"/>
                    <a:pt x="18" y="286"/>
                    <a:pt x="18" y="285"/>
                  </a:cubicBezTo>
                  <a:cubicBezTo>
                    <a:pt x="21" y="285"/>
                    <a:pt x="52" y="284"/>
                    <a:pt x="52" y="284"/>
                  </a:cubicBezTo>
                  <a:cubicBezTo>
                    <a:pt x="52" y="281"/>
                    <a:pt x="52" y="281"/>
                    <a:pt x="52" y="281"/>
                  </a:cubicBezTo>
                  <a:cubicBezTo>
                    <a:pt x="51" y="278"/>
                    <a:pt x="51" y="274"/>
                    <a:pt x="51" y="271"/>
                  </a:cubicBezTo>
                  <a:cubicBezTo>
                    <a:pt x="51" y="250"/>
                    <a:pt x="55" y="230"/>
                    <a:pt x="55" y="230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41" y="225"/>
                    <a:pt x="41" y="225"/>
                    <a:pt x="41" y="225"/>
                  </a:cubicBezTo>
                  <a:cubicBezTo>
                    <a:pt x="40" y="227"/>
                    <a:pt x="40" y="227"/>
                    <a:pt x="40" y="227"/>
                  </a:cubicBezTo>
                  <a:cubicBezTo>
                    <a:pt x="40" y="230"/>
                    <a:pt x="39" y="236"/>
                    <a:pt x="38" y="238"/>
                  </a:cubicBezTo>
                  <a:cubicBezTo>
                    <a:pt x="37" y="238"/>
                    <a:pt x="34" y="238"/>
                    <a:pt x="31" y="237"/>
                  </a:cubicBezTo>
                  <a:cubicBezTo>
                    <a:pt x="31" y="233"/>
                    <a:pt x="32" y="229"/>
                    <a:pt x="32" y="226"/>
                  </a:cubicBezTo>
                  <a:cubicBezTo>
                    <a:pt x="33" y="224"/>
                    <a:pt x="33" y="224"/>
                    <a:pt x="33" y="224"/>
                  </a:cubicBezTo>
                  <a:cubicBezTo>
                    <a:pt x="33" y="224"/>
                    <a:pt x="24" y="222"/>
                    <a:pt x="22" y="222"/>
                  </a:cubicBezTo>
                  <a:cubicBezTo>
                    <a:pt x="22" y="219"/>
                    <a:pt x="23" y="215"/>
                    <a:pt x="24" y="211"/>
                  </a:cubicBezTo>
                  <a:cubicBezTo>
                    <a:pt x="28" y="212"/>
                    <a:pt x="57" y="218"/>
                    <a:pt x="57" y="218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63" y="192"/>
                    <a:pt x="77" y="168"/>
                    <a:pt x="77" y="168"/>
                  </a:cubicBezTo>
                  <a:cubicBezTo>
                    <a:pt x="78" y="166"/>
                    <a:pt x="78" y="166"/>
                    <a:pt x="78" y="166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62" y="164"/>
                    <a:pt x="59" y="168"/>
                    <a:pt x="58" y="171"/>
                  </a:cubicBezTo>
                  <a:cubicBezTo>
                    <a:pt x="57" y="170"/>
                    <a:pt x="54" y="169"/>
                    <a:pt x="51" y="168"/>
                  </a:cubicBezTo>
                  <a:cubicBezTo>
                    <a:pt x="53" y="164"/>
                    <a:pt x="55" y="160"/>
                    <a:pt x="56" y="158"/>
                  </a:cubicBezTo>
                  <a:cubicBezTo>
                    <a:pt x="57" y="156"/>
                    <a:pt x="57" y="156"/>
                    <a:pt x="57" y="156"/>
                  </a:cubicBezTo>
                  <a:cubicBezTo>
                    <a:pt x="57" y="156"/>
                    <a:pt x="50" y="151"/>
                    <a:pt x="47" y="150"/>
                  </a:cubicBezTo>
                  <a:cubicBezTo>
                    <a:pt x="49" y="148"/>
                    <a:pt x="51" y="144"/>
                    <a:pt x="53" y="140"/>
                  </a:cubicBezTo>
                  <a:cubicBezTo>
                    <a:pt x="56" y="142"/>
                    <a:pt x="83" y="158"/>
                    <a:pt x="83" y="158"/>
                  </a:cubicBezTo>
                  <a:cubicBezTo>
                    <a:pt x="84" y="156"/>
                    <a:pt x="84" y="156"/>
                    <a:pt x="84" y="156"/>
                  </a:cubicBezTo>
                  <a:cubicBezTo>
                    <a:pt x="96" y="135"/>
                    <a:pt x="116" y="116"/>
                    <a:pt x="116" y="116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4" y="107"/>
                    <a:pt x="99" y="111"/>
                    <a:pt x="97" y="113"/>
                  </a:cubicBezTo>
                  <a:cubicBezTo>
                    <a:pt x="96" y="112"/>
                    <a:pt x="94" y="110"/>
                    <a:pt x="92" y="108"/>
                  </a:cubicBezTo>
                  <a:cubicBezTo>
                    <a:pt x="95" y="105"/>
                    <a:pt x="97" y="102"/>
                    <a:pt x="99" y="100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1" y="98"/>
                    <a:pt x="95" y="92"/>
                    <a:pt x="93" y="90"/>
                  </a:cubicBezTo>
                  <a:cubicBezTo>
                    <a:pt x="95" y="88"/>
                    <a:pt x="98" y="85"/>
                    <a:pt x="101" y="82"/>
                  </a:cubicBezTo>
                  <a:cubicBezTo>
                    <a:pt x="104" y="85"/>
                    <a:pt x="124" y="108"/>
                    <a:pt x="124" y="108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44" y="89"/>
                    <a:pt x="168" y="77"/>
                    <a:pt x="168" y="77"/>
                  </a:cubicBezTo>
                  <a:cubicBezTo>
                    <a:pt x="170" y="76"/>
                    <a:pt x="170" y="76"/>
                    <a:pt x="170" y="76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59" y="65"/>
                    <a:pt x="153" y="67"/>
                    <a:pt x="151" y="68"/>
                  </a:cubicBezTo>
                  <a:cubicBezTo>
                    <a:pt x="150" y="67"/>
                    <a:pt x="149" y="65"/>
                    <a:pt x="147" y="62"/>
                  </a:cubicBezTo>
                  <a:cubicBezTo>
                    <a:pt x="151" y="60"/>
                    <a:pt x="154" y="58"/>
                    <a:pt x="157" y="57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9" y="56"/>
                    <a:pt x="155" y="48"/>
                    <a:pt x="153" y="45"/>
                  </a:cubicBezTo>
                  <a:cubicBezTo>
                    <a:pt x="156" y="44"/>
                    <a:pt x="159" y="42"/>
                    <a:pt x="164" y="41"/>
                  </a:cubicBezTo>
                  <a:cubicBezTo>
                    <a:pt x="165" y="44"/>
                    <a:pt x="178" y="71"/>
                    <a:pt x="178" y="71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203" y="60"/>
                    <a:pt x="230" y="55"/>
                    <a:pt x="231" y="55"/>
                  </a:cubicBezTo>
                  <a:cubicBezTo>
                    <a:pt x="233" y="54"/>
                    <a:pt x="233" y="54"/>
                    <a:pt x="233" y="54"/>
                  </a:cubicBezTo>
                  <a:cubicBezTo>
                    <a:pt x="230" y="39"/>
                    <a:pt x="230" y="39"/>
                    <a:pt x="230" y="39"/>
                  </a:cubicBezTo>
                  <a:cubicBezTo>
                    <a:pt x="227" y="40"/>
                    <a:pt x="227" y="40"/>
                    <a:pt x="227" y="40"/>
                  </a:cubicBezTo>
                  <a:cubicBezTo>
                    <a:pt x="225" y="41"/>
                    <a:pt x="219" y="41"/>
                    <a:pt x="216" y="41"/>
                  </a:cubicBezTo>
                  <a:cubicBezTo>
                    <a:pt x="216" y="40"/>
                    <a:pt x="215" y="38"/>
                    <a:pt x="214" y="35"/>
                  </a:cubicBezTo>
                  <a:cubicBezTo>
                    <a:pt x="219" y="33"/>
                    <a:pt x="223" y="32"/>
                    <a:pt x="225" y="32"/>
                  </a:cubicBezTo>
                  <a:cubicBezTo>
                    <a:pt x="227" y="32"/>
                    <a:pt x="227" y="32"/>
                    <a:pt x="227" y="32"/>
                  </a:cubicBezTo>
                  <a:cubicBezTo>
                    <a:pt x="227" y="32"/>
                    <a:pt x="226" y="23"/>
                    <a:pt x="226" y="20"/>
                  </a:cubicBezTo>
                  <a:cubicBezTo>
                    <a:pt x="228" y="20"/>
                    <a:pt x="232" y="19"/>
                    <a:pt x="237" y="19"/>
                  </a:cubicBezTo>
                  <a:cubicBezTo>
                    <a:pt x="237" y="22"/>
                    <a:pt x="242" y="53"/>
                    <a:pt x="242" y="53"/>
                  </a:cubicBezTo>
                  <a:cubicBezTo>
                    <a:pt x="244" y="52"/>
                    <a:pt x="244" y="52"/>
                    <a:pt x="244" y="52"/>
                  </a:cubicBezTo>
                  <a:cubicBezTo>
                    <a:pt x="268" y="49"/>
                    <a:pt x="296" y="53"/>
                    <a:pt x="296" y="53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297" y="38"/>
                    <a:pt x="297" y="38"/>
                    <a:pt x="297" y="38"/>
                  </a:cubicBezTo>
                  <a:cubicBezTo>
                    <a:pt x="294" y="38"/>
                    <a:pt x="289" y="37"/>
                    <a:pt x="286" y="36"/>
                  </a:cubicBezTo>
                  <a:cubicBezTo>
                    <a:pt x="286" y="35"/>
                    <a:pt x="286" y="32"/>
                    <a:pt x="287" y="29"/>
                  </a:cubicBezTo>
                  <a:cubicBezTo>
                    <a:pt x="291" y="29"/>
                    <a:pt x="295" y="29"/>
                    <a:pt x="298" y="30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300" y="30"/>
                    <a:pt x="301" y="22"/>
                    <a:pt x="302" y="19"/>
                  </a:cubicBezTo>
                  <a:cubicBezTo>
                    <a:pt x="304" y="19"/>
                    <a:pt x="309" y="20"/>
                    <a:pt x="313" y="21"/>
                  </a:cubicBezTo>
                  <a:cubicBezTo>
                    <a:pt x="312" y="24"/>
                    <a:pt x="307" y="54"/>
                    <a:pt x="307" y="54"/>
                  </a:cubicBezTo>
                  <a:cubicBezTo>
                    <a:pt x="309" y="55"/>
                    <a:pt x="309" y="55"/>
                    <a:pt x="309" y="55"/>
                  </a:cubicBezTo>
                  <a:cubicBezTo>
                    <a:pt x="333" y="59"/>
                    <a:pt x="358" y="71"/>
                    <a:pt x="358" y="71"/>
                  </a:cubicBezTo>
                  <a:cubicBezTo>
                    <a:pt x="360" y="72"/>
                    <a:pt x="360" y="72"/>
                    <a:pt x="360" y="72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4" y="57"/>
                    <a:pt x="364" y="57"/>
                    <a:pt x="364" y="57"/>
                  </a:cubicBezTo>
                  <a:cubicBezTo>
                    <a:pt x="361" y="56"/>
                    <a:pt x="356" y="53"/>
                    <a:pt x="354" y="51"/>
                  </a:cubicBezTo>
                  <a:cubicBezTo>
                    <a:pt x="354" y="50"/>
                    <a:pt x="355" y="48"/>
                    <a:pt x="356" y="45"/>
                  </a:cubicBezTo>
                  <a:cubicBezTo>
                    <a:pt x="360" y="46"/>
                    <a:pt x="364" y="48"/>
                    <a:pt x="367" y="49"/>
                  </a:cubicBezTo>
                  <a:cubicBezTo>
                    <a:pt x="369" y="50"/>
                    <a:pt x="369" y="50"/>
                    <a:pt x="369" y="50"/>
                  </a:cubicBezTo>
                  <a:cubicBezTo>
                    <a:pt x="369" y="50"/>
                    <a:pt x="373" y="42"/>
                    <a:pt x="374" y="40"/>
                  </a:cubicBezTo>
                  <a:cubicBezTo>
                    <a:pt x="376" y="41"/>
                    <a:pt x="380" y="42"/>
                    <a:pt x="384" y="45"/>
                  </a:cubicBezTo>
                  <a:cubicBezTo>
                    <a:pt x="382" y="48"/>
                    <a:pt x="368" y="75"/>
                    <a:pt x="368" y="75"/>
                  </a:cubicBezTo>
                  <a:cubicBezTo>
                    <a:pt x="370" y="76"/>
                    <a:pt x="370" y="76"/>
                    <a:pt x="370" y="76"/>
                  </a:cubicBezTo>
                  <a:cubicBezTo>
                    <a:pt x="392" y="87"/>
                    <a:pt x="412" y="106"/>
                    <a:pt x="412" y="10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4" y="96"/>
                    <a:pt x="424" y="96"/>
                    <a:pt x="424" y="96"/>
                  </a:cubicBezTo>
                  <a:cubicBezTo>
                    <a:pt x="422" y="94"/>
                    <a:pt x="422" y="94"/>
                    <a:pt x="422" y="94"/>
                  </a:cubicBezTo>
                  <a:cubicBezTo>
                    <a:pt x="420" y="92"/>
                    <a:pt x="416" y="88"/>
                    <a:pt x="414" y="86"/>
                  </a:cubicBezTo>
                  <a:cubicBezTo>
                    <a:pt x="415" y="85"/>
                    <a:pt x="416" y="83"/>
                    <a:pt x="418" y="81"/>
                  </a:cubicBezTo>
                  <a:cubicBezTo>
                    <a:pt x="422" y="83"/>
                    <a:pt x="425" y="86"/>
                    <a:pt x="427" y="88"/>
                  </a:cubicBezTo>
                  <a:cubicBezTo>
                    <a:pt x="429" y="89"/>
                    <a:pt x="429" y="89"/>
                    <a:pt x="429" y="89"/>
                  </a:cubicBezTo>
                  <a:cubicBezTo>
                    <a:pt x="429" y="89"/>
                    <a:pt x="435" y="83"/>
                    <a:pt x="437" y="81"/>
                  </a:cubicBezTo>
                  <a:cubicBezTo>
                    <a:pt x="438" y="82"/>
                    <a:pt x="442" y="85"/>
                    <a:pt x="445" y="89"/>
                  </a:cubicBezTo>
                  <a:cubicBezTo>
                    <a:pt x="442" y="91"/>
                    <a:pt x="421" y="114"/>
                    <a:pt x="421" y="114"/>
                  </a:cubicBezTo>
                  <a:cubicBezTo>
                    <a:pt x="422" y="115"/>
                    <a:pt x="422" y="115"/>
                    <a:pt x="422" y="115"/>
                  </a:cubicBezTo>
                  <a:cubicBezTo>
                    <a:pt x="441" y="132"/>
                    <a:pt x="455" y="156"/>
                    <a:pt x="455" y="156"/>
                  </a:cubicBezTo>
                  <a:cubicBezTo>
                    <a:pt x="456" y="158"/>
                    <a:pt x="456" y="158"/>
                    <a:pt x="456" y="158"/>
                  </a:cubicBezTo>
                  <a:cubicBezTo>
                    <a:pt x="469" y="149"/>
                    <a:pt x="469" y="149"/>
                    <a:pt x="469" y="149"/>
                  </a:cubicBezTo>
                  <a:cubicBezTo>
                    <a:pt x="468" y="147"/>
                    <a:pt x="468" y="147"/>
                    <a:pt x="468" y="147"/>
                  </a:cubicBezTo>
                  <a:cubicBezTo>
                    <a:pt x="466" y="145"/>
                    <a:pt x="463" y="140"/>
                    <a:pt x="462" y="137"/>
                  </a:cubicBezTo>
                  <a:cubicBezTo>
                    <a:pt x="463" y="137"/>
                    <a:pt x="465" y="135"/>
                    <a:pt x="468" y="133"/>
                  </a:cubicBezTo>
                  <a:cubicBezTo>
                    <a:pt x="470" y="137"/>
                    <a:pt x="473" y="140"/>
                    <a:pt x="474" y="142"/>
                  </a:cubicBezTo>
                  <a:cubicBezTo>
                    <a:pt x="475" y="144"/>
                    <a:pt x="475" y="144"/>
                    <a:pt x="475" y="144"/>
                  </a:cubicBezTo>
                  <a:cubicBezTo>
                    <a:pt x="475" y="144"/>
                    <a:pt x="483" y="140"/>
                    <a:pt x="485" y="138"/>
                  </a:cubicBezTo>
                  <a:cubicBezTo>
                    <a:pt x="486" y="140"/>
                    <a:pt x="489" y="144"/>
                    <a:pt x="491" y="148"/>
                  </a:cubicBezTo>
                  <a:cubicBezTo>
                    <a:pt x="488" y="150"/>
                    <a:pt x="461" y="166"/>
                    <a:pt x="461" y="166"/>
                  </a:cubicBezTo>
                  <a:cubicBezTo>
                    <a:pt x="462" y="167"/>
                    <a:pt x="462" y="167"/>
                    <a:pt x="462" y="167"/>
                  </a:cubicBezTo>
                  <a:cubicBezTo>
                    <a:pt x="475" y="188"/>
                    <a:pt x="482" y="216"/>
                    <a:pt x="482" y="216"/>
                  </a:cubicBezTo>
                  <a:cubicBezTo>
                    <a:pt x="482" y="218"/>
                    <a:pt x="482" y="218"/>
                    <a:pt x="482" y="218"/>
                  </a:cubicBezTo>
                  <a:cubicBezTo>
                    <a:pt x="497" y="214"/>
                    <a:pt x="497" y="214"/>
                    <a:pt x="497" y="214"/>
                  </a:cubicBezTo>
                  <a:cubicBezTo>
                    <a:pt x="496" y="212"/>
                    <a:pt x="496" y="212"/>
                    <a:pt x="496" y="212"/>
                  </a:cubicBezTo>
                  <a:cubicBezTo>
                    <a:pt x="495" y="209"/>
                    <a:pt x="494" y="203"/>
                    <a:pt x="494" y="200"/>
                  </a:cubicBezTo>
                  <a:cubicBezTo>
                    <a:pt x="495" y="200"/>
                    <a:pt x="497" y="199"/>
                    <a:pt x="500" y="198"/>
                  </a:cubicBezTo>
                  <a:cubicBezTo>
                    <a:pt x="502" y="202"/>
                    <a:pt x="503" y="206"/>
                    <a:pt x="504" y="209"/>
                  </a:cubicBezTo>
                  <a:cubicBezTo>
                    <a:pt x="504" y="211"/>
                    <a:pt x="504" y="211"/>
                    <a:pt x="504" y="211"/>
                  </a:cubicBezTo>
                  <a:cubicBezTo>
                    <a:pt x="504" y="211"/>
                    <a:pt x="513" y="209"/>
                    <a:pt x="516" y="208"/>
                  </a:cubicBezTo>
                  <a:cubicBezTo>
                    <a:pt x="516" y="210"/>
                    <a:pt x="518" y="215"/>
                    <a:pt x="518" y="219"/>
                  </a:cubicBezTo>
                  <a:cubicBezTo>
                    <a:pt x="515" y="220"/>
                    <a:pt x="484" y="227"/>
                    <a:pt x="484" y="227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8" y="243"/>
                    <a:pt x="489" y="259"/>
                    <a:pt x="489" y="269"/>
                  </a:cubicBezTo>
                  <a:cubicBezTo>
                    <a:pt x="489" y="276"/>
                    <a:pt x="489" y="280"/>
                    <a:pt x="489" y="280"/>
                  </a:cubicBezTo>
                  <a:cubicBezTo>
                    <a:pt x="489" y="283"/>
                    <a:pt x="489" y="283"/>
                    <a:pt x="489" y="283"/>
                  </a:cubicBezTo>
                  <a:cubicBezTo>
                    <a:pt x="504" y="283"/>
                    <a:pt x="504" y="283"/>
                    <a:pt x="504" y="283"/>
                  </a:cubicBezTo>
                  <a:cubicBezTo>
                    <a:pt x="504" y="280"/>
                    <a:pt x="504" y="280"/>
                    <a:pt x="504" y="280"/>
                  </a:cubicBezTo>
                  <a:cubicBezTo>
                    <a:pt x="504" y="280"/>
                    <a:pt x="504" y="280"/>
                    <a:pt x="504" y="279"/>
                  </a:cubicBezTo>
                  <a:cubicBezTo>
                    <a:pt x="504" y="276"/>
                    <a:pt x="504" y="271"/>
                    <a:pt x="505" y="269"/>
                  </a:cubicBezTo>
                  <a:cubicBezTo>
                    <a:pt x="506" y="269"/>
                    <a:pt x="508" y="269"/>
                    <a:pt x="512" y="269"/>
                  </a:cubicBezTo>
                  <a:cubicBezTo>
                    <a:pt x="512" y="272"/>
                    <a:pt x="512" y="275"/>
                    <a:pt x="512" y="277"/>
                  </a:cubicBezTo>
                  <a:cubicBezTo>
                    <a:pt x="512" y="278"/>
                    <a:pt x="512" y="279"/>
                    <a:pt x="512" y="280"/>
                  </a:cubicBezTo>
                  <a:cubicBezTo>
                    <a:pt x="512" y="282"/>
                    <a:pt x="512" y="282"/>
                    <a:pt x="512" y="282"/>
                  </a:cubicBezTo>
                  <a:cubicBezTo>
                    <a:pt x="512" y="282"/>
                    <a:pt x="521" y="283"/>
                    <a:pt x="523" y="283"/>
                  </a:cubicBezTo>
                  <a:cubicBezTo>
                    <a:pt x="523" y="283"/>
                    <a:pt x="523" y="283"/>
                    <a:pt x="523" y="284"/>
                  </a:cubicBezTo>
                  <a:cubicBezTo>
                    <a:pt x="523" y="287"/>
                    <a:pt x="523" y="290"/>
                    <a:pt x="523" y="294"/>
                  </a:cubicBezTo>
                  <a:cubicBezTo>
                    <a:pt x="519" y="294"/>
                    <a:pt x="488" y="291"/>
                    <a:pt x="488" y="291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6" y="318"/>
                    <a:pt x="476" y="344"/>
                    <a:pt x="476" y="344"/>
                  </a:cubicBezTo>
                  <a:cubicBezTo>
                    <a:pt x="475" y="346"/>
                    <a:pt x="475" y="346"/>
                    <a:pt x="475" y="346"/>
                  </a:cubicBezTo>
                  <a:cubicBezTo>
                    <a:pt x="490" y="351"/>
                    <a:pt x="490" y="351"/>
                    <a:pt x="490" y="351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346"/>
                    <a:pt x="494" y="341"/>
                    <a:pt x="495" y="338"/>
                  </a:cubicBezTo>
                  <a:cubicBezTo>
                    <a:pt x="496" y="339"/>
                    <a:pt x="499" y="339"/>
                    <a:pt x="502" y="340"/>
                  </a:cubicBezTo>
                  <a:cubicBezTo>
                    <a:pt x="501" y="344"/>
                    <a:pt x="500" y="349"/>
                    <a:pt x="499" y="351"/>
                  </a:cubicBezTo>
                  <a:cubicBezTo>
                    <a:pt x="498" y="353"/>
                    <a:pt x="498" y="353"/>
                    <a:pt x="498" y="353"/>
                  </a:cubicBezTo>
                  <a:cubicBezTo>
                    <a:pt x="498" y="353"/>
                    <a:pt x="506" y="356"/>
                    <a:pt x="509" y="357"/>
                  </a:cubicBezTo>
                  <a:cubicBezTo>
                    <a:pt x="508" y="359"/>
                    <a:pt x="506" y="364"/>
                    <a:pt x="504" y="368"/>
                  </a:cubicBezTo>
                  <a:cubicBezTo>
                    <a:pt x="501" y="366"/>
                    <a:pt x="472" y="354"/>
                    <a:pt x="472" y="354"/>
                  </a:cubicBezTo>
                  <a:cubicBezTo>
                    <a:pt x="472" y="354"/>
                    <a:pt x="472" y="358"/>
                    <a:pt x="472" y="358"/>
                  </a:cubicBezTo>
                  <a:cubicBezTo>
                    <a:pt x="462" y="381"/>
                    <a:pt x="445" y="402"/>
                    <a:pt x="445" y="402"/>
                  </a:cubicBezTo>
                  <a:cubicBezTo>
                    <a:pt x="444" y="404"/>
                    <a:pt x="444" y="404"/>
                    <a:pt x="444" y="404"/>
                  </a:cubicBezTo>
                  <a:cubicBezTo>
                    <a:pt x="456" y="413"/>
                    <a:pt x="456" y="413"/>
                    <a:pt x="456" y="413"/>
                  </a:cubicBezTo>
                  <a:cubicBezTo>
                    <a:pt x="457" y="411"/>
                    <a:pt x="457" y="411"/>
                    <a:pt x="457" y="411"/>
                  </a:cubicBezTo>
                  <a:cubicBezTo>
                    <a:pt x="459" y="409"/>
                    <a:pt x="463" y="405"/>
                    <a:pt x="465" y="402"/>
                  </a:cubicBezTo>
                  <a:cubicBezTo>
                    <a:pt x="466" y="403"/>
                    <a:pt x="468" y="405"/>
                    <a:pt x="470" y="407"/>
                  </a:cubicBezTo>
                  <a:cubicBezTo>
                    <a:pt x="468" y="410"/>
                    <a:pt x="466" y="414"/>
                    <a:pt x="464" y="416"/>
                  </a:cubicBezTo>
                  <a:cubicBezTo>
                    <a:pt x="463" y="417"/>
                    <a:pt x="463" y="417"/>
                    <a:pt x="463" y="417"/>
                  </a:cubicBezTo>
                  <a:cubicBezTo>
                    <a:pt x="463" y="417"/>
                    <a:pt x="469" y="423"/>
                    <a:pt x="472" y="425"/>
                  </a:cubicBezTo>
                  <a:cubicBezTo>
                    <a:pt x="470" y="427"/>
                    <a:pt x="468" y="430"/>
                    <a:pt x="464" y="433"/>
                  </a:cubicBezTo>
                  <a:cubicBezTo>
                    <a:pt x="462" y="431"/>
                    <a:pt x="438" y="411"/>
                    <a:pt x="438" y="411"/>
                  </a:cubicBezTo>
                  <a:cubicBezTo>
                    <a:pt x="436" y="413"/>
                    <a:pt x="436" y="413"/>
                    <a:pt x="436" y="413"/>
                  </a:cubicBezTo>
                  <a:cubicBezTo>
                    <a:pt x="421" y="432"/>
                    <a:pt x="398" y="447"/>
                    <a:pt x="398" y="448"/>
                  </a:cubicBezTo>
                  <a:cubicBezTo>
                    <a:pt x="396" y="449"/>
                    <a:pt x="396" y="449"/>
                    <a:pt x="396" y="449"/>
                  </a:cubicBezTo>
                  <a:cubicBezTo>
                    <a:pt x="405" y="461"/>
                    <a:pt x="405" y="461"/>
                    <a:pt x="405" y="461"/>
                  </a:cubicBezTo>
                  <a:cubicBezTo>
                    <a:pt x="407" y="460"/>
                    <a:pt x="407" y="460"/>
                    <a:pt x="407" y="460"/>
                  </a:cubicBezTo>
                  <a:cubicBezTo>
                    <a:pt x="409" y="458"/>
                    <a:pt x="414" y="455"/>
                    <a:pt x="416" y="453"/>
                  </a:cubicBezTo>
                  <a:cubicBezTo>
                    <a:pt x="417" y="454"/>
                    <a:pt x="419" y="456"/>
                    <a:pt x="421" y="459"/>
                  </a:cubicBezTo>
                  <a:cubicBezTo>
                    <a:pt x="417" y="462"/>
                    <a:pt x="414" y="464"/>
                    <a:pt x="412" y="466"/>
                  </a:cubicBezTo>
                  <a:cubicBezTo>
                    <a:pt x="410" y="467"/>
                    <a:pt x="410" y="467"/>
                    <a:pt x="410" y="467"/>
                  </a:cubicBezTo>
                  <a:cubicBezTo>
                    <a:pt x="410" y="467"/>
                    <a:pt x="415" y="474"/>
                    <a:pt x="417" y="477"/>
                  </a:cubicBezTo>
                  <a:cubicBezTo>
                    <a:pt x="415" y="478"/>
                    <a:pt x="411" y="481"/>
                    <a:pt x="407" y="483"/>
                  </a:cubicBezTo>
                  <a:cubicBezTo>
                    <a:pt x="405" y="480"/>
                    <a:pt x="389" y="454"/>
                    <a:pt x="389" y="454"/>
                  </a:cubicBezTo>
                  <a:cubicBezTo>
                    <a:pt x="387" y="455"/>
                    <a:pt x="387" y="455"/>
                    <a:pt x="387" y="455"/>
                  </a:cubicBezTo>
                  <a:cubicBezTo>
                    <a:pt x="367" y="469"/>
                    <a:pt x="341" y="477"/>
                    <a:pt x="341" y="477"/>
                  </a:cubicBezTo>
                  <a:cubicBezTo>
                    <a:pt x="338" y="478"/>
                    <a:pt x="338" y="478"/>
                    <a:pt x="338" y="478"/>
                  </a:cubicBezTo>
                  <a:cubicBezTo>
                    <a:pt x="344" y="492"/>
                    <a:pt x="344" y="492"/>
                    <a:pt x="344" y="492"/>
                  </a:cubicBezTo>
                  <a:cubicBezTo>
                    <a:pt x="346" y="492"/>
                    <a:pt x="346" y="492"/>
                    <a:pt x="346" y="492"/>
                  </a:cubicBezTo>
                  <a:cubicBezTo>
                    <a:pt x="348" y="490"/>
                    <a:pt x="354" y="489"/>
                    <a:pt x="357" y="488"/>
                  </a:cubicBezTo>
                  <a:cubicBezTo>
                    <a:pt x="357" y="489"/>
                    <a:pt x="358" y="492"/>
                    <a:pt x="359" y="495"/>
                  </a:cubicBezTo>
                  <a:cubicBezTo>
                    <a:pt x="355" y="497"/>
                    <a:pt x="351" y="498"/>
                    <a:pt x="349" y="499"/>
                  </a:cubicBezTo>
                  <a:cubicBezTo>
                    <a:pt x="347" y="500"/>
                    <a:pt x="347" y="500"/>
                    <a:pt x="347" y="500"/>
                  </a:cubicBezTo>
                  <a:cubicBezTo>
                    <a:pt x="347" y="500"/>
                    <a:pt x="349" y="508"/>
                    <a:pt x="350" y="511"/>
                  </a:cubicBezTo>
                  <a:cubicBezTo>
                    <a:pt x="348" y="512"/>
                    <a:pt x="344" y="513"/>
                    <a:pt x="339" y="514"/>
                  </a:cubicBezTo>
                  <a:cubicBezTo>
                    <a:pt x="338" y="510"/>
                    <a:pt x="330" y="481"/>
                    <a:pt x="330" y="481"/>
                  </a:cubicBezTo>
                  <a:cubicBezTo>
                    <a:pt x="328" y="482"/>
                    <a:pt x="328" y="482"/>
                    <a:pt x="328" y="482"/>
                  </a:cubicBezTo>
                  <a:cubicBezTo>
                    <a:pt x="305" y="489"/>
                    <a:pt x="277" y="489"/>
                    <a:pt x="277" y="489"/>
                  </a:cubicBezTo>
                  <a:cubicBezTo>
                    <a:pt x="275" y="489"/>
                    <a:pt x="275" y="489"/>
                    <a:pt x="275" y="489"/>
                  </a:cubicBezTo>
                  <a:cubicBezTo>
                    <a:pt x="275" y="505"/>
                    <a:pt x="275" y="505"/>
                    <a:pt x="275" y="505"/>
                  </a:cubicBezTo>
                  <a:cubicBezTo>
                    <a:pt x="277" y="504"/>
                    <a:pt x="277" y="504"/>
                    <a:pt x="277" y="504"/>
                  </a:cubicBezTo>
                  <a:cubicBezTo>
                    <a:pt x="280" y="504"/>
                    <a:pt x="286" y="504"/>
                    <a:pt x="289" y="505"/>
                  </a:cubicBezTo>
                  <a:cubicBezTo>
                    <a:pt x="289" y="506"/>
                    <a:pt x="289" y="508"/>
                    <a:pt x="289" y="512"/>
                  </a:cubicBezTo>
                  <a:cubicBezTo>
                    <a:pt x="285" y="512"/>
                    <a:pt x="281" y="513"/>
                    <a:pt x="278" y="512"/>
                  </a:cubicBezTo>
                  <a:cubicBezTo>
                    <a:pt x="276" y="512"/>
                    <a:pt x="276" y="512"/>
                    <a:pt x="276" y="512"/>
                  </a:cubicBezTo>
                  <a:cubicBezTo>
                    <a:pt x="276" y="512"/>
                    <a:pt x="276" y="521"/>
                    <a:pt x="276" y="524"/>
                  </a:cubicBezTo>
                  <a:cubicBezTo>
                    <a:pt x="274" y="524"/>
                    <a:pt x="269" y="524"/>
                    <a:pt x="265" y="524"/>
                  </a:cubicBezTo>
                  <a:cubicBezTo>
                    <a:pt x="265" y="524"/>
                    <a:pt x="265" y="524"/>
                    <a:pt x="265" y="524"/>
                  </a:cubicBezTo>
                  <a:close/>
                  <a:moveTo>
                    <a:pt x="424" y="456"/>
                  </a:moveTo>
                  <a:cubicBezTo>
                    <a:pt x="421" y="453"/>
                    <a:pt x="417" y="448"/>
                    <a:pt x="417" y="448"/>
                  </a:cubicBezTo>
                  <a:cubicBezTo>
                    <a:pt x="416" y="449"/>
                    <a:pt x="416" y="449"/>
                    <a:pt x="416" y="449"/>
                  </a:cubicBezTo>
                  <a:cubicBezTo>
                    <a:pt x="416" y="449"/>
                    <a:pt x="410" y="452"/>
                    <a:pt x="406" y="455"/>
                  </a:cubicBezTo>
                  <a:cubicBezTo>
                    <a:pt x="404" y="453"/>
                    <a:pt x="403" y="452"/>
                    <a:pt x="402" y="450"/>
                  </a:cubicBezTo>
                  <a:cubicBezTo>
                    <a:pt x="408" y="446"/>
                    <a:pt x="425" y="433"/>
                    <a:pt x="438" y="417"/>
                  </a:cubicBezTo>
                  <a:cubicBezTo>
                    <a:pt x="441" y="419"/>
                    <a:pt x="464" y="439"/>
                    <a:pt x="464" y="439"/>
                  </a:cubicBezTo>
                  <a:cubicBezTo>
                    <a:pt x="466" y="438"/>
                    <a:pt x="466" y="438"/>
                    <a:pt x="466" y="438"/>
                  </a:cubicBezTo>
                  <a:cubicBezTo>
                    <a:pt x="472" y="433"/>
                    <a:pt x="476" y="426"/>
                    <a:pt x="476" y="425"/>
                  </a:cubicBezTo>
                  <a:cubicBezTo>
                    <a:pt x="477" y="424"/>
                    <a:pt x="477" y="424"/>
                    <a:pt x="477" y="424"/>
                  </a:cubicBezTo>
                  <a:cubicBezTo>
                    <a:pt x="477" y="424"/>
                    <a:pt x="471" y="418"/>
                    <a:pt x="469" y="417"/>
                  </a:cubicBezTo>
                  <a:cubicBezTo>
                    <a:pt x="470" y="415"/>
                    <a:pt x="472" y="412"/>
                    <a:pt x="474" y="409"/>
                  </a:cubicBezTo>
                  <a:cubicBezTo>
                    <a:pt x="477" y="411"/>
                    <a:pt x="483" y="415"/>
                    <a:pt x="483" y="415"/>
                  </a:cubicBezTo>
                  <a:cubicBezTo>
                    <a:pt x="484" y="413"/>
                    <a:pt x="484" y="413"/>
                    <a:pt x="484" y="413"/>
                  </a:cubicBezTo>
                  <a:cubicBezTo>
                    <a:pt x="486" y="410"/>
                    <a:pt x="490" y="404"/>
                    <a:pt x="492" y="402"/>
                  </a:cubicBezTo>
                  <a:cubicBezTo>
                    <a:pt x="493" y="403"/>
                    <a:pt x="496" y="404"/>
                    <a:pt x="498" y="405"/>
                  </a:cubicBezTo>
                  <a:cubicBezTo>
                    <a:pt x="485" y="428"/>
                    <a:pt x="467" y="447"/>
                    <a:pt x="462" y="452"/>
                  </a:cubicBezTo>
                  <a:cubicBezTo>
                    <a:pt x="456" y="446"/>
                    <a:pt x="439" y="431"/>
                    <a:pt x="439" y="430"/>
                  </a:cubicBezTo>
                  <a:cubicBezTo>
                    <a:pt x="437" y="428"/>
                    <a:pt x="437" y="428"/>
                    <a:pt x="437" y="428"/>
                  </a:cubicBezTo>
                  <a:cubicBezTo>
                    <a:pt x="435" y="430"/>
                    <a:pt x="435" y="430"/>
                    <a:pt x="435" y="430"/>
                  </a:cubicBezTo>
                  <a:cubicBezTo>
                    <a:pt x="433" y="433"/>
                    <a:pt x="426" y="439"/>
                    <a:pt x="425" y="439"/>
                  </a:cubicBezTo>
                  <a:cubicBezTo>
                    <a:pt x="424" y="441"/>
                    <a:pt x="424" y="441"/>
                    <a:pt x="424" y="441"/>
                  </a:cubicBezTo>
                  <a:cubicBezTo>
                    <a:pt x="424" y="441"/>
                    <a:pt x="430" y="447"/>
                    <a:pt x="432" y="448"/>
                  </a:cubicBezTo>
                  <a:cubicBezTo>
                    <a:pt x="430" y="450"/>
                    <a:pt x="427" y="453"/>
                    <a:pt x="424" y="456"/>
                  </a:cubicBezTo>
                  <a:cubicBezTo>
                    <a:pt x="424" y="456"/>
                    <a:pt x="424" y="456"/>
                    <a:pt x="424" y="456"/>
                  </a:cubicBezTo>
                  <a:close/>
                  <a:moveTo>
                    <a:pt x="463" y="398"/>
                  </a:moveTo>
                  <a:cubicBezTo>
                    <a:pt x="463" y="398"/>
                    <a:pt x="458" y="403"/>
                    <a:pt x="455" y="407"/>
                  </a:cubicBezTo>
                  <a:cubicBezTo>
                    <a:pt x="453" y="406"/>
                    <a:pt x="451" y="404"/>
                    <a:pt x="450" y="403"/>
                  </a:cubicBezTo>
                  <a:cubicBezTo>
                    <a:pt x="454" y="398"/>
                    <a:pt x="467" y="380"/>
                    <a:pt x="476" y="361"/>
                  </a:cubicBezTo>
                  <a:cubicBezTo>
                    <a:pt x="479" y="362"/>
                    <a:pt x="506" y="373"/>
                    <a:pt x="506" y="373"/>
                  </a:cubicBezTo>
                  <a:cubicBezTo>
                    <a:pt x="507" y="371"/>
                    <a:pt x="507" y="371"/>
                    <a:pt x="507" y="371"/>
                  </a:cubicBezTo>
                  <a:cubicBezTo>
                    <a:pt x="511" y="365"/>
                    <a:pt x="513" y="357"/>
                    <a:pt x="513" y="356"/>
                  </a:cubicBezTo>
                  <a:cubicBezTo>
                    <a:pt x="514" y="354"/>
                    <a:pt x="514" y="354"/>
                    <a:pt x="514" y="354"/>
                  </a:cubicBezTo>
                  <a:cubicBezTo>
                    <a:pt x="514" y="354"/>
                    <a:pt x="506" y="351"/>
                    <a:pt x="503" y="351"/>
                  </a:cubicBezTo>
                  <a:cubicBezTo>
                    <a:pt x="504" y="348"/>
                    <a:pt x="505" y="345"/>
                    <a:pt x="506" y="341"/>
                  </a:cubicBezTo>
                  <a:cubicBezTo>
                    <a:pt x="510" y="343"/>
                    <a:pt x="516" y="345"/>
                    <a:pt x="516" y="345"/>
                  </a:cubicBezTo>
                  <a:cubicBezTo>
                    <a:pt x="517" y="342"/>
                    <a:pt x="517" y="342"/>
                    <a:pt x="517" y="342"/>
                  </a:cubicBezTo>
                  <a:cubicBezTo>
                    <a:pt x="518" y="339"/>
                    <a:pt x="519" y="332"/>
                    <a:pt x="520" y="329"/>
                  </a:cubicBezTo>
                  <a:cubicBezTo>
                    <a:pt x="522" y="329"/>
                    <a:pt x="525" y="330"/>
                    <a:pt x="527" y="330"/>
                  </a:cubicBezTo>
                  <a:cubicBezTo>
                    <a:pt x="523" y="356"/>
                    <a:pt x="511" y="380"/>
                    <a:pt x="508" y="387"/>
                  </a:cubicBezTo>
                  <a:cubicBezTo>
                    <a:pt x="501" y="383"/>
                    <a:pt x="482" y="375"/>
                    <a:pt x="479" y="374"/>
                  </a:cubicBezTo>
                  <a:cubicBezTo>
                    <a:pt x="478" y="373"/>
                    <a:pt x="478" y="373"/>
                    <a:pt x="478" y="373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5" y="378"/>
                    <a:pt x="470" y="386"/>
                    <a:pt x="470" y="386"/>
                  </a:cubicBezTo>
                  <a:cubicBezTo>
                    <a:pt x="468" y="388"/>
                    <a:pt x="468" y="388"/>
                    <a:pt x="468" y="388"/>
                  </a:cubicBezTo>
                  <a:cubicBezTo>
                    <a:pt x="468" y="388"/>
                    <a:pt x="476" y="392"/>
                    <a:pt x="478" y="393"/>
                  </a:cubicBezTo>
                  <a:cubicBezTo>
                    <a:pt x="477" y="396"/>
                    <a:pt x="475" y="399"/>
                    <a:pt x="473" y="403"/>
                  </a:cubicBezTo>
                  <a:cubicBezTo>
                    <a:pt x="469" y="400"/>
                    <a:pt x="464" y="397"/>
                    <a:pt x="464" y="397"/>
                  </a:cubicBezTo>
                  <a:cubicBezTo>
                    <a:pt x="463" y="398"/>
                    <a:pt x="463" y="398"/>
                    <a:pt x="463" y="398"/>
                  </a:cubicBezTo>
                  <a:close/>
                  <a:moveTo>
                    <a:pt x="42" y="402"/>
                  </a:moveTo>
                  <a:cubicBezTo>
                    <a:pt x="27" y="381"/>
                    <a:pt x="19" y="356"/>
                    <a:pt x="17" y="349"/>
                  </a:cubicBezTo>
                  <a:cubicBezTo>
                    <a:pt x="25" y="346"/>
                    <a:pt x="47" y="339"/>
                    <a:pt x="48" y="339"/>
                  </a:cubicBezTo>
                  <a:cubicBezTo>
                    <a:pt x="50" y="338"/>
                    <a:pt x="50" y="338"/>
                    <a:pt x="50" y="338"/>
                  </a:cubicBezTo>
                  <a:cubicBezTo>
                    <a:pt x="49" y="336"/>
                    <a:pt x="49" y="336"/>
                    <a:pt x="49" y="336"/>
                  </a:cubicBezTo>
                  <a:cubicBezTo>
                    <a:pt x="48" y="332"/>
                    <a:pt x="46" y="323"/>
                    <a:pt x="46" y="323"/>
                  </a:cubicBezTo>
                  <a:cubicBezTo>
                    <a:pt x="46" y="321"/>
                    <a:pt x="46" y="321"/>
                    <a:pt x="46" y="321"/>
                  </a:cubicBezTo>
                  <a:cubicBezTo>
                    <a:pt x="46" y="321"/>
                    <a:pt x="38" y="323"/>
                    <a:pt x="35" y="324"/>
                  </a:cubicBezTo>
                  <a:cubicBezTo>
                    <a:pt x="34" y="322"/>
                    <a:pt x="33" y="318"/>
                    <a:pt x="32" y="313"/>
                  </a:cubicBezTo>
                  <a:cubicBezTo>
                    <a:pt x="37" y="313"/>
                    <a:pt x="43" y="312"/>
                    <a:pt x="43" y="312"/>
                  </a:cubicBezTo>
                  <a:cubicBezTo>
                    <a:pt x="43" y="310"/>
                    <a:pt x="43" y="310"/>
                    <a:pt x="43" y="310"/>
                  </a:cubicBezTo>
                  <a:cubicBezTo>
                    <a:pt x="43" y="310"/>
                    <a:pt x="43" y="309"/>
                    <a:pt x="43" y="307"/>
                  </a:cubicBezTo>
                  <a:cubicBezTo>
                    <a:pt x="43" y="305"/>
                    <a:pt x="43" y="301"/>
                    <a:pt x="43" y="298"/>
                  </a:cubicBezTo>
                  <a:cubicBezTo>
                    <a:pt x="45" y="298"/>
                    <a:pt x="47" y="297"/>
                    <a:pt x="49" y="297"/>
                  </a:cubicBezTo>
                  <a:cubicBezTo>
                    <a:pt x="50" y="304"/>
                    <a:pt x="52" y="325"/>
                    <a:pt x="59" y="345"/>
                  </a:cubicBezTo>
                  <a:cubicBezTo>
                    <a:pt x="56" y="346"/>
                    <a:pt x="28" y="357"/>
                    <a:pt x="28" y="357"/>
                  </a:cubicBezTo>
                  <a:cubicBezTo>
                    <a:pt x="28" y="359"/>
                    <a:pt x="28" y="359"/>
                    <a:pt x="28" y="359"/>
                  </a:cubicBezTo>
                  <a:cubicBezTo>
                    <a:pt x="30" y="367"/>
                    <a:pt x="34" y="374"/>
                    <a:pt x="34" y="374"/>
                  </a:cubicBezTo>
                  <a:cubicBezTo>
                    <a:pt x="35" y="376"/>
                    <a:pt x="35" y="376"/>
                    <a:pt x="35" y="376"/>
                  </a:cubicBezTo>
                  <a:cubicBezTo>
                    <a:pt x="35" y="376"/>
                    <a:pt x="43" y="372"/>
                    <a:pt x="45" y="371"/>
                  </a:cubicBezTo>
                  <a:cubicBezTo>
                    <a:pt x="46" y="374"/>
                    <a:pt x="48" y="377"/>
                    <a:pt x="50" y="380"/>
                  </a:cubicBezTo>
                  <a:cubicBezTo>
                    <a:pt x="46" y="382"/>
                    <a:pt x="40" y="385"/>
                    <a:pt x="40" y="385"/>
                  </a:cubicBezTo>
                  <a:cubicBezTo>
                    <a:pt x="41" y="387"/>
                    <a:pt x="41" y="387"/>
                    <a:pt x="41" y="387"/>
                  </a:cubicBezTo>
                  <a:cubicBezTo>
                    <a:pt x="43" y="390"/>
                    <a:pt x="46" y="396"/>
                    <a:pt x="48" y="399"/>
                  </a:cubicBezTo>
                  <a:cubicBezTo>
                    <a:pt x="46" y="400"/>
                    <a:pt x="44" y="401"/>
                    <a:pt x="42" y="402"/>
                  </a:cubicBezTo>
                  <a:cubicBezTo>
                    <a:pt x="42" y="402"/>
                    <a:pt x="42" y="402"/>
                    <a:pt x="42" y="402"/>
                  </a:cubicBezTo>
                  <a:close/>
                  <a:moveTo>
                    <a:pt x="492" y="335"/>
                  </a:moveTo>
                  <a:cubicBezTo>
                    <a:pt x="492" y="335"/>
                    <a:pt x="489" y="341"/>
                    <a:pt x="487" y="346"/>
                  </a:cubicBezTo>
                  <a:cubicBezTo>
                    <a:pt x="485" y="345"/>
                    <a:pt x="483" y="344"/>
                    <a:pt x="481" y="344"/>
                  </a:cubicBezTo>
                  <a:cubicBezTo>
                    <a:pt x="483" y="337"/>
                    <a:pt x="490" y="317"/>
                    <a:pt x="492" y="296"/>
                  </a:cubicBezTo>
                  <a:cubicBezTo>
                    <a:pt x="496" y="296"/>
                    <a:pt x="526" y="299"/>
                    <a:pt x="526" y="299"/>
                  </a:cubicBezTo>
                  <a:cubicBezTo>
                    <a:pt x="526" y="297"/>
                    <a:pt x="526" y="297"/>
                    <a:pt x="526" y="297"/>
                  </a:cubicBezTo>
                  <a:cubicBezTo>
                    <a:pt x="527" y="292"/>
                    <a:pt x="528" y="287"/>
                    <a:pt x="528" y="284"/>
                  </a:cubicBezTo>
                  <a:cubicBezTo>
                    <a:pt x="528" y="282"/>
                    <a:pt x="528" y="281"/>
                    <a:pt x="528" y="280"/>
                  </a:cubicBezTo>
                  <a:cubicBezTo>
                    <a:pt x="527" y="279"/>
                    <a:pt x="527" y="279"/>
                    <a:pt x="527" y="279"/>
                  </a:cubicBezTo>
                  <a:cubicBezTo>
                    <a:pt x="527" y="279"/>
                    <a:pt x="519" y="278"/>
                    <a:pt x="516" y="278"/>
                  </a:cubicBezTo>
                  <a:cubicBezTo>
                    <a:pt x="516" y="278"/>
                    <a:pt x="516" y="277"/>
                    <a:pt x="516" y="277"/>
                  </a:cubicBezTo>
                  <a:cubicBezTo>
                    <a:pt x="516" y="275"/>
                    <a:pt x="516" y="272"/>
                    <a:pt x="516" y="269"/>
                  </a:cubicBezTo>
                  <a:cubicBezTo>
                    <a:pt x="520" y="269"/>
                    <a:pt x="527" y="268"/>
                    <a:pt x="527" y="268"/>
                  </a:cubicBezTo>
                  <a:cubicBezTo>
                    <a:pt x="527" y="266"/>
                    <a:pt x="527" y="266"/>
                    <a:pt x="527" y="266"/>
                  </a:cubicBezTo>
                  <a:cubicBezTo>
                    <a:pt x="526" y="262"/>
                    <a:pt x="526" y="256"/>
                    <a:pt x="526" y="252"/>
                  </a:cubicBezTo>
                  <a:cubicBezTo>
                    <a:pt x="528" y="252"/>
                    <a:pt x="530" y="252"/>
                    <a:pt x="533" y="252"/>
                  </a:cubicBezTo>
                  <a:cubicBezTo>
                    <a:pt x="534" y="260"/>
                    <a:pt x="534" y="268"/>
                    <a:pt x="534" y="276"/>
                  </a:cubicBezTo>
                  <a:cubicBezTo>
                    <a:pt x="534" y="292"/>
                    <a:pt x="532" y="306"/>
                    <a:pt x="532" y="310"/>
                  </a:cubicBezTo>
                  <a:cubicBezTo>
                    <a:pt x="524" y="309"/>
                    <a:pt x="501" y="306"/>
                    <a:pt x="500" y="306"/>
                  </a:cubicBezTo>
                  <a:cubicBezTo>
                    <a:pt x="498" y="306"/>
                    <a:pt x="498" y="306"/>
                    <a:pt x="498" y="306"/>
                  </a:cubicBezTo>
                  <a:cubicBezTo>
                    <a:pt x="497" y="308"/>
                    <a:pt x="497" y="308"/>
                    <a:pt x="497" y="308"/>
                  </a:cubicBezTo>
                  <a:cubicBezTo>
                    <a:pt x="497" y="312"/>
                    <a:pt x="494" y="321"/>
                    <a:pt x="494" y="321"/>
                  </a:cubicBezTo>
                  <a:cubicBezTo>
                    <a:pt x="494" y="324"/>
                    <a:pt x="494" y="324"/>
                    <a:pt x="494" y="324"/>
                  </a:cubicBezTo>
                  <a:cubicBezTo>
                    <a:pt x="494" y="324"/>
                    <a:pt x="502" y="325"/>
                    <a:pt x="505" y="325"/>
                  </a:cubicBezTo>
                  <a:cubicBezTo>
                    <a:pt x="504" y="328"/>
                    <a:pt x="504" y="332"/>
                    <a:pt x="503" y="336"/>
                  </a:cubicBezTo>
                  <a:cubicBezTo>
                    <a:pt x="499" y="335"/>
                    <a:pt x="493" y="333"/>
                    <a:pt x="493" y="333"/>
                  </a:cubicBezTo>
                  <a:cubicBezTo>
                    <a:pt x="492" y="335"/>
                    <a:pt x="492" y="335"/>
                    <a:pt x="492" y="335"/>
                  </a:cubicBezTo>
                  <a:close/>
                  <a:moveTo>
                    <a:pt x="13" y="329"/>
                  </a:moveTo>
                  <a:cubicBezTo>
                    <a:pt x="7" y="308"/>
                    <a:pt x="6" y="286"/>
                    <a:pt x="6" y="275"/>
                  </a:cubicBezTo>
                  <a:cubicBezTo>
                    <a:pt x="6" y="273"/>
                    <a:pt x="6" y="272"/>
                    <a:pt x="6" y="271"/>
                  </a:cubicBezTo>
                  <a:cubicBezTo>
                    <a:pt x="14" y="271"/>
                    <a:pt x="37" y="271"/>
                    <a:pt x="38" y="271"/>
                  </a:cubicBezTo>
                  <a:cubicBezTo>
                    <a:pt x="40" y="271"/>
                    <a:pt x="40" y="271"/>
                    <a:pt x="40" y="271"/>
                  </a:cubicBezTo>
                  <a:cubicBezTo>
                    <a:pt x="40" y="268"/>
                    <a:pt x="40" y="268"/>
                    <a:pt x="40" y="268"/>
                  </a:cubicBezTo>
                  <a:cubicBezTo>
                    <a:pt x="40" y="264"/>
                    <a:pt x="41" y="255"/>
                    <a:pt x="41" y="255"/>
                  </a:cubicBezTo>
                  <a:cubicBezTo>
                    <a:pt x="41" y="252"/>
                    <a:pt x="41" y="252"/>
                    <a:pt x="41" y="252"/>
                  </a:cubicBezTo>
                  <a:cubicBezTo>
                    <a:pt x="41" y="252"/>
                    <a:pt x="33" y="253"/>
                    <a:pt x="30" y="253"/>
                  </a:cubicBezTo>
                  <a:cubicBezTo>
                    <a:pt x="30" y="250"/>
                    <a:pt x="30" y="246"/>
                    <a:pt x="30" y="242"/>
                  </a:cubicBezTo>
                  <a:cubicBezTo>
                    <a:pt x="35" y="242"/>
                    <a:pt x="41" y="243"/>
                    <a:pt x="41" y="243"/>
                  </a:cubicBezTo>
                  <a:cubicBezTo>
                    <a:pt x="41" y="241"/>
                    <a:pt x="41" y="241"/>
                    <a:pt x="41" y="241"/>
                  </a:cubicBezTo>
                  <a:cubicBezTo>
                    <a:pt x="41" y="241"/>
                    <a:pt x="43" y="235"/>
                    <a:pt x="44" y="230"/>
                  </a:cubicBezTo>
                  <a:cubicBezTo>
                    <a:pt x="46" y="230"/>
                    <a:pt x="49" y="231"/>
                    <a:pt x="51" y="231"/>
                  </a:cubicBezTo>
                  <a:cubicBezTo>
                    <a:pt x="50" y="237"/>
                    <a:pt x="47" y="253"/>
                    <a:pt x="47" y="270"/>
                  </a:cubicBezTo>
                  <a:cubicBezTo>
                    <a:pt x="47" y="273"/>
                    <a:pt x="47" y="277"/>
                    <a:pt x="47" y="280"/>
                  </a:cubicBezTo>
                  <a:cubicBezTo>
                    <a:pt x="44" y="280"/>
                    <a:pt x="14" y="281"/>
                    <a:pt x="14" y="281"/>
                  </a:cubicBezTo>
                  <a:cubicBezTo>
                    <a:pt x="14" y="283"/>
                    <a:pt x="14" y="283"/>
                    <a:pt x="14" y="283"/>
                  </a:cubicBezTo>
                  <a:cubicBezTo>
                    <a:pt x="13" y="285"/>
                    <a:pt x="13" y="286"/>
                    <a:pt x="13" y="288"/>
                  </a:cubicBezTo>
                  <a:cubicBezTo>
                    <a:pt x="13" y="294"/>
                    <a:pt x="14" y="299"/>
                    <a:pt x="14" y="299"/>
                  </a:cubicBezTo>
                  <a:cubicBezTo>
                    <a:pt x="15" y="301"/>
                    <a:pt x="15" y="301"/>
                    <a:pt x="15" y="301"/>
                  </a:cubicBezTo>
                  <a:cubicBezTo>
                    <a:pt x="15" y="301"/>
                    <a:pt x="23" y="301"/>
                    <a:pt x="26" y="300"/>
                  </a:cubicBezTo>
                  <a:cubicBezTo>
                    <a:pt x="26" y="303"/>
                    <a:pt x="27" y="306"/>
                    <a:pt x="27" y="310"/>
                  </a:cubicBezTo>
                  <a:cubicBezTo>
                    <a:pt x="23" y="310"/>
                    <a:pt x="16" y="311"/>
                    <a:pt x="16" y="311"/>
                  </a:cubicBezTo>
                  <a:cubicBezTo>
                    <a:pt x="17" y="314"/>
                    <a:pt x="17" y="314"/>
                    <a:pt x="17" y="314"/>
                  </a:cubicBezTo>
                  <a:cubicBezTo>
                    <a:pt x="18" y="317"/>
                    <a:pt x="19" y="324"/>
                    <a:pt x="20" y="327"/>
                  </a:cubicBezTo>
                  <a:cubicBezTo>
                    <a:pt x="18" y="328"/>
                    <a:pt x="15" y="328"/>
                    <a:pt x="13" y="329"/>
                  </a:cubicBezTo>
                  <a:cubicBezTo>
                    <a:pt x="13" y="329"/>
                    <a:pt x="13" y="329"/>
                    <a:pt x="13" y="329"/>
                  </a:cubicBezTo>
                  <a:close/>
                  <a:moveTo>
                    <a:pt x="503" y="265"/>
                  </a:moveTo>
                  <a:cubicBezTo>
                    <a:pt x="501" y="265"/>
                    <a:pt x="501" y="265"/>
                    <a:pt x="501" y="265"/>
                  </a:cubicBezTo>
                  <a:cubicBezTo>
                    <a:pt x="501" y="267"/>
                    <a:pt x="501" y="267"/>
                    <a:pt x="501" y="267"/>
                  </a:cubicBezTo>
                  <a:cubicBezTo>
                    <a:pt x="501" y="267"/>
                    <a:pt x="500" y="274"/>
                    <a:pt x="500" y="278"/>
                  </a:cubicBezTo>
                  <a:cubicBezTo>
                    <a:pt x="497" y="278"/>
                    <a:pt x="495" y="278"/>
                    <a:pt x="493" y="278"/>
                  </a:cubicBezTo>
                  <a:cubicBezTo>
                    <a:pt x="493" y="276"/>
                    <a:pt x="493" y="273"/>
                    <a:pt x="493" y="269"/>
                  </a:cubicBezTo>
                  <a:cubicBezTo>
                    <a:pt x="493" y="259"/>
                    <a:pt x="493" y="244"/>
                    <a:pt x="489" y="230"/>
                  </a:cubicBezTo>
                  <a:cubicBezTo>
                    <a:pt x="493" y="229"/>
                    <a:pt x="523" y="222"/>
                    <a:pt x="523" y="222"/>
                  </a:cubicBezTo>
                  <a:cubicBezTo>
                    <a:pt x="523" y="221"/>
                    <a:pt x="523" y="221"/>
                    <a:pt x="523" y="221"/>
                  </a:cubicBezTo>
                  <a:cubicBezTo>
                    <a:pt x="522" y="213"/>
                    <a:pt x="519" y="205"/>
                    <a:pt x="519" y="205"/>
                  </a:cubicBezTo>
                  <a:cubicBezTo>
                    <a:pt x="518" y="203"/>
                    <a:pt x="518" y="203"/>
                    <a:pt x="518" y="203"/>
                  </a:cubicBezTo>
                  <a:cubicBezTo>
                    <a:pt x="518" y="203"/>
                    <a:pt x="510" y="205"/>
                    <a:pt x="508" y="206"/>
                  </a:cubicBezTo>
                  <a:cubicBezTo>
                    <a:pt x="507" y="203"/>
                    <a:pt x="506" y="200"/>
                    <a:pt x="504" y="197"/>
                  </a:cubicBezTo>
                  <a:cubicBezTo>
                    <a:pt x="508" y="196"/>
                    <a:pt x="515" y="193"/>
                    <a:pt x="515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2" y="188"/>
                    <a:pt x="510" y="181"/>
                    <a:pt x="509" y="178"/>
                  </a:cubicBezTo>
                  <a:cubicBezTo>
                    <a:pt x="511" y="177"/>
                    <a:pt x="513" y="176"/>
                    <a:pt x="515" y="176"/>
                  </a:cubicBezTo>
                  <a:cubicBezTo>
                    <a:pt x="527" y="199"/>
                    <a:pt x="530" y="225"/>
                    <a:pt x="531" y="232"/>
                  </a:cubicBezTo>
                  <a:cubicBezTo>
                    <a:pt x="523" y="233"/>
                    <a:pt x="500" y="237"/>
                    <a:pt x="499" y="237"/>
                  </a:cubicBezTo>
                  <a:cubicBezTo>
                    <a:pt x="497" y="237"/>
                    <a:pt x="497" y="237"/>
                    <a:pt x="497" y="237"/>
                  </a:cubicBezTo>
                  <a:cubicBezTo>
                    <a:pt x="498" y="240"/>
                    <a:pt x="498" y="240"/>
                    <a:pt x="498" y="240"/>
                  </a:cubicBezTo>
                  <a:cubicBezTo>
                    <a:pt x="498" y="244"/>
                    <a:pt x="499" y="253"/>
                    <a:pt x="499" y="253"/>
                  </a:cubicBezTo>
                  <a:cubicBezTo>
                    <a:pt x="499" y="256"/>
                    <a:pt x="499" y="256"/>
                    <a:pt x="499" y="256"/>
                  </a:cubicBezTo>
                  <a:cubicBezTo>
                    <a:pt x="499" y="256"/>
                    <a:pt x="507" y="254"/>
                    <a:pt x="510" y="254"/>
                  </a:cubicBezTo>
                  <a:cubicBezTo>
                    <a:pt x="510" y="256"/>
                    <a:pt x="511" y="260"/>
                    <a:pt x="511" y="264"/>
                  </a:cubicBezTo>
                  <a:cubicBezTo>
                    <a:pt x="507" y="265"/>
                    <a:pt x="503" y="265"/>
                    <a:pt x="503" y="265"/>
                  </a:cubicBezTo>
                  <a:cubicBezTo>
                    <a:pt x="503" y="265"/>
                    <a:pt x="503" y="265"/>
                    <a:pt x="503" y="265"/>
                  </a:cubicBezTo>
                  <a:close/>
                  <a:moveTo>
                    <a:pt x="485" y="213"/>
                  </a:moveTo>
                  <a:cubicBezTo>
                    <a:pt x="484" y="206"/>
                    <a:pt x="477" y="185"/>
                    <a:pt x="467" y="167"/>
                  </a:cubicBezTo>
                  <a:cubicBezTo>
                    <a:pt x="470" y="165"/>
                    <a:pt x="496" y="150"/>
                    <a:pt x="496" y="150"/>
                  </a:cubicBezTo>
                  <a:cubicBezTo>
                    <a:pt x="496" y="148"/>
                    <a:pt x="496" y="148"/>
                    <a:pt x="496" y="148"/>
                  </a:cubicBezTo>
                  <a:cubicBezTo>
                    <a:pt x="493" y="141"/>
                    <a:pt x="488" y="134"/>
                    <a:pt x="487" y="134"/>
                  </a:cubicBezTo>
                  <a:cubicBezTo>
                    <a:pt x="486" y="132"/>
                    <a:pt x="486" y="132"/>
                    <a:pt x="486" y="132"/>
                  </a:cubicBezTo>
                  <a:cubicBezTo>
                    <a:pt x="486" y="132"/>
                    <a:pt x="479" y="137"/>
                    <a:pt x="477" y="138"/>
                  </a:cubicBezTo>
                  <a:cubicBezTo>
                    <a:pt x="475" y="136"/>
                    <a:pt x="473" y="134"/>
                    <a:pt x="471" y="131"/>
                  </a:cubicBezTo>
                  <a:cubicBezTo>
                    <a:pt x="474" y="128"/>
                    <a:pt x="480" y="124"/>
                    <a:pt x="480" y="124"/>
                  </a:cubicBezTo>
                  <a:cubicBezTo>
                    <a:pt x="478" y="123"/>
                    <a:pt x="478" y="123"/>
                    <a:pt x="478" y="123"/>
                  </a:cubicBezTo>
                  <a:cubicBezTo>
                    <a:pt x="476" y="120"/>
                    <a:pt x="472" y="114"/>
                    <a:pt x="470" y="112"/>
                  </a:cubicBezTo>
                  <a:cubicBezTo>
                    <a:pt x="471" y="110"/>
                    <a:pt x="473" y="109"/>
                    <a:pt x="475" y="107"/>
                  </a:cubicBezTo>
                  <a:cubicBezTo>
                    <a:pt x="493" y="126"/>
                    <a:pt x="505" y="150"/>
                    <a:pt x="508" y="157"/>
                  </a:cubicBezTo>
                  <a:cubicBezTo>
                    <a:pt x="501" y="160"/>
                    <a:pt x="480" y="171"/>
                    <a:pt x="479" y="171"/>
                  </a:cubicBezTo>
                  <a:cubicBezTo>
                    <a:pt x="478" y="172"/>
                    <a:pt x="478" y="172"/>
                    <a:pt x="478" y="172"/>
                  </a:cubicBezTo>
                  <a:cubicBezTo>
                    <a:pt x="478" y="174"/>
                    <a:pt x="478" y="174"/>
                    <a:pt x="478" y="174"/>
                  </a:cubicBezTo>
                  <a:cubicBezTo>
                    <a:pt x="480" y="178"/>
                    <a:pt x="484" y="187"/>
                    <a:pt x="484" y="187"/>
                  </a:cubicBezTo>
                  <a:cubicBezTo>
                    <a:pt x="484" y="189"/>
                    <a:pt x="484" y="189"/>
                    <a:pt x="484" y="189"/>
                  </a:cubicBezTo>
                  <a:cubicBezTo>
                    <a:pt x="484" y="189"/>
                    <a:pt x="492" y="185"/>
                    <a:pt x="495" y="184"/>
                  </a:cubicBezTo>
                  <a:cubicBezTo>
                    <a:pt x="496" y="186"/>
                    <a:pt x="497" y="190"/>
                    <a:pt x="499" y="194"/>
                  </a:cubicBezTo>
                  <a:cubicBezTo>
                    <a:pt x="495" y="195"/>
                    <a:pt x="489" y="197"/>
                    <a:pt x="489" y="197"/>
                  </a:cubicBezTo>
                  <a:cubicBezTo>
                    <a:pt x="489" y="199"/>
                    <a:pt x="489" y="199"/>
                    <a:pt x="489" y="199"/>
                  </a:cubicBezTo>
                  <a:cubicBezTo>
                    <a:pt x="489" y="199"/>
                    <a:pt x="490" y="206"/>
                    <a:pt x="492" y="211"/>
                  </a:cubicBezTo>
                  <a:cubicBezTo>
                    <a:pt x="490" y="211"/>
                    <a:pt x="487" y="212"/>
                    <a:pt x="485" y="213"/>
                  </a:cubicBezTo>
                  <a:cubicBezTo>
                    <a:pt x="485" y="213"/>
                    <a:pt x="485" y="213"/>
                    <a:pt x="485" y="213"/>
                  </a:cubicBezTo>
                  <a:close/>
                  <a:moveTo>
                    <a:pt x="458" y="152"/>
                  </a:moveTo>
                  <a:cubicBezTo>
                    <a:pt x="454" y="146"/>
                    <a:pt x="442" y="128"/>
                    <a:pt x="427" y="114"/>
                  </a:cubicBezTo>
                  <a:cubicBezTo>
                    <a:pt x="429" y="111"/>
                    <a:pt x="450" y="89"/>
                    <a:pt x="450" y="89"/>
                  </a:cubicBezTo>
                  <a:cubicBezTo>
                    <a:pt x="449" y="88"/>
                    <a:pt x="449" y="88"/>
                    <a:pt x="449" y="88"/>
                  </a:cubicBezTo>
                  <a:cubicBezTo>
                    <a:pt x="444" y="81"/>
                    <a:pt x="438" y="76"/>
                    <a:pt x="438" y="76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436" y="75"/>
                    <a:pt x="430" y="81"/>
                    <a:pt x="428" y="83"/>
                  </a:cubicBezTo>
                  <a:cubicBezTo>
                    <a:pt x="426" y="81"/>
                    <a:pt x="424" y="79"/>
                    <a:pt x="421" y="77"/>
                  </a:cubicBezTo>
                  <a:cubicBezTo>
                    <a:pt x="424" y="74"/>
                    <a:pt x="428" y="69"/>
                    <a:pt x="428" y="69"/>
                  </a:cubicBezTo>
                  <a:cubicBezTo>
                    <a:pt x="426" y="67"/>
                    <a:pt x="426" y="67"/>
                    <a:pt x="426" y="67"/>
                  </a:cubicBezTo>
                  <a:cubicBezTo>
                    <a:pt x="423" y="65"/>
                    <a:pt x="417" y="61"/>
                    <a:pt x="415" y="59"/>
                  </a:cubicBezTo>
                  <a:cubicBezTo>
                    <a:pt x="416" y="58"/>
                    <a:pt x="418" y="55"/>
                    <a:pt x="419" y="54"/>
                  </a:cubicBezTo>
                  <a:cubicBezTo>
                    <a:pt x="441" y="67"/>
                    <a:pt x="458" y="86"/>
                    <a:pt x="463" y="92"/>
                  </a:cubicBezTo>
                  <a:cubicBezTo>
                    <a:pt x="457" y="97"/>
                    <a:pt x="440" y="113"/>
                    <a:pt x="439" y="114"/>
                  </a:cubicBezTo>
                  <a:cubicBezTo>
                    <a:pt x="438" y="116"/>
                    <a:pt x="438" y="116"/>
                    <a:pt x="438" y="116"/>
                  </a:cubicBezTo>
                  <a:cubicBezTo>
                    <a:pt x="439" y="117"/>
                    <a:pt x="439" y="117"/>
                    <a:pt x="439" y="117"/>
                  </a:cubicBezTo>
                  <a:cubicBezTo>
                    <a:pt x="442" y="120"/>
                    <a:pt x="448" y="128"/>
                    <a:pt x="448" y="128"/>
                  </a:cubicBezTo>
                  <a:cubicBezTo>
                    <a:pt x="450" y="130"/>
                    <a:pt x="450" y="130"/>
                    <a:pt x="450" y="130"/>
                  </a:cubicBezTo>
                  <a:cubicBezTo>
                    <a:pt x="450" y="130"/>
                    <a:pt x="456" y="124"/>
                    <a:pt x="458" y="122"/>
                  </a:cubicBezTo>
                  <a:cubicBezTo>
                    <a:pt x="459" y="124"/>
                    <a:pt x="462" y="127"/>
                    <a:pt x="465" y="130"/>
                  </a:cubicBezTo>
                  <a:cubicBezTo>
                    <a:pt x="462" y="132"/>
                    <a:pt x="456" y="136"/>
                    <a:pt x="456" y="136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457" y="138"/>
                    <a:pt x="460" y="144"/>
                    <a:pt x="463" y="148"/>
                  </a:cubicBezTo>
                  <a:cubicBezTo>
                    <a:pt x="461" y="149"/>
                    <a:pt x="459" y="151"/>
                    <a:pt x="458" y="152"/>
                  </a:cubicBezTo>
                  <a:cubicBezTo>
                    <a:pt x="458" y="152"/>
                    <a:pt x="458" y="152"/>
                    <a:pt x="458" y="152"/>
                  </a:cubicBezTo>
                  <a:close/>
                  <a:moveTo>
                    <a:pt x="414" y="101"/>
                  </a:moveTo>
                  <a:cubicBezTo>
                    <a:pt x="409" y="97"/>
                    <a:pt x="392" y="83"/>
                    <a:pt x="374" y="73"/>
                  </a:cubicBezTo>
                  <a:cubicBezTo>
                    <a:pt x="376" y="70"/>
                    <a:pt x="389" y="44"/>
                    <a:pt x="389" y="44"/>
                  </a:cubicBezTo>
                  <a:cubicBezTo>
                    <a:pt x="388" y="42"/>
                    <a:pt x="388" y="42"/>
                    <a:pt x="388" y="42"/>
                  </a:cubicBezTo>
                  <a:cubicBezTo>
                    <a:pt x="381" y="38"/>
                    <a:pt x="374" y="35"/>
                    <a:pt x="373" y="35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1" y="34"/>
                    <a:pt x="368" y="42"/>
                    <a:pt x="367" y="44"/>
                  </a:cubicBezTo>
                  <a:cubicBezTo>
                    <a:pt x="364" y="43"/>
                    <a:pt x="361" y="42"/>
                    <a:pt x="358" y="41"/>
                  </a:cubicBezTo>
                  <a:cubicBezTo>
                    <a:pt x="359" y="37"/>
                    <a:pt x="362" y="31"/>
                    <a:pt x="362" y="31"/>
                  </a:cubicBezTo>
                  <a:cubicBezTo>
                    <a:pt x="360" y="30"/>
                    <a:pt x="360" y="30"/>
                    <a:pt x="360" y="30"/>
                  </a:cubicBezTo>
                  <a:cubicBezTo>
                    <a:pt x="356" y="29"/>
                    <a:pt x="350" y="27"/>
                    <a:pt x="347" y="26"/>
                  </a:cubicBezTo>
                  <a:cubicBezTo>
                    <a:pt x="347" y="24"/>
                    <a:pt x="348" y="21"/>
                    <a:pt x="349" y="19"/>
                  </a:cubicBezTo>
                  <a:cubicBezTo>
                    <a:pt x="374" y="25"/>
                    <a:pt x="396" y="39"/>
                    <a:pt x="402" y="42"/>
                  </a:cubicBezTo>
                  <a:cubicBezTo>
                    <a:pt x="398" y="49"/>
                    <a:pt x="387" y="69"/>
                    <a:pt x="386" y="70"/>
                  </a:cubicBezTo>
                  <a:cubicBezTo>
                    <a:pt x="385" y="71"/>
                    <a:pt x="385" y="71"/>
                    <a:pt x="385" y="71"/>
                  </a:cubicBezTo>
                  <a:cubicBezTo>
                    <a:pt x="387" y="73"/>
                    <a:pt x="387" y="73"/>
                    <a:pt x="387" y="73"/>
                  </a:cubicBezTo>
                  <a:cubicBezTo>
                    <a:pt x="391" y="75"/>
                    <a:pt x="398" y="80"/>
                    <a:pt x="398" y="80"/>
                  </a:cubicBezTo>
                  <a:cubicBezTo>
                    <a:pt x="400" y="82"/>
                    <a:pt x="400" y="82"/>
                    <a:pt x="400" y="82"/>
                  </a:cubicBezTo>
                  <a:cubicBezTo>
                    <a:pt x="400" y="82"/>
                    <a:pt x="404" y="74"/>
                    <a:pt x="406" y="72"/>
                  </a:cubicBezTo>
                  <a:cubicBezTo>
                    <a:pt x="408" y="73"/>
                    <a:pt x="411" y="76"/>
                    <a:pt x="415" y="78"/>
                  </a:cubicBezTo>
                  <a:cubicBezTo>
                    <a:pt x="412" y="81"/>
                    <a:pt x="408" y="86"/>
                    <a:pt x="408" y="86"/>
                  </a:cubicBezTo>
                  <a:cubicBezTo>
                    <a:pt x="410" y="88"/>
                    <a:pt x="410" y="88"/>
                    <a:pt x="410" y="88"/>
                  </a:cubicBezTo>
                  <a:cubicBezTo>
                    <a:pt x="410" y="88"/>
                    <a:pt x="414" y="93"/>
                    <a:pt x="418" y="96"/>
                  </a:cubicBezTo>
                  <a:cubicBezTo>
                    <a:pt x="417" y="98"/>
                    <a:pt x="415" y="99"/>
                    <a:pt x="414" y="101"/>
                  </a:cubicBezTo>
                  <a:cubicBezTo>
                    <a:pt x="414" y="101"/>
                    <a:pt x="414" y="101"/>
                    <a:pt x="414" y="101"/>
                  </a:cubicBezTo>
                  <a:close/>
                  <a:moveTo>
                    <a:pt x="358" y="66"/>
                  </a:moveTo>
                  <a:cubicBezTo>
                    <a:pt x="352" y="63"/>
                    <a:pt x="332" y="54"/>
                    <a:pt x="312" y="51"/>
                  </a:cubicBezTo>
                  <a:cubicBezTo>
                    <a:pt x="312" y="47"/>
                    <a:pt x="318" y="18"/>
                    <a:pt x="318" y="18"/>
                  </a:cubicBezTo>
                  <a:cubicBezTo>
                    <a:pt x="316" y="17"/>
                    <a:pt x="316" y="17"/>
                    <a:pt x="316" y="17"/>
                  </a:cubicBezTo>
                  <a:cubicBezTo>
                    <a:pt x="309" y="15"/>
                    <a:pt x="300" y="14"/>
                    <a:pt x="300" y="14"/>
                  </a:cubicBezTo>
                  <a:cubicBezTo>
                    <a:pt x="298" y="14"/>
                    <a:pt x="298" y="14"/>
                    <a:pt x="298" y="14"/>
                  </a:cubicBezTo>
                  <a:cubicBezTo>
                    <a:pt x="298" y="14"/>
                    <a:pt x="297" y="23"/>
                    <a:pt x="296" y="25"/>
                  </a:cubicBezTo>
                  <a:cubicBezTo>
                    <a:pt x="294" y="25"/>
                    <a:pt x="291" y="25"/>
                    <a:pt x="287" y="25"/>
                  </a:cubicBezTo>
                  <a:cubicBezTo>
                    <a:pt x="287" y="21"/>
                    <a:pt x="288" y="14"/>
                    <a:pt x="288" y="14"/>
                  </a:cubicBezTo>
                  <a:cubicBezTo>
                    <a:pt x="286" y="14"/>
                    <a:pt x="286" y="14"/>
                    <a:pt x="286" y="14"/>
                  </a:cubicBezTo>
                  <a:cubicBezTo>
                    <a:pt x="282" y="14"/>
                    <a:pt x="275" y="14"/>
                    <a:pt x="272" y="13"/>
                  </a:cubicBezTo>
                  <a:cubicBezTo>
                    <a:pt x="272" y="11"/>
                    <a:pt x="272" y="9"/>
                    <a:pt x="272" y="6"/>
                  </a:cubicBezTo>
                  <a:cubicBezTo>
                    <a:pt x="298" y="5"/>
                    <a:pt x="323" y="11"/>
                    <a:pt x="330" y="13"/>
                  </a:cubicBezTo>
                  <a:cubicBezTo>
                    <a:pt x="328" y="21"/>
                    <a:pt x="323" y="43"/>
                    <a:pt x="322" y="44"/>
                  </a:cubicBezTo>
                  <a:cubicBezTo>
                    <a:pt x="322" y="46"/>
                    <a:pt x="322" y="46"/>
                    <a:pt x="322" y="46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328" y="47"/>
                    <a:pt x="337" y="51"/>
                    <a:pt x="337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39" y="51"/>
                    <a:pt x="341" y="43"/>
                    <a:pt x="342" y="40"/>
                  </a:cubicBezTo>
                  <a:cubicBezTo>
                    <a:pt x="344" y="41"/>
                    <a:pt x="348" y="42"/>
                    <a:pt x="352" y="44"/>
                  </a:cubicBezTo>
                  <a:cubicBezTo>
                    <a:pt x="351" y="47"/>
                    <a:pt x="348" y="53"/>
                    <a:pt x="348" y="53"/>
                  </a:cubicBezTo>
                  <a:cubicBezTo>
                    <a:pt x="350" y="54"/>
                    <a:pt x="350" y="54"/>
                    <a:pt x="350" y="54"/>
                  </a:cubicBezTo>
                  <a:cubicBezTo>
                    <a:pt x="350" y="54"/>
                    <a:pt x="356" y="58"/>
                    <a:pt x="360" y="60"/>
                  </a:cubicBezTo>
                  <a:cubicBezTo>
                    <a:pt x="360" y="62"/>
                    <a:pt x="359" y="64"/>
                    <a:pt x="358" y="66"/>
                  </a:cubicBezTo>
                  <a:cubicBezTo>
                    <a:pt x="358" y="66"/>
                    <a:pt x="358" y="66"/>
                    <a:pt x="358" y="66"/>
                  </a:cubicBezTo>
                  <a:close/>
                  <a:moveTo>
                    <a:pt x="294" y="49"/>
                  </a:moveTo>
                  <a:cubicBezTo>
                    <a:pt x="288" y="48"/>
                    <a:pt x="266" y="45"/>
                    <a:pt x="245" y="48"/>
                  </a:cubicBezTo>
                  <a:cubicBezTo>
                    <a:pt x="245" y="44"/>
                    <a:pt x="241" y="15"/>
                    <a:pt x="241" y="15"/>
                  </a:cubicBezTo>
                  <a:cubicBezTo>
                    <a:pt x="239" y="15"/>
                    <a:pt x="239" y="15"/>
                    <a:pt x="239" y="15"/>
                  </a:cubicBezTo>
                  <a:cubicBezTo>
                    <a:pt x="231" y="14"/>
                    <a:pt x="223" y="17"/>
                    <a:pt x="223" y="17"/>
                  </a:cubicBezTo>
                  <a:cubicBezTo>
                    <a:pt x="221" y="17"/>
                    <a:pt x="221" y="17"/>
                    <a:pt x="221" y="17"/>
                  </a:cubicBezTo>
                  <a:cubicBezTo>
                    <a:pt x="221" y="17"/>
                    <a:pt x="222" y="25"/>
                    <a:pt x="223" y="28"/>
                  </a:cubicBezTo>
                  <a:cubicBezTo>
                    <a:pt x="220" y="29"/>
                    <a:pt x="217" y="29"/>
                    <a:pt x="213" y="30"/>
                  </a:cubicBezTo>
                  <a:cubicBezTo>
                    <a:pt x="213" y="26"/>
                    <a:pt x="211" y="20"/>
                    <a:pt x="211" y="20"/>
                  </a:cubicBezTo>
                  <a:cubicBezTo>
                    <a:pt x="209" y="20"/>
                    <a:pt x="209" y="20"/>
                    <a:pt x="209" y="20"/>
                  </a:cubicBezTo>
                  <a:cubicBezTo>
                    <a:pt x="205" y="22"/>
                    <a:pt x="199" y="23"/>
                    <a:pt x="195" y="24"/>
                  </a:cubicBezTo>
                  <a:cubicBezTo>
                    <a:pt x="195" y="22"/>
                    <a:pt x="194" y="20"/>
                    <a:pt x="193" y="18"/>
                  </a:cubicBezTo>
                  <a:cubicBezTo>
                    <a:pt x="218" y="9"/>
                    <a:pt x="244" y="7"/>
                    <a:pt x="251" y="6"/>
                  </a:cubicBezTo>
                  <a:cubicBezTo>
                    <a:pt x="252" y="14"/>
                    <a:pt x="254" y="37"/>
                    <a:pt x="254" y="38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6" y="40"/>
                    <a:pt x="256" y="40"/>
                    <a:pt x="256" y="40"/>
                  </a:cubicBezTo>
                  <a:cubicBezTo>
                    <a:pt x="260" y="40"/>
                    <a:pt x="270" y="40"/>
                    <a:pt x="270" y="40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72" y="40"/>
                    <a:pt x="272" y="32"/>
                    <a:pt x="271" y="29"/>
                  </a:cubicBezTo>
                  <a:cubicBezTo>
                    <a:pt x="274" y="29"/>
                    <a:pt x="278" y="29"/>
                    <a:pt x="282" y="29"/>
                  </a:cubicBezTo>
                  <a:cubicBezTo>
                    <a:pt x="282" y="33"/>
                    <a:pt x="282" y="39"/>
                    <a:pt x="282" y="39"/>
                  </a:cubicBezTo>
                  <a:cubicBezTo>
                    <a:pt x="283" y="40"/>
                    <a:pt x="283" y="40"/>
                    <a:pt x="283" y="40"/>
                  </a:cubicBezTo>
                  <a:cubicBezTo>
                    <a:pt x="284" y="40"/>
                    <a:pt x="290" y="41"/>
                    <a:pt x="295" y="42"/>
                  </a:cubicBezTo>
                  <a:cubicBezTo>
                    <a:pt x="295" y="44"/>
                    <a:pt x="295" y="46"/>
                    <a:pt x="294" y="49"/>
                  </a:cubicBezTo>
                  <a:cubicBezTo>
                    <a:pt x="294" y="49"/>
                    <a:pt x="294" y="49"/>
                    <a:pt x="294" y="49"/>
                  </a:cubicBezTo>
                  <a:close/>
                  <a:moveTo>
                    <a:pt x="180" y="65"/>
                  </a:moveTo>
                  <a:cubicBezTo>
                    <a:pt x="179" y="62"/>
                    <a:pt x="166" y="35"/>
                    <a:pt x="166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8"/>
                    <a:pt x="150" y="43"/>
                    <a:pt x="149" y="4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52" y="51"/>
                    <a:pt x="153" y="54"/>
                  </a:cubicBezTo>
                  <a:cubicBezTo>
                    <a:pt x="151" y="55"/>
                    <a:pt x="148" y="57"/>
                    <a:pt x="145" y="59"/>
                  </a:cubicBezTo>
                  <a:cubicBezTo>
                    <a:pt x="143" y="55"/>
                    <a:pt x="139" y="49"/>
                    <a:pt x="139" y="49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4" y="53"/>
                    <a:pt x="129" y="56"/>
                    <a:pt x="126" y="58"/>
                  </a:cubicBezTo>
                  <a:cubicBezTo>
                    <a:pt x="124" y="57"/>
                    <a:pt x="123" y="54"/>
                    <a:pt x="122" y="53"/>
                  </a:cubicBezTo>
                  <a:cubicBezTo>
                    <a:pt x="142" y="37"/>
                    <a:pt x="167" y="27"/>
                    <a:pt x="174" y="24"/>
                  </a:cubicBezTo>
                  <a:cubicBezTo>
                    <a:pt x="177" y="31"/>
                    <a:pt x="185" y="52"/>
                    <a:pt x="186" y="53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9" y="54"/>
                    <a:pt x="189" y="54"/>
                    <a:pt x="189" y="54"/>
                  </a:cubicBezTo>
                  <a:cubicBezTo>
                    <a:pt x="193" y="53"/>
                    <a:pt x="202" y="50"/>
                    <a:pt x="202" y="50"/>
                  </a:cubicBezTo>
                  <a:cubicBezTo>
                    <a:pt x="204" y="50"/>
                    <a:pt x="204" y="50"/>
                    <a:pt x="204" y="50"/>
                  </a:cubicBezTo>
                  <a:cubicBezTo>
                    <a:pt x="204" y="50"/>
                    <a:pt x="201" y="42"/>
                    <a:pt x="200" y="39"/>
                  </a:cubicBezTo>
                  <a:cubicBezTo>
                    <a:pt x="202" y="38"/>
                    <a:pt x="206" y="37"/>
                    <a:pt x="210" y="36"/>
                  </a:cubicBezTo>
                  <a:cubicBezTo>
                    <a:pt x="211" y="40"/>
                    <a:pt x="213" y="46"/>
                    <a:pt x="213" y="46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5" y="46"/>
                    <a:pt x="222" y="45"/>
                    <a:pt x="226" y="45"/>
                  </a:cubicBezTo>
                  <a:cubicBezTo>
                    <a:pt x="227" y="47"/>
                    <a:pt x="227" y="49"/>
                    <a:pt x="228" y="51"/>
                  </a:cubicBezTo>
                  <a:cubicBezTo>
                    <a:pt x="221" y="52"/>
                    <a:pt x="199" y="57"/>
                    <a:pt x="180" y="65"/>
                  </a:cubicBezTo>
                  <a:cubicBezTo>
                    <a:pt x="180" y="65"/>
                    <a:pt x="180" y="65"/>
                    <a:pt x="180" y="65"/>
                  </a:cubicBezTo>
                  <a:close/>
                  <a:moveTo>
                    <a:pt x="79" y="100"/>
                  </a:moveTo>
                  <a:cubicBezTo>
                    <a:pt x="77" y="103"/>
                    <a:pt x="72" y="108"/>
                    <a:pt x="70" y="110"/>
                  </a:cubicBezTo>
                  <a:cubicBezTo>
                    <a:pt x="69" y="109"/>
                    <a:pt x="66" y="107"/>
                    <a:pt x="65" y="106"/>
                  </a:cubicBezTo>
                  <a:cubicBezTo>
                    <a:pt x="80" y="85"/>
                    <a:pt x="100" y="69"/>
                    <a:pt x="106" y="64"/>
                  </a:cubicBezTo>
                  <a:cubicBezTo>
                    <a:pt x="110" y="70"/>
                    <a:pt x="125" y="88"/>
                    <a:pt x="125" y="89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32" y="86"/>
                    <a:pt x="140" y="81"/>
                    <a:pt x="140" y="81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42" y="80"/>
                    <a:pt x="136" y="73"/>
                    <a:pt x="135" y="71"/>
                  </a:cubicBezTo>
                  <a:cubicBezTo>
                    <a:pt x="136" y="70"/>
                    <a:pt x="140" y="67"/>
                    <a:pt x="143" y="65"/>
                  </a:cubicBezTo>
                  <a:cubicBezTo>
                    <a:pt x="146" y="68"/>
                    <a:pt x="149" y="74"/>
                    <a:pt x="149" y="74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1" y="73"/>
                    <a:pt x="157" y="70"/>
                    <a:pt x="161" y="68"/>
                  </a:cubicBezTo>
                  <a:cubicBezTo>
                    <a:pt x="162" y="70"/>
                    <a:pt x="163" y="72"/>
                    <a:pt x="164" y="74"/>
                  </a:cubicBezTo>
                  <a:cubicBezTo>
                    <a:pt x="158" y="77"/>
                    <a:pt x="140" y="88"/>
                    <a:pt x="124" y="102"/>
                  </a:cubicBezTo>
                  <a:cubicBezTo>
                    <a:pt x="122" y="99"/>
                    <a:pt x="102" y="77"/>
                    <a:pt x="102" y="77"/>
                  </a:cubicBezTo>
                  <a:cubicBezTo>
                    <a:pt x="101" y="78"/>
                    <a:pt x="101" y="78"/>
                    <a:pt x="101" y="78"/>
                  </a:cubicBezTo>
                  <a:cubicBezTo>
                    <a:pt x="94" y="82"/>
                    <a:pt x="89" y="88"/>
                    <a:pt x="88" y="89"/>
                  </a:cubicBezTo>
                  <a:cubicBezTo>
                    <a:pt x="87" y="90"/>
                    <a:pt x="87" y="90"/>
                    <a:pt x="87" y="90"/>
                  </a:cubicBezTo>
                  <a:cubicBezTo>
                    <a:pt x="87" y="90"/>
                    <a:pt x="93" y="96"/>
                    <a:pt x="95" y="98"/>
                  </a:cubicBezTo>
                  <a:cubicBezTo>
                    <a:pt x="93" y="100"/>
                    <a:pt x="91" y="103"/>
                    <a:pt x="89" y="105"/>
                  </a:cubicBezTo>
                  <a:cubicBezTo>
                    <a:pt x="86" y="102"/>
                    <a:pt x="80" y="98"/>
                    <a:pt x="80" y="98"/>
                  </a:cubicBezTo>
                  <a:cubicBezTo>
                    <a:pt x="79" y="100"/>
                    <a:pt x="79" y="100"/>
                    <a:pt x="79" y="100"/>
                  </a:cubicBezTo>
                  <a:close/>
                  <a:moveTo>
                    <a:pt x="37" y="163"/>
                  </a:moveTo>
                  <a:cubicBezTo>
                    <a:pt x="35" y="167"/>
                    <a:pt x="33" y="173"/>
                    <a:pt x="31" y="176"/>
                  </a:cubicBezTo>
                  <a:cubicBezTo>
                    <a:pt x="29" y="175"/>
                    <a:pt x="27" y="174"/>
                    <a:pt x="25" y="173"/>
                  </a:cubicBezTo>
                  <a:cubicBezTo>
                    <a:pt x="33" y="149"/>
                    <a:pt x="48" y="127"/>
                    <a:pt x="53" y="122"/>
                  </a:cubicBezTo>
                  <a:cubicBezTo>
                    <a:pt x="59" y="126"/>
                    <a:pt x="78" y="139"/>
                    <a:pt x="79" y="139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4" y="135"/>
                    <a:pt x="90" y="128"/>
                    <a:pt x="90" y="128"/>
                  </a:cubicBezTo>
                  <a:cubicBezTo>
                    <a:pt x="92" y="126"/>
                    <a:pt x="92" y="126"/>
                    <a:pt x="92" y="126"/>
                  </a:cubicBezTo>
                  <a:cubicBezTo>
                    <a:pt x="92" y="126"/>
                    <a:pt x="85" y="122"/>
                    <a:pt x="82" y="120"/>
                  </a:cubicBezTo>
                  <a:cubicBezTo>
                    <a:pt x="84" y="118"/>
                    <a:pt x="86" y="115"/>
                    <a:pt x="89" y="111"/>
                  </a:cubicBezTo>
                  <a:cubicBezTo>
                    <a:pt x="92" y="114"/>
                    <a:pt x="97" y="118"/>
                    <a:pt x="97" y="11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8" y="117"/>
                    <a:pt x="104" y="113"/>
                    <a:pt x="107" y="110"/>
                  </a:cubicBezTo>
                  <a:cubicBezTo>
                    <a:pt x="109" y="111"/>
                    <a:pt x="110" y="113"/>
                    <a:pt x="112" y="114"/>
                  </a:cubicBezTo>
                  <a:cubicBezTo>
                    <a:pt x="107" y="119"/>
                    <a:pt x="92" y="135"/>
                    <a:pt x="81" y="152"/>
                  </a:cubicBezTo>
                  <a:cubicBezTo>
                    <a:pt x="78" y="150"/>
                    <a:pt x="53" y="135"/>
                    <a:pt x="53" y="135"/>
                  </a:cubicBezTo>
                  <a:cubicBezTo>
                    <a:pt x="51" y="136"/>
                    <a:pt x="51" y="136"/>
                    <a:pt x="51" y="136"/>
                  </a:cubicBezTo>
                  <a:cubicBezTo>
                    <a:pt x="46" y="142"/>
                    <a:pt x="43" y="150"/>
                    <a:pt x="43" y="150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152"/>
                    <a:pt x="49" y="156"/>
                    <a:pt x="52" y="157"/>
                  </a:cubicBezTo>
                  <a:cubicBezTo>
                    <a:pt x="50" y="160"/>
                    <a:pt x="49" y="163"/>
                    <a:pt x="47" y="166"/>
                  </a:cubicBezTo>
                  <a:cubicBezTo>
                    <a:pt x="44" y="164"/>
                    <a:pt x="38" y="161"/>
                    <a:pt x="38" y="161"/>
                  </a:cubicBezTo>
                  <a:cubicBezTo>
                    <a:pt x="37" y="163"/>
                    <a:pt x="37" y="163"/>
                    <a:pt x="37" y="163"/>
                  </a:cubicBezTo>
                  <a:close/>
                  <a:moveTo>
                    <a:pt x="16" y="238"/>
                  </a:moveTo>
                  <a:cubicBezTo>
                    <a:pt x="15" y="241"/>
                    <a:pt x="15" y="248"/>
                    <a:pt x="14" y="251"/>
                  </a:cubicBezTo>
                  <a:cubicBezTo>
                    <a:pt x="12" y="251"/>
                    <a:pt x="10" y="251"/>
                    <a:pt x="7" y="251"/>
                  </a:cubicBezTo>
                  <a:cubicBezTo>
                    <a:pt x="8" y="225"/>
                    <a:pt x="15" y="200"/>
                    <a:pt x="17" y="192"/>
                  </a:cubicBezTo>
                  <a:cubicBezTo>
                    <a:pt x="25" y="195"/>
                    <a:pt x="46" y="201"/>
                    <a:pt x="47" y="201"/>
                  </a:cubicBezTo>
                  <a:cubicBezTo>
                    <a:pt x="49" y="202"/>
                    <a:pt x="49" y="202"/>
                    <a:pt x="49" y="202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1" y="196"/>
                    <a:pt x="55" y="188"/>
                    <a:pt x="55" y="187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5"/>
                    <a:pt x="48" y="183"/>
                    <a:pt x="46" y="182"/>
                  </a:cubicBezTo>
                  <a:cubicBezTo>
                    <a:pt x="46" y="180"/>
                    <a:pt x="48" y="176"/>
                    <a:pt x="50" y="172"/>
                  </a:cubicBezTo>
                  <a:cubicBezTo>
                    <a:pt x="53" y="173"/>
                    <a:pt x="59" y="176"/>
                    <a:pt x="59" y="176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5"/>
                    <a:pt x="64" y="169"/>
                    <a:pt x="66" y="165"/>
                  </a:cubicBezTo>
                  <a:cubicBezTo>
                    <a:pt x="68" y="166"/>
                    <a:pt x="70" y="167"/>
                    <a:pt x="72" y="168"/>
                  </a:cubicBezTo>
                  <a:cubicBezTo>
                    <a:pt x="69" y="174"/>
                    <a:pt x="59" y="193"/>
                    <a:pt x="54" y="213"/>
                  </a:cubicBezTo>
                  <a:cubicBezTo>
                    <a:pt x="50" y="212"/>
                    <a:pt x="22" y="206"/>
                    <a:pt x="22" y="20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18" y="215"/>
                    <a:pt x="17" y="223"/>
                    <a:pt x="17" y="223"/>
                  </a:cubicBezTo>
                  <a:cubicBezTo>
                    <a:pt x="17" y="225"/>
                    <a:pt x="17" y="225"/>
                    <a:pt x="17" y="225"/>
                  </a:cubicBezTo>
                  <a:cubicBezTo>
                    <a:pt x="17" y="225"/>
                    <a:pt x="25" y="227"/>
                    <a:pt x="28" y="227"/>
                  </a:cubicBezTo>
                  <a:cubicBezTo>
                    <a:pt x="27" y="230"/>
                    <a:pt x="27" y="233"/>
                    <a:pt x="27" y="237"/>
                  </a:cubicBezTo>
                  <a:cubicBezTo>
                    <a:pt x="22" y="236"/>
                    <a:pt x="16" y="235"/>
                    <a:pt x="16" y="235"/>
                  </a:cubicBezTo>
                  <a:cubicBezTo>
                    <a:pt x="16" y="238"/>
                    <a:pt x="16" y="238"/>
                    <a:pt x="16" y="238"/>
                  </a:cubicBezTo>
                  <a:close/>
                  <a:moveTo>
                    <a:pt x="91" y="464"/>
                  </a:moveTo>
                  <a:cubicBezTo>
                    <a:pt x="71" y="447"/>
                    <a:pt x="56" y="426"/>
                    <a:pt x="52" y="420"/>
                  </a:cubicBezTo>
                  <a:cubicBezTo>
                    <a:pt x="59" y="415"/>
                    <a:pt x="77" y="402"/>
                    <a:pt x="78" y="401"/>
                  </a:cubicBezTo>
                  <a:cubicBezTo>
                    <a:pt x="80" y="400"/>
                    <a:pt x="80" y="400"/>
                    <a:pt x="80" y="400"/>
                  </a:cubicBezTo>
                  <a:cubicBezTo>
                    <a:pt x="79" y="398"/>
                    <a:pt x="79" y="398"/>
                    <a:pt x="79" y="398"/>
                  </a:cubicBezTo>
                  <a:cubicBezTo>
                    <a:pt x="76" y="395"/>
                    <a:pt x="72" y="386"/>
                    <a:pt x="72" y="386"/>
                  </a:cubicBezTo>
                  <a:cubicBezTo>
                    <a:pt x="71" y="384"/>
                    <a:pt x="71" y="384"/>
                    <a:pt x="71" y="384"/>
                  </a:cubicBezTo>
                  <a:cubicBezTo>
                    <a:pt x="71" y="384"/>
                    <a:pt x="64" y="389"/>
                    <a:pt x="61" y="391"/>
                  </a:cubicBezTo>
                  <a:cubicBezTo>
                    <a:pt x="60" y="389"/>
                    <a:pt x="58" y="385"/>
                    <a:pt x="56" y="381"/>
                  </a:cubicBezTo>
                  <a:cubicBezTo>
                    <a:pt x="59" y="380"/>
                    <a:pt x="65" y="377"/>
                    <a:pt x="65" y="377"/>
                  </a:cubicBezTo>
                  <a:cubicBezTo>
                    <a:pt x="64" y="375"/>
                    <a:pt x="64" y="375"/>
                    <a:pt x="64" y="375"/>
                  </a:cubicBezTo>
                  <a:cubicBezTo>
                    <a:pt x="64" y="375"/>
                    <a:pt x="62" y="368"/>
                    <a:pt x="60" y="364"/>
                  </a:cubicBezTo>
                  <a:cubicBezTo>
                    <a:pt x="62" y="363"/>
                    <a:pt x="64" y="362"/>
                    <a:pt x="66" y="361"/>
                  </a:cubicBezTo>
                  <a:cubicBezTo>
                    <a:pt x="69" y="367"/>
                    <a:pt x="78" y="387"/>
                    <a:pt x="91" y="404"/>
                  </a:cubicBezTo>
                  <a:cubicBezTo>
                    <a:pt x="88" y="406"/>
                    <a:pt x="65" y="425"/>
                    <a:pt x="65" y="425"/>
                  </a:cubicBezTo>
                  <a:cubicBezTo>
                    <a:pt x="66" y="426"/>
                    <a:pt x="66" y="426"/>
                    <a:pt x="66" y="426"/>
                  </a:cubicBezTo>
                  <a:cubicBezTo>
                    <a:pt x="70" y="433"/>
                    <a:pt x="75" y="439"/>
                    <a:pt x="76" y="439"/>
                  </a:cubicBezTo>
                  <a:cubicBezTo>
                    <a:pt x="77" y="440"/>
                    <a:pt x="77" y="440"/>
                    <a:pt x="77" y="440"/>
                  </a:cubicBezTo>
                  <a:cubicBezTo>
                    <a:pt x="77" y="440"/>
                    <a:pt x="84" y="435"/>
                    <a:pt x="86" y="433"/>
                  </a:cubicBezTo>
                  <a:cubicBezTo>
                    <a:pt x="87" y="435"/>
                    <a:pt x="90" y="438"/>
                    <a:pt x="92" y="440"/>
                  </a:cubicBezTo>
                  <a:cubicBezTo>
                    <a:pt x="89" y="443"/>
                    <a:pt x="84" y="448"/>
                    <a:pt x="84" y="448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89" y="452"/>
                    <a:pt x="94" y="456"/>
                    <a:pt x="96" y="459"/>
                  </a:cubicBezTo>
                  <a:cubicBezTo>
                    <a:pt x="95" y="460"/>
                    <a:pt x="93" y="462"/>
                    <a:pt x="91" y="464"/>
                  </a:cubicBezTo>
                  <a:cubicBezTo>
                    <a:pt x="91" y="464"/>
                    <a:pt x="91" y="464"/>
                    <a:pt x="91" y="464"/>
                  </a:cubicBezTo>
                  <a:close/>
                  <a:moveTo>
                    <a:pt x="156" y="508"/>
                  </a:moveTo>
                  <a:cubicBezTo>
                    <a:pt x="132" y="498"/>
                    <a:pt x="112" y="482"/>
                    <a:pt x="106" y="477"/>
                  </a:cubicBezTo>
                  <a:cubicBezTo>
                    <a:pt x="111" y="471"/>
                    <a:pt x="125" y="453"/>
                    <a:pt x="126" y="452"/>
                  </a:cubicBezTo>
                  <a:cubicBezTo>
                    <a:pt x="127" y="451"/>
                    <a:pt x="127" y="451"/>
                    <a:pt x="127" y="451"/>
                  </a:cubicBezTo>
                  <a:cubicBezTo>
                    <a:pt x="125" y="449"/>
                    <a:pt x="125" y="449"/>
                    <a:pt x="125" y="449"/>
                  </a:cubicBezTo>
                  <a:cubicBezTo>
                    <a:pt x="122" y="447"/>
                    <a:pt x="115" y="440"/>
                    <a:pt x="115" y="440"/>
                  </a:cubicBezTo>
                  <a:cubicBezTo>
                    <a:pt x="114" y="438"/>
                    <a:pt x="114" y="438"/>
                    <a:pt x="114" y="438"/>
                  </a:cubicBezTo>
                  <a:cubicBezTo>
                    <a:pt x="114" y="438"/>
                    <a:pt x="108" y="445"/>
                    <a:pt x="107" y="447"/>
                  </a:cubicBezTo>
                  <a:cubicBezTo>
                    <a:pt x="105" y="446"/>
                    <a:pt x="102" y="443"/>
                    <a:pt x="98" y="440"/>
                  </a:cubicBezTo>
                  <a:cubicBezTo>
                    <a:pt x="101" y="437"/>
                    <a:pt x="106" y="433"/>
                    <a:pt x="106" y="433"/>
                  </a:cubicBezTo>
                  <a:cubicBezTo>
                    <a:pt x="105" y="431"/>
                    <a:pt x="105" y="431"/>
                    <a:pt x="105" y="431"/>
                  </a:cubicBezTo>
                  <a:cubicBezTo>
                    <a:pt x="105" y="431"/>
                    <a:pt x="101" y="425"/>
                    <a:pt x="98" y="422"/>
                  </a:cubicBezTo>
                  <a:cubicBezTo>
                    <a:pt x="100" y="420"/>
                    <a:pt x="101" y="419"/>
                    <a:pt x="103" y="417"/>
                  </a:cubicBezTo>
                  <a:cubicBezTo>
                    <a:pt x="107" y="423"/>
                    <a:pt x="122" y="439"/>
                    <a:pt x="139" y="451"/>
                  </a:cubicBezTo>
                  <a:cubicBezTo>
                    <a:pt x="137" y="454"/>
                    <a:pt x="120" y="478"/>
                    <a:pt x="120" y="478"/>
                  </a:cubicBezTo>
                  <a:cubicBezTo>
                    <a:pt x="121" y="479"/>
                    <a:pt x="121" y="479"/>
                    <a:pt x="121" y="479"/>
                  </a:cubicBezTo>
                  <a:cubicBezTo>
                    <a:pt x="127" y="485"/>
                    <a:pt x="134" y="488"/>
                    <a:pt x="134" y="489"/>
                  </a:cubicBezTo>
                  <a:cubicBezTo>
                    <a:pt x="136" y="490"/>
                    <a:pt x="136" y="490"/>
                    <a:pt x="136" y="490"/>
                  </a:cubicBezTo>
                  <a:cubicBezTo>
                    <a:pt x="136" y="490"/>
                    <a:pt x="141" y="483"/>
                    <a:pt x="142" y="480"/>
                  </a:cubicBezTo>
                  <a:cubicBezTo>
                    <a:pt x="145" y="482"/>
                    <a:pt x="147" y="483"/>
                    <a:pt x="151" y="485"/>
                  </a:cubicBezTo>
                  <a:cubicBezTo>
                    <a:pt x="148" y="489"/>
                    <a:pt x="145" y="495"/>
                    <a:pt x="145" y="495"/>
                  </a:cubicBezTo>
                  <a:cubicBezTo>
                    <a:pt x="147" y="496"/>
                    <a:pt x="147" y="496"/>
                    <a:pt x="147" y="496"/>
                  </a:cubicBezTo>
                  <a:cubicBezTo>
                    <a:pt x="150" y="497"/>
                    <a:pt x="156" y="500"/>
                    <a:pt x="159" y="502"/>
                  </a:cubicBezTo>
                  <a:cubicBezTo>
                    <a:pt x="158" y="504"/>
                    <a:pt x="157" y="506"/>
                    <a:pt x="156" y="508"/>
                  </a:cubicBezTo>
                  <a:cubicBezTo>
                    <a:pt x="156" y="508"/>
                    <a:pt x="156" y="508"/>
                    <a:pt x="156" y="508"/>
                  </a:cubicBezTo>
                  <a:close/>
                  <a:moveTo>
                    <a:pt x="327" y="528"/>
                  </a:moveTo>
                  <a:cubicBezTo>
                    <a:pt x="326" y="521"/>
                    <a:pt x="321" y="499"/>
                    <a:pt x="321" y="498"/>
                  </a:cubicBezTo>
                  <a:cubicBezTo>
                    <a:pt x="320" y="496"/>
                    <a:pt x="320" y="496"/>
                    <a:pt x="320" y="496"/>
                  </a:cubicBezTo>
                  <a:cubicBezTo>
                    <a:pt x="318" y="496"/>
                    <a:pt x="318" y="496"/>
                    <a:pt x="318" y="496"/>
                  </a:cubicBezTo>
                  <a:cubicBezTo>
                    <a:pt x="314" y="497"/>
                    <a:pt x="305" y="498"/>
                    <a:pt x="305" y="498"/>
                  </a:cubicBezTo>
                  <a:cubicBezTo>
                    <a:pt x="302" y="498"/>
                    <a:pt x="302" y="498"/>
                    <a:pt x="302" y="498"/>
                  </a:cubicBezTo>
                  <a:cubicBezTo>
                    <a:pt x="302" y="498"/>
                    <a:pt x="304" y="507"/>
                    <a:pt x="305" y="509"/>
                  </a:cubicBezTo>
                  <a:cubicBezTo>
                    <a:pt x="302" y="510"/>
                    <a:pt x="298" y="511"/>
                    <a:pt x="294" y="511"/>
                  </a:cubicBezTo>
                  <a:cubicBezTo>
                    <a:pt x="293" y="507"/>
                    <a:pt x="293" y="501"/>
                    <a:pt x="293" y="501"/>
                  </a:cubicBezTo>
                  <a:cubicBezTo>
                    <a:pt x="291" y="501"/>
                    <a:pt x="291" y="501"/>
                    <a:pt x="291" y="501"/>
                  </a:cubicBezTo>
                  <a:cubicBezTo>
                    <a:pt x="291" y="501"/>
                    <a:pt x="284" y="500"/>
                    <a:pt x="279" y="500"/>
                  </a:cubicBezTo>
                  <a:cubicBezTo>
                    <a:pt x="279" y="498"/>
                    <a:pt x="279" y="496"/>
                    <a:pt x="279" y="493"/>
                  </a:cubicBezTo>
                  <a:cubicBezTo>
                    <a:pt x="286" y="493"/>
                    <a:pt x="308" y="492"/>
                    <a:pt x="327" y="487"/>
                  </a:cubicBezTo>
                  <a:cubicBezTo>
                    <a:pt x="328" y="490"/>
                    <a:pt x="336" y="518"/>
                    <a:pt x="336" y="518"/>
                  </a:cubicBezTo>
                  <a:cubicBezTo>
                    <a:pt x="338" y="518"/>
                    <a:pt x="338" y="518"/>
                    <a:pt x="338" y="518"/>
                  </a:cubicBezTo>
                  <a:cubicBezTo>
                    <a:pt x="346" y="517"/>
                    <a:pt x="353" y="514"/>
                    <a:pt x="354" y="514"/>
                  </a:cubicBezTo>
                  <a:cubicBezTo>
                    <a:pt x="355" y="513"/>
                    <a:pt x="355" y="513"/>
                    <a:pt x="355" y="513"/>
                  </a:cubicBezTo>
                  <a:cubicBezTo>
                    <a:pt x="355" y="513"/>
                    <a:pt x="353" y="505"/>
                    <a:pt x="352" y="502"/>
                  </a:cubicBezTo>
                  <a:cubicBezTo>
                    <a:pt x="355" y="502"/>
                    <a:pt x="358" y="500"/>
                    <a:pt x="361" y="499"/>
                  </a:cubicBezTo>
                  <a:cubicBezTo>
                    <a:pt x="362" y="503"/>
                    <a:pt x="365" y="509"/>
                    <a:pt x="365" y="509"/>
                  </a:cubicBezTo>
                  <a:cubicBezTo>
                    <a:pt x="367" y="508"/>
                    <a:pt x="367" y="508"/>
                    <a:pt x="367" y="508"/>
                  </a:cubicBezTo>
                  <a:cubicBezTo>
                    <a:pt x="370" y="507"/>
                    <a:pt x="377" y="504"/>
                    <a:pt x="380" y="503"/>
                  </a:cubicBezTo>
                  <a:cubicBezTo>
                    <a:pt x="381" y="505"/>
                    <a:pt x="382" y="507"/>
                    <a:pt x="383" y="509"/>
                  </a:cubicBezTo>
                  <a:cubicBezTo>
                    <a:pt x="360" y="521"/>
                    <a:pt x="334" y="527"/>
                    <a:pt x="327" y="528"/>
                  </a:cubicBezTo>
                  <a:cubicBezTo>
                    <a:pt x="327" y="528"/>
                    <a:pt x="327" y="528"/>
                    <a:pt x="327" y="528"/>
                  </a:cubicBezTo>
                  <a:close/>
                  <a:moveTo>
                    <a:pt x="230" y="530"/>
                  </a:moveTo>
                  <a:cubicBezTo>
                    <a:pt x="204" y="528"/>
                    <a:pt x="181" y="519"/>
                    <a:pt x="174" y="516"/>
                  </a:cubicBezTo>
                  <a:cubicBezTo>
                    <a:pt x="177" y="509"/>
                    <a:pt x="186" y="489"/>
                    <a:pt x="186" y="488"/>
                  </a:cubicBezTo>
                  <a:cubicBezTo>
                    <a:pt x="187" y="486"/>
                    <a:pt x="187" y="486"/>
                    <a:pt x="187" y="486"/>
                  </a:cubicBezTo>
                  <a:cubicBezTo>
                    <a:pt x="185" y="485"/>
                    <a:pt x="185" y="485"/>
                    <a:pt x="185" y="485"/>
                  </a:cubicBezTo>
                  <a:cubicBezTo>
                    <a:pt x="181" y="484"/>
                    <a:pt x="173" y="479"/>
                    <a:pt x="173" y="479"/>
                  </a:cubicBezTo>
                  <a:cubicBezTo>
                    <a:pt x="171" y="478"/>
                    <a:pt x="171" y="478"/>
                    <a:pt x="171" y="478"/>
                  </a:cubicBezTo>
                  <a:cubicBezTo>
                    <a:pt x="171" y="478"/>
                    <a:pt x="167" y="486"/>
                    <a:pt x="166" y="488"/>
                  </a:cubicBezTo>
                  <a:cubicBezTo>
                    <a:pt x="164" y="487"/>
                    <a:pt x="160" y="485"/>
                    <a:pt x="157" y="483"/>
                  </a:cubicBezTo>
                  <a:cubicBezTo>
                    <a:pt x="159" y="480"/>
                    <a:pt x="162" y="475"/>
                    <a:pt x="162" y="475"/>
                  </a:cubicBezTo>
                  <a:cubicBezTo>
                    <a:pt x="161" y="473"/>
                    <a:pt x="161" y="473"/>
                    <a:pt x="161" y="473"/>
                  </a:cubicBezTo>
                  <a:cubicBezTo>
                    <a:pt x="160" y="473"/>
                    <a:pt x="155" y="469"/>
                    <a:pt x="151" y="466"/>
                  </a:cubicBezTo>
                  <a:cubicBezTo>
                    <a:pt x="152" y="464"/>
                    <a:pt x="153" y="462"/>
                    <a:pt x="155" y="461"/>
                  </a:cubicBezTo>
                  <a:cubicBezTo>
                    <a:pt x="160" y="464"/>
                    <a:pt x="178" y="475"/>
                    <a:pt x="197" y="482"/>
                  </a:cubicBezTo>
                  <a:cubicBezTo>
                    <a:pt x="196" y="485"/>
                    <a:pt x="186" y="512"/>
                    <a:pt x="186" y="512"/>
                  </a:cubicBezTo>
                  <a:cubicBezTo>
                    <a:pt x="188" y="513"/>
                    <a:pt x="188" y="513"/>
                    <a:pt x="188" y="513"/>
                  </a:cubicBezTo>
                  <a:cubicBezTo>
                    <a:pt x="195" y="517"/>
                    <a:pt x="203" y="518"/>
                    <a:pt x="203" y="518"/>
                  </a:cubicBezTo>
                  <a:cubicBezTo>
                    <a:pt x="205" y="519"/>
                    <a:pt x="205" y="519"/>
                    <a:pt x="205" y="519"/>
                  </a:cubicBezTo>
                  <a:cubicBezTo>
                    <a:pt x="205" y="519"/>
                    <a:pt x="207" y="511"/>
                    <a:pt x="208" y="508"/>
                  </a:cubicBezTo>
                  <a:cubicBezTo>
                    <a:pt x="211" y="509"/>
                    <a:pt x="214" y="509"/>
                    <a:pt x="217" y="510"/>
                  </a:cubicBezTo>
                  <a:cubicBezTo>
                    <a:pt x="216" y="514"/>
                    <a:pt x="215" y="521"/>
                    <a:pt x="215" y="521"/>
                  </a:cubicBezTo>
                  <a:cubicBezTo>
                    <a:pt x="217" y="521"/>
                    <a:pt x="217" y="521"/>
                    <a:pt x="217" y="521"/>
                  </a:cubicBezTo>
                  <a:cubicBezTo>
                    <a:pt x="221" y="521"/>
                    <a:pt x="228" y="523"/>
                    <a:pt x="231" y="523"/>
                  </a:cubicBezTo>
                  <a:cubicBezTo>
                    <a:pt x="231" y="525"/>
                    <a:pt x="230" y="528"/>
                    <a:pt x="230" y="530"/>
                  </a:cubicBezTo>
                  <a:cubicBezTo>
                    <a:pt x="230" y="530"/>
                    <a:pt x="230" y="530"/>
                    <a:pt x="230" y="530"/>
                  </a:cubicBezTo>
                  <a:close/>
                  <a:moveTo>
                    <a:pt x="249" y="533"/>
                  </a:moveTo>
                  <a:cubicBezTo>
                    <a:pt x="250" y="526"/>
                    <a:pt x="252" y="503"/>
                    <a:pt x="252" y="502"/>
                  </a:cubicBezTo>
                  <a:cubicBezTo>
                    <a:pt x="252" y="499"/>
                    <a:pt x="252" y="499"/>
                    <a:pt x="252" y="499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46" y="499"/>
                    <a:pt x="237" y="497"/>
                    <a:pt x="237" y="497"/>
                  </a:cubicBezTo>
                  <a:cubicBezTo>
                    <a:pt x="234" y="497"/>
                    <a:pt x="234" y="497"/>
                    <a:pt x="234" y="497"/>
                  </a:cubicBezTo>
                  <a:cubicBezTo>
                    <a:pt x="234" y="497"/>
                    <a:pt x="234" y="505"/>
                    <a:pt x="233" y="508"/>
                  </a:cubicBezTo>
                  <a:cubicBezTo>
                    <a:pt x="231" y="508"/>
                    <a:pt x="227" y="507"/>
                    <a:pt x="223" y="506"/>
                  </a:cubicBezTo>
                  <a:cubicBezTo>
                    <a:pt x="223" y="502"/>
                    <a:pt x="225" y="496"/>
                    <a:pt x="225" y="496"/>
                  </a:cubicBezTo>
                  <a:cubicBezTo>
                    <a:pt x="223" y="496"/>
                    <a:pt x="223" y="496"/>
                    <a:pt x="223" y="496"/>
                  </a:cubicBezTo>
                  <a:cubicBezTo>
                    <a:pt x="223" y="495"/>
                    <a:pt x="217" y="493"/>
                    <a:pt x="212" y="492"/>
                  </a:cubicBezTo>
                  <a:cubicBezTo>
                    <a:pt x="213" y="490"/>
                    <a:pt x="213" y="487"/>
                    <a:pt x="214" y="485"/>
                  </a:cubicBezTo>
                  <a:cubicBezTo>
                    <a:pt x="220" y="487"/>
                    <a:pt x="241" y="493"/>
                    <a:pt x="262" y="493"/>
                  </a:cubicBezTo>
                  <a:cubicBezTo>
                    <a:pt x="261" y="497"/>
                    <a:pt x="260" y="527"/>
                    <a:pt x="260" y="527"/>
                  </a:cubicBezTo>
                  <a:cubicBezTo>
                    <a:pt x="262" y="528"/>
                    <a:pt x="262" y="528"/>
                    <a:pt x="262" y="528"/>
                  </a:cubicBezTo>
                  <a:cubicBezTo>
                    <a:pt x="270" y="529"/>
                    <a:pt x="278" y="528"/>
                    <a:pt x="278" y="528"/>
                  </a:cubicBezTo>
                  <a:cubicBezTo>
                    <a:pt x="280" y="528"/>
                    <a:pt x="280" y="528"/>
                    <a:pt x="280" y="528"/>
                  </a:cubicBezTo>
                  <a:cubicBezTo>
                    <a:pt x="280" y="528"/>
                    <a:pt x="280" y="519"/>
                    <a:pt x="280" y="517"/>
                  </a:cubicBezTo>
                  <a:cubicBezTo>
                    <a:pt x="283" y="517"/>
                    <a:pt x="286" y="516"/>
                    <a:pt x="290" y="516"/>
                  </a:cubicBezTo>
                  <a:cubicBezTo>
                    <a:pt x="290" y="520"/>
                    <a:pt x="290" y="527"/>
                    <a:pt x="290" y="527"/>
                  </a:cubicBezTo>
                  <a:cubicBezTo>
                    <a:pt x="293" y="527"/>
                    <a:pt x="293" y="527"/>
                    <a:pt x="293" y="527"/>
                  </a:cubicBezTo>
                  <a:cubicBezTo>
                    <a:pt x="297" y="526"/>
                    <a:pt x="303" y="525"/>
                    <a:pt x="307" y="525"/>
                  </a:cubicBezTo>
                  <a:cubicBezTo>
                    <a:pt x="307" y="527"/>
                    <a:pt x="307" y="530"/>
                    <a:pt x="308" y="532"/>
                  </a:cubicBezTo>
                  <a:cubicBezTo>
                    <a:pt x="282" y="537"/>
                    <a:pt x="257" y="534"/>
                    <a:pt x="249" y="533"/>
                  </a:cubicBezTo>
                  <a:cubicBezTo>
                    <a:pt x="249" y="533"/>
                    <a:pt x="249" y="533"/>
                    <a:pt x="249" y="533"/>
                  </a:cubicBezTo>
                  <a:close/>
                </a:path>
              </a:pathLst>
            </a:custGeom>
            <a:solidFill>
              <a:srgbClr val="E22A30"/>
            </a:solidFill>
            <a:ln>
              <a:noFill/>
            </a:ln>
          </p:spPr>
          <p:txBody>
            <a:bodyPr vert="horz" wrap="square" lIns="91419" tIns="45709" rIns="91419" bIns="45709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17">
                <a:defRPr/>
              </a:pPr>
              <a:endParaRPr lang="zh-CN" altLang="en-US" sz="2000">
                <a:solidFill>
                  <a:prstClr val="black"/>
                </a:solidFill>
                <a:latin typeface="Calibri"/>
                <a:ea typeface="腾祥铁山楷书简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EAA7015B-FFD4-4495-B7BE-215037902DA3}"/>
                </a:ext>
              </a:extLst>
            </p:cNvPr>
            <p:cNvSpPr/>
            <p:nvPr/>
          </p:nvSpPr>
          <p:spPr>
            <a:xfrm>
              <a:off x="739755" y="2617426"/>
              <a:ext cx="2540000" cy="12441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sz="5399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Ẩn</a:t>
              </a:r>
              <a:r>
                <a:rPr lang="en-US" sz="5399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399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dụ</a:t>
              </a:r>
              <a:endParaRPr lang="en-SG" sz="539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D1B943C-96CE-49CA-8D98-635FBBB83471}"/>
              </a:ext>
            </a:extLst>
          </p:cNvPr>
          <p:cNvGrpSpPr/>
          <p:nvPr/>
        </p:nvGrpSpPr>
        <p:grpSpPr>
          <a:xfrm>
            <a:off x="3922761" y="426421"/>
            <a:ext cx="7239464" cy="1139740"/>
            <a:chOff x="3934860" y="948267"/>
            <a:chExt cx="7241140" cy="114000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6857E4FB-C5FB-48FD-BAFE-53758F9DD709}"/>
                </a:ext>
              </a:extLst>
            </p:cNvPr>
            <p:cNvGrpSpPr/>
            <p:nvPr/>
          </p:nvGrpSpPr>
          <p:grpSpPr>
            <a:xfrm>
              <a:off x="4481689" y="948267"/>
              <a:ext cx="6694311" cy="1128716"/>
              <a:chOff x="5384800" y="948267"/>
              <a:chExt cx="5791200" cy="1128716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BA9E641D-2E73-48C1-8B6C-6812456DB1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E4F2AC0E-14A4-4D02-A9EF-CABD605A9D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EC2F076C-9F5C-4624-966F-783F22FA50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4711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组合 7">
              <a:extLst>
                <a:ext uri="{FF2B5EF4-FFF2-40B4-BE49-F238E27FC236}">
                  <a16:creationId xmlns:a16="http://schemas.microsoft.com/office/drawing/2014/main" xmlns="" id="{F94A1B6D-4071-47AA-AABD-C2BA64672A6E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48" name="任意多边形 17">
                <a:extLst>
                  <a:ext uri="{FF2B5EF4-FFF2-40B4-BE49-F238E27FC236}">
                    <a16:creationId xmlns:a16="http://schemas.microsoft.com/office/drawing/2014/main" xmlns="" id="{6F437E0E-6130-470E-81CB-4C4C99CBEF65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49" name="任意多边形 18">
                <a:extLst>
                  <a:ext uri="{FF2B5EF4-FFF2-40B4-BE49-F238E27FC236}">
                    <a16:creationId xmlns:a16="http://schemas.microsoft.com/office/drawing/2014/main" xmlns="" id="{CCE8B0CA-93E8-4030-9DEB-06ACBC1A4C56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dirty="0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22492220-2B58-45F7-A209-1B2E472862FB}"/>
                </a:ext>
              </a:extLst>
            </p:cNvPr>
            <p:cNvSpPr/>
            <p:nvPr/>
          </p:nvSpPr>
          <p:spPr>
            <a:xfrm>
              <a:off x="4951441" y="1276343"/>
              <a:ext cx="58957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thử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thách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C1497368-D80C-47E3-B144-5C2639C39CF1}"/>
              </a:ext>
            </a:extLst>
          </p:cNvPr>
          <p:cNvGrpSpPr/>
          <p:nvPr/>
        </p:nvGrpSpPr>
        <p:grpSpPr>
          <a:xfrm>
            <a:off x="3910063" y="2068902"/>
            <a:ext cx="7239464" cy="1171800"/>
            <a:chOff x="3934860" y="948267"/>
            <a:chExt cx="7241140" cy="117207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1092D066-9854-4BCE-8DCA-564ADBCA81FF}"/>
                </a:ext>
              </a:extLst>
            </p:cNvPr>
            <p:cNvGrpSpPr/>
            <p:nvPr/>
          </p:nvGrpSpPr>
          <p:grpSpPr>
            <a:xfrm>
              <a:off x="4481689" y="948267"/>
              <a:ext cx="6694311" cy="1128716"/>
              <a:chOff x="5384800" y="948267"/>
              <a:chExt cx="5791200" cy="1128716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7F5C0A4B-866B-47DC-AE01-3A67CFBE3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9BB2A586-49FF-41E6-BD59-C76297493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5B9FB0CA-4EAF-47B2-8FD3-FEE7A96ECF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4711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7">
              <a:extLst>
                <a:ext uri="{FF2B5EF4-FFF2-40B4-BE49-F238E27FC236}">
                  <a16:creationId xmlns:a16="http://schemas.microsoft.com/office/drawing/2014/main" xmlns="" id="{F7DBD11C-290E-41A5-A856-1C03F13536EF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57" name="任意多边形 17">
                <a:extLst>
                  <a:ext uri="{FF2B5EF4-FFF2-40B4-BE49-F238E27FC236}">
                    <a16:creationId xmlns:a16="http://schemas.microsoft.com/office/drawing/2014/main" xmlns="" id="{1940812F-04C9-431B-927B-D1056F0CC076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58" name="任意多边形 18">
                <a:extLst>
                  <a:ext uri="{FF2B5EF4-FFF2-40B4-BE49-F238E27FC236}">
                    <a16:creationId xmlns:a16="http://schemas.microsoft.com/office/drawing/2014/main" xmlns="" id="{36865ADB-70DC-4BF8-BF5C-1359A3E4B26C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dirty="0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F0C2A6FA-168C-4D88-895F-C1D5DEBF6381}"/>
                </a:ext>
              </a:extLst>
            </p:cNvPr>
            <p:cNvSpPr/>
            <p:nvPr/>
          </p:nvSpPr>
          <p:spPr>
            <a:xfrm>
              <a:off x="5163818" y="1043120"/>
              <a:ext cx="5773426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sành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sỏi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en-US" sz="3199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Sức</a:t>
              </a:r>
              <a:r>
                <a:rPr lang="en-US" altLang="en-US" sz="319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chịu</a:t>
              </a:r>
              <a:r>
                <a:rPr lang="en-US" altLang="en-US" sz="319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đựng</a:t>
              </a:r>
              <a:r>
                <a:rPr lang="en-US" altLang="en-US" sz="319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bền</a:t>
              </a:r>
              <a:r>
                <a:rPr lang="en-US" altLang="en-US" sz="319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bỉ</a:t>
              </a:r>
              <a:r>
                <a:rPr lang="en-US" altLang="en-US" sz="319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altLang="en-US" sz="3199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dẻo</a:t>
              </a:r>
              <a:r>
                <a:rPr lang="en-US" altLang="en-US" sz="319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dai</a:t>
              </a:r>
              <a:r>
                <a:rPr lang="en-US" altLang="en-US" sz="3199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altLang="en-US" sz="31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B865BE41-81A3-4627-9C2E-BF146204B4CD}"/>
              </a:ext>
            </a:extLst>
          </p:cNvPr>
          <p:cNvGrpSpPr/>
          <p:nvPr/>
        </p:nvGrpSpPr>
        <p:grpSpPr>
          <a:xfrm>
            <a:off x="3922762" y="3651230"/>
            <a:ext cx="7239464" cy="1139740"/>
            <a:chOff x="3934860" y="948267"/>
            <a:chExt cx="7241140" cy="114000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xmlns="" id="{93A547AE-C9EF-4A1C-BFB6-6086E60250BE}"/>
                </a:ext>
              </a:extLst>
            </p:cNvPr>
            <p:cNvGrpSpPr/>
            <p:nvPr/>
          </p:nvGrpSpPr>
          <p:grpSpPr>
            <a:xfrm>
              <a:off x="4481689" y="948267"/>
              <a:ext cx="6694311" cy="1128716"/>
              <a:chOff x="5384800" y="948267"/>
              <a:chExt cx="5791200" cy="1128716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xmlns="" id="{5157D390-CEC0-4E57-A585-5BA41F73B5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xmlns="" id="{35121D1F-F450-4444-BA97-3A66BC6E1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xmlns="" id="{317FE3B0-FE79-4D21-8E50-01B9236BA3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4711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组合 7">
              <a:extLst>
                <a:ext uri="{FF2B5EF4-FFF2-40B4-BE49-F238E27FC236}">
                  <a16:creationId xmlns:a16="http://schemas.microsoft.com/office/drawing/2014/main" xmlns="" id="{7BCFD380-53E8-40CD-9228-424AAD7EBE4E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66" name="任意多边形 17">
                <a:extLst>
                  <a:ext uri="{FF2B5EF4-FFF2-40B4-BE49-F238E27FC236}">
                    <a16:creationId xmlns:a16="http://schemas.microsoft.com/office/drawing/2014/main" xmlns="" id="{DAEB0752-11F2-4A8F-B5B1-DDAEE795E87C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67" name="任意多边形 18">
                <a:extLst>
                  <a:ext uri="{FF2B5EF4-FFF2-40B4-BE49-F238E27FC236}">
                    <a16:creationId xmlns:a16="http://schemas.microsoft.com/office/drawing/2014/main" xmlns="" id="{C6D6B6BB-3800-44D8-A4F6-2FC05E574AD0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dirty="0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</p:grp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xmlns="" id="{E3FA42CA-1DAE-45E6-BFC7-6AE376DE49DA}"/>
                </a:ext>
              </a:extLst>
            </p:cNvPr>
            <p:cNvSpPr/>
            <p:nvPr/>
          </p:nvSpPr>
          <p:spPr>
            <a:xfrm>
              <a:off x="5104507" y="1276342"/>
              <a:ext cx="579610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vi-VN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nắng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gian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khổ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  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E9402F9E-D4E4-4D64-96A2-E0CA9616E629}"/>
              </a:ext>
            </a:extLst>
          </p:cNvPr>
          <p:cNvGrpSpPr/>
          <p:nvPr/>
        </p:nvGrpSpPr>
        <p:grpSpPr>
          <a:xfrm>
            <a:off x="3935807" y="5303124"/>
            <a:ext cx="7239464" cy="1189155"/>
            <a:chOff x="3934860" y="948267"/>
            <a:chExt cx="7241140" cy="118943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xmlns="" id="{0D7B538C-04D5-490F-8F01-47AFD210C872}"/>
                </a:ext>
              </a:extLst>
            </p:cNvPr>
            <p:cNvGrpSpPr/>
            <p:nvPr/>
          </p:nvGrpSpPr>
          <p:grpSpPr>
            <a:xfrm>
              <a:off x="4481689" y="948267"/>
              <a:ext cx="6694311" cy="1128716"/>
              <a:chOff x="5384800" y="948267"/>
              <a:chExt cx="5791200" cy="1128716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xmlns="" id="{65EB0434-8C62-4DAA-ABAE-944B2E5DC0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xmlns="" id="{D5872C1F-857C-481F-80E0-1F6C2C96B3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xmlns="" id="{867D0DE8-C742-4450-A507-200BB979E7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4711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组合 7">
              <a:extLst>
                <a:ext uri="{FF2B5EF4-FFF2-40B4-BE49-F238E27FC236}">
                  <a16:creationId xmlns:a16="http://schemas.microsoft.com/office/drawing/2014/main" xmlns="" id="{4F9D4081-601B-42F8-8306-5DDBEB1EC050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75" name="任意多边形 17">
                <a:extLst>
                  <a:ext uri="{FF2B5EF4-FFF2-40B4-BE49-F238E27FC236}">
                    <a16:creationId xmlns:a16="http://schemas.microsoft.com/office/drawing/2014/main" xmlns="" id="{68E43CA1-58E1-48D9-9D76-C09034C5AC7A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76" name="任意多边形 18">
                <a:extLst>
                  <a:ext uri="{FF2B5EF4-FFF2-40B4-BE49-F238E27FC236}">
                    <a16:creationId xmlns:a16="http://schemas.microsoft.com/office/drawing/2014/main" xmlns="" id="{8FCACD38-A6EC-4C6F-ACFA-60AECCF5C200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dirty="0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EADCFA88-853E-4F37-9657-0BC8CED96F13}"/>
                </a:ext>
              </a:extLst>
            </p:cNvPr>
            <p:cNvSpPr/>
            <p:nvPr/>
          </p:nvSpPr>
          <p:spPr>
            <a:xfrm>
              <a:off x="5133744" y="1060479"/>
              <a:ext cx="594656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Dạ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sắt</a:t>
              </a:r>
              <a:r>
                <a:rPr lang="en-US" altLang="en-US" sz="3199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son </a:t>
              </a:r>
              <a:r>
                <a:rPr lang="en-US" altLang="en-US" sz="3199" b="1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Ý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chiến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đấu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sắt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son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ng</a:t>
              </a:r>
              <a:r>
                <a:rPr lang="vi-VN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ời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tù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n</a:t>
              </a:r>
              <a:r>
                <a:rPr lang="vi-VN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altLang="en-US" sz="3199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ớc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altLang="en-US" sz="31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016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57FB610-A765-4E80-97FF-151706488779}"/>
              </a:ext>
            </a:extLst>
          </p:cNvPr>
          <p:cNvGrpSpPr/>
          <p:nvPr/>
        </p:nvGrpSpPr>
        <p:grpSpPr>
          <a:xfrm>
            <a:off x="730007" y="520905"/>
            <a:ext cx="2376532" cy="2453696"/>
            <a:chOff x="415099" y="1943508"/>
            <a:chExt cx="3189313" cy="3306741"/>
          </a:xfrm>
        </p:grpSpPr>
        <p:sp>
          <p:nvSpPr>
            <p:cNvPr id="2" name="Freeform 5">
              <a:extLst>
                <a:ext uri="{FF2B5EF4-FFF2-40B4-BE49-F238E27FC236}">
                  <a16:creationId xmlns:a16="http://schemas.microsoft.com/office/drawing/2014/main" xmlns="" id="{9432925D-08C7-4156-AD5C-3FA874ECF0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099" y="1943508"/>
              <a:ext cx="3189313" cy="3306741"/>
            </a:xfrm>
            <a:custGeom>
              <a:avLst/>
              <a:gdLst>
                <a:gd name="T0" fmla="*/ 380 w 542"/>
                <a:gd name="T1" fmla="*/ 498 h 542"/>
                <a:gd name="T2" fmla="*/ 438 w 542"/>
                <a:gd name="T3" fmla="*/ 448 h 542"/>
                <a:gd name="T4" fmla="*/ 510 w 542"/>
                <a:gd name="T5" fmla="*/ 393 h 542"/>
                <a:gd name="T6" fmla="*/ 521 w 542"/>
                <a:gd name="T7" fmla="*/ 248 h 542"/>
                <a:gd name="T8" fmla="*/ 498 w 542"/>
                <a:gd name="T9" fmla="*/ 180 h 542"/>
                <a:gd name="T10" fmla="*/ 467 w 542"/>
                <a:gd name="T11" fmla="*/ 94 h 542"/>
                <a:gd name="T12" fmla="*/ 346 w 542"/>
                <a:gd name="T13" fmla="*/ 14 h 542"/>
                <a:gd name="T14" fmla="*/ 283 w 542"/>
                <a:gd name="T15" fmla="*/ 25 h 542"/>
                <a:gd name="T16" fmla="*/ 189 w 542"/>
                <a:gd name="T17" fmla="*/ 50 h 542"/>
                <a:gd name="T18" fmla="*/ 60 w 542"/>
                <a:gd name="T19" fmla="*/ 105 h 542"/>
                <a:gd name="T20" fmla="*/ 40 w 542"/>
                <a:gd name="T21" fmla="*/ 167 h 542"/>
                <a:gd name="T22" fmla="*/ 36 w 542"/>
                <a:gd name="T23" fmla="*/ 257 h 542"/>
                <a:gd name="T24" fmla="*/ 13 w 542"/>
                <a:gd name="T25" fmla="*/ 348 h 542"/>
                <a:gd name="T26" fmla="*/ 101 w 542"/>
                <a:gd name="T27" fmla="*/ 457 h 542"/>
                <a:gd name="T28" fmla="*/ 169 w 542"/>
                <a:gd name="T29" fmla="*/ 494 h 542"/>
                <a:gd name="T30" fmla="*/ 244 w 542"/>
                <a:gd name="T31" fmla="*/ 537 h 542"/>
                <a:gd name="T32" fmla="*/ 406 w 542"/>
                <a:gd name="T33" fmla="*/ 488 h 542"/>
                <a:gd name="T34" fmla="*/ 207 w 542"/>
                <a:gd name="T35" fmla="*/ 495 h 542"/>
                <a:gd name="T36" fmla="*/ 141 w 542"/>
                <a:gd name="T37" fmla="*/ 474 h 542"/>
                <a:gd name="T38" fmla="*/ 69 w 542"/>
                <a:gd name="T39" fmla="*/ 357 h 542"/>
                <a:gd name="T40" fmla="*/ 39 w 542"/>
                <a:gd name="T41" fmla="*/ 308 h 542"/>
                <a:gd name="T42" fmla="*/ 33 w 542"/>
                <a:gd name="T43" fmla="*/ 224 h 542"/>
                <a:gd name="T44" fmla="*/ 116 w 542"/>
                <a:gd name="T45" fmla="*/ 116 h 542"/>
                <a:gd name="T46" fmla="*/ 147 w 542"/>
                <a:gd name="T47" fmla="*/ 62 h 542"/>
                <a:gd name="T48" fmla="*/ 242 w 542"/>
                <a:gd name="T49" fmla="*/ 53 h 542"/>
                <a:gd name="T50" fmla="*/ 364 w 542"/>
                <a:gd name="T51" fmla="*/ 57 h 542"/>
                <a:gd name="T52" fmla="*/ 437 w 542"/>
                <a:gd name="T53" fmla="*/ 81 h 542"/>
                <a:gd name="T54" fmla="*/ 482 w 542"/>
                <a:gd name="T55" fmla="*/ 218 h 542"/>
                <a:gd name="T56" fmla="*/ 505 w 542"/>
                <a:gd name="T57" fmla="*/ 269 h 542"/>
                <a:gd name="T58" fmla="*/ 498 w 542"/>
                <a:gd name="T59" fmla="*/ 353 h 542"/>
                <a:gd name="T60" fmla="*/ 398 w 542"/>
                <a:gd name="T61" fmla="*/ 448 h 542"/>
                <a:gd name="T62" fmla="*/ 359 w 542"/>
                <a:gd name="T63" fmla="*/ 495 h 542"/>
                <a:gd name="T64" fmla="*/ 265 w 542"/>
                <a:gd name="T65" fmla="*/ 524 h 542"/>
                <a:gd name="T66" fmla="*/ 462 w 542"/>
                <a:gd name="T67" fmla="*/ 452 h 542"/>
                <a:gd name="T68" fmla="*/ 503 w 542"/>
                <a:gd name="T69" fmla="*/ 351 h 542"/>
                <a:gd name="T70" fmla="*/ 17 w 542"/>
                <a:gd name="T71" fmla="*/ 349 h 542"/>
                <a:gd name="T72" fmla="*/ 35 w 542"/>
                <a:gd name="T73" fmla="*/ 376 h 542"/>
                <a:gd name="T74" fmla="*/ 516 w 542"/>
                <a:gd name="T75" fmla="*/ 278 h 542"/>
                <a:gd name="T76" fmla="*/ 492 w 542"/>
                <a:gd name="T77" fmla="*/ 335 h 542"/>
                <a:gd name="T78" fmla="*/ 14 w 542"/>
                <a:gd name="T79" fmla="*/ 281 h 542"/>
                <a:gd name="T80" fmla="*/ 493 w 542"/>
                <a:gd name="T81" fmla="*/ 269 h 542"/>
                <a:gd name="T82" fmla="*/ 499 w 542"/>
                <a:gd name="T83" fmla="*/ 256 h 542"/>
                <a:gd name="T84" fmla="*/ 508 w 542"/>
                <a:gd name="T85" fmla="*/ 157 h 542"/>
                <a:gd name="T86" fmla="*/ 438 w 542"/>
                <a:gd name="T87" fmla="*/ 76 h 542"/>
                <a:gd name="T88" fmla="*/ 457 w 542"/>
                <a:gd name="T89" fmla="*/ 138 h 542"/>
                <a:gd name="T90" fmla="*/ 386 w 542"/>
                <a:gd name="T91" fmla="*/ 70 h 542"/>
                <a:gd name="T92" fmla="*/ 298 w 542"/>
                <a:gd name="T93" fmla="*/ 14 h 542"/>
                <a:gd name="T94" fmla="*/ 360 w 542"/>
                <a:gd name="T95" fmla="*/ 60 h 542"/>
                <a:gd name="T96" fmla="*/ 254 w 542"/>
                <a:gd name="T97" fmla="*/ 40 h 542"/>
                <a:gd name="T98" fmla="*/ 145 w 542"/>
                <a:gd name="T99" fmla="*/ 59 h 542"/>
                <a:gd name="T100" fmla="*/ 180 w 542"/>
                <a:gd name="T101" fmla="*/ 65 h 542"/>
                <a:gd name="T102" fmla="*/ 124 w 542"/>
                <a:gd name="T103" fmla="*/ 102 h 542"/>
                <a:gd name="T104" fmla="*/ 92 w 542"/>
                <a:gd name="T105" fmla="*/ 126 h 542"/>
                <a:gd name="T106" fmla="*/ 14 w 542"/>
                <a:gd name="T107" fmla="*/ 251 h 542"/>
                <a:gd name="T108" fmla="*/ 17 w 542"/>
                <a:gd name="T109" fmla="*/ 223 h 542"/>
                <a:gd name="T110" fmla="*/ 60 w 542"/>
                <a:gd name="T111" fmla="*/ 364 h 542"/>
                <a:gd name="T112" fmla="*/ 127 w 542"/>
                <a:gd name="T113" fmla="*/ 451 h 542"/>
                <a:gd name="T114" fmla="*/ 145 w 542"/>
                <a:gd name="T115" fmla="*/ 495 h 542"/>
                <a:gd name="T116" fmla="*/ 327 w 542"/>
                <a:gd name="T117" fmla="*/ 487 h 542"/>
                <a:gd name="T118" fmla="*/ 185 w 542"/>
                <a:gd name="T119" fmla="*/ 485 h 542"/>
                <a:gd name="T120" fmla="*/ 217 w 542"/>
                <a:gd name="T121" fmla="*/ 521 h 542"/>
                <a:gd name="T122" fmla="*/ 260 w 542"/>
                <a:gd name="T123" fmla="*/ 527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42" h="542">
                  <a:moveTo>
                    <a:pt x="310" y="536"/>
                  </a:moveTo>
                  <a:cubicBezTo>
                    <a:pt x="312" y="535"/>
                    <a:pt x="312" y="535"/>
                    <a:pt x="312" y="535"/>
                  </a:cubicBezTo>
                  <a:cubicBezTo>
                    <a:pt x="310" y="520"/>
                    <a:pt x="310" y="520"/>
                    <a:pt x="310" y="520"/>
                  </a:cubicBezTo>
                  <a:cubicBezTo>
                    <a:pt x="308" y="520"/>
                    <a:pt x="308" y="520"/>
                    <a:pt x="308" y="520"/>
                  </a:cubicBezTo>
                  <a:cubicBezTo>
                    <a:pt x="308" y="521"/>
                    <a:pt x="300" y="521"/>
                    <a:pt x="294" y="522"/>
                  </a:cubicBezTo>
                  <a:cubicBezTo>
                    <a:pt x="294" y="521"/>
                    <a:pt x="294" y="519"/>
                    <a:pt x="294" y="515"/>
                  </a:cubicBezTo>
                  <a:cubicBezTo>
                    <a:pt x="301" y="515"/>
                    <a:pt x="307" y="513"/>
                    <a:pt x="307" y="513"/>
                  </a:cubicBezTo>
                  <a:cubicBezTo>
                    <a:pt x="310" y="513"/>
                    <a:pt x="310" y="513"/>
                    <a:pt x="310" y="513"/>
                  </a:cubicBezTo>
                  <a:cubicBezTo>
                    <a:pt x="310" y="513"/>
                    <a:pt x="308" y="505"/>
                    <a:pt x="307" y="502"/>
                  </a:cubicBezTo>
                  <a:cubicBezTo>
                    <a:pt x="310" y="502"/>
                    <a:pt x="314" y="501"/>
                    <a:pt x="317" y="501"/>
                  </a:cubicBezTo>
                  <a:cubicBezTo>
                    <a:pt x="319" y="511"/>
                    <a:pt x="323" y="528"/>
                    <a:pt x="323" y="531"/>
                  </a:cubicBezTo>
                  <a:cubicBezTo>
                    <a:pt x="324" y="533"/>
                    <a:pt x="324" y="533"/>
                    <a:pt x="324" y="533"/>
                  </a:cubicBezTo>
                  <a:cubicBezTo>
                    <a:pt x="326" y="533"/>
                    <a:pt x="326" y="533"/>
                    <a:pt x="326" y="533"/>
                  </a:cubicBezTo>
                  <a:cubicBezTo>
                    <a:pt x="326" y="533"/>
                    <a:pt x="358" y="527"/>
                    <a:pt x="386" y="512"/>
                  </a:cubicBezTo>
                  <a:cubicBezTo>
                    <a:pt x="388" y="511"/>
                    <a:pt x="388" y="511"/>
                    <a:pt x="388" y="511"/>
                  </a:cubicBezTo>
                  <a:cubicBezTo>
                    <a:pt x="382" y="497"/>
                    <a:pt x="382" y="497"/>
                    <a:pt x="382" y="497"/>
                  </a:cubicBezTo>
                  <a:cubicBezTo>
                    <a:pt x="380" y="498"/>
                    <a:pt x="380" y="498"/>
                    <a:pt x="380" y="498"/>
                  </a:cubicBezTo>
                  <a:cubicBezTo>
                    <a:pt x="380" y="498"/>
                    <a:pt x="372" y="501"/>
                    <a:pt x="367" y="503"/>
                  </a:cubicBezTo>
                  <a:cubicBezTo>
                    <a:pt x="367" y="502"/>
                    <a:pt x="366" y="500"/>
                    <a:pt x="365" y="497"/>
                  </a:cubicBezTo>
                  <a:cubicBezTo>
                    <a:pt x="371" y="494"/>
                    <a:pt x="377" y="492"/>
                    <a:pt x="377" y="491"/>
                  </a:cubicBezTo>
                  <a:cubicBezTo>
                    <a:pt x="379" y="490"/>
                    <a:pt x="379" y="490"/>
                    <a:pt x="379" y="490"/>
                  </a:cubicBezTo>
                  <a:cubicBezTo>
                    <a:pt x="379" y="490"/>
                    <a:pt x="375" y="483"/>
                    <a:pt x="374" y="481"/>
                  </a:cubicBezTo>
                  <a:cubicBezTo>
                    <a:pt x="376" y="480"/>
                    <a:pt x="380" y="478"/>
                    <a:pt x="382" y="477"/>
                  </a:cubicBezTo>
                  <a:cubicBezTo>
                    <a:pt x="388" y="486"/>
                    <a:pt x="396" y="501"/>
                    <a:pt x="397" y="504"/>
                  </a:cubicBezTo>
                  <a:cubicBezTo>
                    <a:pt x="398" y="506"/>
                    <a:pt x="398" y="506"/>
                    <a:pt x="398" y="506"/>
                  </a:cubicBezTo>
                  <a:cubicBezTo>
                    <a:pt x="400" y="505"/>
                    <a:pt x="400" y="505"/>
                    <a:pt x="400" y="505"/>
                  </a:cubicBezTo>
                  <a:cubicBezTo>
                    <a:pt x="401" y="505"/>
                    <a:pt x="430" y="490"/>
                    <a:pt x="452" y="467"/>
                  </a:cubicBezTo>
                  <a:cubicBezTo>
                    <a:pt x="453" y="465"/>
                    <a:pt x="453" y="465"/>
                    <a:pt x="453" y="465"/>
                  </a:cubicBezTo>
                  <a:cubicBezTo>
                    <a:pt x="443" y="454"/>
                    <a:pt x="443" y="454"/>
                    <a:pt x="443" y="454"/>
                  </a:cubicBezTo>
                  <a:cubicBezTo>
                    <a:pt x="441" y="455"/>
                    <a:pt x="441" y="455"/>
                    <a:pt x="441" y="455"/>
                  </a:cubicBezTo>
                  <a:cubicBezTo>
                    <a:pt x="441" y="456"/>
                    <a:pt x="435" y="461"/>
                    <a:pt x="431" y="465"/>
                  </a:cubicBezTo>
                  <a:cubicBezTo>
                    <a:pt x="430" y="464"/>
                    <a:pt x="429" y="462"/>
                    <a:pt x="427" y="459"/>
                  </a:cubicBezTo>
                  <a:cubicBezTo>
                    <a:pt x="432" y="455"/>
                    <a:pt x="436" y="450"/>
                    <a:pt x="437" y="450"/>
                  </a:cubicBezTo>
                  <a:cubicBezTo>
                    <a:pt x="438" y="448"/>
                    <a:pt x="438" y="448"/>
                    <a:pt x="438" y="448"/>
                  </a:cubicBezTo>
                  <a:cubicBezTo>
                    <a:pt x="438" y="448"/>
                    <a:pt x="432" y="443"/>
                    <a:pt x="430" y="441"/>
                  </a:cubicBezTo>
                  <a:cubicBezTo>
                    <a:pt x="432" y="439"/>
                    <a:pt x="435" y="437"/>
                    <a:pt x="437" y="434"/>
                  </a:cubicBezTo>
                  <a:cubicBezTo>
                    <a:pt x="445" y="442"/>
                    <a:pt x="458" y="454"/>
                    <a:pt x="460" y="456"/>
                  </a:cubicBezTo>
                  <a:cubicBezTo>
                    <a:pt x="462" y="458"/>
                    <a:pt x="462" y="458"/>
                    <a:pt x="462" y="458"/>
                  </a:cubicBezTo>
                  <a:cubicBezTo>
                    <a:pt x="463" y="456"/>
                    <a:pt x="463" y="456"/>
                    <a:pt x="463" y="456"/>
                  </a:cubicBezTo>
                  <a:cubicBezTo>
                    <a:pt x="464" y="456"/>
                    <a:pt x="488" y="434"/>
                    <a:pt x="502" y="405"/>
                  </a:cubicBezTo>
                  <a:cubicBezTo>
                    <a:pt x="503" y="404"/>
                    <a:pt x="503" y="404"/>
                    <a:pt x="503" y="404"/>
                  </a:cubicBezTo>
                  <a:cubicBezTo>
                    <a:pt x="490" y="396"/>
                    <a:pt x="490" y="396"/>
                    <a:pt x="490" y="396"/>
                  </a:cubicBezTo>
                  <a:cubicBezTo>
                    <a:pt x="489" y="397"/>
                    <a:pt x="489" y="397"/>
                    <a:pt x="489" y="397"/>
                  </a:cubicBezTo>
                  <a:cubicBezTo>
                    <a:pt x="489" y="398"/>
                    <a:pt x="485" y="404"/>
                    <a:pt x="482" y="409"/>
                  </a:cubicBezTo>
                  <a:cubicBezTo>
                    <a:pt x="481" y="408"/>
                    <a:pt x="479" y="407"/>
                    <a:pt x="476" y="405"/>
                  </a:cubicBezTo>
                  <a:cubicBezTo>
                    <a:pt x="480" y="399"/>
                    <a:pt x="483" y="394"/>
                    <a:pt x="483" y="394"/>
                  </a:cubicBezTo>
                  <a:cubicBezTo>
                    <a:pt x="484" y="392"/>
                    <a:pt x="484" y="392"/>
                    <a:pt x="484" y="392"/>
                  </a:cubicBezTo>
                  <a:cubicBezTo>
                    <a:pt x="484" y="392"/>
                    <a:pt x="477" y="388"/>
                    <a:pt x="474" y="387"/>
                  </a:cubicBezTo>
                  <a:cubicBezTo>
                    <a:pt x="476" y="385"/>
                    <a:pt x="478" y="381"/>
                    <a:pt x="479" y="378"/>
                  </a:cubicBezTo>
                  <a:cubicBezTo>
                    <a:pt x="488" y="382"/>
                    <a:pt x="505" y="390"/>
                    <a:pt x="508" y="392"/>
                  </a:cubicBezTo>
                  <a:cubicBezTo>
                    <a:pt x="510" y="393"/>
                    <a:pt x="510" y="393"/>
                    <a:pt x="510" y="393"/>
                  </a:cubicBezTo>
                  <a:cubicBezTo>
                    <a:pt x="511" y="391"/>
                    <a:pt x="511" y="391"/>
                    <a:pt x="511" y="391"/>
                  </a:cubicBezTo>
                  <a:cubicBezTo>
                    <a:pt x="511" y="391"/>
                    <a:pt x="527" y="361"/>
                    <a:pt x="531" y="329"/>
                  </a:cubicBezTo>
                  <a:cubicBezTo>
                    <a:pt x="532" y="327"/>
                    <a:pt x="532" y="327"/>
                    <a:pt x="532" y="327"/>
                  </a:cubicBezTo>
                  <a:cubicBezTo>
                    <a:pt x="517" y="324"/>
                    <a:pt x="517" y="324"/>
                    <a:pt x="517" y="324"/>
                  </a:cubicBezTo>
                  <a:cubicBezTo>
                    <a:pt x="517" y="326"/>
                    <a:pt x="517" y="326"/>
                    <a:pt x="517" y="326"/>
                  </a:cubicBezTo>
                  <a:cubicBezTo>
                    <a:pt x="516" y="326"/>
                    <a:pt x="514" y="334"/>
                    <a:pt x="513" y="339"/>
                  </a:cubicBezTo>
                  <a:cubicBezTo>
                    <a:pt x="512" y="339"/>
                    <a:pt x="510" y="338"/>
                    <a:pt x="507" y="337"/>
                  </a:cubicBezTo>
                  <a:cubicBezTo>
                    <a:pt x="508" y="331"/>
                    <a:pt x="510" y="324"/>
                    <a:pt x="510" y="324"/>
                  </a:cubicBezTo>
                  <a:cubicBezTo>
                    <a:pt x="510" y="322"/>
                    <a:pt x="510" y="322"/>
                    <a:pt x="510" y="322"/>
                  </a:cubicBezTo>
                  <a:cubicBezTo>
                    <a:pt x="510" y="322"/>
                    <a:pt x="502" y="321"/>
                    <a:pt x="499" y="320"/>
                  </a:cubicBezTo>
                  <a:cubicBezTo>
                    <a:pt x="500" y="318"/>
                    <a:pt x="501" y="314"/>
                    <a:pt x="501" y="311"/>
                  </a:cubicBezTo>
                  <a:cubicBezTo>
                    <a:pt x="511" y="312"/>
                    <a:pt x="530" y="314"/>
                    <a:pt x="533" y="315"/>
                  </a:cubicBezTo>
                  <a:cubicBezTo>
                    <a:pt x="535" y="316"/>
                    <a:pt x="535" y="316"/>
                    <a:pt x="535" y="316"/>
                  </a:cubicBezTo>
                  <a:cubicBezTo>
                    <a:pt x="535" y="313"/>
                    <a:pt x="535" y="313"/>
                    <a:pt x="535" y="313"/>
                  </a:cubicBezTo>
                  <a:cubicBezTo>
                    <a:pt x="535" y="313"/>
                    <a:pt x="542" y="280"/>
                    <a:pt x="537" y="249"/>
                  </a:cubicBezTo>
                  <a:cubicBezTo>
                    <a:pt x="536" y="247"/>
                    <a:pt x="536" y="247"/>
                    <a:pt x="536" y="247"/>
                  </a:cubicBezTo>
                  <a:cubicBezTo>
                    <a:pt x="521" y="248"/>
                    <a:pt x="521" y="248"/>
                    <a:pt x="521" y="248"/>
                  </a:cubicBezTo>
                  <a:cubicBezTo>
                    <a:pt x="521" y="250"/>
                    <a:pt x="521" y="250"/>
                    <a:pt x="521" y="250"/>
                  </a:cubicBezTo>
                  <a:cubicBezTo>
                    <a:pt x="521" y="251"/>
                    <a:pt x="522" y="259"/>
                    <a:pt x="522" y="264"/>
                  </a:cubicBezTo>
                  <a:cubicBezTo>
                    <a:pt x="521" y="264"/>
                    <a:pt x="519" y="264"/>
                    <a:pt x="516" y="264"/>
                  </a:cubicBezTo>
                  <a:cubicBezTo>
                    <a:pt x="515" y="258"/>
                    <a:pt x="514" y="251"/>
                    <a:pt x="514" y="251"/>
                  </a:cubicBezTo>
                  <a:cubicBezTo>
                    <a:pt x="514" y="249"/>
                    <a:pt x="514" y="249"/>
                    <a:pt x="514" y="249"/>
                  </a:cubicBezTo>
                  <a:cubicBezTo>
                    <a:pt x="514" y="249"/>
                    <a:pt x="506" y="250"/>
                    <a:pt x="503" y="250"/>
                  </a:cubicBezTo>
                  <a:cubicBezTo>
                    <a:pt x="503" y="248"/>
                    <a:pt x="503" y="244"/>
                    <a:pt x="502" y="241"/>
                  </a:cubicBezTo>
                  <a:cubicBezTo>
                    <a:pt x="513" y="239"/>
                    <a:pt x="531" y="236"/>
                    <a:pt x="534" y="236"/>
                  </a:cubicBezTo>
                  <a:cubicBezTo>
                    <a:pt x="536" y="236"/>
                    <a:pt x="536" y="236"/>
                    <a:pt x="536" y="236"/>
                  </a:cubicBezTo>
                  <a:cubicBezTo>
                    <a:pt x="536" y="233"/>
                    <a:pt x="536" y="233"/>
                    <a:pt x="536" y="233"/>
                  </a:cubicBezTo>
                  <a:cubicBezTo>
                    <a:pt x="536" y="233"/>
                    <a:pt x="533" y="201"/>
                    <a:pt x="518" y="172"/>
                  </a:cubicBezTo>
                  <a:cubicBezTo>
                    <a:pt x="518" y="170"/>
                    <a:pt x="518" y="170"/>
                    <a:pt x="518" y="170"/>
                  </a:cubicBezTo>
                  <a:cubicBezTo>
                    <a:pt x="504" y="176"/>
                    <a:pt x="504" y="176"/>
                    <a:pt x="504" y="176"/>
                  </a:cubicBezTo>
                  <a:cubicBezTo>
                    <a:pt x="504" y="178"/>
                    <a:pt x="504" y="178"/>
                    <a:pt x="504" y="178"/>
                  </a:cubicBezTo>
                  <a:cubicBezTo>
                    <a:pt x="504" y="178"/>
                    <a:pt x="507" y="186"/>
                    <a:pt x="509" y="191"/>
                  </a:cubicBezTo>
                  <a:cubicBezTo>
                    <a:pt x="508" y="191"/>
                    <a:pt x="506" y="192"/>
                    <a:pt x="503" y="193"/>
                  </a:cubicBezTo>
                  <a:cubicBezTo>
                    <a:pt x="500" y="186"/>
                    <a:pt x="498" y="181"/>
                    <a:pt x="498" y="180"/>
                  </a:cubicBezTo>
                  <a:cubicBezTo>
                    <a:pt x="497" y="178"/>
                    <a:pt x="497" y="178"/>
                    <a:pt x="497" y="178"/>
                  </a:cubicBezTo>
                  <a:cubicBezTo>
                    <a:pt x="497" y="178"/>
                    <a:pt x="489" y="182"/>
                    <a:pt x="487" y="183"/>
                  </a:cubicBezTo>
                  <a:cubicBezTo>
                    <a:pt x="486" y="181"/>
                    <a:pt x="484" y="177"/>
                    <a:pt x="483" y="174"/>
                  </a:cubicBezTo>
                  <a:cubicBezTo>
                    <a:pt x="492" y="170"/>
                    <a:pt x="509" y="161"/>
                    <a:pt x="511" y="160"/>
                  </a:cubicBezTo>
                  <a:cubicBezTo>
                    <a:pt x="513" y="159"/>
                    <a:pt x="513" y="159"/>
                    <a:pt x="513" y="159"/>
                  </a:cubicBezTo>
                  <a:cubicBezTo>
                    <a:pt x="513" y="157"/>
                    <a:pt x="513" y="157"/>
                    <a:pt x="513" y="157"/>
                  </a:cubicBezTo>
                  <a:cubicBezTo>
                    <a:pt x="512" y="156"/>
                    <a:pt x="499" y="126"/>
                    <a:pt x="477" y="103"/>
                  </a:cubicBezTo>
                  <a:cubicBezTo>
                    <a:pt x="475" y="101"/>
                    <a:pt x="475" y="101"/>
                    <a:pt x="475" y="101"/>
                  </a:cubicBezTo>
                  <a:cubicBezTo>
                    <a:pt x="464" y="111"/>
                    <a:pt x="464" y="111"/>
                    <a:pt x="464" y="111"/>
                  </a:cubicBezTo>
                  <a:cubicBezTo>
                    <a:pt x="465" y="113"/>
                    <a:pt x="465" y="113"/>
                    <a:pt x="465" y="113"/>
                  </a:cubicBezTo>
                  <a:cubicBezTo>
                    <a:pt x="465" y="113"/>
                    <a:pt x="470" y="119"/>
                    <a:pt x="474" y="124"/>
                  </a:cubicBezTo>
                  <a:cubicBezTo>
                    <a:pt x="473" y="124"/>
                    <a:pt x="471" y="126"/>
                    <a:pt x="468" y="127"/>
                  </a:cubicBezTo>
                  <a:cubicBezTo>
                    <a:pt x="464" y="122"/>
                    <a:pt x="460" y="117"/>
                    <a:pt x="459" y="117"/>
                  </a:cubicBezTo>
                  <a:cubicBezTo>
                    <a:pt x="458" y="115"/>
                    <a:pt x="458" y="115"/>
                    <a:pt x="458" y="115"/>
                  </a:cubicBezTo>
                  <a:cubicBezTo>
                    <a:pt x="458" y="115"/>
                    <a:pt x="452" y="121"/>
                    <a:pt x="450" y="123"/>
                  </a:cubicBezTo>
                  <a:cubicBezTo>
                    <a:pt x="449" y="121"/>
                    <a:pt x="446" y="118"/>
                    <a:pt x="444" y="116"/>
                  </a:cubicBezTo>
                  <a:cubicBezTo>
                    <a:pt x="452" y="108"/>
                    <a:pt x="465" y="96"/>
                    <a:pt x="467" y="94"/>
                  </a:cubicBezTo>
                  <a:cubicBezTo>
                    <a:pt x="469" y="93"/>
                    <a:pt x="469" y="93"/>
                    <a:pt x="469" y="93"/>
                  </a:cubicBezTo>
                  <a:cubicBezTo>
                    <a:pt x="467" y="91"/>
                    <a:pt x="467" y="91"/>
                    <a:pt x="467" y="91"/>
                  </a:cubicBezTo>
                  <a:cubicBezTo>
                    <a:pt x="467" y="91"/>
                    <a:pt x="447" y="65"/>
                    <a:pt x="419" y="49"/>
                  </a:cubicBezTo>
                  <a:cubicBezTo>
                    <a:pt x="418" y="48"/>
                    <a:pt x="418" y="48"/>
                    <a:pt x="418" y="48"/>
                  </a:cubicBezTo>
                  <a:cubicBezTo>
                    <a:pt x="409" y="60"/>
                    <a:pt x="409" y="60"/>
                    <a:pt x="409" y="60"/>
                  </a:cubicBezTo>
                  <a:cubicBezTo>
                    <a:pt x="411" y="61"/>
                    <a:pt x="411" y="61"/>
                    <a:pt x="411" y="61"/>
                  </a:cubicBezTo>
                  <a:cubicBezTo>
                    <a:pt x="411" y="62"/>
                    <a:pt x="417" y="67"/>
                    <a:pt x="422" y="70"/>
                  </a:cubicBezTo>
                  <a:cubicBezTo>
                    <a:pt x="421" y="71"/>
                    <a:pt x="420" y="72"/>
                    <a:pt x="418" y="75"/>
                  </a:cubicBezTo>
                  <a:cubicBezTo>
                    <a:pt x="412" y="71"/>
                    <a:pt x="407" y="67"/>
                    <a:pt x="406" y="67"/>
                  </a:cubicBezTo>
                  <a:cubicBezTo>
                    <a:pt x="404" y="66"/>
                    <a:pt x="404" y="66"/>
                    <a:pt x="404" y="66"/>
                  </a:cubicBezTo>
                  <a:cubicBezTo>
                    <a:pt x="404" y="66"/>
                    <a:pt x="400" y="73"/>
                    <a:pt x="399" y="75"/>
                  </a:cubicBezTo>
                  <a:cubicBezTo>
                    <a:pt x="397" y="74"/>
                    <a:pt x="394" y="72"/>
                    <a:pt x="391" y="70"/>
                  </a:cubicBezTo>
                  <a:cubicBezTo>
                    <a:pt x="396" y="61"/>
                    <a:pt x="405" y="45"/>
                    <a:pt x="407" y="43"/>
                  </a:cubicBezTo>
                  <a:cubicBezTo>
                    <a:pt x="408" y="41"/>
                    <a:pt x="408" y="41"/>
                    <a:pt x="408" y="41"/>
                  </a:cubicBezTo>
                  <a:cubicBezTo>
                    <a:pt x="406" y="40"/>
                    <a:pt x="406" y="40"/>
                    <a:pt x="406" y="40"/>
                  </a:cubicBezTo>
                  <a:cubicBezTo>
                    <a:pt x="406" y="40"/>
                    <a:pt x="379" y="22"/>
                    <a:pt x="348" y="14"/>
                  </a:cubicBezTo>
                  <a:cubicBezTo>
                    <a:pt x="346" y="14"/>
                    <a:pt x="346" y="14"/>
                    <a:pt x="346" y="14"/>
                  </a:cubicBezTo>
                  <a:cubicBezTo>
                    <a:pt x="341" y="28"/>
                    <a:pt x="341" y="28"/>
                    <a:pt x="341" y="28"/>
                  </a:cubicBezTo>
                  <a:cubicBezTo>
                    <a:pt x="343" y="29"/>
                    <a:pt x="343" y="29"/>
                    <a:pt x="343" y="29"/>
                  </a:cubicBezTo>
                  <a:cubicBezTo>
                    <a:pt x="343" y="29"/>
                    <a:pt x="351" y="32"/>
                    <a:pt x="356" y="33"/>
                  </a:cubicBezTo>
                  <a:cubicBezTo>
                    <a:pt x="356" y="35"/>
                    <a:pt x="355" y="37"/>
                    <a:pt x="354" y="40"/>
                  </a:cubicBezTo>
                  <a:cubicBezTo>
                    <a:pt x="347" y="37"/>
                    <a:pt x="341" y="36"/>
                    <a:pt x="341" y="36"/>
                  </a:cubicBezTo>
                  <a:cubicBezTo>
                    <a:pt x="339" y="35"/>
                    <a:pt x="339" y="35"/>
                    <a:pt x="339" y="35"/>
                  </a:cubicBezTo>
                  <a:cubicBezTo>
                    <a:pt x="339" y="35"/>
                    <a:pt x="337" y="43"/>
                    <a:pt x="336" y="46"/>
                  </a:cubicBezTo>
                  <a:cubicBezTo>
                    <a:pt x="334" y="45"/>
                    <a:pt x="330" y="44"/>
                    <a:pt x="327" y="43"/>
                  </a:cubicBezTo>
                  <a:cubicBezTo>
                    <a:pt x="329" y="32"/>
                    <a:pt x="334" y="15"/>
                    <a:pt x="335" y="12"/>
                  </a:cubicBezTo>
                  <a:cubicBezTo>
                    <a:pt x="335" y="10"/>
                    <a:pt x="335" y="10"/>
                    <a:pt x="335" y="10"/>
                  </a:cubicBezTo>
                  <a:cubicBezTo>
                    <a:pt x="333" y="10"/>
                    <a:pt x="333" y="10"/>
                    <a:pt x="333" y="10"/>
                  </a:cubicBezTo>
                  <a:cubicBezTo>
                    <a:pt x="333" y="9"/>
                    <a:pt x="301" y="0"/>
                    <a:pt x="270" y="2"/>
                  </a:cubicBezTo>
                  <a:cubicBezTo>
                    <a:pt x="268" y="2"/>
                    <a:pt x="268" y="2"/>
                    <a:pt x="268" y="2"/>
                  </a:cubicBezTo>
                  <a:cubicBezTo>
                    <a:pt x="267" y="17"/>
                    <a:pt x="267" y="17"/>
                    <a:pt x="267" y="17"/>
                  </a:cubicBezTo>
                  <a:cubicBezTo>
                    <a:pt x="269" y="17"/>
                    <a:pt x="269" y="17"/>
                    <a:pt x="269" y="17"/>
                  </a:cubicBezTo>
                  <a:cubicBezTo>
                    <a:pt x="270" y="18"/>
                    <a:pt x="278" y="18"/>
                    <a:pt x="283" y="18"/>
                  </a:cubicBezTo>
                  <a:cubicBezTo>
                    <a:pt x="283" y="19"/>
                    <a:pt x="283" y="21"/>
                    <a:pt x="283" y="25"/>
                  </a:cubicBezTo>
                  <a:cubicBezTo>
                    <a:pt x="276" y="24"/>
                    <a:pt x="270" y="25"/>
                    <a:pt x="269" y="25"/>
                  </a:cubicBezTo>
                  <a:cubicBezTo>
                    <a:pt x="267" y="25"/>
                    <a:pt x="267" y="25"/>
                    <a:pt x="267" y="25"/>
                  </a:cubicBezTo>
                  <a:cubicBezTo>
                    <a:pt x="267" y="25"/>
                    <a:pt x="267" y="33"/>
                    <a:pt x="268" y="36"/>
                  </a:cubicBezTo>
                  <a:cubicBezTo>
                    <a:pt x="265" y="36"/>
                    <a:pt x="261" y="35"/>
                    <a:pt x="258" y="36"/>
                  </a:cubicBezTo>
                  <a:cubicBezTo>
                    <a:pt x="257" y="26"/>
                    <a:pt x="256" y="8"/>
                    <a:pt x="256" y="4"/>
                  </a:cubicBezTo>
                  <a:cubicBezTo>
                    <a:pt x="256" y="4"/>
                    <a:pt x="256" y="2"/>
                    <a:pt x="256" y="2"/>
                  </a:cubicBezTo>
                  <a:cubicBezTo>
                    <a:pt x="253" y="2"/>
                    <a:pt x="253" y="2"/>
                    <a:pt x="253" y="2"/>
                  </a:cubicBezTo>
                  <a:cubicBezTo>
                    <a:pt x="253" y="2"/>
                    <a:pt x="220" y="3"/>
                    <a:pt x="190" y="14"/>
                  </a:cubicBezTo>
                  <a:cubicBezTo>
                    <a:pt x="188" y="15"/>
                    <a:pt x="188" y="15"/>
                    <a:pt x="188" y="15"/>
                  </a:cubicBezTo>
                  <a:cubicBezTo>
                    <a:pt x="192" y="29"/>
                    <a:pt x="192" y="29"/>
                    <a:pt x="192" y="29"/>
                  </a:cubicBezTo>
                  <a:cubicBezTo>
                    <a:pt x="194" y="29"/>
                    <a:pt x="194" y="29"/>
                    <a:pt x="194" y="29"/>
                  </a:cubicBezTo>
                  <a:cubicBezTo>
                    <a:pt x="195" y="29"/>
                    <a:pt x="202" y="27"/>
                    <a:pt x="208" y="25"/>
                  </a:cubicBezTo>
                  <a:cubicBezTo>
                    <a:pt x="208" y="26"/>
                    <a:pt x="209" y="29"/>
                    <a:pt x="209" y="32"/>
                  </a:cubicBezTo>
                  <a:cubicBezTo>
                    <a:pt x="203" y="34"/>
                    <a:pt x="197" y="36"/>
                    <a:pt x="196" y="36"/>
                  </a:cubicBezTo>
                  <a:cubicBezTo>
                    <a:pt x="194" y="37"/>
                    <a:pt x="194" y="37"/>
                    <a:pt x="194" y="37"/>
                  </a:cubicBezTo>
                  <a:cubicBezTo>
                    <a:pt x="194" y="37"/>
                    <a:pt x="197" y="44"/>
                    <a:pt x="198" y="47"/>
                  </a:cubicBezTo>
                  <a:cubicBezTo>
                    <a:pt x="196" y="47"/>
                    <a:pt x="192" y="49"/>
                    <a:pt x="189" y="50"/>
                  </a:cubicBezTo>
                  <a:cubicBezTo>
                    <a:pt x="185" y="41"/>
                    <a:pt x="178" y="23"/>
                    <a:pt x="177" y="21"/>
                  </a:cubicBezTo>
                  <a:cubicBezTo>
                    <a:pt x="176" y="19"/>
                    <a:pt x="176" y="19"/>
                    <a:pt x="176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9"/>
                    <a:pt x="142" y="30"/>
                    <a:pt x="118" y="50"/>
                  </a:cubicBezTo>
                  <a:cubicBezTo>
                    <a:pt x="116" y="52"/>
                    <a:pt x="116" y="52"/>
                    <a:pt x="116" y="52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26" y="63"/>
                    <a:pt x="126" y="63"/>
                    <a:pt x="126" y="63"/>
                  </a:cubicBezTo>
                  <a:cubicBezTo>
                    <a:pt x="127" y="63"/>
                    <a:pt x="133" y="59"/>
                    <a:pt x="138" y="55"/>
                  </a:cubicBezTo>
                  <a:cubicBezTo>
                    <a:pt x="139" y="56"/>
                    <a:pt x="140" y="58"/>
                    <a:pt x="141" y="61"/>
                  </a:cubicBezTo>
                  <a:cubicBezTo>
                    <a:pt x="136" y="65"/>
                    <a:pt x="131" y="69"/>
                    <a:pt x="130" y="69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28" y="70"/>
                    <a:pt x="133" y="77"/>
                    <a:pt x="135" y="79"/>
                  </a:cubicBezTo>
                  <a:cubicBezTo>
                    <a:pt x="133" y="80"/>
                    <a:pt x="130" y="82"/>
                    <a:pt x="127" y="84"/>
                  </a:cubicBezTo>
                  <a:cubicBezTo>
                    <a:pt x="121" y="76"/>
                    <a:pt x="109" y="62"/>
                    <a:pt x="108" y="60"/>
                  </a:cubicBezTo>
                  <a:cubicBezTo>
                    <a:pt x="107" y="58"/>
                    <a:pt x="107" y="58"/>
                    <a:pt x="107" y="58"/>
                  </a:cubicBezTo>
                  <a:cubicBezTo>
                    <a:pt x="105" y="59"/>
                    <a:pt x="105" y="59"/>
                    <a:pt x="105" y="59"/>
                  </a:cubicBezTo>
                  <a:cubicBezTo>
                    <a:pt x="105" y="60"/>
                    <a:pt x="78" y="79"/>
                    <a:pt x="60" y="105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71" y="116"/>
                    <a:pt x="71" y="116"/>
                    <a:pt x="71" y="116"/>
                  </a:cubicBezTo>
                  <a:cubicBezTo>
                    <a:pt x="72" y="115"/>
                    <a:pt x="72" y="115"/>
                    <a:pt x="72" y="115"/>
                  </a:cubicBezTo>
                  <a:cubicBezTo>
                    <a:pt x="72" y="114"/>
                    <a:pt x="78" y="108"/>
                    <a:pt x="81" y="104"/>
                  </a:cubicBezTo>
                  <a:cubicBezTo>
                    <a:pt x="82" y="105"/>
                    <a:pt x="84" y="106"/>
                    <a:pt x="86" y="108"/>
                  </a:cubicBezTo>
                  <a:cubicBezTo>
                    <a:pt x="82" y="114"/>
                    <a:pt x="78" y="119"/>
                    <a:pt x="78" y="119"/>
                  </a:cubicBezTo>
                  <a:cubicBezTo>
                    <a:pt x="76" y="121"/>
                    <a:pt x="76" y="121"/>
                    <a:pt x="76" y="121"/>
                  </a:cubicBezTo>
                  <a:cubicBezTo>
                    <a:pt x="76" y="121"/>
                    <a:pt x="83" y="126"/>
                    <a:pt x="85" y="127"/>
                  </a:cubicBezTo>
                  <a:cubicBezTo>
                    <a:pt x="84" y="129"/>
                    <a:pt x="81" y="132"/>
                    <a:pt x="79" y="135"/>
                  </a:cubicBezTo>
                  <a:cubicBezTo>
                    <a:pt x="70" y="129"/>
                    <a:pt x="56" y="119"/>
                    <a:pt x="54" y="117"/>
                  </a:cubicBezTo>
                  <a:cubicBezTo>
                    <a:pt x="52" y="116"/>
                    <a:pt x="52" y="116"/>
                    <a:pt x="52" y="116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50" y="118"/>
                    <a:pt x="30" y="143"/>
                    <a:pt x="20" y="174"/>
                  </a:cubicBezTo>
                  <a:cubicBezTo>
                    <a:pt x="19" y="176"/>
                    <a:pt x="19" y="176"/>
                    <a:pt x="19" y="176"/>
                  </a:cubicBezTo>
                  <a:cubicBezTo>
                    <a:pt x="33" y="181"/>
                    <a:pt x="33" y="181"/>
                    <a:pt x="33" y="181"/>
                  </a:cubicBezTo>
                  <a:cubicBezTo>
                    <a:pt x="34" y="180"/>
                    <a:pt x="34" y="180"/>
                    <a:pt x="34" y="180"/>
                  </a:cubicBezTo>
                  <a:cubicBezTo>
                    <a:pt x="34" y="179"/>
                    <a:pt x="38" y="172"/>
                    <a:pt x="40" y="167"/>
                  </a:cubicBezTo>
                  <a:cubicBezTo>
                    <a:pt x="41" y="167"/>
                    <a:pt x="43" y="168"/>
                    <a:pt x="46" y="170"/>
                  </a:cubicBezTo>
                  <a:cubicBezTo>
                    <a:pt x="43" y="176"/>
                    <a:pt x="41" y="182"/>
                    <a:pt x="41" y="182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0" y="184"/>
                    <a:pt x="48" y="187"/>
                    <a:pt x="50" y="188"/>
                  </a:cubicBezTo>
                  <a:cubicBezTo>
                    <a:pt x="49" y="190"/>
                    <a:pt x="48" y="194"/>
                    <a:pt x="47" y="197"/>
                  </a:cubicBezTo>
                  <a:cubicBezTo>
                    <a:pt x="38" y="194"/>
                    <a:pt x="20" y="189"/>
                    <a:pt x="17" y="188"/>
                  </a:cubicBezTo>
                  <a:cubicBezTo>
                    <a:pt x="15" y="187"/>
                    <a:pt x="15" y="187"/>
                    <a:pt x="15" y="187"/>
                  </a:cubicBezTo>
                  <a:cubicBezTo>
                    <a:pt x="14" y="189"/>
                    <a:pt x="14" y="189"/>
                    <a:pt x="14" y="189"/>
                  </a:cubicBezTo>
                  <a:cubicBezTo>
                    <a:pt x="14" y="189"/>
                    <a:pt x="3" y="221"/>
                    <a:pt x="3" y="253"/>
                  </a:cubicBezTo>
                  <a:cubicBezTo>
                    <a:pt x="3" y="255"/>
                    <a:pt x="3" y="255"/>
                    <a:pt x="3" y="255"/>
                  </a:cubicBezTo>
                  <a:cubicBezTo>
                    <a:pt x="18" y="256"/>
                    <a:pt x="18" y="256"/>
                    <a:pt x="18" y="256"/>
                  </a:cubicBezTo>
                  <a:cubicBezTo>
                    <a:pt x="18" y="254"/>
                    <a:pt x="18" y="254"/>
                    <a:pt x="18" y="254"/>
                  </a:cubicBezTo>
                  <a:cubicBezTo>
                    <a:pt x="18" y="254"/>
                    <a:pt x="19" y="246"/>
                    <a:pt x="20" y="240"/>
                  </a:cubicBezTo>
                  <a:cubicBezTo>
                    <a:pt x="21" y="240"/>
                    <a:pt x="23" y="241"/>
                    <a:pt x="26" y="241"/>
                  </a:cubicBezTo>
                  <a:cubicBezTo>
                    <a:pt x="26" y="248"/>
                    <a:pt x="25" y="254"/>
                    <a:pt x="25" y="255"/>
                  </a:cubicBezTo>
                  <a:cubicBezTo>
                    <a:pt x="25" y="257"/>
                    <a:pt x="25" y="257"/>
                    <a:pt x="25" y="257"/>
                  </a:cubicBezTo>
                  <a:cubicBezTo>
                    <a:pt x="25" y="257"/>
                    <a:pt x="33" y="257"/>
                    <a:pt x="36" y="257"/>
                  </a:cubicBezTo>
                  <a:cubicBezTo>
                    <a:pt x="36" y="259"/>
                    <a:pt x="36" y="263"/>
                    <a:pt x="36" y="266"/>
                  </a:cubicBezTo>
                  <a:cubicBezTo>
                    <a:pt x="25" y="266"/>
                    <a:pt x="7" y="266"/>
                    <a:pt x="4" y="266"/>
                  </a:cubicBezTo>
                  <a:cubicBezTo>
                    <a:pt x="2" y="266"/>
                    <a:pt x="2" y="266"/>
                    <a:pt x="2" y="266"/>
                  </a:cubicBezTo>
                  <a:cubicBezTo>
                    <a:pt x="2" y="268"/>
                    <a:pt x="2" y="268"/>
                    <a:pt x="2" y="268"/>
                  </a:cubicBezTo>
                  <a:cubicBezTo>
                    <a:pt x="2" y="269"/>
                    <a:pt x="0" y="301"/>
                    <a:pt x="9" y="332"/>
                  </a:cubicBezTo>
                  <a:cubicBezTo>
                    <a:pt x="10" y="334"/>
                    <a:pt x="10" y="334"/>
                    <a:pt x="10" y="334"/>
                  </a:cubicBezTo>
                  <a:cubicBezTo>
                    <a:pt x="25" y="331"/>
                    <a:pt x="25" y="331"/>
                    <a:pt x="25" y="331"/>
                  </a:cubicBezTo>
                  <a:cubicBezTo>
                    <a:pt x="24" y="329"/>
                    <a:pt x="24" y="329"/>
                    <a:pt x="24" y="329"/>
                  </a:cubicBezTo>
                  <a:cubicBezTo>
                    <a:pt x="24" y="328"/>
                    <a:pt x="23" y="320"/>
                    <a:pt x="22" y="315"/>
                  </a:cubicBezTo>
                  <a:cubicBezTo>
                    <a:pt x="23" y="315"/>
                    <a:pt x="25" y="314"/>
                    <a:pt x="28" y="314"/>
                  </a:cubicBezTo>
                  <a:cubicBezTo>
                    <a:pt x="30" y="321"/>
                    <a:pt x="31" y="327"/>
                    <a:pt x="31" y="327"/>
                  </a:cubicBezTo>
                  <a:cubicBezTo>
                    <a:pt x="32" y="329"/>
                    <a:pt x="32" y="329"/>
                    <a:pt x="32" y="329"/>
                  </a:cubicBezTo>
                  <a:cubicBezTo>
                    <a:pt x="32" y="329"/>
                    <a:pt x="40" y="327"/>
                    <a:pt x="42" y="326"/>
                  </a:cubicBezTo>
                  <a:cubicBezTo>
                    <a:pt x="43" y="329"/>
                    <a:pt x="44" y="333"/>
                    <a:pt x="44" y="336"/>
                  </a:cubicBezTo>
                  <a:cubicBezTo>
                    <a:pt x="36" y="338"/>
                    <a:pt x="17" y="344"/>
                    <a:pt x="14" y="345"/>
                  </a:cubicBezTo>
                  <a:cubicBezTo>
                    <a:pt x="12" y="345"/>
                    <a:pt x="12" y="345"/>
                    <a:pt x="12" y="345"/>
                  </a:cubicBezTo>
                  <a:cubicBezTo>
                    <a:pt x="13" y="348"/>
                    <a:pt x="13" y="348"/>
                    <a:pt x="13" y="348"/>
                  </a:cubicBezTo>
                  <a:cubicBezTo>
                    <a:pt x="13" y="348"/>
                    <a:pt x="21" y="380"/>
                    <a:pt x="40" y="406"/>
                  </a:cubicBezTo>
                  <a:cubicBezTo>
                    <a:pt x="41" y="408"/>
                    <a:pt x="41" y="408"/>
                    <a:pt x="41" y="408"/>
                  </a:cubicBezTo>
                  <a:cubicBezTo>
                    <a:pt x="54" y="400"/>
                    <a:pt x="54" y="400"/>
                    <a:pt x="54" y="400"/>
                  </a:cubicBezTo>
                  <a:cubicBezTo>
                    <a:pt x="53" y="399"/>
                    <a:pt x="53" y="399"/>
                    <a:pt x="53" y="399"/>
                  </a:cubicBezTo>
                  <a:cubicBezTo>
                    <a:pt x="52" y="398"/>
                    <a:pt x="49" y="391"/>
                    <a:pt x="46" y="386"/>
                  </a:cubicBezTo>
                  <a:cubicBezTo>
                    <a:pt x="47" y="386"/>
                    <a:pt x="49" y="385"/>
                    <a:pt x="52" y="383"/>
                  </a:cubicBezTo>
                  <a:cubicBezTo>
                    <a:pt x="55" y="389"/>
                    <a:pt x="59" y="395"/>
                    <a:pt x="59" y="395"/>
                  </a:cubicBezTo>
                  <a:cubicBezTo>
                    <a:pt x="60" y="397"/>
                    <a:pt x="60" y="397"/>
                    <a:pt x="60" y="397"/>
                  </a:cubicBezTo>
                  <a:cubicBezTo>
                    <a:pt x="60" y="397"/>
                    <a:pt x="67" y="392"/>
                    <a:pt x="69" y="391"/>
                  </a:cubicBezTo>
                  <a:cubicBezTo>
                    <a:pt x="70" y="393"/>
                    <a:pt x="72" y="396"/>
                    <a:pt x="74" y="399"/>
                  </a:cubicBezTo>
                  <a:cubicBezTo>
                    <a:pt x="66" y="404"/>
                    <a:pt x="51" y="416"/>
                    <a:pt x="48" y="417"/>
                  </a:cubicBezTo>
                  <a:cubicBezTo>
                    <a:pt x="46" y="418"/>
                    <a:pt x="46" y="418"/>
                    <a:pt x="46" y="418"/>
                  </a:cubicBezTo>
                  <a:cubicBezTo>
                    <a:pt x="48" y="420"/>
                    <a:pt x="48" y="420"/>
                    <a:pt x="48" y="420"/>
                  </a:cubicBezTo>
                  <a:cubicBezTo>
                    <a:pt x="48" y="420"/>
                    <a:pt x="65" y="449"/>
                    <a:pt x="90" y="468"/>
                  </a:cubicBezTo>
                  <a:cubicBezTo>
                    <a:pt x="92" y="470"/>
                    <a:pt x="92" y="470"/>
                    <a:pt x="92" y="470"/>
                  </a:cubicBezTo>
                  <a:cubicBezTo>
                    <a:pt x="102" y="459"/>
                    <a:pt x="102" y="459"/>
                    <a:pt x="102" y="459"/>
                  </a:cubicBezTo>
                  <a:cubicBezTo>
                    <a:pt x="101" y="457"/>
                    <a:pt x="101" y="457"/>
                    <a:pt x="101" y="457"/>
                  </a:cubicBezTo>
                  <a:cubicBezTo>
                    <a:pt x="100" y="457"/>
                    <a:pt x="95" y="451"/>
                    <a:pt x="91" y="447"/>
                  </a:cubicBezTo>
                  <a:cubicBezTo>
                    <a:pt x="91" y="447"/>
                    <a:pt x="93" y="445"/>
                    <a:pt x="95" y="443"/>
                  </a:cubicBezTo>
                  <a:cubicBezTo>
                    <a:pt x="100" y="448"/>
                    <a:pt x="105" y="452"/>
                    <a:pt x="106" y="452"/>
                  </a:cubicBezTo>
                  <a:cubicBezTo>
                    <a:pt x="107" y="454"/>
                    <a:pt x="107" y="454"/>
                    <a:pt x="107" y="454"/>
                  </a:cubicBezTo>
                  <a:cubicBezTo>
                    <a:pt x="107" y="454"/>
                    <a:pt x="112" y="447"/>
                    <a:pt x="114" y="445"/>
                  </a:cubicBezTo>
                  <a:cubicBezTo>
                    <a:pt x="116" y="447"/>
                    <a:pt x="119" y="449"/>
                    <a:pt x="121" y="451"/>
                  </a:cubicBezTo>
                  <a:cubicBezTo>
                    <a:pt x="115" y="460"/>
                    <a:pt x="104" y="474"/>
                    <a:pt x="102" y="476"/>
                  </a:cubicBezTo>
                  <a:cubicBezTo>
                    <a:pt x="100" y="477"/>
                    <a:pt x="100" y="477"/>
                    <a:pt x="100" y="477"/>
                  </a:cubicBezTo>
                  <a:cubicBezTo>
                    <a:pt x="102" y="479"/>
                    <a:pt x="102" y="479"/>
                    <a:pt x="102" y="479"/>
                  </a:cubicBezTo>
                  <a:cubicBezTo>
                    <a:pt x="102" y="479"/>
                    <a:pt x="127" y="501"/>
                    <a:pt x="156" y="513"/>
                  </a:cubicBezTo>
                  <a:cubicBezTo>
                    <a:pt x="158" y="514"/>
                    <a:pt x="158" y="514"/>
                    <a:pt x="158" y="514"/>
                  </a:cubicBezTo>
                  <a:cubicBezTo>
                    <a:pt x="165" y="500"/>
                    <a:pt x="165" y="500"/>
                    <a:pt x="165" y="500"/>
                  </a:cubicBezTo>
                  <a:cubicBezTo>
                    <a:pt x="163" y="499"/>
                    <a:pt x="163" y="499"/>
                    <a:pt x="163" y="499"/>
                  </a:cubicBezTo>
                  <a:cubicBezTo>
                    <a:pt x="163" y="499"/>
                    <a:pt x="156" y="495"/>
                    <a:pt x="151" y="493"/>
                  </a:cubicBezTo>
                  <a:cubicBezTo>
                    <a:pt x="152" y="492"/>
                    <a:pt x="153" y="490"/>
                    <a:pt x="154" y="487"/>
                  </a:cubicBezTo>
                  <a:cubicBezTo>
                    <a:pt x="160" y="490"/>
                    <a:pt x="166" y="493"/>
                    <a:pt x="167" y="493"/>
                  </a:cubicBezTo>
                  <a:cubicBezTo>
                    <a:pt x="169" y="494"/>
                    <a:pt x="169" y="494"/>
                    <a:pt x="169" y="494"/>
                  </a:cubicBezTo>
                  <a:cubicBezTo>
                    <a:pt x="169" y="494"/>
                    <a:pt x="172" y="487"/>
                    <a:pt x="173" y="484"/>
                  </a:cubicBezTo>
                  <a:cubicBezTo>
                    <a:pt x="175" y="485"/>
                    <a:pt x="179" y="487"/>
                    <a:pt x="181" y="488"/>
                  </a:cubicBezTo>
                  <a:cubicBezTo>
                    <a:pt x="179" y="494"/>
                    <a:pt x="170" y="514"/>
                    <a:pt x="169" y="516"/>
                  </a:cubicBezTo>
                  <a:cubicBezTo>
                    <a:pt x="168" y="518"/>
                    <a:pt x="168" y="518"/>
                    <a:pt x="168" y="518"/>
                  </a:cubicBezTo>
                  <a:cubicBezTo>
                    <a:pt x="170" y="519"/>
                    <a:pt x="170" y="519"/>
                    <a:pt x="170" y="519"/>
                  </a:cubicBezTo>
                  <a:cubicBezTo>
                    <a:pt x="170" y="519"/>
                    <a:pt x="200" y="532"/>
                    <a:pt x="231" y="535"/>
                  </a:cubicBezTo>
                  <a:cubicBezTo>
                    <a:pt x="233" y="535"/>
                    <a:pt x="233" y="535"/>
                    <a:pt x="233" y="535"/>
                  </a:cubicBezTo>
                  <a:cubicBezTo>
                    <a:pt x="236" y="520"/>
                    <a:pt x="236" y="520"/>
                    <a:pt x="236" y="520"/>
                  </a:cubicBezTo>
                  <a:cubicBezTo>
                    <a:pt x="234" y="520"/>
                    <a:pt x="234" y="520"/>
                    <a:pt x="234" y="520"/>
                  </a:cubicBezTo>
                  <a:cubicBezTo>
                    <a:pt x="233" y="520"/>
                    <a:pt x="226" y="518"/>
                    <a:pt x="220" y="517"/>
                  </a:cubicBezTo>
                  <a:cubicBezTo>
                    <a:pt x="220" y="516"/>
                    <a:pt x="221" y="514"/>
                    <a:pt x="222" y="511"/>
                  </a:cubicBezTo>
                  <a:cubicBezTo>
                    <a:pt x="228" y="512"/>
                    <a:pt x="235" y="512"/>
                    <a:pt x="235" y="513"/>
                  </a:cubicBezTo>
                  <a:cubicBezTo>
                    <a:pt x="237" y="513"/>
                    <a:pt x="237" y="513"/>
                    <a:pt x="237" y="513"/>
                  </a:cubicBezTo>
                  <a:cubicBezTo>
                    <a:pt x="237" y="513"/>
                    <a:pt x="238" y="505"/>
                    <a:pt x="238" y="502"/>
                  </a:cubicBezTo>
                  <a:cubicBezTo>
                    <a:pt x="241" y="502"/>
                    <a:pt x="245" y="503"/>
                    <a:pt x="248" y="503"/>
                  </a:cubicBezTo>
                  <a:cubicBezTo>
                    <a:pt x="247" y="514"/>
                    <a:pt x="245" y="532"/>
                    <a:pt x="245" y="535"/>
                  </a:cubicBezTo>
                  <a:cubicBezTo>
                    <a:pt x="244" y="537"/>
                    <a:pt x="244" y="537"/>
                    <a:pt x="244" y="537"/>
                  </a:cubicBezTo>
                  <a:cubicBezTo>
                    <a:pt x="247" y="537"/>
                    <a:pt x="247" y="537"/>
                    <a:pt x="247" y="537"/>
                  </a:cubicBezTo>
                  <a:cubicBezTo>
                    <a:pt x="247" y="537"/>
                    <a:pt x="279" y="542"/>
                    <a:pt x="310" y="536"/>
                  </a:cubicBezTo>
                  <a:cubicBezTo>
                    <a:pt x="310" y="536"/>
                    <a:pt x="310" y="536"/>
                    <a:pt x="310" y="536"/>
                  </a:cubicBezTo>
                  <a:close/>
                  <a:moveTo>
                    <a:pt x="400" y="500"/>
                  </a:moveTo>
                  <a:cubicBezTo>
                    <a:pt x="397" y="493"/>
                    <a:pt x="386" y="474"/>
                    <a:pt x="385" y="473"/>
                  </a:cubicBezTo>
                  <a:cubicBezTo>
                    <a:pt x="384" y="471"/>
                    <a:pt x="384" y="471"/>
                    <a:pt x="384" y="471"/>
                  </a:cubicBezTo>
                  <a:cubicBezTo>
                    <a:pt x="382" y="472"/>
                    <a:pt x="382" y="472"/>
                    <a:pt x="382" y="472"/>
                  </a:cubicBezTo>
                  <a:cubicBezTo>
                    <a:pt x="378" y="474"/>
                    <a:pt x="370" y="478"/>
                    <a:pt x="370" y="478"/>
                  </a:cubicBezTo>
                  <a:cubicBezTo>
                    <a:pt x="367" y="479"/>
                    <a:pt x="367" y="479"/>
                    <a:pt x="367" y="479"/>
                  </a:cubicBezTo>
                  <a:cubicBezTo>
                    <a:pt x="367" y="479"/>
                    <a:pt x="372" y="486"/>
                    <a:pt x="373" y="488"/>
                  </a:cubicBezTo>
                  <a:cubicBezTo>
                    <a:pt x="371" y="490"/>
                    <a:pt x="367" y="491"/>
                    <a:pt x="363" y="493"/>
                  </a:cubicBezTo>
                  <a:cubicBezTo>
                    <a:pt x="362" y="489"/>
                    <a:pt x="359" y="484"/>
                    <a:pt x="359" y="484"/>
                  </a:cubicBezTo>
                  <a:cubicBezTo>
                    <a:pt x="358" y="484"/>
                    <a:pt x="358" y="484"/>
                    <a:pt x="358" y="484"/>
                  </a:cubicBezTo>
                  <a:cubicBezTo>
                    <a:pt x="357" y="484"/>
                    <a:pt x="351" y="485"/>
                    <a:pt x="346" y="487"/>
                  </a:cubicBezTo>
                  <a:cubicBezTo>
                    <a:pt x="345" y="485"/>
                    <a:pt x="345" y="483"/>
                    <a:pt x="344" y="481"/>
                  </a:cubicBezTo>
                  <a:cubicBezTo>
                    <a:pt x="350" y="478"/>
                    <a:pt x="371" y="471"/>
                    <a:pt x="388" y="460"/>
                  </a:cubicBezTo>
                  <a:cubicBezTo>
                    <a:pt x="390" y="463"/>
                    <a:pt x="406" y="488"/>
                    <a:pt x="406" y="488"/>
                  </a:cubicBezTo>
                  <a:cubicBezTo>
                    <a:pt x="407" y="487"/>
                    <a:pt x="407" y="487"/>
                    <a:pt x="407" y="487"/>
                  </a:cubicBezTo>
                  <a:cubicBezTo>
                    <a:pt x="415" y="484"/>
                    <a:pt x="421" y="479"/>
                    <a:pt x="421" y="479"/>
                  </a:cubicBezTo>
                  <a:cubicBezTo>
                    <a:pt x="422" y="477"/>
                    <a:pt x="422" y="477"/>
                    <a:pt x="422" y="477"/>
                  </a:cubicBezTo>
                  <a:cubicBezTo>
                    <a:pt x="422" y="477"/>
                    <a:pt x="418" y="470"/>
                    <a:pt x="416" y="468"/>
                  </a:cubicBezTo>
                  <a:cubicBezTo>
                    <a:pt x="418" y="467"/>
                    <a:pt x="421" y="465"/>
                    <a:pt x="423" y="462"/>
                  </a:cubicBezTo>
                  <a:cubicBezTo>
                    <a:pt x="426" y="465"/>
                    <a:pt x="430" y="471"/>
                    <a:pt x="430" y="471"/>
                  </a:cubicBezTo>
                  <a:cubicBezTo>
                    <a:pt x="432" y="469"/>
                    <a:pt x="432" y="469"/>
                    <a:pt x="432" y="469"/>
                  </a:cubicBezTo>
                  <a:cubicBezTo>
                    <a:pt x="435" y="467"/>
                    <a:pt x="440" y="462"/>
                    <a:pt x="442" y="460"/>
                  </a:cubicBezTo>
                  <a:cubicBezTo>
                    <a:pt x="444" y="461"/>
                    <a:pt x="446" y="464"/>
                    <a:pt x="447" y="465"/>
                  </a:cubicBezTo>
                  <a:cubicBezTo>
                    <a:pt x="429" y="484"/>
                    <a:pt x="407" y="497"/>
                    <a:pt x="400" y="500"/>
                  </a:cubicBezTo>
                  <a:cubicBezTo>
                    <a:pt x="400" y="500"/>
                    <a:pt x="400" y="500"/>
                    <a:pt x="400" y="500"/>
                  </a:cubicBezTo>
                  <a:close/>
                  <a:moveTo>
                    <a:pt x="265" y="524"/>
                  </a:moveTo>
                  <a:cubicBezTo>
                    <a:pt x="265" y="520"/>
                    <a:pt x="266" y="489"/>
                    <a:pt x="266" y="489"/>
                  </a:cubicBezTo>
                  <a:cubicBezTo>
                    <a:pt x="264" y="489"/>
                    <a:pt x="264" y="489"/>
                    <a:pt x="264" y="489"/>
                  </a:cubicBezTo>
                  <a:cubicBezTo>
                    <a:pt x="239" y="489"/>
                    <a:pt x="213" y="481"/>
                    <a:pt x="213" y="481"/>
                  </a:cubicBezTo>
                  <a:cubicBezTo>
                    <a:pt x="211" y="480"/>
                    <a:pt x="211" y="480"/>
                    <a:pt x="211" y="480"/>
                  </a:cubicBezTo>
                  <a:cubicBezTo>
                    <a:pt x="207" y="495"/>
                    <a:pt x="207" y="495"/>
                    <a:pt x="207" y="495"/>
                  </a:cubicBezTo>
                  <a:cubicBezTo>
                    <a:pt x="209" y="495"/>
                    <a:pt x="209" y="495"/>
                    <a:pt x="209" y="495"/>
                  </a:cubicBezTo>
                  <a:cubicBezTo>
                    <a:pt x="212" y="496"/>
                    <a:pt x="217" y="498"/>
                    <a:pt x="220" y="499"/>
                  </a:cubicBezTo>
                  <a:cubicBezTo>
                    <a:pt x="220" y="500"/>
                    <a:pt x="219" y="502"/>
                    <a:pt x="218" y="506"/>
                  </a:cubicBezTo>
                  <a:cubicBezTo>
                    <a:pt x="214" y="505"/>
                    <a:pt x="210" y="504"/>
                    <a:pt x="207" y="503"/>
                  </a:cubicBezTo>
                  <a:cubicBezTo>
                    <a:pt x="205" y="502"/>
                    <a:pt x="205" y="502"/>
                    <a:pt x="205" y="502"/>
                  </a:cubicBezTo>
                  <a:cubicBezTo>
                    <a:pt x="205" y="502"/>
                    <a:pt x="203" y="511"/>
                    <a:pt x="202" y="514"/>
                  </a:cubicBezTo>
                  <a:cubicBezTo>
                    <a:pt x="200" y="513"/>
                    <a:pt x="195" y="512"/>
                    <a:pt x="191" y="510"/>
                  </a:cubicBezTo>
                  <a:cubicBezTo>
                    <a:pt x="193" y="507"/>
                    <a:pt x="203" y="479"/>
                    <a:pt x="203" y="479"/>
                  </a:cubicBezTo>
                  <a:cubicBezTo>
                    <a:pt x="201" y="478"/>
                    <a:pt x="201" y="478"/>
                    <a:pt x="201" y="478"/>
                  </a:cubicBezTo>
                  <a:cubicBezTo>
                    <a:pt x="177" y="471"/>
                    <a:pt x="155" y="456"/>
                    <a:pt x="155" y="456"/>
                  </a:cubicBezTo>
                  <a:cubicBezTo>
                    <a:pt x="153" y="455"/>
                    <a:pt x="153" y="455"/>
                    <a:pt x="153" y="455"/>
                  </a:cubicBezTo>
                  <a:cubicBezTo>
                    <a:pt x="145" y="468"/>
                    <a:pt x="145" y="468"/>
                    <a:pt x="145" y="468"/>
                  </a:cubicBezTo>
                  <a:cubicBezTo>
                    <a:pt x="147" y="469"/>
                    <a:pt x="147" y="469"/>
                    <a:pt x="147" y="469"/>
                  </a:cubicBezTo>
                  <a:cubicBezTo>
                    <a:pt x="150" y="470"/>
                    <a:pt x="154" y="474"/>
                    <a:pt x="156" y="475"/>
                  </a:cubicBezTo>
                  <a:cubicBezTo>
                    <a:pt x="156" y="476"/>
                    <a:pt x="154" y="479"/>
                    <a:pt x="153" y="481"/>
                  </a:cubicBezTo>
                  <a:cubicBezTo>
                    <a:pt x="149" y="479"/>
                    <a:pt x="145" y="477"/>
                    <a:pt x="143" y="476"/>
                  </a:cubicBezTo>
                  <a:cubicBezTo>
                    <a:pt x="141" y="474"/>
                    <a:pt x="141" y="474"/>
                    <a:pt x="141" y="474"/>
                  </a:cubicBezTo>
                  <a:cubicBezTo>
                    <a:pt x="141" y="474"/>
                    <a:pt x="136" y="482"/>
                    <a:pt x="135" y="484"/>
                  </a:cubicBezTo>
                  <a:cubicBezTo>
                    <a:pt x="133" y="483"/>
                    <a:pt x="129" y="480"/>
                    <a:pt x="126" y="477"/>
                  </a:cubicBezTo>
                  <a:cubicBezTo>
                    <a:pt x="128" y="474"/>
                    <a:pt x="145" y="450"/>
                    <a:pt x="145" y="450"/>
                  </a:cubicBezTo>
                  <a:cubicBezTo>
                    <a:pt x="143" y="448"/>
                    <a:pt x="143" y="448"/>
                    <a:pt x="143" y="448"/>
                  </a:cubicBezTo>
                  <a:cubicBezTo>
                    <a:pt x="123" y="435"/>
                    <a:pt x="105" y="413"/>
                    <a:pt x="105" y="413"/>
                  </a:cubicBezTo>
                  <a:cubicBezTo>
                    <a:pt x="103" y="411"/>
                    <a:pt x="103" y="411"/>
                    <a:pt x="103" y="411"/>
                  </a:cubicBezTo>
                  <a:cubicBezTo>
                    <a:pt x="92" y="422"/>
                    <a:pt x="92" y="422"/>
                    <a:pt x="92" y="422"/>
                  </a:cubicBezTo>
                  <a:cubicBezTo>
                    <a:pt x="93" y="423"/>
                    <a:pt x="93" y="423"/>
                    <a:pt x="93" y="423"/>
                  </a:cubicBezTo>
                  <a:cubicBezTo>
                    <a:pt x="96" y="425"/>
                    <a:pt x="99" y="430"/>
                    <a:pt x="100" y="432"/>
                  </a:cubicBezTo>
                  <a:cubicBezTo>
                    <a:pt x="100" y="433"/>
                    <a:pt x="98" y="435"/>
                    <a:pt x="95" y="437"/>
                  </a:cubicBezTo>
                  <a:cubicBezTo>
                    <a:pt x="92" y="434"/>
                    <a:pt x="89" y="431"/>
                    <a:pt x="88" y="429"/>
                  </a:cubicBezTo>
                  <a:cubicBezTo>
                    <a:pt x="86" y="427"/>
                    <a:pt x="86" y="427"/>
                    <a:pt x="86" y="427"/>
                  </a:cubicBezTo>
                  <a:cubicBezTo>
                    <a:pt x="86" y="427"/>
                    <a:pt x="79" y="433"/>
                    <a:pt x="77" y="435"/>
                  </a:cubicBezTo>
                  <a:cubicBezTo>
                    <a:pt x="76" y="433"/>
                    <a:pt x="73" y="429"/>
                    <a:pt x="70" y="426"/>
                  </a:cubicBezTo>
                  <a:cubicBezTo>
                    <a:pt x="73" y="424"/>
                    <a:pt x="97" y="404"/>
                    <a:pt x="97" y="404"/>
                  </a:cubicBezTo>
                  <a:cubicBezTo>
                    <a:pt x="96" y="403"/>
                    <a:pt x="96" y="403"/>
                    <a:pt x="96" y="403"/>
                  </a:cubicBezTo>
                  <a:cubicBezTo>
                    <a:pt x="80" y="384"/>
                    <a:pt x="69" y="358"/>
                    <a:pt x="69" y="357"/>
                  </a:cubicBezTo>
                  <a:cubicBezTo>
                    <a:pt x="68" y="355"/>
                    <a:pt x="68" y="355"/>
                    <a:pt x="68" y="355"/>
                  </a:cubicBezTo>
                  <a:cubicBezTo>
                    <a:pt x="54" y="362"/>
                    <a:pt x="54" y="362"/>
                    <a:pt x="54" y="362"/>
                  </a:cubicBezTo>
                  <a:cubicBezTo>
                    <a:pt x="55" y="364"/>
                    <a:pt x="55" y="364"/>
                    <a:pt x="55" y="364"/>
                  </a:cubicBezTo>
                  <a:cubicBezTo>
                    <a:pt x="57" y="366"/>
                    <a:pt x="59" y="372"/>
                    <a:pt x="60" y="375"/>
                  </a:cubicBezTo>
                  <a:cubicBezTo>
                    <a:pt x="59" y="375"/>
                    <a:pt x="56" y="376"/>
                    <a:pt x="53" y="378"/>
                  </a:cubicBezTo>
                  <a:cubicBezTo>
                    <a:pt x="51" y="374"/>
                    <a:pt x="49" y="370"/>
                    <a:pt x="48" y="368"/>
                  </a:cubicBezTo>
                  <a:cubicBezTo>
                    <a:pt x="48" y="366"/>
                    <a:pt x="48" y="366"/>
                    <a:pt x="48" y="366"/>
                  </a:cubicBezTo>
                  <a:cubicBezTo>
                    <a:pt x="48" y="366"/>
                    <a:pt x="39" y="369"/>
                    <a:pt x="37" y="370"/>
                  </a:cubicBezTo>
                  <a:cubicBezTo>
                    <a:pt x="36" y="368"/>
                    <a:pt x="34" y="364"/>
                    <a:pt x="33" y="360"/>
                  </a:cubicBezTo>
                  <a:cubicBezTo>
                    <a:pt x="36" y="358"/>
                    <a:pt x="65" y="347"/>
                    <a:pt x="65" y="347"/>
                  </a:cubicBezTo>
                  <a:cubicBezTo>
                    <a:pt x="64" y="345"/>
                    <a:pt x="64" y="345"/>
                    <a:pt x="64" y="345"/>
                  </a:cubicBezTo>
                  <a:cubicBezTo>
                    <a:pt x="55" y="322"/>
                    <a:pt x="53" y="295"/>
                    <a:pt x="53" y="295"/>
                  </a:cubicBezTo>
                  <a:cubicBezTo>
                    <a:pt x="53" y="292"/>
                    <a:pt x="53" y="292"/>
                    <a:pt x="53" y="292"/>
                  </a:cubicBezTo>
                  <a:cubicBezTo>
                    <a:pt x="38" y="294"/>
                    <a:pt x="38" y="294"/>
                    <a:pt x="38" y="294"/>
                  </a:cubicBezTo>
                  <a:cubicBezTo>
                    <a:pt x="38" y="297"/>
                    <a:pt x="38" y="297"/>
                    <a:pt x="38" y="297"/>
                  </a:cubicBezTo>
                  <a:cubicBezTo>
                    <a:pt x="38" y="299"/>
                    <a:pt x="39" y="304"/>
                    <a:pt x="39" y="307"/>
                  </a:cubicBezTo>
                  <a:cubicBezTo>
                    <a:pt x="39" y="308"/>
                    <a:pt x="39" y="308"/>
                    <a:pt x="39" y="308"/>
                  </a:cubicBezTo>
                  <a:cubicBezTo>
                    <a:pt x="37" y="308"/>
                    <a:pt x="35" y="309"/>
                    <a:pt x="32" y="309"/>
                  </a:cubicBezTo>
                  <a:cubicBezTo>
                    <a:pt x="31" y="305"/>
                    <a:pt x="30" y="301"/>
                    <a:pt x="30" y="298"/>
                  </a:cubicBezTo>
                  <a:cubicBezTo>
                    <a:pt x="30" y="296"/>
                    <a:pt x="30" y="296"/>
                    <a:pt x="30" y="296"/>
                  </a:cubicBezTo>
                  <a:cubicBezTo>
                    <a:pt x="30" y="296"/>
                    <a:pt x="21" y="296"/>
                    <a:pt x="18" y="297"/>
                  </a:cubicBezTo>
                  <a:cubicBezTo>
                    <a:pt x="18" y="295"/>
                    <a:pt x="18" y="292"/>
                    <a:pt x="18" y="288"/>
                  </a:cubicBezTo>
                  <a:cubicBezTo>
                    <a:pt x="18" y="287"/>
                    <a:pt x="18" y="286"/>
                    <a:pt x="18" y="285"/>
                  </a:cubicBezTo>
                  <a:cubicBezTo>
                    <a:pt x="21" y="285"/>
                    <a:pt x="52" y="284"/>
                    <a:pt x="52" y="284"/>
                  </a:cubicBezTo>
                  <a:cubicBezTo>
                    <a:pt x="52" y="281"/>
                    <a:pt x="52" y="281"/>
                    <a:pt x="52" y="281"/>
                  </a:cubicBezTo>
                  <a:cubicBezTo>
                    <a:pt x="51" y="278"/>
                    <a:pt x="51" y="274"/>
                    <a:pt x="51" y="271"/>
                  </a:cubicBezTo>
                  <a:cubicBezTo>
                    <a:pt x="51" y="250"/>
                    <a:pt x="55" y="230"/>
                    <a:pt x="55" y="230"/>
                  </a:cubicBezTo>
                  <a:cubicBezTo>
                    <a:pt x="56" y="227"/>
                    <a:pt x="56" y="227"/>
                    <a:pt x="56" y="227"/>
                  </a:cubicBezTo>
                  <a:cubicBezTo>
                    <a:pt x="41" y="225"/>
                    <a:pt x="41" y="225"/>
                    <a:pt x="41" y="225"/>
                  </a:cubicBezTo>
                  <a:cubicBezTo>
                    <a:pt x="40" y="227"/>
                    <a:pt x="40" y="227"/>
                    <a:pt x="40" y="227"/>
                  </a:cubicBezTo>
                  <a:cubicBezTo>
                    <a:pt x="40" y="230"/>
                    <a:pt x="39" y="236"/>
                    <a:pt x="38" y="238"/>
                  </a:cubicBezTo>
                  <a:cubicBezTo>
                    <a:pt x="37" y="238"/>
                    <a:pt x="34" y="238"/>
                    <a:pt x="31" y="237"/>
                  </a:cubicBezTo>
                  <a:cubicBezTo>
                    <a:pt x="31" y="233"/>
                    <a:pt x="32" y="229"/>
                    <a:pt x="32" y="226"/>
                  </a:cubicBezTo>
                  <a:cubicBezTo>
                    <a:pt x="33" y="224"/>
                    <a:pt x="33" y="224"/>
                    <a:pt x="33" y="224"/>
                  </a:cubicBezTo>
                  <a:cubicBezTo>
                    <a:pt x="33" y="224"/>
                    <a:pt x="24" y="222"/>
                    <a:pt x="22" y="222"/>
                  </a:cubicBezTo>
                  <a:cubicBezTo>
                    <a:pt x="22" y="219"/>
                    <a:pt x="23" y="215"/>
                    <a:pt x="24" y="211"/>
                  </a:cubicBezTo>
                  <a:cubicBezTo>
                    <a:pt x="28" y="212"/>
                    <a:pt x="57" y="218"/>
                    <a:pt x="57" y="218"/>
                  </a:cubicBezTo>
                  <a:cubicBezTo>
                    <a:pt x="57" y="216"/>
                    <a:pt x="57" y="216"/>
                    <a:pt x="57" y="216"/>
                  </a:cubicBezTo>
                  <a:cubicBezTo>
                    <a:pt x="63" y="192"/>
                    <a:pt x="77" y="168"/>
                    <a:pt x="77" y="168"/>
                  </a:cubicBezTo>
                  <a:cubicBezTo>
                    <a:pt x="78" y="166"/>
                    <a:pt x="78" y="166"/>
                    <a:pt x="78" y="166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64" y="161"/>
                    <a:pt x="64" y="161"/>
                    <a:pt x="64" y="161"/>
                  </a:cubicBezTo>
                  <a:cubicBezTo>
                    <a:pt x="62" y="164"/>
                    <a:pt x="59" y="168"/>
                    <a:pt x="58" y="171"/>
                  </a:cubicBezTo>
                  <a:cubicBezTo>
                    <a:pt x="57" y="170"/>
                    <a:pt x="54" y="169"/>
                    <a:pt x="51" y="168"/>
                  </a:cubicBezTo>
                  <a:cubicBezTo>
                    <a:pt x="53" y="164"/>
                    <a:pt x="55" y="160"/>
                    <a:pt x="56" y="158"/>
                  </a:cubicBezTo>
                  <a:cubicBezTo>
                    <a:pt x="57" y="156"/>
                    <a:pt x="57" y="156"/>
                    <a:pt x="57" y="156"/>
                  </a:cubicBezTo>
                  <a:cubicBezTo>
                    <a:pt x="57" y="156"/>
                    <a:pt x="50" y="151"/>
                    <a:pt x="47" y="150"/>
                  </a:cubicBezTo>
                  <a:cubicBezTo>
                    <a:pt x="49" y="148"/>
                    <a:pt x="51" y="144"/>
                    <a:pt x="53" y="140"/>
                  </a:cubicBezTo>
                  <a:cubicBezTo>
                    <a:pt x="56" y="142"/>
                    <a:pt x="83" y="158"/>
                    <a:pt x="83" y="158"/>
                  </a:cubicBezTo>
                  <a:cubicBezTo>
                    <a:pt x="84" y="156"/>
                    <a:pt x="84" y="156"/>
                    <a:pt x="84" y="156"/>
                  </a:cubicBezTo>
                  <a:cubicBezTo>
                    <a:pt x="96" y="135"/>
                    <a:pt x="116" y="116"/>
                    <a:pt x="116" y="116"/>
                  </a:cubicBezTo>
                  <a:cubicBezTo>
                    <a:pt x="118" y="114"/>
                    <a:pt x="118" y="114"/>
                    <a:pt x="118" y="114"/>
                  </a:cubicBezTo>
                  <a:cubicBezTo>
                    <a:pt x="107" y="103"/>
                    <a:pt x="107" y="103"/>
                    <a:pt x="107" y="103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4" y="107"/>
                    <a:pt x="99" y="111"/>
                    <a:pt x="97" y="113"/>
                  </a:cubicBezTo>
                  <a:cubicBezTo>
                    <a:pt x="96" y="112"/>
                    <a:pt x="94" y="110"/>
                    <a:pt x="92" y="108"/>
                  </a:cubicBezTo>
                  <a:cubicBezTo>
                    <a:pt x="95" y="105"/>
                    <a:pt x="97" y="102"/>
                    <a:pt x="99" y="100"/>
                  </a:cubicBezTo>
                  <a:cubicBezTo>
                    <a:pt x="101" y="98"/>
                    <a:pt x="101" y="98"/>
                    <a:pt x="101" y="98"/>
                  </a:cubicBezTo>
                  <a:cubicBezTo>
                    <a:pt x="101" y="98"/>
                    <a:pt x="95" y="92"/>
                    <a:pt x="93" y="90"/>
                  </a:cubicBezTo>
                  <a:cubicBezTo>
                    <a:pt x="95" y="88"/>
                    <a:pt x="98" y="85"/>
                    <a:pt x="101" y="82"/>
                  </a:cubicBezTo>
                  <a:cubicBezTo>
                    <a:pt x="104" y="85"/>
                    <a:pt x="124" y="108"/>
                    <a:pt x="124" y="108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44" y="89"/>
                    <a:pt x="168" y="77"/>
                    <a:pt x="168" y="77"/>
                  </a:cubicBezTo>
                  <a:cubicBezTo>
                    <a:pt x="170" y="76"/>
                    <a:pt x="170" y="76"/>
                    <a:pt x="170" y="76"/>
                  </a:cubicBezTo>
                  <a:cubicBezTo>
                    <a:pt x="163" y="62"/>
                    <a:pt x="163" y="62"/>
                    <a:pt x="163" y="62"/>
                  </a:cubicBezTo>
                  <a:cubicBezTo>
                    <a:pt x="161" y="63"/>
                    <a:pt x="161" y="63"/>
                    <a:pt x="161" y="63"/>
                  </a:cubicBezTo>
                  <a:cubicBezTo>
                    <a:pt x="159" y="65"/>
                    <a:pt x="153" y="67"/>
                    <a:pt x="151" y="68"/>
                  </a:cubicBezTo>
                  <a:cubicBezTo>
                    <a:pt x="150" y="67"/>
                    <a:pt x="149" y="65"/>
                    <a:pt x="147" y="62"/>
                  </a:cubicBezTo>
                  <a:cubicBezTo>
                    <a:pt x="151" y="60"/>
                    <a:pt x="154" y="58"/>
                    <a:pt x="157" y="57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9" y="56"/>
                    <a:pt x="155" y="48"/>
                    <a:pt x="153" y="45"/>
                  </a:cubicBezTo>
                  <a:cubicBezTo>
                    <a:pt x="156" y="44"/>
                    <a:pt x="159" y="42"/>
                    <a:pt x="164" y="41"/>
                  </a:cubicBezTo>
                  <a:cubicBezTo>
                    <a:pt x="165" y="44"/>
                    <a:pt x="178" y="71"/>
                    <a:pt x="178" y="71"/>
                  </a:cubicBezTo>
                  <a:cubicBezTo>
                    <a:pt x="180" y="70"/>
                    <a:pt x="180" y="70"/>
                    <a:pt x="180" y="70"/>
                  </a:cubicBezTo>
                  <a:cubicBezTo>
                    <a:pt x="203" y="60"/>
                    <a:pt x="230" y="55"/>
                    <a:pt x="231" y="55"/>
                  </a:cubicBezTo>
                  <a:cubicBezTo>
                    <a:pt x="233" y="54"/>
                    <a:pt x="233" y="54"/>
                    <a:pt x="233" y="54"/>
                  </a:cubicBezTo>
                  <a:cubicBezTo>
                    <a:pt x="230" y="39"/>
                    <a:pt x="230" y="39"/>
                    <a:pt x="230" y="39"/>
                  </a:cubicBezTo>
                  <a:cubicBezTo>
                    <a:pt x="227" y="40"/>
                    <a:pt x="227" y="40"/>
                    <a:pt x="227" y="40"/>
                  </a:cubicBezTo>
                  <a:cubicBezTo>
                    <a:pt x="225" y="41"/>
                    <a:pt x="219" y="41"/>
                    <a:pt x="216" y="41"/>
                  </a:cubicBezTo>
                  <a:cubicBezTo>
                    <a:pt x="216" y="40"/>
                    <a:pt x="215" y="38"/>
                    <a:pt x="214" y="35"/>
                  </a:cubicBezTo>
                  <a:cubicBezTo>
                    <a:pt x="219" y="33"/>
                    <a:pt x="223" y="32"/>
                    <a:pt x="225" y="32"/>
                  </a:cubicBezTo>
                  <a:cubicBezTo>
                    <a:pt x="227" y="32"/>
                    <a:pt x="227" y="32"/>
                    <a:pt x="227" y="32"/>
                  </a:cubicBezTo>
                  <a:cubicBezTo>
                    <a:pt x="227" y="32"/>
                    <a:pt x="226" y="23"/>
                    <a:pt x="226" y="20"/>
                  </a:cubicBezTo>
                  <a:cubicBezTo>
                    <a:pt x="228" y="20"/>
                    <a:pt x="232" y="19"/>
                    <a:pt x="237" y="19"/>
                  </a:cubicBezTo>
                  <a:cubicBezTo>
                    <a:pt x="237" y="22"/>
                    <a:pt x="242" y="53"/>
                    <a:pt x="242" y="53"/>
                  </a:cubicBezTo>
                  <a:cubicBezTo>
                    <a:pt x="244" y="52"/>
                    <a:pt x="244" y="52"/>
                    <a:pt x="244" y="52"/>
                  </a:cubicBezTo>
                  <a:cubicBezTo>
                    <a:pt x="268" y="49"/>
                    <a:pt x="296" y="53"/>
                    <a:pt x="296" y="53"/>
                  </a:cubicBezTo>
                  <a:cubicBezTo>
                    <a:pt x="298" y="53"/>
                    <a:pt x="298" y="53"/>
                    <a:pt x="298" y="53"/>
                  </a:cubicBezTo>
                  <a:cubicBezTo>
                    <a:pt x="300" y="38"/>
                    <a:pt x="300" y="38"/>
                    <a:pt x="300" y="38"/>
                  </a:cubicBezTo>
                  <a:cubicBezTo>
                    <a:pt x="297" y="38"/>
                    <a:pt x="297" y="38"/>
                    <a:pt x="297" y="38"/>
                  </a:cubicBezTo>
                  <a:cubicBezTo>
                    <a:pt x="294" y="38"/>
                    <a:pt x="289" y="37"/>
                    <a:pt x="286" y="36"/>
                  </a:cubicBezTo>
                  <a:cubicBezTo>
                    <a:pt x="286" y="35"/>
                    <a:pt x="286" y="32"/>
                    <a:pt x="287" y="29"/>
                  </a:cubicBezTo>
                  <a:cubicBezTo>
                    <a:pt x="291" y="29"/>
                    <a:pt x="295" y="29"/>
                    <a:pt x="298" y="30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300" y="30"/>
                    <a:pt x="301" y="22"/>
                    <a:pt x="302" y="19"/>
                  </a:cubicBezTo>
                  <a:cubicBezTo>
                    <a:pt x="304" y="19"/>
                    <a:pt x="309" y="20"/>
                    <a:pt x="313" y="21"/>
                  </a:cubicBezTo>
                  <a:cubicBezTo>
                    <a:pt x="312" y="24"/>
                    <a:pt x="307" y="54"/>
                    <a:pt x="307" y="54"/>
                  </a:cubicBezTo>
                  <a:cubicBezTo>
                    <a:pt x="309" y="55"/>
                    <a:pt x="309" y="55"/>
                    <a:pt x="309" y="55"/>
                  </a:cubicBezTo>
                  <a:cubicBezTo>
                    <a:pt x="333" y="59"/>
                    <a:pt x="358" y="71"/>
                    <a:pt x="358" y="71"/>
                  </a:cubicBezTo>
                  <a:cubicBezTo>
                    <a:pt x="360" y="72"/>
                    <a:pt x="360" y="72"/>
                    <a:pt x="360" y="72"/>
                  </a:cubicBezTo>
                  <a:cubicBezTo>
                    <a:pt x="366" y="57"/>
                    <a:pt x="366" y="57"/>
                    <a:pt x="366" y="57"/>
                  </a:cubicBezTo>
                  <a:cubicBezTo>
                    <a:pt x="364" y="57"/>
                    <a:pt x="364" y="57"/>
                    <a:pt x="364" y="57"/>
                  </a:cubicBezTo>
                  <a:cubicBezTo>
                    <a:pt x="361" y="56"/>
                    <a:pt x="356" y="53"/>
                    <a:pt x="354" y="51"/>
                  </a:cubicBezTo>
                  <a:cubicBezTo>
                    <a:pt x="354" y="50"/>
                    <a:pt x="355" y="48"/>
                    <a:pt x="356" y="45"/>
                  </a:cubicBezTo>
                  <a:cubicBezTo>
                    <a:pt x="360" y="46"/>
                    <a:pt x="364" y="48"/>
                    <a:pt x="367" y="49"/>
                  </a:cubicBezTo>
                  <a:cubicBezTo>
                    <a:pt x="369" y="50"/>
                    <a:pt x="369" y="50"/>
                    <a:pt x="369" y="50"/>
                  </a:cubicBezTo>
                  <a:cubicBezTo>
                    <a:pt x="369" y="50"/>
                    <a:pt x="373" y="42"/>
                    <a:pt x="374" y="40"/>
                  </a:cubicBezTo>
                  <a:cubicBezTo>
                    <a:pt x="376" y="41"/>
                    <a:pt x="380" y="42"/>
                    <a:pt x="384" y="45"/>
                  </a:cubicBezTo>
                  <a:cubicBezTo>
                    <a:pt x="382" y="48"/>
                    <a:pt x="368" y="75"/>
                    <a:pt x="368" y="75"/>
                  </a:cubicBezTo>
                  <a:cubicBezTo>
                    <a:pt x="370" y="76"/>
                    <a:pt x="370" y="76"/>
                    <a:pt x="370" y="76"/>
                  </a:cubicBezTo>
                  <a:cubicBezTo>
                    <a:pt x="392" y="87"/>
                    <a:pt x="412" y="106"/>
                    <a:pt x="412" y="106"/>
                  </a:cubicBezTo>
                  <a:cubicBezTo>
                    <a:pt x="414" y="107"/>
                    <a:pt x="414" y="107"/>
                    <a:pt x="414" y="107"/>
                  </a:cubicBezTo>
                  <a:cubicBezTo>
                    <a:pt x="424" y="96"/>
                    <a:pt x="424" y="96"/>
                    <a:pt x="424" y="96"/>
                  </a:cubicBezTo>
                  <a:cubicBezTo>
                    <a:pt x="422" y="94"/>
                    <a:pt x="422" y="94"/>
                    <a:pt x="422" y="94"/>
                  </a:cubicBezTo>
                  <a:cubicBezTo>
                    <a:pt x="420" y="92"/>
                    <a:pt x="416" y="88"/>
                    <a:pt x="414" y="86"/>
                  </a:cubicBezTo>
                  <a:cubicBezTo>
                    <a:pt x="415" y="85"/>
                    <a:pt x="416" y="83"/>
                    <a:pt x="418" y="81"/>
                  </a:cubicBezTo>
                  <a:cubicBezTo>
                    <a:pt x="422" y="83"/>
                    <a:pt x="425" y="86"/>
                    <a:pt x="427" y="88"/>
                  </a:cubicBezTo>
                  <a:cubicBezTo>
                    <a:pt x="429" y="89"/>
                    <a:pt x="429" y="89"/>
                    <a:pt x="429" y="89"/>
                  </a:cubicBezTo>
                  <a:cubicBezTo>
                    <a:pt x="429" y="89"/>
                    <a:pt x="435" y="83"/>
                    <a:pt x="437" y="81"/>
                  </a:cubicBezTo>
                  <a:cubicBezTo>
                    <a:pt x="438" y="82"/>
                    <a:pt x="442" y="85"/>
                    <a:pt x="445" y="89"/>
                  </a:cubicBezTo>
                  <a:cubicBezTo>
                    <a:pt x="442" y="91"/>
                    <a:pt x="421" y="114"/>
                    <a:pt x="421" y="114"/>
                  </a:cubicBezTo>
                  <a:cubicBezTo>
                    <a:pt x="422" y="115"/>
                    <a:pt x="422" y="115"/>
                    <a:pt x="422" y="115"/>
                  </a:cubicBezTo>
                  <a:cubicBezTo>
                    <a:pt x="441" y="132"/>
                    <a:pt x="455" y="156"/>
                    <a:pt x="455" y="156"/>
                  </a:cubicBezTo>
                  <a:cubicBezTo>
                    <a:pt x="456" y="158"/>
                    <a:pt x="456" y="158"/>
                    <a:pt x="456" y="158"/>
                  </a:cubicBezTo>
                  <a:cubicBezTo>
                    <a:pt x="469" y="149"/>
                    <a:pt x="469" y="149"/>
                    <a:pt x="469" y="149"/>
                  </a:cubicBezTo>
                  <a:cubicBezTo>
                    <a:pt x="468" y="147"/>
                    <a:pt x="468" y="147"/>
                    <a:pt x="468" y="147"/>
                  </a:cubicBezTo>
                  <a:cubicBezTo>
                    <a:pt x="466" y="145"/>
                    <a:pt x="463" y="140"/>
                    <a:pt x="462" y="137"/>
                  </a:cubicBezTo>
                  <a:cubicBezTo>
                    <a:pt x="463" y="137"/>
                    <a:pt x="465" y="135"/>
                    <a:pt x="468" y="133"/>
                  </a:cubicBezTo>
                  <a:cubicBezTo>
                    <a:pt x="470" y="137"/>
                    <a:pt x="473" y="140"/>
                    <a:pt x="474" y="142"/>
                  </a:cubicBezTo>
                  <a:cubicBezTo>
                    <a:pt x="475" y="144"/>
                    <a:pt x="475" y="144"/>
                    <a:pt x="475" y="144"/>
                  </a:cubicBezTo>
                  <a:cubicBezTo>
                    <a:pt x="475" y="144"/>
                    <a:pt x="483" y="140"/>
                    <a:pt x="485" y="138"/>
                  </a:cubicBezTo>
                  <a:cubicBezTo>
                    <a:pt x="486" y="140"/>
                    <a:pt x="489" y="144"/>
                    <a:pt x="491" y="148"/>
                  </a:cubicBezTo>
                  <a:cubicBezTo>
                    <a:pt x="488" y="150"/>
                    <a:pt x="461" y="166"/>
                    <a:pt x="461" y="166"/>
                  </a:cubicBezTo>
                  <a:cubicBezTo>
                    <a:pt x="462" y="167"/>
                    <a:pt x="462" y="167"/>
                    <a:pt x="462" y="167"/>
                  </a:cubicBezTo>
                  <a:cubicBezTo>
                    <a:pt x="475" y="188"/>
                    <a:pt x="482" y="216"/>
                    <a:pt x="482" y="216"/>
                  </a:cubicBezTo>
                  <a:cubicBezTo>
                    <a:pt x="482" y="218"/>
                    <a:pt x="482" y="218"/>
                    <a:pt x="482" y="218"/>
                  </a:cubicBezTo>
                  <a:cubicBezTo>
                    <a:pt x="497" y="214"/>
                    <a:pt x="497" y="214"/>
                    <a:pt x="497" y="214"/>
                  </a:cubicBezTo>
                  <a:cubicBezTo>
                    <a:pt x="496" y="212"/>
                    <a:pt x="496" y="212"/>
                    <a:pt x="496" y="212"/>
                  </a:cubicBezTo>
                  <a:cubicBezTo>
                    <a:pt x="495" y="209"/>
                    <a:pt x="494" y="203"/>
                    <a:pt x="494" y="200"/>
                  </a:cubicBezTo>
                  <a:cubicBezTo>
                    <a:pt x="495" y="200"/>
                    <a:pt x="497" y="199"/>
                    <a:pt x="500" y="198"/>
                  </a:cubicBezTo>
                  <a:cubicBezTo>
                    <a:pt x="502" y="202"/>
                    <a:pt x="503" y="206"/>
                    <a:pt x="504" y="209"/>
                  </a:cubicBezTo>
                  <a:cubicBezTo>
                    <a:pt x="504" y="211"/>
                    <a:pt x="504" y="211"/>
                    <a:pt x="504" y="211"/>
                  </a:cubicBezTo>
                  <a:cubicBezTo>
                    <a:pt x="504" y="211"/>
                    <a:pt x="513" y="209"/>
                    <a:pt x="516" y="208"/>
                  </a:cubicBezTo>
                  <a:cubicBezTo>
                    <a:pt x="516" y="210"/>
                    <a:pt x="518" y="215"/>
                    <a:pt x="518" y="219"/>
                  </a:cubicBezTo>
                  <a:cubicBezTo>
                    <a:pt x="515" y="220"/>
                    <a:pt x="484" y="227"/>
                    <a:pt x="484" y="227"/>
                  </a:cubicBezTo>
                  <a:cubicBezTo>
                    <a:pt x="485" y="229"/>
                    <a:pt x="485" y="229"/>
                    <a:pt x="485" y="229"/>
                  </a:cubicBezTo>
                  <a:cubicBezTo>
                    <a:pt x="488" y="243"/>
                    <a:pt x="489" y="259"/>
                    <a:pt x="489" y="269"/>
                  </a:cubicBezTo>
                  <a:cubicBezTo>
                    <a:pt x="489" y="276"/>
                    <a:pt x="489" y="280"/>
                    <a:pt x="489" y="280"/>
                  </a:cubicBezTo>
                  <a:cubicBezTo>
                    <a:pt x="489" y="283"/>
                    <a:pt x="489" y="283"/>
                    <a:pt x="489" y="283"/>
                  </a:cubicBezTo>
                  <a:cubicBezTo>
                    <a:pt x="504" y="283"/>
                    <a:pt x="504" y="283"/>
                    <a:pt x="504" y="283"/>
                  </a:cubicBezTo>
                  <a:cubicBezTo>
                    <a:pt x="504" y="280"/>
                    <a:pt x="504" y="280"/>
                    <a:pt x="504" y="280"/>
                  </a:cubicBezTo>
                  <a:cubicBezTo>
                    <a:pt x="504" y="280"/>
                    <a:pt x="504" y="280"/>
                    <a:pt x="504" y="279"/>
                  </a:cubicBezTo>
                  <a:cubicBezTo>
                    <a:pt x="504" y="276"/>
                    <a:pt x="504" y="271"/>
                    <a:pt x="505" y="269"/>
                  </a:cubicBezTo>
                  <a:cubicBezTo>
                    <a:pt x="506" y="269"/>
                    <a:pt x="508" y="269"/>
                    <a:pt x="512" y="269"/>
                  </a:cubicBezTo>
                  <a:cubicBezTo>
                    <a:pt x="512" y="272"/>
                    <a:pt x="512" y="275"/>
                    <a:pt x="512" y="277"/>
                  </a:cubicBezTo>
                  <a:cubicBezTo>
                    <a:pt x="512" y="278"/>
                    <a:pt x="512" y="279"/>
                    <a:pt x="512" y="280"/>
                  </a:cubicBezTo>
                  <a:cubicBezTo>
                    <a:pt x="512" y="282"/>
                    <a:pt x="512" y="282"/>
                    <a:pt x="512" y="282"/>
                  </a:cubicBezTo>
                  <a:cubicBezTo>
                    <a:pt x="512" y="282"/>
                    <a:pt x="521" y="283"/>
                    <a:pt x="523" y="283"/>
                  </a:cubicBezTo>
                  <a:cubicBezTo>
                    <a:pt x="523" y="283"/>
                    <a:pt x="523" y="283"/>
                    <a:pt x="523" y="284"/>
                  </a:cubicBezTo>
                  <a:cubicBezTo>
                    <a:pt x="523" y="287"/>
                    <a:pt x="523" y="290"/>
                    <a:pt x="523" y="294"/>
                  </a:cubicBezTo>
                  <a:cubicBezTo>
                    <a:pt x="519" y="294"/>
                    <a:pt x="488" y="291"/>
                    <a:pt x="488" y="291"/>
                  </a:cubicBezTo>
                  <a:cubicBezTo>
                    <a:pt x="488" y="294"/>
                    <a:pt x="488" y="294"/>
                    <a:pt x="488" y="294"/>
                  </a:cubicBezTo>
                  <a:cubicBezTo>
                    <a:pt x="486" y="318"/>
                    <a:pt x="476" y="344"/>
                    <a:pt x="476" y="344"/>
                  </a:cubicBezTo>
                  <a:cubicBezTo>
                    <a:pt x="475" y="346"/>
                    <a:pt x="475" y="346"/>
                    <a:pt x="475" y="346"/>
                  </a:cubicBezTo>
                  <a:cubicBezTo>
                    <a:pt x="490" y="351"/>
                    <a:pt x="490" y="351"/>
                    <a:pt x="490" y="351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346"/>
                    <a:pt x="494" y="341"/>
                    <a:pt x="495" y="338"/>
                  </a:cubicBezTo>
                  <a:cubicBezTo>
                    <a:pt x="496" y="339"/>
                    <a:pt x="499" y="339"/>
                    <a:pt x="502" y="340"/>
                  </a:cubicBezTo>
                  <a:cubicBezTo>
                    <a:pt x="501" y="344"/>
                    <a:pt x="500" y="349"/>
                    <a:pt x="499" y="351"/>
                  </a:cubicBezTo>
                  <a:cubicBezTo>
                    <a:pt x="498" y="353"/>
                    <a:pt x="498" y="353"/>
                    <a:pt x="498" y="353"/>
                  </a:cubicBezTo>
                  <a:cubicBezTo>
                    <a:pt x="498" y="353"/>
                    <a:pt x="506" y="356"/>
                    <a:pt x="509" y="357"/>
                  </a:cubicBezTo>
                  <a:cubicBezTo>
                    <a:pt x="508" y="359"/>
                    <a:pt x="506" y="364"/>
                    <a:pt x="504" y="368"/>
                  </a:cubicBezTo>
                  <a:cubicBezTo>
                    <a:pt x="501" y="366"/>
                    <a:pt x="472" y="354"/>
                    <a:pt x="472" y="354"/>
                  </a:cubicBezTo>
                  <a:cubicBezTo>
                    <a:pt x="472" y="354"/>
                    <a:pt x="472" y="358"/>
                    <a:pt x="472" y="358"/>
                  </a:cubicBezTo>
                  <a:cubicBezTo>
                    <a:pt x="462" y="381"/>
                    <a:pt x="445" y="402"/>
                    <a:pt x="445" y="402"/>
                  </a:cubicBezTo>
                  <a:cubicBezTo>
                    <a:pt x="444" y="404"/>
                    <a:pt x="444" y="404"/>
                    <a:pt x="444" y="404"/>
                  </a:cubicBezTo>
                  <a:cubicBezTo>
                    <a:pt x="456" y="413"/>
                    <a:pt x="456" y="413"/>
                    <a:pt x="456" y="413"/>
                  </a:cubicBezTo>
                  <a:cubicBezTo>
                    <a:pt x="457" y="411"/>
                    <a:pt x="457" y="411"/>
                    <a:pt x="457" y="411"/>
                  </a:cubicBezTo>
                  <a:cubicBezTo>
                    <a:pt x="459" y="409"/>
                    <a:pt x="463" y="405"/>
                    <a:pt x="465" y="402"/>
                  </a:cubicBezTo>
                  <a:cubicBezTo>
                    <a:pt x="466" y="403"/>
                    <a:pt x="468" y="405"/>
                    <a:pt x="470" y="407"/>
                  </a:cubicBezTo>
                  <a:cubicBezTo>
                    <a:pt x="468" y="410"/>
                    <a:pt x="466" y="414"/>
                    <a:pt x="464" y="416"/>
                  </a:cubicBezTo>
                  <a:cubicBezTo>
                    <a:pt x="463" y="417"/>
                    <a:pt x="463" y="417"/>
                    <a:pt x="463" y="417"/>
                  </a:cubicBezTo>
                  <a:cubicBezTo>
                    <a:pt x="463" y="417"/>
                    <a:pt x="469" y="423"/>
                    <a:pt x="472" y="425"/>
                  </a:cubicBezTo>
                  <a:cubicBezTo>
                    <a:pt x="470" y="427"/>
                    <a:pt x="468" y="430"/>
                    <a:pt x="464" y="433"/>
                  </a:cubicBezTo>
                  <a:cubicBezTo>
                    <a:pt x="462" y="431"/>
                    <a:pt x="438" y="411"/>
                    <a:pt x="438" y="411"/>
                  </a:cubicBezTo>
                  <a:cubicBezTo>
                    <a:pt x="436" y="413"/>
                    <a:pt x="436" y="413"/>
                    <a:pt x="436" y="413"/>
                  </a:cubicBezTo>
                  <a:cubicBezTo>
                    <a:pt x="421" y="432"/>
                    <a:pt x="398" y="447"/>
                    <a:pt x="398" y="448"/>
                  </a:cubicBezTo>
                  <a:cubicBezTo>
                    <a:pt x="396" y="449"/>
                    <a:pt x="396" y="449"/>
                    <a:pt x="396" y="449"/>
                  </a:cubicBezTo>
                  <a:cubicBezTo>
                    <a:pt x="405" y="461"/>
                    <a:pt x="405" y="461"/>
                    <a:pt x="405" y="461"/>
                  </a:cubicBezTo>
                  <a:cubicBezTo>
                    <a:pt x="407" y="460"/>
                    <a:pt x="407" y="460"/>
                    <a:pt x="407" y="460"/>
                  </a:cubicBezTo>
                  <a:cubicBezTo>
                    <a:pt x="409" y="458"/>
                    <a:pt x="414" y="455"/>
                    <a:pt x="416" y="453"/>
                  </a:cubicBezTo>
                  <a:cubicBezTo>
                    <a:pt x="417" y="454"/>
                    <a:pt x="419" y="456"/>
                    <a:pt x="421" y="459"/>
                  </a:cubicBezTo>
                  <a:cubicBezTo>
                    <a:pt x="417" y="462"/>
                    <a:pt x="414" y="464"/>
                    <a:pt x="412" y="466"/>
                  </a:cubicBezTo>
                  <a:cubicBezTo>
                    <a:pt x="410" y="467"/>
                    <a:pt x="410" y="467"/>
                    <a:pt x="410" y="467"/>
                  </a:cubicBezTo>
                  <a:cubicBezTo>
                    <a:pt x="410" y="467"/>
                    <a:pt x="415" y="474"/>
                    <a:pt x="417" y="477"/>
                  </a:cubicBezTo>
                  <a:cubicBezTo>
                    <a:pt x="415" y="478"/>
                    <a:pt x="411" y="481"/>
                    <a:pt x="407" y="483"/>
                  </a:cubicBezTo>
                  <a:cubicBezTo>
                    <a:pt x="405" y="480"/>
                    <a:pt x="389" y="454"/>
                    <a:pt x="389" y="454"/>
                  </a:cubicBezTo>
                  <a:cubicBezTo>
                    <a:pt x="387" y="455"/>
                    <a:pt x="387" y="455"/>
                    <a:pt x="387" y="455"/>
                  </a:cubicBezTo>
                  <a:cubicBezTo>
                    <a:pt x="367" y="469"/>
                    <a:pt x="341" y="477"/>
                    <a:pt x="341" y="477"/>
                  </a:cubicBezTo>
                  <a:cubicBezTo>
                    <a:pt x="338" y="478"/>
                    <a:pt x="338" y="478"/>
                    <a:pt x="338" y="478"/>
                  </a:cubicBezTo>
                  <a:cubicBezTo>
                    <a:pt x="344" y="492"/>
                    <a:pt x="344" y="492"/>
                    <a:pt x="344" y="492"/>
                  </a:cubicBezTo>
                  <a:cubicBezTo>
                    <a:pt x="346" y="492"/>
                    <a:pt x="346" y="492"/>
                    <a:pt x="346" y="492"/>
                  </a:cubicBezTo>
                  <a:cubicBezTo>
                    <a:pt x="348" y="490"/>
                    <a:pt x="354" y="489"/>
                    <a:pt x="357" y="488"/>
                  </a:cubicBezTo>
                  <a:cubicBezTo>
                    <a:pt x="357" y="489"/>
                    <a:pt x="358" y="492"/>
                    <a:pt x="359" y="495"/>
                  </a:cubicBezTo>
                  <a:cubicBezTo>
                    <a:pt x="355" y="497"/>
                    <a:pt x="351" y="498"/>
                    <a:pt x="349" y="499"/>
                  </a:cubicBezTo>
                  <a:cubicBezTo>
                    <a:pt x="347" y="500"/>
                    <a:pt x="347" y="500"/>
                    <a:pt x="347" y="500"/>
                  </a:cubicBezTo>
                  <a:cubicBezTo>
                    <a:pt x="347" y="500"/>
                    <a:pt x="349" y="508"/>
                    <a:pt x="350" y="511"/>
                  </a:cubicBezTo>
                  <a:cubicBezTo>
                    <a:pt x="348" y="512"/>
                    <a:pt x="344" y="513"/>
                    <a:pt x="339" y="514"/>
                  </a:cubicBezTo>
                  <a:cubicBezTo>
                    <a:pt x="338" y="510"/>
                    <a:pt x="330" y="481"/>
                    <a:pt x="330" y="481"/>
                  </a:cubicBezTo>
                  <a:cubicBezTo>
                    <a:pt x="328" y="482"/>
                    <a:pt x="328" y="482"/>
                    <a:pt x="328" y="482"/>
                  </a:cubicBezTo>
                  <a:cubicBezTo>
                    <a:pt x="305" y="489"/>
                    <a:pt x="277" y="489"/>
                    <a:pt x="277" y="489"/>
                  </a:cubicBezTo>
                  <a:cubicBezTo>
                    <a:pt x="275" y="489"/>
                    <a:pt x="275" y="489"/>
                    <a:pt x="275" y="489"/>
                  </a:cubicBezTo>
                  <a:cubicBezTo>
                    <a:pt x="275" y="505"/>
                    <a:pt x="275" y="505"/>
                    <a:pt x="275" y="505"/>
                  </a:cubicBezTo>
                  <a:cubicBezTo>
                    <a:pt x="277" y="504"/>
                    <a:pt x="277" y="504"/>
                    <a:pt x="277" y="504"/>
                  </a:cubicBezTo>
                  <a:cubicBezTo>
                    <a:pt x="280" y="504"/>
                    <a:pt x="286" y="504"/>
                    <a:pt x="289" y="505"/>
                  </a:cubicBezTo>
                  <a:cubicBezTo>
                    <a:pt x="289" y="506"/>
                    <a:pt x="289" y="508"/>
                    <a:pt x="289" y="512"/>
                  </a:cubicBezTo>
                  <a:cubicBezTo>
                    <a:pt x="285" y="512"/>
                    <a:pt x="281" y="513"/>
                    <a:pt x="278" y="512"/>
                  </a:cubicBezTo>
                  <a:cubicBezTo>
                    <a:pt x="276" y="512"/>
                    <a:pt x="276" y="512"/>
                    <a:pt x="276" y="512"/>
                  </a:cubicBezTo>
                  <a:cubicBezTo>
                    <a:pt x="276" y="512"/>
                    <a:pt x="276" y="521"/>
                    <a:pt x="276" y="524"/>
                  </a:cubicBezTo>
                  <a:cubicBezTo>
                    <a:pt x="274" y="524"/>
                    <a:pt x="269" y="524"/>
                    <a:pt x="265" y="524"/>
                  </a:cubicBezTo>
                  <a:cubicBezTo>
                    <a:pt x="265" y="524"/>
                    <a:pt x="265" y="524"/>
                    <a:pt x="265" y="524"/>
                  </a:cubicBezTo>
                  <a:close/>
                  <a:moveTo>
                    <a:pt x="424" y="456"/>
                  </a:moveTo>
                  <a:cubicBezTo>
                    <a:pt x="421" y="453"/>
                    <a:pt x="417" y="448"/>
                    <a:pt x="417" y="448"/>
                  </a:cubicBezTo>
                  <a:cubicBezTo>
                    <a:pt x="416" y="449"/>
                    <a:pt x="416" y="449"/>
                    <a:pt x="416" y="449"/>
                  </a:cubicBezTo>
                  <a:cubicBezTo>
                    <a:pt x="416" y="449"/>
                    <a:pt x="410" y="452"/>
                    <a:pt x="406" y="455"/>
                  </a:cubicBezTo>
                  <a:cubicBezTo>
                    <a:pt x="404" y="453"/>
                    <a:pt x="403" y="452"/>
                    <a:pt x="402" y="450"/>
                  </a:cubicBezTo>
                  <a:cubicBezTo>
                    <a:pt x="408" y="446"/>
                    <a:pt x="425" y="433"/>
                    <a:pt x="438" y="417"/>
                  </a:cubicBezTo>
                  <a:cubicBezTo>
                    <a:pt x="441" y="419"/>
                    <a:pt x="464" y="439"/>
                    <a:pt x="464" y="439"/>
                  </a:cubicBezTo>
                  <a:cubicBezTo>
                    <a:pt x="466" y="438"/>
                    <a:pt x="466" y="438"/>
                    <a:pt x="466" y="438"/>
                  </a:cubicBezTo>
                  <a:cubicBezTo>
                    <a:pt x="472" y="433"/>
                    <a:pt x="476" y="426"/>
                    <a:pt x="476" y="425"/>
                  </a:cubicBezTo>
                  <a:cubicBezTo>
                    <a:pt x="477" y="424"/>
                    <a:pt x="477" y="424"/>
                    <a:pt x="477" y="424"/>
                  </a:cubicBezTo>
                  <a:cubicBezTo>
                    <a:pt x="477" y="424"/>
                    <a:pt x="471" y="418"/>
                    <a:pt x="469" y="417"/>
                  </a:cubicBezTo>
                  <a:cubicBezTo>
                    <a:pt x="470" y="415"/>
                    <a:pt x="472" y="412"/>
                    <a:pt x="474" y="409"/>
                  </a:cubicBezTo>
                  <a:cubicBezTo>
                    <a:pt x="477" y="411"/>
                    <a:pt x="483" y="415"/>
                    <a:pt x="483" y="415"/>
                  </a:cubicBezTo>
                  <a:cubicBezTo>
                    <a:pt x="484" y="413"/>
                    <a:pt x="484" y="413"/>
                    <a:pt x="484" y="413"/>
                  </a:cubicBezTo>
                  <a:cubicBezTo>
                    <a:pt x="486" y="410"/>
                    <a:pt x="490" y="404"/>
                    <a:pt x="492" y="402"/>
                  </a:cubicBezTo>
                  <a:cubicBezTo>
                    <a:pt x="493" y="403"/>
                    <a:pt x="496" y="404"/>
                    <a:pt x="498" y="405"/>
                  </a:cubicBezTo>
                  <a:cubicBezTo>
                    <a:pt x="485" y="428"/>
                    <a:pt x="467" y="447"/>
                    <a:pt x="462" y="452"/>
                  </a:cubicBezTo>
                  <a:cubicBezTo>
                    <a:pt x="456" y="446"/>
                    <a:pt x="439" y="431"/>
                    <a:pt x="439" y="430"/>
                  </a:cubicBezTo>
                  <a:cubicBezTo>
                    <a:pt x="437" y="428"/>
                    <a:pt x="437" y="428"/>
                    <a:pt x="437" y="428"/>
                  </a:cubicBezTo>
                  <a:cubicBezTo>
                    <a:pt x="435" y="430"/>
                    <a:pt x="435" y="430"/>
                    <a:pt x="435" y="430"/>
                  </a:cubicBezTo>
                  <a:cubicBezTo>
                    <a:pt x="433" y="433"/>
                    <a:pt x="426" y="439"/>
                    <a:pt x="425" y="439"/>
                  </a:cubicBezTo>
                  <a:cubicBezTo>
                    <a:pt x="424" y="441"/>
                    <a:pt x="424" y="441"/>
                    <a:pt x="424" y="441"/>
                  </a:cubicBezTo>
                  <a:cubicBezTo>
                    <a:pt x="424" y="441"/>
                    <a:pt x="430" y="447"/>
                    <a:pt x="432" y="448"/>
                  </a:cubicBezTo>
                  <a:cubicBezTo>
                    <a:pt x="430" y="450"/>
                    <a:pt x="427" y="453"/>
                    <a:pt x="424" y="456"/>
                  </a:cubicBezTo>
                  <a:cubicBezTo>
                    <a:pt x="424" y="456"/>
                    <a:pt x="424" y="456"/>
                    <a:pt x="424" y="456"/>
                  </a:cubicBezTo>
                  <a:close/>
                  <a:moveTo>
                    <a:pt x="463" y="398"/>
                  </a:moveTo>
                  <a:cubicBezTo>
                    <a:pt x="463" y="398"/>
                    <a:pt x="458" y="403"/>
                    <a:pt x="455" y="407"/>
                  </a:cubicBezTo>
                  <a:cubicBezTo>
                    <a:pt x="453" y="406"/>
                    <a:pt x="451" y="404"/>
                    <a:pt x="450" y="403"/>
                  </a:cubicBezTo>
                  <a:cubicBezTo>
                    <a:pt x="454" y="398"/>
                    <a:pt x="467" y="380"/>
                    <a:pt x="476" y="361"/>
                  </a:cubicBezTo>
                  <a:cubicBezTo>
                    <a:pt x="479" y="362"/>
                    <a:pt x="506" y="373"/>
                    <a:pt x="506" y="373"/>
                  </a:cubicBezTo>
                  <a:cubicBezTo>
                    <a:pt x="507" y="371"/>
                    <a:pt x="507" y="371"/>
                    <a:pt x="507" y="371"/>
                  </a:cubicBezTo>
                  <a:cubicBezTo>
                    <a:pt x="511" y="365"/>
                    <a:pt x="513" y="357"/>
                    <a:pt x="513" y="356"/>
                  </a:cubicBezTo>
                  <a:cubicBezTo>
                    <a:pt x="514" y="354"/>
                    <a:pt x="514" y="354"/>
                    <a:pt x="514" y="354"/>
                  </a:cubicBezTo>
                  <a:cubicBezTo>
                    <a:pt x="514" y="354"/>
                    <a:pt x="506" y="351"/>
                    <a:pt x="503" y="351"/>
                  </a:cubicBezTo>
                  <a:cubicBezTo>
                    <a:pt x="504" y="348"/>
                    <a:pt x="505" y="345"/>
                    <a:pt x="506" y="341"/>
                  </a:cubicBezTo>
                  <a:cubicBezTo>
                    <a:pt x="510" y="343"/>
                    <a:pt x="516" y="345"/>
                    <a:pt x="516" y="345"/>
                  </a:cubicBezTo>
                  <a:cubicBezTo>
                    <a:pt x="517" y="342"/>
                    <a:pt x="517" y="342"/>
                    <a:pt x="517" y="342"/>
                  </a:cubicBezTo>
                  <a:cubicBezTo>
                    <a:pt x="518" y="339"/>
                    <a:pt x="519" y="332"/>
                    <a:pt x="520" y="329"/>
                  </a:cubicBezTo>
                  <a:cubicBezTo>
                    <a:pt x="522" y="329"/>
                    <a:pt x="525" y="330"/>
                    <a:pt x="527" y="330"/>
                  </a:cubicBezTo>
                  <a:cubicBezTo>
                    <a:pt x="523" y="356"/>
                    <a:pt x="511" y="380"/>
                    <a:pt x="508" y="387"/>
                  </a:cubicBezTo>
                  <a:cubicBezTo>
                    <a:pt x="501" y="383"/>
                    <a:pt x="482" y="375"/>
                    <a:pt x="479" y="374"/>
                  </a:cubicBezTo>
                  <a:cubicBezTo>
                    <a:pt x="478" y="373"/>
                    <a:pt x="478" y="373"/>
                    <a:pt x="478" y="373"/>
                  </a:cubicBezTo>
                  <a:cubicBezTo>
                    <a:pt x="477" y="375"/>
                    <a:pt x="477" y="375"/>
                    <a:pt x="477" y="375"/>
                  </a:cubicBezTo>
                  <a:cubicBezTo>
                    <a:pt x="475" y="378"/>
                    <a:pt x="470" y="386"/>
                    <a:pt x="470" y="386"/>
                  </a:cubicBezTo>
                  <a:cubicBezTo>
                    <a:pt x="468" y="388"/>
                    <a:pt x="468" y="388"/>
                    <a:pt x="468" y="388"/>
                  </a:cubicBezTo>
                  <a:cubicBezTo>
                    <a:pt x="468" y="388"/>
                    <a:pt x="476" y="392"/>
                    <a:pt x="478" y="393"/>
                  </a:cubicBezTo>
                  <a:cubicBezTo>
                    <a:pt x="477" y="396"/>
                    <a:pt x="475" y="399"/>
                    <a:pt x="473" y="403"/>
                  </a:cubicBezTo>
                  <a:cubicBezTo>
                    <a:pt x="469" y="400"/>
                    <a:pt x="464" y="397"/>
                    <a:pt x="464" y="397"/>
                  </a:cubicBezTo>
                  <a:cubicBezTo>
                    <a:pt x="463" y="398"/>
                    <a:pt x="463" y="398"/>
                    <a:pt x="463" y="398"/>
                  </a:cubicBezTo>
                  <a:close/>
                  <a:moveTo>
                    <a:pt x="42" y="402"/>
                  </a:moveTo>
                  <a:cubicBezTo>
                    <a:pt x="27" y="381"/>
                    <a:pt x="19" y="356"/>
                    <a:pt x="17" y="349"/>
                  </a:cubicBezTo>
                  <a:cubicBezTo>
                    <a:pt x="25" y="346"/>
                    <a:pt x="47" y="339"/>
                    <a:pt x="48" y="339"/>
                  </a:cubicBezTo>
                  <a:cubicBezTo>
                    <a:pt x="50" y="338"/>
                    <a:pt x="50" y="338"/>
                    <a:pt x="50" y="338"/>
                  </a:cubicBezTo>
                  <a:cubicBezTo>
                    <a:pt x="49" y="336"/>
                    <a:pt x="49" y="336"/>
                    <a:pt x="49" y="336"/>
                  </a:cubicBezTo>
                  <a:cubicBezTo>
                    <a:pt x="48" y="332"/>
                    <a:pt x="46" y="323"/>
                    <a:pt x="46" y="323"/>
                  </a:cubicBezTo>
                  <a:cubicBezTo>
                    <a:pt x="46" y="321"/>
                    <a:pt x="46" y="321"/>
                    <a:pt x="46" y="321"/>
                  </a:cubicBezTo>
                  <a:cubicBezTo>
                    <a:pt x="46" y="321"/>
                    <a:pt x="38" y="323"/>
                    <a:pt x="35" y="324"/>
                  </a:cubicBezTo>
                  <a:cubicBezTo>
                    <a:pt x="34" y="322"/>
                    <a:pt x="33" y="318"/>
                    <a:pt x="32" y="313"/>
                  </a:cubicBezTo>
                  <a:cubicBezTo>
                    <a:pt x="37" y="313"/>
                    <a:pt x="43" y="312"/>
                    <a:pt x="43" y="312"/>
                  </a:cubicBezTo>
                  <a:cubicBezTo>
                    <a:pt x="43" y="310"/>
                    <a:pt x="43" y="310"/>
                    <a:pt x="43" y="310"/>
                  </a:cubicBezTo>
                  <a:cubicBezTo>
                    <a:pt x="43" y="310"/>
                    <a:pt x="43" y="309"/>
                    <a:pt x="43" y="307"/>
                  </a:cubicBezTo>
                  <a:cubicBezTo>
                    <a:pt x="43" y="305"/>
                    <a:pt x="43" y="301"/>
                    <a:pt x="43" y="298"/>
                  </a:cubicBezTo>
                  <a:cubicBezTo>
                    <a:pt x="45" y="298"/>
                    <a:pt x="47" y="297"/>
                    <a:pt x="49" y="297"/>
                  </a:cubicBezTo>
                  <a:cubicBezTo>
                    <a:pt x="50" y="304"/>
                    <a:pt x="52" y="325"/>
                    <a:pt x="59" y="345"/>
                  </a:cubicBezTo>
                  <a:cubicBezTo>
                    <a:pt x="56" y="346"/>
                    <a:pt x="28" y="357"/>
                    <a:pt x="28" y="357"/>
                  </a:cubicBezTo>
                  <a:cubicBezTo>
                    <a:pt x="28" y="359"/>
                    <a:pt x="28" y="359"/>
                    <a:pt x="28" y="359"/>
                  </a:cubicBezTo>
                  <a:cubicBezTo>
                    <a:pt x="30" y="367"/>
                    <a:pt x="34" y="374"/>
                    <a:pt x="34" y="374"/>
                  </a:cubicBezTo>
                  <a:cubicBezTo>
                    <a:pt x="35" y="376"/>
                    <a:pt x="35" y="376"/>
                    <a:pt x="35" y="376"/>
                  </a:cubicBezTo>
                  <a:cubicBezTo>
                    <a:pt x="35" y="376"/>
                    <a:pt x="43" y="372"/>
                    <a:pt x="45" y="371"/>
                  </a:cubicBezTo>
                  <a:cubicBezTo>
                    <a:pt x="46" y="374"/>
                    <a:pt x="48" y="377"/>
                    <a:pt x="50" y="380"/>
                  </a:cubicBezTo>
                  <a:cubicBezTo>
                    <a:pt x="46" y="382"/>
                    <a:pt x="40" y="385"/>
                    <a:pt x="40" y="385"/>
                  </a:cubicBezTo>
                  <a:cubicBezTo>
                    <a:pt x="41" y="387"/>
                    <a:pt x="41" y="387"/>
                    <a:pt x="41" y="387"/>
                  </a:cubicBezTo>
                  <a:cubicBezTo>
                    <a:pt x="43" y="390"/>
                    <a:pt x="46" y="396"/>
                    <a:pt x="48" y="399"/>
                  </a:cubicBezTo>
                  <a:cubicBezTo>
                    <a:pt x="46" y="400"/>
                    <a:pt x="44" y="401"/>
                    <a:pt x="42" y="402"/>
                  </a:cubicBezTo>
                  <a:cubicBezTo>
                    <a:pt x="42" y="402"/>
                    <a:pt x="42" y="402"/>
                    <a:pt x="42" y="402"/>
                  </a:cubicBezTo>
                  <a:close/>
                  <a:moveTo>
                    <a:pt x="492" y="335"/>
                  </a:moveTo>
                  <a:cubicBezTo>
                    <a:pt x="492" y="335"/>
                    <a:pt x="489" y="341"/>
                    <a:pt x="487" y="346"/>
                  </a:cubicBezTo>
                  <a:cubicBezTo>
                    <a:pt x="485" y="345"/>
                    <a:pt x="483" y="344"/>
                    <a:pt x="481" y="344"/>
                  </a:cubicBezTo>
                  <a:cubicBezTo>
                    <a:pt x="483" y="337"/>
                    <a:pt x="490" y="317"/>
                    <a:pt x="492" y="296"/>
                  </a:cubicBezTo>
                  <a:cubicBezTo>
                    <a:pt x="496" y="296"/>
                    <a:pt x="526" y="299"/>
                    <a:pt x="526" y="299"/>
                  </a:cubicBezTo>
                  <a:cubicBezTo>
                    <a:pt x="526" y="297"/>
                    <a:pt x="526" y="297"/>
                    <a:pt x="526" y="297"/>
                  </a:cubicBezTo>
                  <a:cubicBezTo>
                    <a:pt x="527" y="292"/>
                    <a:pt x="528" y="287"/>
                    <a:pt x="528" y="284"/>
                  </a:cubicBezTo>
                  <a:cubicBezTo>
                    <a:pt x="528" y="282"/>
                    <a:pt x="528" y="281"/>
                    <a:pt x="528" y="280"/>
                  </a:cubicBezTo>
                  <a:cubicBezTo>
                    <a:pt x="527" y="279"/>
                    <a:pt x="527" y="279"/>
                    <a:pt x="527" y="279"/>
                  </a:cubicBezTo>
                  <a:cubicBezTo>
                    <a:pt x="527" y="279"/>
                    <a:pt x="519" y="278"/>
                    <a:pt x="516" y="278"/>
                  </a:cubicBezTo>
                  <a:cubicBezTo>
                    <a:pt x="516" y="278"/>
                    <a:pt x="516" y="277"/>
                    <a:pt x="516" y="277"/>
                  </a:cubicBezTo>
                  <a:cubicBezTo>
                    <a:pt x="516" y="275"/>
                    <a:pt x="516" y="272"/>
                    <a:pt x="516" y="269"/>
                  </a:cubicBezTo>
                  <a:cubicBezTo>
                    <a:pt x="520" y="269"/>
                    <a:pt x="527" y="268"/>
                    <a:pt x="527" y="268"/>
                  </a:cubicBezTo>
                  <a:cubicBezTo>
                    <a:pt x="527" y="266"/>
                    <a:pt x="527" y="266"/>
                    <a:pt x="527" y="266"/>
                  </a:cubicBezTo>
                  <a:cubicBezTo>
                    <a:pt x="526" y="262"/>
                    <a:pt x="526" y="256"/>
                    <a:pt x="526" y="252"/>
                  </a:cubicBezTo>
                  <a:cubicBezTo>
                    <a:pt x="528" y="252"/>
                    <a:pt x="530" y="252"/>
                    <a:pt x="533" y="252"/>
                  </a:cubicBezTo>
                  <a:cubicBezTo>
                    <a:pt x="534" y="260"/>
                    <a:pt x="534" y="268"/>
                    <a:pt x="534" y="276"/>
                  </a:cubicBezTo>
                  <a:cubicBezTo>
                    <a:pt x="534" y="292"/>
                    <a:pt x="532" y="306"/>
                    <a:pt x="532" y="310"/>
                  </a:cubicBezTo>
                  <a:cubicBezTo>
                    <a:pt x="524" y="309"/>
                    <a:pt x="501" y="306"/>
                    <a:pt x="500" y="306"/>
                  </a:cubicBezTo>
                  <a:cubicBezTo>
                    <a:pt x="498" y="306"/>
                    <a:pt x="498" y="306"/>
                    <a:pt x="498" y="306"/>
                  </a:cubicBezTo>
                  <a:cubicBezTo>
                    <a:pt x="497" y="308"/>
                    <a:pt x="497" y="308"/>
                    <a:pt x="497" y="308"/>
                  </a:cubicBezTo>
                  <a:cubicBezTo>
                    <a:pt x="497" y="312"/>
                    <a:pt x="494" y="321"/>
                    <a:pt x="494" y="321"/>
                  </a:cubicBezTo>
                  <a:cubicBezTo>
                    <a:pt x="494" y="324"/>
                    <a:pt x="494" y="324"/>
                    <a:pt x="494" y="324"/>
                  </a:cubicBezTo>
                  <a:cubicBezTo>
                    <a:pt x="494" y="324"/>
                    <a:pt x="502" y="325"/>
                    <a:pt x="505" y="325"/>
                  </a:cubicBezTo>
                  <a:cubicBezTo>
                    <a:pt x="504" y="328"/>
                    <a:pt x="504" y="332"/>
                    <a:pt x="503" y="336"/>
                  </a:cubicBezTo>
                  <a:cubicBezTo>
                    <a:pt x="499" y="335"/>
                    <a:pt x="493" y="333"/>
                    <a:pt x="493" y="333"/>
                  </a:cubicBezTo>
                  <a:cubicBezTo>
                    <a:pt x="492" y="335"/>
                    <a:pt x="492" y="335"/>
                    <a:pt x="492" y="335"/>
                  </a:cubicBezTo>
                  <a:close/>
                  <a:moveTo>
                    <a:pt x="13" y="329"/>
                  </a:moveTo>
                  <a:cubicBezTo>
                    <a:pt x="7" y="308"/>
                    <a:pt x="6" y="286"/>
                    <a:pt x="6" y="275"/>
                  </a:cubicBezTo>
                  <a:cubicBezTo>
                    <a:pt x="6" y="273"/>
                    <a:pt x="6" y="272"/>
                    <a:pt x="6" y="271"/>
                  </a:cubicBezTo>
                  <a:cubicBezTo>
                    <a:pt x="14" y="271"/>
                    <a:pt x="37" y="271"/>
                    <a:pt x="38" y="271"/>
                  </a:cubicBezTo>
                  <a:cubicBezTo>
                    <a:pt x="40" y="271"/>
                    <a:pt x="40" y="271"/>
                    <a:pt x="40" y="271"/>
                  </a:cubicBezTo>
                  <a:cubicBezTo>
                    <a:pt x="40" y="268"/>
                    <a:pt x="40" y="268"/>
                    <a:pt x="40" y="268"/>
                  </a:cubicBezTo>
                  <a:cubicBezTo>
                    <a:pt x="40" y="264"/>
                    <a:pt x="41" y="255"/>
                    <a:pt x="41" y="255"/>
                  </a:cubicBezTo>
                  <a:cubicBezTo>
                    <a:pt x="41" y="252"/>
                    <a:pt x="41" y="252"/>
                    <a:pt x="41" y="252"/>
                  </a:cubicBezTo>
                  <a:cubicBezTo>
                    <a:pt x="41" y="252"/>
                    <a:pt x="33" y="253"/>
                    <a:pt x="30" y="253"/>
                  </a:cubicBezTo>
                  <a:cubicBezTo>
                    <a:pt x="30" y="250"/>
                    <a:pt x="30" y="246"/>
                    <a:pt x="30" y="242"/>
                  </a:cubicBezTo>
                  <a:cubicBezTo>
                    <a:pt x="35" y="242"/>
                    <a:pt x="41" y="243"/>
                    <a:pt x="41" y="243"/>
                  </a:cubicBezTo>
                  <a:cubicBezTo>
                    <a:pt x="41" y="241"/>
                    <a:pt x="41" y="241"/>
                    <a:pt x="41" y="241"/>
                  </a:cubicBezTo>
                  <a:cubicBezTo>
                    <a:pt x="41" y="241"/>
                    <a:pt x="43" y="235"/>
                    <a:pt x="44" y="230"/>
                  </a:cubicBezTo>
                  <a:cubicBezTo>
                    <a:pt x="46" y="230"/>
                    <a:pt x="49" y="231"/>
                    <a:pt x="51" y="231"/>
                  </a:cubicBezTo>
                  <a:cubicBezTo>
                    <a:pt x="50" y="237"/>
                    <a:pt x="47" y="253"/>
                    <a:pt x="47" y="270"/>
                  </a:cubicBezTo>
                  <a:cubicBezTo>
                    <a:pt x="47" y="273"/>
                    <a:pt x="47" y="277"/>
                    <a:pt x="47" y="280"/>
                  </a:cubicBezTo>
                  <a:cubicBezTo>
                    <a:pt x="44" y="280"/>
                    <a:pt x="14" y="281"/>
                    <a:pt x="14" y="281"/>
                  </a:cubicBezTo>
                  <a:cubicBezTo>
                    <a:pt x="14" y="283"/>
                    <a:pt x="14" y="283"/>
                    <a:pt x="14" y="283"/>
                  </a:cubicBezTo>
                  <a:cubicBezTo>
                    <a:pt x="13" y="285"/>
                    <a:pt x="13" y="286"/>
                    <a:pt x="13" y="288"/>
                  </a:cubicBezTo>
                  <a:cubicBezTo>
                    <a:pt x="13" y="294"/>
                    <a:pt x="14" y="299"/>
                    <a:pt x="14" y="299"/>
                  </a:cubicBezTo>
                  <a:cubicBezTo>
                    <a:pt x="15" y="301"/>
                    <a:pt x="15" y="301"/>
                    <a:pt x="15" y="301"/>
                  </a:cubicBezTo>
                  <a:cubicBezTo>
                    <a:pt x="15" y="301"/>
                    <a:pt x="23" y="301"/>
                    <a:pt x="26" y="300"/>
                  </a:cubicBezTo>
                  <a:cubicBezTo>
                    <a:pt x="26" y="303"/>
                    <a:pt x="27" y="306"/>
                    <a:pt x="27" y="310"/>
                  </a:cubicBezTo>
                  <a:cubicBezTo>
                    <a:pt x="23" y="310"/>
                    <a:pt x="16" y="311"/>
                    <a:pt x="16" y="311"/>
                  </a:cubicBezTo>
                  <a:cubicBezTo>
                    <a:pt x="17" y="314"/>
                    <a:pt x="17" y="314"/>
                    <a:pt x="17" y="314"/>
                  </a:cubicBezTo>
                  <a:cubicBezTo>
                    <a:pt x="18" y="317"/>
                    <a:pt x="19" y="324"/>
                    <a:pt x="20" y="327"/>
                  </a:cubicBezTo>
                  <a:cubicBezTo>
                    <a:pt x="18" y="328"/>
                    <a:pt x="15" y="328"/>
                    <a:pt x="13" y="329"/>
                  </a:cubicBezTo>
                  <a:cubicBezTo>
                    <a:pt x="13" y="329"/>
                    <a:pt x="13" y="329"/>
                    <a:pt x="13" y="329"/>
                  </a:cubicBezTo>
                  <a:close/>
                  <a:moveTo>
                    <a:pt x="503" y="265"/>
                  </a:moveTo>
                  <a:cubicBezTo>
                    <a:pt x="501" y="265"/>
                    <a:pt x="501" y="265"/>
                    <a:pt x="501" y="265"/>
                  </a:cubicBezTo>
                  <a:cubicBezTo>
                    <a:pt x="501" y="267"/>
                    <a:pt x="501" y="267"/>
                    <a:pt x="501" y="267"/>
                  </a:cubicBezTo>
                  <a:cubicBezTo>
                    <a:pt x="501" y="267"/>
                    <a:pt x="500" y="274"/>
                    <a:pt x="500" y="278"/>
                  </a:cubicBezTo>
                  <a:cubicBezTo>
                    <a:pt x="497" y="278"/>
                    <a:pt x="495" y="278"/>
                    <a:pt x="493" y="278"/>
                  </a:cubicBezTo>
                  <a:cubicBezTo>
                    <a:pt x="493" y="276"/>
                    <a:pt x="493" y="273"/>
                    <a:pt x="493" y="269"/>
                  </a:cubicBezTo>
                  <a:cubicBezTo>
                    <a:pt x="493" y="259"/>
                    <a:pt x="493" y="244"/>
                    <a:pt x="489" y="230"/>
                  </a:cubicBezTo>
                  <a:cubicBezTo>
                    <a:pt x="493" y="229"/>
                    <a:pt x="523" y="222"/>
                    <a:pt x="523" y="222"/>
                  </a:cubicBezTo>
                  <a:cubicBezTo>
                    <a:pt x="523" y="221"/>
                    <a:pt x="523" y="221"/>
                    <a:pt x="523" y="221"/>
                  </a:cubicBezTo>
                  <a:cubicBezTo>
                    <a:pt x="522" y="213"/>
                    <a:pt x="519" y="205"/>
                    <a:pt x="519" y="205"/>
                  </a:cubicBezTo>
                  <a:cubicBezTo>
                    <a:pt x="518" y="203"/>
                    <a:pt x="518" y="203"/>
                    <a:pt x="518" y="203"/>
                  </a:cubicBezTo>
                  <a:cubicBezTo>
                    <a:pt x="518" y="203"/>
                    <a:pt x="510" y="205"/>
                    <a:pt x="508" y="206"/>
                  </a:cubicBezTo>
                  <a:cubicBezTo>
                    <a:pt x="507" y="203"/>
                    <a:pt x="506" y="200"/>
                    <a:pt x="504" y="197"/>
                  </a:cubicBezTo>
                  <a:cubicBezTo>
                    <a:pt x="508" y="196"/>
                    <a:pt x="515" y="193"/>
                    <a:pt x="515" y="193"/>
                  </a:cubicBezTo>
                  <a:cubicBezTo>
                    <a:pt x="514" y="191"/>
                    <a:pt x="514" y="191"/>
                    <a:pt x="514" y="191"/>
                  </a:cubicBezTo>
                  <a:cubicBezTo>
                    <a:pt x="512" y="188"/>
                    <a:pt x="510" y="181"/>
                    <a:pt x="509" y="178"/>
                  </a:cubicBezTo>
                  <a:cubicBezTo>
                    <a:pt x="511" y="177"/>
                    <a:pt x="513" y="176"/>
                    <a:pt x="515" y="176"/>
                  </a:cubicBezTo>
                  <a:cubicBezTo>
                    <a:pt x="527" y="199"/>
                    <a:pt x="530" y="225"/>
                    <a:pt x="531" y="232"/>
                  </a:cubicBezTo>
                  <a:cubicBezTo>
                    <a:pt x="523" y="233"/>
                    <a:pt x="500" y="237"/>
                    <a:pt x="499" y="237"/>
                  </a:cubicBezTo>
                  <a:cubicBezTo>
                    <a:pt x="497" y="237"/>
                    <a:pt x="497" y="237"/>
                    <a:pt x="497" y="237"/>
                  </a:cubicBezTo>
                  <a:cubicBezTo>
                    <a:pt x="498" y="240"/>
                    <a:pt x="498" y="240"/>
                    <a:pt x="498" y="240"/>
                  </a:cubicBezTo>
                  <a:cubicBezTo>
                    <a:pt x="498" y="244"/>
                    <a:pt x="499" y="253"/>
                    <a:pt x="499" y="253"/>
                  </a:cubicBezTo>
                  <a:cubicBezTo>
                    <a:pt x="499" y="256"/>
                    <a:pt x="499" y="256"/>
                    <a:pt x="499" y="256"/>
                  </a:cubicBezTo>
                  <a:cubicBezTo>
                    <a:pt x="499" y="256"/>
                    <a:pt x="507" y="254"/>
                    <a:pt x="510" y="254"/>
                  </a:cubicBezTo>
                  <a:cubicBezTo>
                    <a:pt x="510" y="256"/>
                    <a:pt x="511" y="260"/>
                    <a:pt x="511" y="264"/>
                  </a:cubicBezTo>
                  <a:cubicBezTo>
                    <a:pt x="507" y="265"/>
                    <a:pt x="503" y="265"/>
                    <a:pt x="503" y="265"/>
                  </a:cubicBezTo>
                  <a:cubicBezTo>
                    <a:pt x="503" y="265"/>
                    <a:pt x="503" y="265"/>
                    <a:pt x="503" y="265"/>
                  </a:cubicBezTo>
                  <a:close/>
                  <a:moveTo>
                    <a:pt x="485" y="213"/>
                  </a:moveTo>
                  <a:cubicBezTo>
                    <a:pt x="484" y="206"/>
                    <a:pt x="477" y="185"/>
                    <a:pt x="467" y="167"/>
                  </a:cubicBezTo>
                  <a:cubicBezTo>
                    <a:pt x="470" y="165"/>
                    <a:pt x="496" y="150"/>
                    <a:pt x="496" y="150"/>
                  </a:cubicBezTo>
                  <a:cubicBezTo>
                    <a:pt x="496" y="148"/>
                    <a:pt x="496" y="148"/>
                    <a:pt x="496" y="148"/>
                  </a:cubicBezTo>
                  <a:cubicBezTo>
                    <a:pt x="493" y="141"/>
                    <a:pt x="488" y="134"/>
                    <a:pt x="487" y="134"/>
                  </a:cubicBezTo>
                  <a:cubicBezTo>
                    <a:pt x="486" y="132"/>
                    <a:pt x="486" y="132"/>
                    <a:pt x="486" y="132"/>
                  </a:cubicBezTo>
                  <a:cubicBezTo>
                    <a:pt x="486" y="132"/>
                    <a:pt x="479" y="137"/>
                    <a:pt x="477" y="138"/>
                  </a:cubicBezTo>
                  <a:cubicBezTo>
                    <a:pt x="475" y="136"/>
                    <a:pt x="473" y="134"/>
                    <a:pt x="471" y="131"/>
                  </a:cubicBezTo>
                  <a:cubicBezTo>
                    <a:pt x="474" y="128"/>
                    <a:pt x="480" y="124"/>
                    <a:pt x="480" y="124"/>
                  </a:cubicBezTo>
                  <a:cubicBezTo>
                    <a:pt x="478" y="123"/>
                    <a:pt x="478" y="123"/>
                    <a:pt x="478" y="123"/>
                  </a:cubicBezTo>
                  <a:cubicBezTo>
                    <a:pt x="476" y="120"/>
                    <a:pt x="472" y="114"/>
                    <a:pt x="470" y="112"/>
                  </a:cubicBezTo>
                  <a:cubicBezTo>
                    <a:pt x="471" y="110"/>
                    <a:pt x="473" y="109"/>
                    <a:pt x="475" y="107"/>
                  </a:cubicBezTo>
                  <a:cubicBezTo>
                    <a:pt x="493" y="126"/>
                    <a:pt x="505" y="150"/>
                    <a:pt x="508" y="157"/>
                  </a:cubicBezTo>
                  <a:cubicBezTo>
                    <a:pt x="501" y="160"/>
                    <a:pt x="480" y="171"/>
                    <a:pt x="479" y="171"/>
                  </a:cubicBezTo>
                  <a:cubicBezTo>
                    <a:pt x="478" y="172"/>
                    <a:pt x="478" y="172"/>
                    <a:pt x="478" y="172"/>
                  </a:cubicBezTo>
                  <a:cubicBezTo>
                    <a:pt x="478" y="174"/>
                    <a:pt x="478" y="174"/>
                    <a:pt x="478" y="174"/>
                  </a:cubicBezTo>
                  <a:cubicBezTo>
                    <a:pt x="480" y="178"/>
                    <a:pt x="484" y="187"/>
                    <a:pt x="484" y="187"/>
                  </a:cubicBezTo>
                  <a:cubicBezTo>
                    <a:pt x="484" y="189"/>
                    <a:pt x="484" y="189"/>
                    <a:pt x="484" y="189"/>
                  </a:cubicBezTo>
                  <a:cubicBezTo>
                    <a:pt x="484" y="189"/>
                    <a:pt x="492" y="185"/>
                    <a:pt x="495" y="184"/>
                  </a:cubicBezTo>
                  <a:cubicBezTo>
                    <a:pt x="496" y="186"/>
                    <a:pt x="497" y="190"/>
                    <a:pt x="499" y="194"/>
                  </a:cubicBezTo>
                  <a:cubicBezTo>
                    <a:pt x="495" y="195"/>
                    <a:pt x="489" y="197"/>
                    <a:pt x="489" y="197"/>
                  </a:cubicBezTo>
                  <a:cubicBezTo>
                    <a:pt x="489" y="199"/>
                    <a:pt x="489" y="199"/>
                    <a:pt x="489" y="199"/>
                  </a:cubicBezTo>
                  <a:cubicBezTo>
                    <a:pt x="489" y="199"/>
                    <a:pt x="490" y="206"/>
                    <a:pt x="492" y="211"/>
                  </a:cubicBezTo>
                  <a:cubicBezTo>
                    <a:pt x="490" y="211"/>
                    <a:pt x="487" y="212"/>
                    <a:pt x="485" y="213"/>
                  </a:cubicBezTo>
                  <a:cubicBezTo>
                    <a:pt x="485" y="213"/>
                    <a:pt x="485" y="213"/>
                    <a:pt x="485" y="213"/>
                  </a:cubicBezTo>
                  <a:close/>
                  <a:moveTo>
                    <a:pt x="458" y="152"/>
                  </a:moveTo>
                  <a:cubicBezTo>
                    <a:pt x="454" y="146"/>
                    <a:pt x="442" y="128"/>
                    <a:pt x="427" y="114"/>
                  </a:cubicBezTo>
                  <a:cubicBezTo>
                    <a:pt x="429" y="111"/>
                    <a:pt x="450" y="89"/>
                    <a:pt x="450" y="89"/>
                  </a:cubicBezTo>
                  <a:cubicBezTo>
                    <a:pt x="449" y="88"/>
                    <a:pt x="449" y="88"/>
                    <a:pt x="449" y="88"/>
                  </a:cubicBezTo>
                  <a:cubicBezTo>
                    <a:pt x="444" y="81"/>
                    <a:pt x="438" y="76"/>
                    <a:pt x="438" y="76"/>
                  </a:cubicBezTo>
                  <a:cubicBezTo>
                    <a:pt x="436" y="75"/>
                    <a:pt x="436" y="75"/>
                    <a:pt x="436" y="75"/>
                  </a:cubicBezTo>
                  <a:cubicBezTo>
                    <a:pt x="436" y="75"/>
                    <a:pt x="430" y="81"/>
                    <a:pt x="428" y="83"/>
                  </a:cubicBezTo>
                  <a:cubicBezTo>
                    <a:pt x="426" y="81"/>
                    <a:pt x="424" y="79"/>
                    <a:pt x="421" y="77"/>
                  </a:cubicBezTo>
                  <a:cubicBezTo>
                    <a:pt x="424" y="74"/>
                    <a:pt x="428" y="69"/>
                    <a:pt x="428" y="69"/>
                  </a:cubicBezTo>
                  <a:cubicBezTo>
                    <a:pt x="426" y="67"/>
                    <a:pt x="426" y="67"/>
                    <a:pt x="426" y="67"/>
                  </a:cubicBezTo>
                  <a:cubicBezTo>
                    <a:pt x="423" y="65"/>
                    <a:pt x="417" y="61"/>
                    <a:pt x="415" y="59"/>
                  </a:cubicBezTo>
                  <a:cubicBezTo>
                    <a:pt x="416" y="58"/>
                    <a:pt x="418" y="55"/>
                    <a:pt x="419" y="54"/>
                  </a:cubicBezTo>
                  <a:cubicBezTo>
                    <a:pt x="441" y="67"/>
                    <a:pt x="458" y="86"/>
                    <a:pt x="463" y="92"/>
                  </a:cubicBezTo>
                  <a:cubicBezTo>
                    <a:pt x="457" y="97"/>
                    <a:pt x="440" y="113"/>
                    <a:pt x="439" y="114"/>
                  </a:cubicBezTo>
                  <a:cubicBezTo>
                    <a:pt x="438" y="116"/>
                    <a:pt x="438" y="116"/>
                    <a:pt x="438" y="116"/>
                  </a:cubicBezTo>
                  <a:cubicBezTo>
                    <a:pt x="439" y="117"/>
                    <a:pt x="439" y="117"/>
                    <a:pt x="439" y="117"/>
                  </a:cubicBezTo>
                  <a:cubicBezTo>
                    <a:pt x="442" y="120"/>
                    <a:pt x="448" y="128"/>
                    <a:pt x="448" y="128"/>
                  </a:cubicBezTo>
                  <a:cubicBezTo>
                    <a:pt x="450" y="130"/>
                    <a:pt x="450" y="130"/>
                    <a:pt x="450" y="130"/>
                  </a:cubicBezTo>
                  <a:cubicBezTo>
                    <a:pt x="450" y="130"/>
                    <a:pt x="456" y="124"/>
                    <a:pt x="458" y="122"/>
                  </a:cubicBezTo>
                  <a:cubicBezTo>
                    <a:pt x="459" y="124"/>
                    <a:pt x="462" y="127"/>
                    <a:pt x="465" y="130"/>
                  </a:cubicBezTo>
                  <a:cubicBezTo>
                    <a:pt x="462" y="132"/>
                    <a:pt x="456" y="136"/>
                    <a:pt x="456" y="136"/>
                  </a:cubicBezTo>
                  <a:cubicBezTo>
                    <a:pt x="457" y="138"/>
                    <a:pt x="457" y="138"/>
                    <a:pt x="457" y="138"/>
                  </a:cubicBezTo>
                  <a:cubicBezTo>
                    <a:pt x="457" y="138"/>
                    <a:pt x="460" y="144"/>
                    <a:pt x="463" y="148"/>
                  </a:cubicBezTo>
                  <a:cubicBezTo>
                    <a:pt x="461" y="149"/>
                    <a:pt x="459" y="151"/>
                    <a:pt x="458" y="152"/>
                  </a:cubicBezTo>
                  <a:cubicBezTo>
                    <a:pt x="458" y="152"/>
                    <a:pt x="458" y="152"/>
                    <a:pt x="458" y="152"/>
                  </a:cubicBezTo>
                  <a:close/>
                  <a:moveTo>
                    <a:pt x="414" y="101"/>
                  </a:moveTo>
                  <a:cubicBezTo>
                    <a:pt x="409" y="97"/>
                    <a:pt x="392" y="83"/>
                    <a:pt x="374" y="73"/>
                  </a:cubicBezTo>
                  <a:cubicBezTo>
                    <a:pt x="376" y="70"/>
                    <a:pt x="389" y="44"/>
                    <a:pt x="389" y="44"/>
                  </a:cubicBezTo>
                  <a:cubicBezTo>
                    <a:pt x="388" y="42"/>
                    <a:pt x="388" y="42"/>
                    <a:pt x="388" y="42"/>
                  </a:cubicBezTo>
                  <a:cubicBezTo>
                    <a:pt x="381" y="38"/>
                    <a:pt x="374" y="35"/>
                    <a:pt x="373" y="35"/>
                  </a:cubicBezTo>
                  <a:cubicBezTo>
                    <a:pt x="371" y="34"/>
                    <a:pt x="371" y="34"/>
                    <a:pt x="371" y="34"/>
                  </a:cubicBezTo>
                  <a:cubicBezTo>
                    <a:pt x="371" y="34"/>
                    <a:pt x="368" y="42"/>
                    <a:pt x="367" y="44"/>
                  </a:cubicBezTo>
                  <a:cubicBezTo>
                    <a:pt x="364" y="43"/>
                    <a:pt x="361" y="42"/>
                    <a:pt x="358" y="41"/>
                  </a:cubicBezTo>
                  <a:cubicBezTo>
                    <a:pt x="359" y="37"/>
                    <a:pt x="362" y="31"/>
                    <a:pt x="362" y="31"/>
                  </a:cubicBezTo>
                  <a:cubicBezTo>
                    <a:pt x="360" y="30"/>
                    <a:pt x="360" y="30"/>
                    <a:pt x="360" y="30"/>
                  </a:cubicBezTo>
                  <a:cubicBezTo>
                    <a:pt x="356" y="29"/>
                    <a:pt x="350" y="27"/>
                    <a:pt x="347" y="26"/>
                  </a:cubicBezTo>
                  <a:cubicBezTo>
                    <a:pt x="347" y="24"/>
                    <a:pt x="348" y="21"/>
                    <a:pt x="349" y="19"/>
                  </a:cubicBezTo>
                  <a:cubicBezTo>
                    <a:pt x="374" y="25"/>
                    <a:pt x="396" y="39"/>
                    <a:pt x="402" y="42"/>
                  </a:cubicBezTo>
                  <a:cubicBezTo>
                    <a:pt x="398" y="49"/>
                    <a:pt x="387" y="69"/>
                    <a:pt x="386" y="70"/>
                  </a:cubicBezTo>
                  <a:cubicBezTo>
                    <a:pt x="385" y="71"/>
                    <a:pt x="385" y="71"/>
                    <a:pt x="385" y="71"/>
                  </a:cubicBezTo>
                  <a:cubicBezTo>
                    <a:pt x="387" y="73"/>
                    <a:pt x="387" y="73"/>
                    <a:pt x="387" y="73"/>
                  </a:cubicBezTo>
                  <a:cubicBezTo>
                    <a:pt x="391" y="75"/>
                    <a:pt x="398" y="80"/>
                    <a:pt x="398" y="80"/>
                  </a:cubicBezTo>
                  <a:cubicBezTo>
                    <a:pt x="400" y="82"/>
                    <a:pt x="400" y="82"/>
                    <a:pt x="400" y="82"/>
                  </a:cubicBezTo>
                  <a:cubicBezTo>
                    <a:pt x="400" y="82"/>
                    <a:pt x="404" y="74"/>
                    <a:pt x="406" y="72"/>
                  </a:cubicBezTo>
                  <a:cubicBezTo>
                    <a:pt x="408" y="73"/>
                    <a:pt x="411" y="76"/>
                    <a:pt x="415" y="78"/>
                  </a:cubicBezTo>
                  <a:cubicBezTo>
                    <a:pt x="412" y="81"/>
                    <a:pt x="408" y="86"/>
                    <a:pt x="408" y="86"/>
                  </a:cubicBezTo>
                  <a:cubicBezTo>
                    <a:pt x="410" y="88"/>
                    <a:pt x="410" y="88"/>
                    <a:pt x="410" y="88"/>
                  </a:cubicBezTo>
                  <a:cubicBezTo>
                    <a:pt x="410" y="88"/>
                    <a:pt x="414" y="93"/>
                    <a:pt x="418" y="96"/>
                  </a:cubicBezTo>
                  <a:cubicBezTo>
                    <a:pt x="417" y="98"/>
                    <a:pt x="415" y="99"/>
                    <a:pt x="414" y="101"/>
                  </a:cubicBezTo>
                  <a:cubicBezTo>
                    <a:pt x="414" y="101"/>
                    <a:pt x="414" y="101"/>
                    <a:pt x="414" y="101"/>
                  </a:cubicBezTo>
                  <a:close/>
                  <a:moveTo>
                    <a:pt x="358" y="66"/>
                  </a:moveTo>
                  <a:cubicBezTo>
                    <a:pt x="352" y="63"/>
                    <a:pt x="332" y="54"/>
                    <a:pt x="312" y="51"/>
                  </a:cubicBezTo>
                  <a:cubicBezTo>
                    <a:pt x="312" y="47"/>
                    <a:pt x="318" y="18"/>
                    <a:pt x="318" y="18"/>
                  </a:cubicBezTo>
                  <a:cubicBezTo>
                    <a:pt x="316" y="17"/>
                    <a:pt x="316" y="17"/>
                    <a:pt x="316" y="17"/>
                  </a:cubicBezTo>
                  <a:cubicBezTo>
                    <a:pt x="309" y="15"/>
                    <a:pt x="300" y="14"/>
                    <a:pt x="300" y="14"/>
                  </a:cubicBezTo>
                  <a:cubicBezTo>
                    <a:pt x="298" y="14"/>
                    <a:pt x="298" y="14"/>
                    <a:pt x="298" y="14"/>
                  </a:cubicBezTo>
                  <a:cubicBezTo>
                    <a:pt x="298" y="14"/>
                    <a:pt x="297" y="23"/>
                    <a:pt x="296" y="25"/>
                  </a:cubicBezTo>
                  <a:cubicBezTo>
                    <a:pt x="294" y="25"/>
                    <a:pt x="291" y="25"/>
                    <a:pt x="287" y="25"/>
                  </a:cubicBezTo>
                  <a:cubicBezTo>
                    <a:pt x="287" y="21"/>
                    <a:pt x="288" y="14"/>
                    <a:pt x="288" y="14"/>
                  </a:cubicBezTo>
                  <a:cubicBezTo>
                    <a:pt x="286" y="14"/>
                    <a:pt x="286" y="14"/>
                    <a:pt x="286" y="14"/>
                  </a:cubicBezTo>
                  <a:cubicBezTo>
                    <a:pt x="282" y="14"/>
                    <a:pt x="275" y="14"/>
                    <a:pt x="272" y="13"/>
                  </a:cubicBezTo>
                  <a:cubicBezTo>
                    <a:pt x="272" y="11"/>
                    <a:pt x="272" y="9"/>
                    <a:pt x="272" y="6"/>
                  </a:cubicBezTo>
                  <a:cubicBezTo>
                    <a:pt x="298" y="5"/>
                    <a:pt x="323" y="11"/>
                    <a:pt x="330" y="13"/>
                  </a:cubicBezTo>
                  <a:cubicBezTo>
                    <a:pt x="328" y="21"/>
                    <a:pt x="323" y="43"/>
                    <a:pt x="322" y="44"/>
                  </a:cubicBezTo>
                  <a:cubicBezTo>
                    <a:pt x="322" y="46"/>
                    <a:pt x="322" y="46"/>
                    <a:pt x="322" y="46"/>
                  </a:cubicBezTo>
                  <a:cubicBezTo>
                    <a:pt x="324" y="46"/>
                    <a:pt x="324" y="46"/>
                    <a:pt x="324" y="46"/>
                  </a:cubicBezTo>
                  <a:cubicBezTo>
                    <a:pt x="328" y="47"/>
                    <a:pt x="337" y="51"/>
                    <a:pt x="337" y="51"/>
                  </a:cubicBezTo>
                  <a:cubicBezTo>
                    <a:pt x="339" y="51"/>
                    <a:pt x="339" y="51"/>
                    <a:pt x="339" y="51"/>
                  </a:cubicBezTo>
                  <a:cubicBezTo>
                    <a:pt x="339" y="51"/>
                    <a:pt x="341" y="43"/>
                    <a:pt x="342" y="40"/>
                  </a:cubicBezTo>
                  <a:cubicBezTo>
                    <a:pt x="344" y="41"/>
                    <a:pt x="348" y="42"/>
                    <a:pt x="352" y="44"/>
                  </a:cubicBezTo>
                  <a:cubicBezTo>
                    <a:pt x="351" y="47"/>
                    <a:pt x="348" y="53"/>
                    <a:pt x="348" y="53"/>
                  </a:cubicBezTo>
                  <a:cubicBezTo>
                    <a:pt x="350" y="54"/>
                    <a:pt x="350" y="54"/>
                    <a:pt x="350" y="54"/>
                  </a:cubicBezTo>
                  <a:cubicBezTo>
                    <a:pt x="350" y="54"/>
                    <a:pt x="356" y="58"/>
                    <a:pt x="360" y="60"/>
                  </a:cubicBezTo>
                  <a:cubicBezTo>
                    <a:pt x="360" y="62"/>
                    <a:pt x="359" y="64"/>
                    <a:pt x="358" y="66"/>
                  </a:cubicBezTo>
                  <a:cubicBezTo>
                    <a:pt x="358" y="66"/>
                    <a:pt x="358" y="66"/>
                    <a:pt x="358" y="66"/>
                  </a:cubicBezTo>
                  <a:close/>
                  <a:moveTo>
                    <a:pt x="294" y="49"/>
                  </a:moveTo>
                  <a:cubicBezTo>
                    <a:pt x="288" y="48"/>
                    <a:pt x="266" y="45"/>
                    <a:pt x="245" y="48"/>
                  </a:cubicBezTo>
                  <a:cubicBezTo>
                    <a:pt x="245" y="44"/>
                    <a:pt x="241" y="15"/>
                    <a:pt x="241" y="15"/>
                  </a:cubicBezTo>
                  <a:cubicBezTo>
                    <a:pt x="239" y="15"/>
                    <a:pt x="239" y="15"/>
                    <a:pt x="239" y="15"/>
                  </a:cubicBezTo>
                  <a:cubicBezTo>
                    <a:pt x="231" y="14"/>
                    <a:pt x="223" y="17"/>
                    <a:pt x="223" y="17"/>
                  </a:cubicBezTo>
                  <a:cubicBezTo>
                    <a:pt x="221" y="17"/>
                    <a:pt x="221" y="17"/>
                    <a:pt x="221" y="17"/>
                  </a:cubicBezTo>
                  <a:cubicBezTo>
                    <a:pt x="221" y="17"/>
                    <a:pt x="222" y="25"/>
                    <a:pt x="223" y="28"/>
                  </a:cubicBezTo>
                  <a:cubicBezTo>
                    <a:pt x="220" y="29"/>
                    <a:pt x="217" y="29"/>
                    <a:pt x="213" y="30"/>
                  </a:cubicBezTo>
                  <a:cubicBezTo>
                    <a:pt x="213" y="26"/>
                    <a:pt x="211" y="20"/>
                    <a:pt x="211" y="20"/>
                  </a:cubicBezTo>
                  <a:cubicBezTo>
                    <a:pt x="209" y="20"/>
                    <a:pt x="209" y="20"/>
                    <a:pt x="209" y="20"/>
                  </a:cubicBezTo>
                  <a:cubicBezTo>
                    <a:pt x="205" y="22"/>
                    <a:pt x="199" y="23"/>
                    <a:pt x="195" y="24"/>
                  </a:cubicBezTo>
                  <a:cubicBezTo>
                    <a:pt x="195" y="22"/>
                    <a:pt x="194" y="20"/>
                    <a:pt x="193" y="18"/>
                  </a:cubicBezTo>
                  <a:cubicBezTo>
                    <a:pt x="218" y="9"/>
                    <a:pt x="244" y="7"/>
                    <a:pt x="251" y="6"/>
                  </a:cubicBezTo>
                  <a:cubicBezTo>
                    <a:pt x="252" y="14"/>
                    <a:pt x="254" y="37"/>
                    <a:pt x="254" y="38"/>
                  </a:cubicBezTo>
                  <a:cubicBezTo>
                    <a:pt x="254" y="40"/>
                    <a:pt x="254" y="40"/>
                    <a:pt x="254" y="40"/>
                  </a:cubicBezTo>
                  <a:cubicBezTo>
                    <a:pt x="256" y="40"/>
                    <a:pt x="256" y="40"/>
                    <a:pt x="256" y="40"/>
                  </a:cubicBezTo>
                  <a:cubicBezTo>
                    <a:pt x="260" y="40"/>
                    <a:pt x="270" y="40"/>
                    <a:pt x="270" y="40"/>
                  </a:cubicBezTo>
                  <a:cubicBezTo>
                    <a:pt x="272" y="40"/>
                    <a:pt x="272" y="40"/>
                    <a:pt x="272" y="40"/>
                  </a:cubicBezTo>
                  <a:cubicBezTo>
                    <a:pt x="272" y="40"/>
                    <a:pt x="272" y="32"/>
                    <a:pt x="271" y="29"/>
                  </a:cubicBezTo>
                  <a:cubicBezTo>
                    <a:pt x="274" y="29"/>
                    <a:pt x="278" y="29"/>
                    <a:pt x="282" y="29"/>
                  </a:cubicBezTo>
                  <a:cubicBezTo>
                    <a:pt x="282" y="33"/>
                    <a:pt x="282" y="39"/>
                    <a:pt x="282" y="39"/>
                  </a:cubicBezTo>
                  <a:cubicBezTo>
                    <a:pt x="283" y="40"/>
                    <a:pt x="283" y="40"/>
                    <a:pt x="283" y="40"/>
                  </a:cubicBezTo>
                  <a:cubicBezTo>
                    <a:pt x="284" y="40"/>
                    <a:pt x="290" y="41"/>
                    <a:pt x="295" y="42"/>
                  </a:cubicBezTo>
                  <a:cubicBezTo>
                    <a:pt x="295" y="44"/>
                    <a:pt x="295" y="46"/>
                    <a:pt x="294" y="49"/>
                  </a:cubicBezTo>
                  <a:cubicBezTo>
                    <a:pt x="294" y="49"/>
                    <a:pt x="294" y="49"/>
                    <a:pt x="294" y="49"/>
                  </a:cubicBezTo>
                  <a:close/>
                  <a:moveTo>
                    <a:pt x="180" y="65"/>
                  </a:moveTo>
                  <a:cubicBezTo>
                    <a:pt x="179" y="62"/>
                    <a:pt x="166" y="35"/>
                    <a:pt x="166" y="35"/>
                  </a:cubicBezTo>
                  <a:cubicBezTo>
                    <a:pt x="164" y="36"/>
                    <a:pt x="164" y="36"/>
                    <a:pt x="164" y="36"/>
                  </a:cubicBezTo>
                  <a:cubicBezTo>
                    <a:pt x="157" y="38"/>
                    <a:pt x="150" y="43"/>
                    <a:pt x="149" y="43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8" y="44"/>
                    <a:pt x="152" y="51"/>
                    <a:pt x="153" y="54"/>
                  </a:cubicBezTo>
                  <a:cubicBezTo>
                    <a:pt x="151" y="55"/>
                    <a:pt x="148" y="57"/>
                    <a:pt x="145" y="59"/>
                  </a:cubicBezTo>
                  <a:cubicBezTo>
                    <a:pt x="143" y="55"/>
                    <a:pt x="139" y="49"/>
                    <a:pt x="139" y="49"/>
                  </a:cubicBezTo>
                  <a:cubicBezTo>
                    <a:pt x="137" y="51"/>
                    <a:pt x="137" y="51"/>
                    <a:pt x="137" y="51"/>
                  </a:cubicBezTo>
                  <a:cubicBezTo>
                    <a:pt x="134" y="53"/>
                    <a:pt x="129" y="56"/>
                    <a:pt x="126" y="58"/>
                  </a:cubicBezTo>
                  <a:cubicBezTo>
                    <a:pt x="124" y="57"/>
                    <a:pt x="123" y="54"/>
                    <a:pt x="122" y="53"/>
                  </a:cubicBezTo>
                  <a:cubicBezTo>
                    <a:pt x="142" y="37"/>
                    <a:pt x="167" y="27"/>
                    <a:pt x="174" y="24"/>
                  </a:cubicBezTo>
                  <a:cubicBezTo>
                    <a:pt x="177" y="31"/>
                    <a:pt x="185" y="52"/>
                    <a:pt x="186" y="53"/>
                  </a:cubicBezTo>
                  <a:cubicBezTo>
                    <a:pt x="187" y="55"/>
                    <a:pt x="187" y="55"/>
                    <a:pt x="187" y="55"/>
                  </a:cubicBezTo>
                  <a:cubicBezTo>
                    <a:pt x="189" y="54"/>
                    <a:pt x="189" y="54"/>
                    <a:pt x="189" y="54"/>
                  </a:cubicBezTo>
                  <a:cubicBezTo>
                    <a:pt x="193" y="53"/>
                    <a:pt x="202" y="50"/>
                    <a:pt x="202" y="50"/>
                  </a:cubicBezTo>
                  <a:cubicBezTo>
                    <a:pt x="204" y="50"/>
                    <a:pt x="204" y="50"/>
                    <a:pt x="204" y="50"/>
                  </a:cubicBezTo>
                  <a:cubicBezTo>
                    <a:pt x="204" y="50"/>
                    <a:pt x="201" y="42"/>
                    <a:pt x="200" y="39"/>
                  </a:cubicBezTo>
                  <a:cubicBezTo>
                    <a:pt x="202" y="38"/>
                    <a:pt x="206" y="37"/>
                    <a:pt x="210" y="36"/>
                  </a:cubicBezTo>
                  <a:cubicBezTo>
                    <a:pt x="211" y="40"/>
                    <a:pt x="213" y="46"/>
                    <a:pt x="213" y="46"/>
                  </a:cubicBezTo>
                  <a:cubicBezTo>
                    <a:pt x="214" y="46"/>
                    <a:pt x="214" y="46"/>
                    <a:pt x="214" y="46"/>
                  </a:cubicBezTo>
                  <a:cubicBezTo>
                    <a:pt x="215" y="46"/>
                    <a:pt x="222" y="45"/>
                    <a:pt x="226" y="45"/>
                  </a:cubicBezTo>
                  <a:cubicBezTo>
                    <a:pt x="227" y="47"/>
                    <a:pt x="227" y="49"/>
                    <a:pt x="228" y="51"/>
                  </a:cubicBezTo>
                  <a:cubicBezTo>
                    <a:pt x="221" y="52"/>
                    <a:pt x="199" y="57"/>
                    <a:pt x="180" y="65"/>
                  </a:cubicBezTo>
                  <a:cubicBezTo>
                    <a:pt x="180" y="65"/>
                    <a:pt x="180" y="65"/>
                    <a:pt x="180" y="65"/>
                  </a:cubicBezTo>
                  <a:close/>
                  <a:moveTo>
                    <a:pt x="79" y="100"/>
                  </a:moveTo>
                  <a:cubicBezTo>
                    <a:pt x="77" y="103"/>
                    <a:pt x="72" y="108"/>
                    <a:pt x="70" y="110"/>
                  </a:cubicBezTo>
                  <a:cubicBezTo>
                    <a:pt x="69" y="109"/>
                    <a:pt x="66" y="107"/>
                    <a:pt x="65" y="106"/>
                  </a:cubicBezTo>
                  <a:cubicBezTo>
                    <a:pt x="80" y="85"/>
                    <a:pt x="100" y="69"/>
                    <a:pt x="106" y="64"/>
                  </a:cubicBezTo>
                  <a:cubicBezTo>
                    <a:pt x="110" y="70"/>
                    <a:pt x="125" y="88"/>
                    <a:pt x="125" y="89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128" y="89"/>
                    <a:pt x="128" y="89"/>
                    <a:pt x="128" y="89"/>
                  </a:cubicBezTo>
                  <a:cubicBezTo>
                    <a:pt x="132" y="86"/>
                    <a:pt x="140" y="81"/>
                    <a:pt x="140" y="81"/>
                  </a:cubicBezTo>
                  <a:cubicBezTo>
                    <a:pt x="142" y="80"/>
                    <a:pt x="142" y="80"/>
                    <a:pt x="142" y="80"/>
                  </a:cubicBezTo>
                  <a:cubicBezTo>
                    <a:pt x="142" y="80"/>
                    <a:pt x="136" y="73"/>
                    <a:pt x="135" y="71"/>
                  </a:cubicBezTo>
                  <a:cubicBezTo>
                    <a:pt x="136" y="70"/>
                    <a:pt x="140" y="67"/>
                    <a:pt x="143" y="65"/>
                  </a:cubicBezTo>
                  <a:cubicBezTo>
                    <a:pt x="146" y="68"/>
                    <a:pt x="149" y="74"/>
                    <a:pt x="149" y="74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51" y="73"/>
                    <a:pt x="157" y="70"/>
                    <a:pt x="161" y="68"/>
                  </a:cubicBezTo>
                  <a:cubicBezTo>
                    <a:pt x="162" y="70"/>
                    <a:pt x="163" y="72"/>
                    <a:pt x="164" y="74"/>
                  </a:cubicBezTo>
                  <a:cubicBezTo>
                    <a:pt x="158" y="77"/>
                    <a:pt x="140" y="88"/>
                    <a:pt x="124" y="102"/>
                  </a:cubicBezTo>
                  <a:cubicBezTo>
                    <a:pt x="122" y="99"/>
                    <a:pt x="102" y="77"/>
                    <a:pt x="102" y="77"/>
                  </a:cubicBezTo>
                  <a:cubicBezTo>
                    <a:pt x="101" y="78"/>
                    <a:pt x="101" y="78"/>
                    <a:pt x="101" y="78"/>
                  </a:cubicBezTo>
                  <a:cubicBezTo>
                    <a:pt x="94" y="82"/>
                    <a:pt x="89" y="88"/>
                    <a:pt x="88" y="89"/>
                  </a:cubicBezTo>
                  <a:cubicBezTo>
                    <a:pt x="87" y="90"/>
                    <a:pt x="87" y="90"/>
                    <a:pt x="87" y="90"/>
                  </a:cubicBezTo>
                  <a:cubicBezTo>
                    <a:pt x="87" y="90"/>
                    <a:pt x="93" y="96"/>
                    <a:pt x="95" y="98"/>
                  </a:cubicBezTo>
                  <a:cubicBezTo>
                    <a:pt x="93" y="100"/>
                    <a:pt x="91" y="103"/>
                    <a:pt x="89" y="105"/>
                  </a:cubicBezTo>
                  <a:cubicBezTo>
                    <a:pt x="86" y="102"/>
                    <a:pt x="80" y="98"/>
                    <a:pt x="80" y="98"/>
                  </a:cubicBezTo>
                  <a:cubicBezTo>
                    <a:pt x="79" y="100"/>
                    <a:pt x="79" y="100"/>
                    <a:pt x="79" y="100"/>
                  </a:cubicBezTo>
                  <a:close/>
                  <a:moveTo>
                    <a:pt x="37" y="163"/>
                  </a:moveTo>
                  <a:cubicBezTo>
                    <a:pt x="35" y="167"/>
                    <a:pt x="33" y="173"/>
                    <a:pt x="31" y="176"/>
                  </a:cubicBezTo>
                  <a:cubicBezTo>
                    <a:pt x="29" y="175"/>
                    <a:pt x="27" y="174"/>
                    <a:pt x="25" y="173"/>
                  </a:cubicBezTo>
                  <a:cubicBezTo>
                    <a:pt x="33" y="149"/>
                    <a:pt x="48" y="127"/>
                    <a:pt x="53" y="122"/>
                  </a:cubicBezTo>
                  <a:cubicBezTo>
                    <a:pt x="59" y="126"/>
                    <a:pt x="78" y="139"/>
                    <a:pt x="79" y="139"/>
                  </a:cubicBezTo>
                  <a:cubicBezTo>
                    <a:pt x="80" y="141"/>
                    <a:pt x="80" y="141"/>
                    <a:pt x="80" y="141"/>
                  </a:cubicBezTo>
                  <a:cubicBezTo>
                    <a:pt x="82" y="139"/>
                    <a:pt x="82" y="139"/>
                    <a:pt x="82" y="139"/>
                  </a:cubicBezTo>
                  <a:cubicBezTo>
                    <a:pt x="84" y="135"/>
                    <a:pt x="90" y="128"/>
                    <a:pt x="90" y="128"/>
                  </a:cubicBezTo>
                  <a:cubicBezTo>
                    <a:pt x="92" y="126"/>
                    <a:pt x="92" y="126"/>
                    <a:pt x="92" y="126"/>
                  </a:cubicBezTo>
                  <a:cubicBezTo>
                    <a:pt x="92" y="126"/>
                    <a:pt x="85" y="122"/>
                    <a:pt x="82" y="120"/>
                  </a:cubicBezTo>
                  <a:cubicBezTo>
                    <a:pt x="84" y="118"/>
                    <a:pt x="86" y="115"/>
                    <a:pt x="89" y="111"/>
                  </a:cubicBezTo>
                  <a:cubicBezTo>
                    <a:pt x="92" y="114"/>
                    <a:pt x="97" y="118"/>
                    <a:pt x="97" y="118"/>
                  </a:cubicBezTo>
                  <a:cubicBezTo>
                    <a:pt x="98" y="117"/>
                    <a:pt x="98" y="117"/>
                    <a:pt x="98" y="117"/>
                  </a:cubicBezTo>
                  <a:cubicBezTo>
                    <a:pt x="98" y="117"/>
                    <a:pt x="104" y="113"/>
                    <a:pt x="107" y="110"/>
                  </a:cubicBezTo>
                  <a:cubicBezTo>
                    <a:pt x="109" y="111"/>
                    <a:pt x="110" y="113"/>
                    <a:pt x="112" y="114"/>
                  </a:cubicBezTo>
                  <a:cubicBezTo>
                    <a:pt x="107" y="119"/>
                    <a:pt x="92" y="135"/>
                    <a:pt x="81" y="152"/>
                  </a:cubicBezTo>
                  <a:cubicBezTo>
                    <a:pt x="78" y="150"/>
                    <a:pt x="53" y="135"/>
                    <a:pt x="53" y="135"/>
                  </a:cubicBezTo>
                  <a:cubicBezTo>
                    <a:pt x="51" y="136"/>
                    <a:pt x="51" y="136"/>
                    <a:pt x="51" y="136"/>
                  </a:cubicBezTo>
                  <a:cubicBezTo>
                    <a:pt x="46" y="142"/>
                    <a:pt x="43" y="150"/>
                    <a:pt x="43" y="150"/>
                  </a:cubicBezTo>
                  <a:cubicBezTo>
                    <a:pt x="42" y="152"/>
                    <a:pt x="42" y="152"/>
                    <a:pt x="42" y="152"/>
                  </a:cubicBezTo>
                  <a:cubicBezTo>
                    <a:pt x="42" y="152"/>
                    <a:pt x="49" y="156"/>
                    <a:pt x="52" y="157"/>
                  </a:cubicBezTo>
                  <a:cubicBezTo>
                    <a:pt x="50" y="160"/>
                    <a:pt x="49" y="163"/>
                    <a:pt x="47" y="166"/>
                  </a:cubicBezTo>
                  <a:cubicBezTo>
                    <a:pt x="44" y="164"/>
                    <a:pt x="38" y="161"/>
                    <a:pt x="38" y="161"/>
                  </a:cubicBezTo>
                  <a:cubicBezTo>
                    <a:pt x="37" y="163"/>
                    <a:pt x="37" y="163"/>
                    <a:pt x="37" y="163"/>
                  </a:cubicBezTo>
                  <a:close/>
                  <a:moveTo>
                    <a:pt x="16" y="238"/>
                  </a:moveTo>
                  <a:cubicBezTo>
                    <a:pt x="15" y="241"/>
                    <a:pt x="15" y="248"/>
                    <a:pt x="14" y="251"/>
                  </a:cubicBezTo>
                  <a:cubicBezTo>
                    <a:pt x="12" y="251"/>
                    <a:pt x="10" y="251"/>
                    <a:pt x="7" y="251"/>
                  </a:cubicBezTo>
                  <a:cubicBezTo>
                    <a:pt x="8" y="225"/>
                    <a:pt x="15" y="200"/>
                    <a:pt x="17" y="192"/>
                  </a:cubicBezTo>
                  <a:cubicBezTo>
                    <a:pt x="25" y="195"/>
                    <a:pt x="46" y="201"/>
                    <a:pt x="47" y="201"/>
                  </a:cubicBezTo>
                  <a:cubicBezTo>
                    <a:pt x="49" y="202"/>
                    <a:pt x="49" y="202"/>
                    <a:pt x="49" y="202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1" y="196"/>
                    <a:pt x="55" y="188"/>
                    <a:pt x="55" y="187"/>
                  </a:cubicBezTo>
                  <a:cubicBezTo>
                    <a:pt x="56" y="185"/>
                    <a:pt x="56" y="185"/>
                    <a:pt x="56" y="185"/>
                  </a:cubicBezTo>
                  <a:cubicBezTo>
                    <a:pt x="56" y="185"/>
                    <a:pt x="48" y="183"/>
                    <a:pt x="46" y="182"/>
                  </a:cubicBezTo>
                  <a:cubicBezTo>
                    <a:pt x="46" y="180"/>
                    <a:pt x="48" y="176"/>
                    <a:pt x="50" y="172"/>
                  </a:cubicBezTo>
                  <a:cubicBezTo>
                    <a:pt x="53" y="173"/>
                    <a:pt x="59" y="176"/>
                    <a:pt x="59" y="176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60" y="175"/>
                    <a:pt x="64" y="169"/>
                    <a:pt x="66" y="165"/>
                  </a:cubicBezTo>
                  <a:cubicBezTo>
                    <a:pt x="68" y="166"/>
                    <a:pt x="70" y="167"/>
                    <a:pt x="72" y="168"/>
                  </a:cubicBezTo>
                  <a:cubicBezTo>
                    <a:pt x="69" y="174"/>
                    <a:pt x="59" y="193"/>
                    <a:pt x="54" y="213"/>
                  </a:cubicBezTo>
                  <a:cubicBezTo>
                    <a:pt x="50" y="212"/>
                    <a:pt x="22" y="206"/>
                    <a:pt x="22" y="206"/>
                  </a:cubicBezTo>
                  <a:cubicBezTo>
                    <a:pt x="21" y="207"/>
                    <a:pt x="21" y="207"/>
                    <a:pt x="21" y="207"/>
                  </a:cubicBezTo>
                  <a:cubicBezTo>
                    <a:pt x="18" y="215"/>
                    <a:pt x="17" y="223"/>
                    <a:pt x="17" y="223"/>
                  </a:cubicBezTo>
                  <a:cubicBezTo>
                    <a:pt x="17" y="225"/>
                    <a:pt x="17" y="225"/>
                    <a:pt x="17" y="225"/>
                  </a:cubicBezTo>
                  <a:cubicBezTo>
                    <a:pt x="17" y="225"/>
                    <a:pt x="25" y="227"/>
                    <a:pt x="28" y="227"/>
                  </a:cubicBezTo>
                  <a:cubicBezTo>
                    <a:pt x="27" y="230"/>
                    <a:pt x="27" y="233"/>
                    <a:pt x="27" y="237"/>
                  </a:cubicBezTo>
                  <a:cubicBezTo>
                    <a:pt x="22" y="236"/>
                    <a:pt x="16" y="235"/>
                    <a:pt x="16" y="235"/>
                  </a:cubicBezTo>
                  <a:cubicBezTo>
                    <a:pt x="16" y="238"/>
                    <a:pt x="16" y="238"/>
                    <a:pt x="16" y="238"/>
                  </a:cubicBezTo>
                  <a:close/>
                  <a:moveTo>
                    <a:pt x="91" y="464"/>
                  </a:moveTo>
                  <a:cubicBezTo>
                    <a:pt x="71" y="447"/>
                    <a:pt x="56" y="426"/>
                    <a:pt x="52" y="420"/>
                  </a:cubicBezTo>
                  <a:cubicBezTo>
                    <a:pt x="59" y="415"/>
                    <a:pt x="77" y="402"/>
                    <a:pt x="78" y="401"/>
                  </a:cubicBezTo>
                  <a:cubicBezTo>
                    <a:pt x="80" y="400"/>
                    <a:pt x="80" y="400"/>
                    <a:pt x="80" y="400"/>
                  </a:cubicBezTo>
                  <a:cubicBezTo>
                    <a:pt x="79" y="398"/>
                    <a:pt x="79" y="398"/>
                    <a:pt x="79" y="398"/>
                  </a:cubicBezTo>
                  <a:cubicBezTo>
                    <a:pt x="76" y="395"/>
                    <a:pt x="72" y="386"/>
                    <a:pt x="72" y="386"/>
                  </a:cubicBezTo>
                  <a:cubicBezTo>
                    <a:pt x="71" y="384"/>
                    <a:pt x="71" y="384"/>
                    <a:pt x="71" y="384"/>
                  </a:cubicBezTo>
                  <a:cubicBezTo>
                    <a:pt x="71" y="384"/>
                    <a:pt x="64" y="389"/>
                    <a:pt x="61" y="391"/>
                  </a:cubicBezTo>
                  <a:cubicBezTo>
                    <a:pt x="60" y="389"/>
                    <a:pt x="58" y="385"/>
                    <a:pt x="56" y="381"/>
                  </a:cubicBezTo>
                  <a:cubicBezTo>
                    <a:pt x="59" y="380"/>
                    <a:pt x="65" y="377"/>
                    <a:pt x="65" y="377"/>
                  </a:cubicBezTo>
                  <a:cubicBezTo>
                    <a:pt x="64" y="375"/>
                    <a:pt x="64" y="375"/>
                    <a:pt x="64" y="375"/>
                  </a:cubicBezTo>
                  <a:cubicBezTo>
                    <a:pt x="64" y="375"/>
                    <a:pt x="62" y="368"/>
                    <a:pt x="60" y="364"/>
                  </a:cubicBezTo>
                  <a:cubicBezTo>
                    <a:pt x="62" y="363"/>
                    <a:pt x="64" y="362"/>
                    <a:pt x="66" y="361"/>
                  </a:cubicBezTo>
                  <a:cubicBezTo>
                    <a:pt x="69" y="367"/>
                    <a:pt x="78" y="387"/>
                    <a:pt x="91" y="404"/>
                  </a:cubicBezTo>
                  <a:cubicBezTo>
                    <a:pt x="88" y="406"/>
                    <a:pt x="65" y="425"/>
                    <a:pt x="65" y="425"/>
                  </a:cubicBezTo>
                  <a:cubicBezTo>
                    <a:pt x="66" y="426"/>
                    <a:pt x="66" y="426"/>
                    <a:pt x="66" y="426"/>
                  </a:cubicBezTo>
                  <a:cubicBezTo>
                    <a:pt x="70" y="433"/>
                    <a:pt x="75" y="439"/>
                    <a:pt x="76" y="439"/>
                  </a:cubicBezTo>
                  <a:cubicBezTo>
                    <a:pt x="77" y="440"/>
                    <a:pt x="77" y="440"/>
                    <a:pt x="77" y="440"/>
                  </a:cubicBezTo>
                  <a:cubicBezTo>
                    <a:pt x="77" y="440"/>
                    <a:pt x="84" y="435"/>
                    <a:pt x="86" y="433"/>
                  </a:cubicBezTo>
                  <a:cubicBezTo>
                    <a:pt x="87" y="435"/>
                    <a:pt x="90" y="438"/>
                    <a:pt x="92" y="440"/>
                  </a:cubicBezTo>
                  <a:cubicBezTo>
                    <a:pt x="89" y="443"/>
                    <a:pt x="84" y="448"/>
                    <a:pt x="84" y="448"/>
                  </a:cubicBezTo>
                  <a:cubicBezTo>
                    <a:pt x="86" y="449"/>
                    <a:pt x="86" y="449"/>
                    <a:pt x="86" y="449"/>
                  </a:cubicBezTo>
                  <a:cubicBezTo>
                    <a:pt x="89" y="452"/>
                    <a:pt x="94" y="456"/>
                    <a:pt x="96" y="459"/>
                  </a:cubicBezTo>
                  <a:cubicBezTo>
                    <a:pt x="95" y="460"/>
                    <a:pt x="93" y="462"/>
                    <a:pt x="91" y="464"/>
                  </a:cubicBezTo>
                  <a:cubicBezTo>
                    <a:pt x="91" y="464"/>
                    <a:pt x="91" y="464"/>
                    <a:pt x="91" y="464"/>
                  </a:cubicBezTo>
                  <a:close/>
                  <a:moveTo>
                    <a:pt x="156" y="508"/>
                  </a:moveTo>
                  <a:cubicBezTo>
                    <a:pt x="132" y="498"/>
                    <a:pt x="112" y="482"/>
                    <a:pt x="106" y="477"/>
                  </a:cubicBezTo>
                  <a:cubicBezTo>
                    <a:pt x="111" y="471"/>
                    <a:pt x="125" y="453"/>
                    <a:pt x="126" y="452"/>
                  </a:cubicBezTo>
                  <a:cubicBezTo>
                    <a:pt x="127" y="451"/>
                    <a:pt x="127" y="451"/>
                    <a:pt x="127" y="451"/>
                  </a:cubicBezTo>
                  <a:cubicBezTo>
                    <a:pt x="125" y="449"/>
                    <a:pt x="125" y="449"/>
                    <a:pt x="125" y="449"/>
                  </a:cubicBezTo>
                  <a:cubicBezTo>
                    <a:pt x="122" y="447"/>
                    <a:pt x="115" y="440"/>
                    <a:pt x="115" y="440"/>
                  </a:cubicBezTo>
                  <a:cubicBezTo>
                    <a:pt x="114" y="438"/>
                    <a:pt x="114" y="438"/>
                    <a:pt x="114" y="438"/>
                  </a:cubicBezTo>
                  <a:cubicBezTo>
                    <a:pt x="114" y="438"/>
                    <a:pt x="108" y="445"/>
                    <a:pt x="107" y="447"/>
                  </a:cubicBezTo>
                  <a:cubicBezTo>
                    <a:pt x="105" y="446"/>
                    <a:pt x="102" y="443"/>
                    <a:pt x="98" y="440"/>
                  </a:cubicBezTo>
                  <a:cubicBezTo>
                    <a:pt x="101" y="437"/>
                    <a:pt x="106" y="433"/>
                    <a:pt x="106" y="433"/>
                  </a:cubicBezTo>
                  <a:cubicBezTo>
                    <a:pt x="105" y="431"/>
                    <a:pt x="105" y="431"/>
                    <a:pt x="105" y="431"/>
                  </a:cubicBezTo>
                  <a:cubicBezTo>
                    <a:pt x="105" y="431"/>
                    <a:pt x="101" y="425"/>
                    <a:pt x="98" y="422"/>
                  </a:cubicBezTo>
                  <a:cubicBezTo>
                    <a:pt x="100" y="420"/>
                    <a:pt x="101" y="419"/>
                    <a:pt x="103" y="417"/>
                  </a:cubicBezTo>
                  <a:cubicBezTo>
                    <a:pt x="107" y="423"/>
                    <a:pt x="122" y="439"/>
                    <a:pt x="139" y="451"/>
                  </a:cubicBezTo>
                  <a:cubicBezTo>
                    <a:pt x="137" y="454"/>
                    <a:pt x="120" y="478"/>
                    <a:pt x="120" y="478"/>
                  </a:cubicBezTo>
                  <a:cubicBezTo>
                    <a:pt x="121" y="479"/>
                    <a:pt x="121" y="479"/>
                    <a:pt x="121" y="479"/>
                  </a:cubicBezTo>
                  <a:cubicBezTo>
                    <a:pt x="127" y="485"/>
                    <a:pt x="134" y="488"/>
                    <a:pt x="134" y="489"/>
                  </a:cubicBezTo>
                  <a:cubicBezTo>
                    <a:pt x="136" y="490"/>
                    <a:pt x="136" y="490"/>
                    <a:pt x="136" y="490"/>
                  </a:cubicBezTo>
                  <a:cubicBezTo>
                    <a:pt x="136" y="490"/>
                    <a:pt x="141" y="483"/>
                    <a:pt x="142" y="480"/>
                  </a:cubicBezTo>
                  <a:cubicBezTo>
                    <a:pt x="145" y="482"/>
                    <a:pt x="147" y="483"/>
                    <a:pt x="151" y="485"/>
                  </a:cubicBezTo>
                  <a:cubicBezTo>
                    <a:pt x="148" y="489"/>
                    <a:pt x="145" y="495"/>
                    <a:pt x="145" y="495"/>
                  </a:cubicBezTo>
                  <a:cubicBezTo>
                    <a:pt x="147" y="496"/>
                    <a:pt x="147" y="496"/>
                    <a:pt x="147" y="496"/>
                  </a:cubicBezTo>
                  <a:cubicBezTo>
                    <a:pt x="150" y="497"/>
                    <a:pt x="156" y="500"/>
                    <a:pt x="159" y="502"/>
                  </a:cubicBezTo>
                  <a:cubicBezTo>
                    <a:pt x="158" y="504"/>
                    <a:pt x="157" y="506"/>
                    <a:pt x="156" y="508"/>
                  </a:cubicBezTo>
                  <a:cubicBezTo>
                    <a:pt x="156" y="508"/>
                    <a:pt x="156" y="508"/>
                    <a:pt x="156" y="508"/>
                  </a:cubicBezTo>
                  <a:close/>
                  <a:moveTo>
                    <a:pt x="327" y="528"/>
                  </a:moveTo>
                  <a:cubicBezTo>
                    <a:pt x="326" y="521"/>
                    <a:pt x="321" y="499"/>
                    <a:pt x="321" y="498"/>
                  </a:cubicBezTo>
                  <a:cubicBezTo>
                    <a:pt x="320" y="496"/>
                    <a:pt x="320" y="496"/>
                    <a:pt x="320" y="496"/>
                  </a:cubicBezTo>
                  <a:cubicBezTo>
                    <a:pt x="318" y="496"/>
                    <a:pt x="318" y="496"/>
                    <a:pt x="318" y="496"/>
                  </a:cubicBezTo>
                  <a:cubicBezTo>
                    <a:pt x="314" y="497"/>
                    <a:pt x="305" y="498"/>
                    <a:pt x="305" y="498"/>
                  </a:cubicBezTo>
                  <a:cubicBezTo>
                    <a:pt x="302" y="498"/>
                    <a:pt x="302" y="498"/>
                    <a:pt x="302" y="498"/>
                  </a:cubicBezTo>
                  <a:cubicBezTo>
                    <a:pt x="302" y="498"/>
                    <a:pt x="304" y="507"/>
                    <a:pt x="305" y="509"/>
                  </a:cubicBezTo>
                  <a:cubicBezTo>
                    <a:pt x="302" y="510"/>
                    <a:pt x="298" y="511"/>
                    <a:pt x="294" y="511"/>
                  </a:cubicBezTo>
                  <a:cubicBezTo>
                    <a:pt x="293" y="507"/>
                    <a:pt x="293" y="501"/>
                    <a:pt x="293" y="501"/>
                  </a:cubicBezTo>
                  <a:cubicBezTo>
                    <a:pt x="291" y="501"/>
                    <a:pt x="291" y="501"/>
                    <a:pt x="291" y="501"/>
                  </a:cubicBezTo>
                  <a:cubicBezTo>
                    <a:pt x="291" y="501"/>
                    <a:pt x="284" y="500"/>
                    <a:pt x="279" y="500"/>
                  </a:cubicBezTo>
                  <a:cubicBezTo>
                    <a:pt x="279" y="498"/>
                    <a:pt x="279" y="496"/>
                    <a:pt x="279" y="493"/>
                  </a:cubicBezTo>
                  <a:cubicBezTo>
                    <a:pt x="286" y="493"/>
                    <a:pt x="308" y="492"/>
                    <a:pt x="327" y="487"/>
                  </a:cubicBezTo>
                  <a:cubicBezTo>
                    <a:pt x="328" y="490"/>
                    <a:pt x="336" y="518"/>
                    <a:pt x="336" y="518"/>
                  </a:cubicBezTo>
                  <a:cubicBezTo>
                    <a:pt x="338" y="518"/>
                    <a:pt x="338" y="518"/>
                    <a:pt x="338" y="518"/>
                  </a:cubicBezTo>
                  <a:cubicBezTo>
                    <a:pt x="346" y="517"/>
                    <a:pt x="353" y="514"/>
                    <a:pt x="354" y="514"/>
                  </a:cubicBezTo>
                  <a:cubicBezTo>
                    <a:pt x="355" y="513"/>
                    <a:pt x="355" y="513"/>
                    <a:pt x="355" y="513"/>
                  </a:cubicBezTo>
                  <a:cubicBezTo>
                    <a:pt x="355" y="513"/>
                    <a:pt x="353" y="505"/>
                    <a:pt x="352" y="502"/>
                  </a:cubicBezTo>
                  <a:cubicBezTo>
                    <a:pt x="355" y="502"/>
                    <a:pt x="358" y="500"/>
                    <a:pt x="361" y="499"/>
                  </a:cubicBezTo>
                  <a:cubicBezTo>
                    <a:pt x="362" y="503"/>
                    <a:pt x="365" y="509"/>
                    <a:pt x="365" y="509"/>
                  </a:cubicBezTo>
                  <a:cubicBezTo>
                    <a:pt x="367" y="508"/>
                    <a:pt x="367" y="508"/>
                    <a:pt x="367" y="508"/>
                  </a:cubicBezTo>
                  <a:cubicBezTo>
                    <a:pt x="370" y="507"/>
                    <a:pt x="377" y="504"/>
                    <a:pt x="380" y="503"/>
                  </a:cubicBezTo>
                  <a:cubicBezTo>
                    <a:pt x="381" y="505"/>
                    <a:pt x="382" y="507"/>
                    <a:pt x="383" y="509"/>
                  </a:cubicBezTo>
                  <a:cubicBezTo>
                    <a:pt x="360" y="521"/>
                    <a:pt x="334" y="527"/>
                    <a:pt x="327" y="528"/>
                  </a:cubicBezTo>
                  <a:cubicBezTo>
                    <a:pt x="327" y="528"/>
                    <a:pt x="327" y="528"/>
                    <a:pt x="327" y="528"/>
                  </a:cubicBezTo>
                  <a:close/>
                  <a:moveTo>
                    <a:pt x="230" y="530"/>
                  </a:moveTo>
                  <a:cubicBezTo>
                    <a:pt x="204" y="528"/>
                    <a:pt x="181" y="519"/>
                    <a:pt x="174" y="516"/>
                  </a:cubicBezTo>
                  <a:cubicBezTo>
                    <a:pt x="177" y="509"/>
                    <a:pt x="186" y="489"/>
                    <a:pt x="186" y="488"/>
                  </a:cubicBezTo>
                  <a:cubicBezTo>
                    <a:pt x="187" y="486"/>
                    <a:pt x="187" y="486"/>
                    <a:pt x="187" y="486"/>
                  </a:cubicBezTo>
                  <a:cubicBezTo>
                    <a:pt x="185" y="485"/>
                    <a:pt x="185" y="485"/>
                    <a:pt x="185" y="485"/>
                  </a:cubicBezTo>
                  <a:cubicBezTo>
                    <a:pt x="181" y="484"/>
                    <a:pt x="173" y="479"/>
                    <a:pt x="173" y="479"/>
                  </a:cubicBezTo>
                  <a:cubicBezTo>
                    <a:pt x="171" y="478"/>
                    <a:pt x="171" y="478"/>
                    <a:pt x="171" y="478"/>
                  </a:cubicBezTo>
                  <a:cubicBezTo>
                    <a:pt x="171" y="478"/>
                    <a:pt x="167" y="486"/>
                    <a:pt x="166" y="488"/>
                  </a:cubicBezTo>
                  <a:cubicBezTo>
                    <a:pt x="164" y="487"/>
                    <a:pt x="160" y="485"/>
                    <a:pt x="157" y="483"/>
                  </a:cubicBezTo>
                  <a:cubicBezTo>
                    <a:pt x="159" y="480"/>
                    <a:pt x="162" y="475"/>
                    <a:pt x="162" y="475"/>
                  </a:cubicBezTo>
                  <a:cubicBezTo>
                    <a:pt x="161" y="473"/>
                    <a:pt x="161" y="473"/>
                    <a:pt x="161" y="473"/>
                  </a:cubicBezTo>
                  <a:cubicBezTo>
                    <a:pt x="160" y="473"/>
                    <a:pt x="155" y="469"/>
                    <a:pt x="151" y="466"/>
                  </a:cubicBezTo>
                  <a:cubicBezTo>
                    <a:pt x="152" y="464"/>
                    <a:pt x="153" y="462"/>
                    <a:pt x="155" y="461"/>
                  </a:cubicBezTo>
                  <a:cubicBezTo>
                    <a:pt x="160" y="464"/>
                    <a:pt x="178" y="475"/>
                    <a:pt x="197" y="482"/>
                  </a:cubicBezTo>
                  <a:cubicBezTo>
                    <a:pt x="196" y="485"/>
                    <a:pt x="186" y="512"/>
                    <a:pt x="186" y="512"/>
                  </a:cubicBezTo>
                  <a:cubicBezTo>
                    <a:pt x="188" y="513"/>
                    <a:pt x="188" y="513"/>
                    <a:pt x="188" y="513"/>
                  </a:cubicBezTo>
                  <a:cubicBezTo>
                    <a:pt x="195" y="517"/>
                    <a:pt x="203" y="518"/>
                    <a:pt x="203" y="518"/>
                  </a:cubicBezTo>
                  <a:cubicBezTo>
                    <a:pt x="205" y="519"/>
                    <a:pt x="205" y="519"/>
                    <a:pt x="205" y="519"/>
                  </a:cubicBezTo>
                  <a:cubicBezTo>
                    <a:pt x="205" y="519"/>
                    <a:pt x="207" y="511"/>
                    <a:pt x="208" y="508"/>
                  </a:cubicBezTo>
                  <a:cubicBezTo>
                    <a:pt x="211" y="509"/>
                    <a:pt x="214" y="509"/>
                    <a:pt x="217" y="510"/>
                  </a:cubicBezTo>
                  <a:cubicBezTo>
                    <a:pt x="216" y="514"/>
                    <a:pt x="215" y="521"/>
                    <a:pt x="215" y="521"/>
                  </a:cubicBezTo>
                  <a:cubicBezTo>
                    <a:pt x="217" y="521"/>
                    <a:pt x="217" y="521"/>
                    <a:pt x="217" y="521"/>
                  </a:cubicBezTo>
                  <a:cubicBezTo>
                    <a:pt x="221" y="521"/>
                    <a:pt x="228" y="523"/>
                    <a:pt x="231" y="523"/>
                  </a:cubicBezTo>
                  <a:cubicBezTo>
                    <a:pt x="231" y="525"/>
                    <a:pt x="230" y="528"/>
                    <a:pt x="230" y="530"/>
                  </a:cubicBezTo>
                  <a:cubicBezTo>
                    <a:pt x="230" y="530"/>
                    <a:pt x="230" y="530"/>
                    <a:pt x="230" y="530"/>
                  </a:cubicBezTo>
                  <a:close/>
                  <a:moveTo>
                    <a:pt x="249" y="533"/>
                  </a:moveTo>
                  <a:cubicBezTo>
                    <a:pt x="250" y="526"/>
                    <a:pt x="252" y="503"/>
                    <a:pt x="252" y="502"/>
                  </a:cubicBezTo>
                  <a:cubicBezTo>
                    <a:pt x="252" y="499"/>
                    <a:pt x="252" y="499"/>
                    <a:pt x="252" y="499"/>
                  </a:cubicBezTo>
                  <a:cubicBezTo>
                    <a:pt x="250" y="499"/>
                    <a:pt x="250" y="499"/>
                    <a:pt x="250" y="499"/>
                  </a:cubicBezTo>
                  <a:cubicBezTo>
                    <a:pt x="246" y="499"/>
                    <a:pt x="237" y="497"/>
                    <a:pt x="237" y="497"/>
                  </a:cubicBezTo>
                  <a:cubicBezTo>
                    <a:pt x="234" y="497"/>
                    <a:pt x="234" y="497"/>
                    <a:pt x="234" y="497"/>
                  </a:cubicBezTo>
                  <a:cubicBezTo>
                    <a:pt x="234" y="497"/>
                    <a:pt x="234" y="505"/>
                    <a:pt x="233" y="508"/>
                  </a:cubicBezTo>
                  <a:cubicBezTo>
                    <a:pt x="231" y="508"/>
                    <a:pt x="227" y="507"/>
                    <a:pt x="223" y="506"/>
                  </a:cubicBezTo>
                  <a:cubicBezTo>
                    <a:pt x="223" y="502"/>
                    <a:pt x="225" y="496"/>
                    <a:pt x="225" y="496"/>
                  </a:cubicBezTo>
                  <a:cubicBezTo>
                    <a:pt x="223" y="496"/>
                    <a:pt x="223" y="496"/>
                    <a:pt x="223" y="496"/>
                  </a:cubicBezTo>
                  <a:cubicBezTo>
                    <a:pt x="223" y="495"/>
                    <a:pt x="217" y="493"/>
                    <a:pt x="212" y="492"/>
                  </a:cubicBezTo>
                  <a:cubicBezTo>
                    <a:pt x="213" y="490"/>
                    <a:pt x="213" y="487"/>
                    <a:pt x="214" y="485"/>
                  </a:cubicBezTo>
                  <a:cubicBezTo>
                    <a:pt x="220" y="487"/>
                    <a:pt x="241" y="493"/>
                    <a:pt x="262" y="493"/>
                  </a:cubicBezTo>
                  <a:cubicBezTo>
                    <a:pt x="261" y="497"/>
                    <a:pt x="260" y="527"/>
                    <a:pt x="260" y="527"/>
                  </a:cubicBezTo>
                  <a:cubicBezTo>
                    <a:pt x="262" y="528"/>
                    <a:pt x="262" y="528"/>
                    <a:pt x="262" y="528"/>
                  </a:cubicBezTo>
                  <a:cubicBezTo>
                    <a:pt x="270" y="529"/>
                    <a:pt x="278" y="528"/>
                    <a:pt x="278" y="528"/>
                  </a:cubicBezTo>
                  <a:cubicBezTo>
                    <a:pt x="280" y="528"/>
                    <a:pt x="280" y="528"/>
                    <a:pt x="280" y="528"/>
                  </a:cubicBezTo>
                  <a:cubicBezTo>
                    <a:pt x="280" y="528"/>
                    <a:pt x="280" y="519"/>
                    <a:pt x="280" y="517"/>
                  </a:cubicBezTo>
                  <a:cubicBezTo>
                    <a:pt x="283" y="517"/>
                    <a:pt x="286" y="516"/>
                    <a:pt x="290" y="516"/>
                  </a:cubicBezTo>
                  <a:cubicBezTo>
                    <a:pt x="290" y="520"/>
                    <a:pt x="290" y="527"/>
                    <a:pt x="290" y="527"/>
                  </a:cubicBezTo>
                  <a:cubicBezTo>
                    <a:pt x="293" y="527"/>
                    <a:pt x="293" y="527"/>
                    <a:pt x="293" y="527"/>
                  </a:cubicBezTo>
                  <a:cubicBezTo>
                    <a:pt x="297" y="526"/>
                    <a:pt x="303" y="525"/>
                    <a:pt x="307" y="525"/>
                  </a:cubicBezTo>
                  <a:cubicBezTo>
                    <a:pt x="307" y="527"/>
                    <a:pt x="307" y="530"/>
                    <a:pt x="308" y="532"/>
                  </a:cubicBezTo>
                  <a:cubicBezTo>
                    <a:pt x="282" y="537"/>
                    <a:pt x="257" y="534"/>
                    <a:pt x="249" y="533"/>
                  </a:cubicBezTo>
                  <a:cubicBezTo>
                    <a:pt x="249" y="533"/>
                    <a:pt x="249" y="533"/>
                    <a:pt x="249" y="533"/>
                  </a:cubicBezTo>
                  <a:close/>
                </a:path>
              </a:pathLst>
            </a:custGeom>
            <a:solidFill>
              <a:srgbClr val="E22A30"/>
            </a:solidFill>
            <a:ln>
              <a:noFill/>
            </a:ln>
          </p:spPr>
          <p:txBody>
            <a:bodyPr vert="horz" wrap="square" lIns="91419" tIns="45709" rIns="91419" bIns="45709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217">
                <a:defRPr/>
              </a:pPr>
              <a:endParaRPr lang="zh-CN" altLang="en-US" sz="2000">
                <a:solidFill>
                  <a:prstClr val="black"/>
                </a:solidFill>
                <a:latin typeface="Calibri"/>
                <a:ea typeface="腾祥铁山楷书简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EAA7015B-FFD4-4495-B7BE-215037902DA3}"/>
                </a:ext>
              </a:extLst>
            </p:cNvPr>
            <p:cNvSpPr/>
            <p:nvPr/>
          </p:nvSpPr>
          <p:spPr>
            <a:xfrm>
              <a:off x="734219" y="3020552"/>
              <a:ext cx="2540000" cy="12440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sz="5399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</a:t>
              </a:r>
              <a:r>
                <a:rPr lang="en-SG" sz="5399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ối</a:t>
              </a:r>
              <a:endParaRPr lang="en-SG" sz="5399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D1B943C-96CE-49CA-8D98-635FBBB83471}"/>
              </a:ext>
            </a:extLst>
          </p:cNvPr>
          <p:cNvGrpSpPr/>
          <p:nvPr/>
        </p:nvGrpSpPr>
        <p:grpSpPr>
          <a:xfrm>
            <a:off x="3923109" y="431423"/>
            <a:ext cx="7239464" cy="1139740"/>
            <a:chOff x="3934860" y="948267"/>
            <a:chExt cx="7241140" cy="114000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6857E4FB-C5FB-48FD-BAFE-53758F9DD709}"/>
                </a:ext>
              </a:extLst>
            </p:cNvPr>
            <p:cNvGrpSpPr/>
            <p:nvPr/>
          </p:nvGrpSpPr>
          <p:grpSpPr>
            <a:xfrm>
              <a:off x="4481689" y="948267"/>
              <a:ext cx="6694311" cy="1128716"/>
              <a:chOff x="5384800" y="948267"/>
              <a:chExt cx="5791200" cy="1128716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BA9E641D-2E73-48C1-8B6C-6812456DB1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E4F2AC0E-14A4-4D02-A9EF-CABD605A9D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EC2F076C-9F5C-4624-966F-783F22FA50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4711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组合 7">
              <a:extLst>
                <a:ext uri="{FF2B5EF4-FFF2-40B4-BE49-F238E27FC236}">
                  <a16:creationId xmlns:a16="http://schemas.microsoft.com/office/drawing/2014/main" xmlns="" id="{F94A1B6D-4071-47AA-AABD-C2BA64672A6E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48" name="任意多边形 17">
                <a:extLst>
                  <a:ext uri="{FF2B5EF4-FFF2-40B4-BE49-F238E27FC236}">
                    <a16:creationId xmlns:a16="http://schemas.microsoft.com/office/drawing/2014/main" xmlns="" id="{6F437E0E-6130-470E-81CB-4C4C99CBEF65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49" name="任意多边形 18">
                <a:extLst>
                  <a:ext uri="{FF2B5EF4-FFF2-40B4-BE49-F238E27FC236}">
                    <a16:creationId xmlns:a16="http://schemas.microsoft.com/office/drawing/2014/main" xmlns="" id="{CCE8B0CA-93E8-4030-9DEB-06ACBC1A4C56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dirty="0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22492220-2B58-45F7-A209-1B2E472862FB}"/>
                </a:ext>
              </a:extLst>
            </p:cNvPr>
            <p:cNvSpPr/>
            <p:nvPr/>
          </p:nvSpPr>
          <p:spPr>
            <a:xfrm>
              <a:off x="5090615" y="1268792"/>
              <a:ext cx="589577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&gt;&lt;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sành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sỏi</a:t>
              </a:r>
              <a:endParaRPr lang="en-US" altLang="en-US" sz="31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C1497368-D80C-47E3-B144-5C2639C39CF1}"/>
              </a:ext>
            </a:extLst>
          </p:cNvPr>
          <p:cNvGrpSpPr/>
          <p:nvPr/>
        </p:nvGrpSpPr>
        <p:grpSpPr>
          <a:xfrm>
            <a:off x="3910063" y="2068902"/>
            <a:ext cx="7239464" cy="1139740"/>
            <a:chOff x="3934860" y="948267"/>
            <a:chExt cx="7241140" cy="114000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1092D066-9854-4BCE-8DCA-564ADBCA81FF}"/>
                </a:ext>
              </a:extLst>
            </p:cNvPr>
            <p:cNvGrpSpPr/>
            <p:nvPr/>
          </p:nvGrpSpPr>
          <p:grpSpPr>
            <a:xfrm>
              <a:off x="4481689" y="948267"/>
              <a:ext cx="6694311" cy="1128716"/>
              <a:chOff x="5384800" y="948267"/>
              <a:chExt cx="5791200" cy="1128716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xmlns="" id="{7F5C0A4B-866B-47DC-AE01-3A67CFBE3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xmlns="" id="{9BB2A586-49FF-41E6-BD59-C76297493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57912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xmlns="" id="{5B9FB0CA-4EAF-47B2-8FD3-FEE7A96ECF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164711" y="948267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组合 7">
              <a:extLst>
                <a:ext uri="{FF2B5EF4-FFF2-40B4-BE49-F238E27FC236}">
                  <a16:creationId xmlns:a16="http://schemas.microsoft.com/office/drawing/2014/main" xmlns="" id="{F7DBD11C-290E-41A5-A856-1C03F13536EF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57" name="任意多边形 17">
                <a:extLst>
                  <a:ext uri="{FF2B5EF4-FFF2-40B4-BE49-F238E27FC236}">
                    <a16:creationId xmlns:a16="http://schemas.microsoft.com/office/drawing/2014/main" xmlns="" id="{1940812F-04C9-431B-927B-D1056F0CC076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58" name="任意多边形 18">
                <a:extLst>
                  <a:ext uri="{FF2B5EF4-FFF2-40B4-BE49-F238E27FC236}">
                    <a16:creationId xmlns:a16="http://schemas.microsoft.com/office/drawing/2014/main" xmlns="" id="{36865ADB-70DC-4BF8-BF5C-1359A3E4B26C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dirty="0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F0C2A6FA-168C-4D88-895F-C1D5DEBF6381}"/>
                </a:ext>
              </a:extLst>
            </p:cNvPr>
            <p:cNvSpPr/>
            <p:nvPr/>
          </p:nvSpPr>
          <p:spPr>
            <a:xfrm>
              <a:off x="5465388" y="1295361"/>
              <a:ext cx="486153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vi-VN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ư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a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nắng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&gt;&lt;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Dạ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sắt</a:t>
              </a:r>
              <a:r>
                <a:rPr lang="en-US" altLang="en-US" sz="3199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son</a:t>
              </a:r>
              <a:endParaRPr lang="en-US" altLang="en-US" sz="31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" name="Rectangle 28">
            <a:extLst>
              <a:ext uri="{FF2B5EF4-FFF2-40B4-BE49-F238E27FC236}">
                <a16:creationId xmlns:a16="http://schemas.microsoft.com/office/drawing/2014/main" xmlns="" id="{F4EC3E1D-AA67-4415-9F76-EC0BCD277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553" y="4885885"/>
            <a:ext cx="8891623" cy="97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217" eaLnBrk="1" hangingPunct="1"/>
            <a:r>
              <a:rPr lang="en-US" altLang="en-US" sz="3199" b="1" i="1" dirty="0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199" b="1" i="1" dirty="0" err="1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altLang="en-US" sz="3199" b="1" i="1" dirty="0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altLang="en-US" sz="3199" b="1" i="1" dirty="0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dân</a:t>
            </a:r>
            <a:r>
              <a:rPr lang="en-US" altLang="en-US" sz="3199" b="1" i="1" dirty="0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dã</a:t>
            </a:r>
            <a:r>
              <a:rPr lang="en-US" altLang="en-US" sz="3199" b="1" i="1" dirty="0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altLang="en-US" sz="3199" b="1" i="1" dirty="0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vẫn</a:t>
            </a:r>
            <a:r>
              <a:rPr lang="en-US" altLang="en-US" sz="3199" b="1" i="1" dirty="0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3199" b="1" i="1" dirty="0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altLang="en-US" sz="3199" b="1" i="1" dirty="0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199" b="1" i="1" dirty="0" err="1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dễ</a:t>
            </a:r>
            <a:r>
              <a:rPr lang="en-US" altLang="en-US" sz="3199" b="1" i="1" dirty="0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00B0F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hiểu</a:t>
            </a:r>
            <a:endParaRPr lang="en-US" altLang="en-US" sz="3199" b="1" i="1" dirty="0">
              <a:solidFill>
                <a:srgbClr val="00B0F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xmlns="" id="{AC84C783-7D0B-4EA1-8DFC-DA9B20DA9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276" y="3535569"/>
            <a:ext cx="10128390" cy="153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217" eaLnBrk="1" hangingPunct="1"/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hử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thách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nan &gt;&lt;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chịu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đựng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dẻo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dai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bền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bỉ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son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199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3199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0" name="Rectangle 28">
            <a:extLst>
              <a:ext uri="{FF2B5EF4-FFF2-40B4-BE49-F238E27FC236}">
                <a16:creationId xmlns:a16="http://schemas.microsoft.com/office/drawing/2014/main" xmlns="" id="{3984A906-1312-4480-A7AB-A76BB5A38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553" y="5861398"/>
            <a:ext cx="12104481" cy="80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217" eaLnBrk="1" hangingPunct="1"/>
            <a:r>
              <a:rPr lang="en-US" altLang="en-US" sz="3199" b="1" i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199" b="1" i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Lời</a:t>
            </a:r>
            <a:r>
              <a:rPr lang="en-US" altLang="en-US" sz="3199" b="1" i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altLang="en-US" sz="3199" b="1" i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altLang="en-US" sz="3199" b="1" i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viên</a:t>
            </a:r>
            <a:r>
              <a:rPr lang="en-US" altLang="en-US" sz="3199" b="1" i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altLang="en-US" sz="3199" b="1" i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vững</a:t>
            </a:r>
            <a:r>
              <a:rPr lang="en-US" altLang="en-US" sz="3199" b="1" i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altLang="en-US" sz="3199" b="1" i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trước</a:t>
            </a:r>
            <a:r>
              <a:rPr lang="en-US" altLang="en-US" sz="3199" b="1" i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khó</a:t>
            </a:r>
            <a:r>
              <a:rPr lang="en-US" altLang="en-US" sz="3199" b="1" i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khăn</a:t>
            </a:r>
            <a:r>
              <a:rPr lang="en-US" altLang="en-US" sz="3199" b="1" i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199" b="1" i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thử</a:t>
            </a:r>
            <a:r>
              <a:rPr lang="en-US" altLang="en-US" sz="3199" b="1" i="1" dirty="0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i="1" dirty="0" err="1">
                <a:solidFill>
                  <a:srgbClr val="C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thách</a:t>
            </a:r>
            <a:endParaRPr lang="en-US" altLang="en-US" sz="3199" b="1" i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49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D1B943C-96CE-49CA-8D98-635FBBB83471}"/>
              </a:ext>
            </a:extLst>
          </p:cNvPr>
          <p:cNvGrpSpPr/>
          <p:nvPr/>
        </p:nvGrpSpPr>
        <p:grpSpPr>
          <a:xfrm>
            <a:off x="408637" y="1331119"/>
            <a:ext cx="3407241" cy="1128455"/>
            <a:chOff x="3934860" y="959555"/>
            <a:chExt cx="3408030" cy="112871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6857E4FB-C5FB-48FD-BAFE-53758F9DD709}"/>
                </a:ext>
              </a:extLst>
            </p:cNvPr>
            <p:cNvGrpSpPr/>
            <p:nvPr/>
          </p:nvGrpSpPr>
          <p:grpSpPr>
            <a:xfrm>
              <a:off x="4481689" y="959555"/>
              <a:ext cx="2861201" cy="1128716"/>
              <a:chOff x="5384800" y="959555"/>
              <a:chExt cx="2475204" cy="1128716"/>
            </a:xfrm>
          </p:grpSpPr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xmlns="" id="{BA9E641D-2E73-48C1-8B6C-6812456DB1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2475204" cy="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xmlns="" id="{E4F2AC0E-14A4-4D02-A9EF-CABD605A9D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2475204" cy="1128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xmlns="" id="{EC2F076C-9F5C-4624-966F-783F22FA50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60004" y="959555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组合 7">
              <a:extLst>
                <a:ext uri="{FF2B5EF4-FFF2-40B4-BE49-F238E27FC236}">
                  <a16:creationId xmlns:a16="http://schemas.microsoft.com/office/drawing/2014/main" xmlns="" id="{F94A1B6D-4071-47AA-AABD-C2BA64672A6E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48" name="任意多边形 17">
                <a:extLst>
                  <a:ext uri="{FF2B5EF4-FFF2-40B4-BE49-F238E27FC236}">
                    <a16:creationId xmlns:a16="http://schemas.microsoft.com/office/drawing/2014/main" xmlns="" id="{6F437E0E-6130-470E-81CB-4C4C99CBEF65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49" name="任意多边形 18">
                <a:extLst>
                  <a:ext uri="{FF2B5EF4-FFF2-40B4-BE49-F238E27FC236}">
                    <a16:creationId xmlns:a16="http://schemas.microsoft.com/office/drawing/2014/main" xmlns="" id="{CCE8B0CA-93E8-4030-9DEB-06ACBC1A4C56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dirty="0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xmlns="" id="{22492220-2B58-45F7-A209-1B2E472862FB}"/>
                </a:ext>
              </a:extLst>
            </p:cNvPr>
            <p:cNvSpPr/>
            <p:nvPr/>
          </p:nvSpPr>
          <p:spPr>
            <a:xfrm>
              <a:off x="4951442" y="1276343"/>
              <a:ext cx="232737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altLang="en-US" sz="3199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Kẻ</a:t>
              </a:r>
              <a:r>
                <a:rPr lang="en-US" altLang="en-US" sz="3199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vá</a:t>
              </a:r>
              <a:r>
                <a:rPr lang="en-US" altLang="en-US" sz="3199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3199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trời</a:t>
              </a:r>
              <a:endPara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D84C810-E948-41C2-BDF0-F1E510E628E9}"/>
              </a:ext>
            </a:extLst>
          </p:cNvPr>
          <p:cNvSpPr/>
          <p:nvPr/>
        </p:nvSpPr>
        <p:spPr>
          <a:xfrm>
            <a:off x="4610791" y="522411"/>
            <a:ext cx="6848669" cy="58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 algn="just" defTabSz="914217">
              <a:buFont typeface="Wingdings" panose="05000000000000000000" pitchFamily="2" charset="2"/>
              <a:buChar char="ü"/>
            </a:pP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Huyền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Oa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vá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altLang="en-US" sz="3199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xmlns="" id="{ECE715AC-BC47-42EC-B83A-9B8183C51C20}"/>
              </a:ext>
            </a:extLst>
          </p:cNvPr>
          <p:cNvSpPr/>
          <p:nvPr/>
        </p:nvSpPr>
        <p:spPr>
          <a:xfrm>
            <a:off x="4610791" y="1344978"/>
            <a:ext cx="6848669" cy="1076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 algn="just" defTabSz="914217">
              <a:buFont typeface="Wingdings" panose="05000000000000000000" pitchFamily="2" charset="2"/>
              <a:buChar char="ü"/>
            </a:pP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vá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nói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khoa tr</a:t>
            </a:r>
            <a:r>
              <a:rPr lang="vi-VN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ư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ơng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c</a:t>
            </a:r>
            <a:r>
              <a:rPr lang="vi-VN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ư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ờng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điệu</a:t>
            </a:r>
            <a:endParaRPr lang="en-US" altLang="en-US" sz="3199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30F8966-A01A-4AB4-9D96-52E85E259E0E}"/>
              </a:ext>
            </a:extLst>
          </p:cNvPr>
          <p:cNvSpPr/>
          <p:nvPr/>
        </p:nvSpPr>
        <p:spPr>
          <a:xfrm>
            <a:off x="4610791" y="2576183"/>
            <a:ext cx="6848669" cy="58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 algn="just" defTabSz="914217">
              <a:buFont typeface="Wingdings" panose="05000000000000000000" pitchFamily="2" charset="2"/>
              <a:buChar char="ü"/>
            </a:pP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endParaRPr lang="en-US" altLang="en-US" sz="3199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E767D85-0693-4165-94E5-FB19E1D29F0E}"/>
              </a:ext>
            </a:extLst>
          </p:cNvPr>
          <p:cNvGrpSpPr/>
          <p:nvPr/>
        </p:nvGrpSpPr>
        <p:grpSpPr>
          <a:xfrm>
            <a:off x="344575" y="4751506"/>
            <a:ext cx="3407241" cy="1195879"/>
            <a:chOff x="3934860" y="959555"/>
            <a:chExt cx="3408030" cy="119615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0DA6913B-8EEF-4357-9A99-084D62BAB687}"/>
                </a:ext>
              </a:extLst>
            </p:cNvPr>
            <p:cNvGrpSpPr/>
            <p:nvPr/>
          </p:nvGrpSpPr>
          <p:grpSpPr>
            <a:xfrm>
              <a:off x="4481689" y="959555"/>
              <a:ext cx="2861201" cy="1128716"/>
              <a:chOff x="5384800" y="959555"/>
              <a:chExt cx="2475204" cy="1128716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14F69776-0E7F-433C-B113-6C79400ADD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959556"/>
                <a:ext cx="2475204" cy="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92775BFC-E7BE-4124-A5F8-B3CC3C83C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84800" y="2076982"/>
                <a:ext cx="2475204" cy="1128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xmlns="" id="{FB626C57-1367-4CE0-B222-1CA0B2B535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60004" y="959555"/>
                <a:ext cx="0" cy="11287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7">
              <a:extLst>
                <a:ext uri="{FF2B5EF4-FFF2-40B4-BE49-F238E27FC236}">
                  <a16:creationId xmlns:a16="http://schemas.microsoft.com/office/drawing/2014/main" xmlns="" id="{AD783E6D-B02B-459B-B2FB-C1E5893732CF}"/>
                </a:ext>
              </a:extLst>
            </p:cNvPr>
            <p:cNvGrpSpPr/>
            <p:nvPr/>
          </p:nvGrpSpPr>
          <p:grpSpPr>
            <a:xfrm rot="16200000">
              <a:off x="3928626" y="965791"/>
              <a:ext cx="1128714" cy="1116245"/>
              <a:chOff x="1496757" y="1953287"/>
              <a:chExt cx="1620000" cy="1620000"/>
            </a:xfrm>
          </p:grpSpPr>
          <p:sp>
            <p:nvSpPr>
              <p:cNvPr id="19" name="任意多边形 17">
                <a:extLst>
                  <a:ext uri="{FF2B5EF4-FFF2-40B4-BE49-F238E27FC236}">
                    <a16:creationId xmlns:a16="http://schemas.microsoft.com/office/drawing/2014/main" xmlns="" id="{609BA763-61AB-411D-9B57-5B7982448663}"/>
                  </a:ext>
                </a:extLst>
              </p:cNvPr>
              <p:cNvSpPr/>
              <p:nvPr/>
            </p:nvSpPr>
            <p:spPr bwMode="auto">
              <a:xfrm rot="5400000">
                <a:off x="1496757" y="1953287"/>
                <a:ext cx="1620000" cy="1620000"/>
              </a:xfrm>
              <a:custGeom>
                <a:avLst/>
                <a:gdLst>
                  <a:gd name="connsiteX0" fmla="*/ 1141709 w 2279650"/>
                  <a:gd name="connsiteY0" fmla="*/ 173038 h 2274888"/>
                  <a:gd name="connsiteX1" fmla="*/ 813858 w 2279650"/>
                  <a:gd name="connsiteY1" fmla="*/ 391536 h 2274888"/>
                  <a:gd name="connsiteX2" fmla="*/ 648049 w 2279650"/>
                  <a:gd name="connsiteY2" fmla="*/ 670310 h 2274888"/>
                  <a:gd name="connsiteX3" fmla="*/ 354113 w 2279650"/>
                  <a:gd name="connsiteY3" fmla="*/ 851136 h 2274888"/>
                  <a:gd name="connsiteX4" fmla="*/ 161925 w 2279650"/>
                  <a:gd name="connsiteY4" fmla="*/ 1137445 h 2274888"/>
                  <a:gd name="connsiteX5" fmla="*/ 354113 w 2279650"/>
                  <a:gd name="connsiteY5" fmla="*/ 1423753 h 2274888"/>
                  <a:gd name="connsiteX6" fmla="*/ 648049 w 2279650"/>
                  <a:gd name="connsiteY6" fmla="*/ 1608346 h 2274888"/>
                  <a:gd name="connsiteX7" fmla="*/ 813858 w 2279650"/>
                  <a:gd name="connsiteY7" fmla="*/ 1883353 h 2274888"/>
                  <a:gd name="connsiteX8" fmla="*/ 1141709 w 2279650"/>
                  <a:gd name="connsiteY8" fmla="*/ 2101851 h 2274888"/>
                  <a:gd name="connsiteX9" fmla="*/ 1469560 w 2279650"/>
                  <a:gd name="connsiteY9" fmla="*/ 1883353 h 2274888"/>
                  <a:gd name="connsiteX10" fmla="*/ 1635370 w 2279650"/>
                  <a:gd name="connsiteY10" fmla="*/ 1608346 h 2274888"/>
                  <a:gd name="connsiteX11" fmla="*/ 1925537 w 2279650"/>
                  <a:gd name="connsiteY11" fmla="*/ 1423753 h 2274888"/>
                  <a:gd name="connsiteX12" fmla="*/ 2117725 w 2279650"/>
                  <a:gd name="connsiteY12" fmla="*/ 1137445 h 2274888"/>
                  <a:gd name="connsiteX13" fmla="*/ 1925537 w 2279650"/>
                  <a:gd name="connsiteY13" fmla="*/ 851136 h 2274888"/>
                  <a:gd name="connsiteX14" fmla="*/ 1635370 w 2279650"/>
                  <a:gd name="connsiteY14" fmla="*/ 670310 h 2274888"/>
                  <a:gd name="connsiteX15" fmla="*/ 1469560 w 2279650"/>
                  <a:gd name="connsiteY15" fmla="*/ 391536 h 2274888"/>
                  <a:gd name="connsiteX16" fmla="*/ 1141709 w 2279650"/>
                  <a:gd name="connsiteY16" fmla="*/ 173038 h 2274888"/>
                  <a:gd name="connsiteX17" fmla="*/ 1141709 w 2279650"/>
                  <a:gd name="connsiteY17" fmla="*/ 0 h 2274888"/>
                  <a:gd name="connsiteX18" fmla="*/ 1578799 w 2279650"/>
                  <a:gd name="connsiteY18" fmla="*/ 350273 h 2274888"/>
                  <a:gd name="connsiteX19" fmla="*/ 1721984 w 2279650"/>
                  <a:gd name="connsiteY19" fmla="*/ 591320 h 2274888"/>
                  <a:gd name="connsiteX20" fmla="*/ 2087481 w 2279650"/>
                  <a:gd name="connsiteY20" fmla="*/ 896396 h 2274888"/>
                  <a:gd name="connsiteX21" fmla="*/ 2279650 w 2279650"/>
                  <a:gd name="connsiteY21" fmla="*/ 1137444 h 2274888"/>
                  <a:gd name="connsiteX22" fmla="*/ 2087481 w 2279650"/>
                  <a:gd name="connsiteY22" fmla="*/ 1378492 h 2274888"/>
                  <a:gd name="connsiteX23" fmla="*/ 1721984 w 2279650"/>
                  <a:gd name="connsiteY23" fmla="*/ 1683568 h 2274888"/>
                  <a:gd name="connsiteX24" fmla="*/ 1578799 w 2279650"/>
                  <a:gd name="connsiteY24" fmla="*/ 1928382 h 2274888"/>
                  <a:gd name="connsiteX25" fmla="*/ 1141709 w 2279650"/>
                  <a:gd name="connsiteY25" fmla="*/ 2274888 h 2274888"/>
                  <a:gd name="connsiteX26" fmla="*/ 700851 w 2279650"/>
                  <a:gd name="connsiteY26" fmla="*/ 1928382 h 2274888"/>
                  <a:gd name="connsiteX27" fmla="*/ 557667 w 2279650"/>
                  <a:gd name="connsiteY27" fmla="*/ 1683568 h 2274888"/>
                  <a:gd name="connsiteX28" fmla="*/ 195937 w 2279650"/>
                  <a:gd name="connsiteY28" fmla="*/ 1378492 h 2274888"/>
                  <a:gd name="connsiteX29" fmla="*/ 0 w 2279650"/>
                  <a:gd name="connsiteY29" fmla="*/ 1137444 h 2274888"/>
                  <a:gd name="connsiteX30" fmla="*/ 195937 w 2279650"/>
                  <a:gd name="connsiteY30" fmla="*/ 896396 h 2274888"/>
                  <a:gd name="connsiteX31" fmla="*/ 557667 w 2279650"/>
                  <a:gd name="connsiteY31" fmla="*/ 591320 h 2274888"/>
                  <a:gd name="connsiteX32" fmla="*/ 700851 w 2279650"/>
                  <a:gd name="connsiteY32" fmla="*/ 350273 h 2274888"/>
                  <a:gd name="connsiteX33" fmla="*/ 1141709 w 2279650"/>
                  <a:gd name="connsiteY33" fmla="*/ 0 h 2274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279650" h="2274888">
                    <a:moveTo>
                      <a:pt x="1141709" y="173038"/>
                    </a:moveTo>
                    <a:cubicBezTo>
                      <a:pt x="1039962" y="289822"/>
                      <a:pt x="957058" y="289822"/>
                      <a:pt x="813858" y="391536"/>
                    </a:cubicBezTo>
                    <a:cubicBezTo>
                      <a:pt x="670659" y="493251"/>
                      <a:pt x="648049" y="670310"/>
                      <a:pt x="648049" y="670310"/>
                    </a:cubicBezTo>
                    <a:cubicBezTo>
                      <a:pt x="648049" y="670310"/>
                      <a:pt x="455860" y="696681"/>
                      <a:pt x="354113" y="851136"/>
                    </a:cubicBezTo>
                    <a:cubicBezTo>
                      <a:pt x="256135" y="1001825"/>
                      <a:pt x="237293" y="1103540"/>
                      <a:pt x="161925" y="1137445"/>
                    </a:cubicBezTo>
                    <a:cubicBezTo>
                      <a:pt x="237293" y="1171350"/>
                      <a:pt x="256135" y="1273064"/>
                      <a:pt x="354113" y="1423753"/>
                    </a:cubicBezTo>
                    <a:cubicBezTo>
                      <a:pt x="455860" y="1578209"/>
                      <a:pt x="648049" y="1608346"/>
                      <a:pt x="648049" y="1608346"/>
                    </a:cubicBezTo>
                    <a:cubicBezTo>
                      <a:pt x="648049" y="1608346"/>
                      <a:pt x="670659" y="1781638"/>
                      <a:pt x="813858" y="1883353"/>
                    </a:cubicBezTo>
                    <a:cubicBezTo>
                      <a:pt x="957058" y="1988835"/>
                      <a:pt x="1039962" y="1988835"/>
                      <a:pt x="1141709" y="2101851"/>
                    </a:cubicBezTo>
                    <a:cubicBezTo>
                      <a:pt x="1243456" y="1988835"/>
                      <a:pt x="1326361" y="1988835"/>
                      <a:pt x="1469560" y="1883353"/>
                    </a:cubicBezTo>
                    <a:cubicBezTo>
                      <a:pt x="1612759" y="1781638"/>
                      <a:pt x="1635370" y="1608346"/>
                      <a:pt x="1635370" y="1608346"/>
                    </a:cubicBezTo>
                    <a:cubicBezTo>
                      <a:pt x="1635370" y="1608346"/>
                      <a:pt x="1823790" y="1578209"/>
                      <a:pt x="1925537" y="1423753"/>
                    </a:cubicBezTo>
                    <a:cubicBezTo>
                      <a:pt x="2027283" y="1273064"/>
                      <a:pt x="2046125" y="1171350"/>
                      <a:pt x="2117725" y="1137445"/>
                    </a:cubicBezTo>
                    <a:cubicBezTo>
                      <a:pt x="2046125" y="1103540"/>
                      <a:pt x="2027283" y="1001825"/>
                      <a:pt x="1925537" y="851136"/>
                    </a:cubicBezTo>
                    <a:cubicBezTo>
                      <a:pt x="1823790" y="696681"/>
                      <a:pt x="1635370" y="670310"/>
                      <a:pt x="1635370" y="670310"/>
                    </a:cubicBezTo>
                    <a:cubicBezTo>
                      <a:pt x="1635370" y="670310"/>
                      <a:pt x="1612759" y="493251"/>
                      <a:pt x="1469560" y="391536"/>
                    </a:cubicBezTo>
                    <a:cubicBezTo>
                      <a:pt x="1326361" y="289822"/>
                      <a:pt x="1243456" y="289822"/>
                      <a:pt x="1141709" y="173038"/>
                    </a:cubicBezTo>
                    <a:close/>
                    <a:moveTo>
                      <a:pt x="1141709" y="0"/>
                    </a:moveTo>
                    <a:cubicBezTo>
                      <a:pt x="1228373" y="180786"/>
                      <a:pt x="1439382" y="252347"/>
                      <a:pt x="1578799" y="350273"/>
                    </a:cubicBezTo>
                    <a:cubicBezTo>
                      <a:pt x="1718216" y="444432"/>
                      <a:pt x="1721984" y="591320"/>
                      <a:pt x="1721984" y="591320"/>
                    </a:cubicBezTo>
                    <a:cubicBezTo>
                      <a:pt x="1721984" y="591320"/>
                      <a:pt x="1929225" y="651582"/>
                      <a:pt x="2087481" y="896396"/>
                    </a:cubicBezTo>
                    <a:cubicBezTo>
                      <a:pt x="2241970" y="1141211"/>
                      <a:pt x="2189218" y="1114846"/>
                      <a:pt x="2279650" y="1137444"/>
                    </a:cubicBezTo>
                    <a:cubicBezTo>
                      <a:pt x="2189218" y="1160042"/>
                      <a:pt x="2241970" y="1133678"/>
                      <a:pt x="2087481" y="1378492"/>
                    </a:cubicBezTo>
                    <a:cubicBezTo>
                      <a:pt x="1929225" y="1623306"/>
                      <a:pt x="1721984" y="1683568"/>
                      <a:pt x="1721984" y="1683568"/>
                    </a:cubicBezTo>
                    <a:cubicBezTo>
                      <a:pt x="1721984" y="1683568"/>
                      <a:pt x="1718216" y="1830456"/>
                      <a:pt x="1578799" y="1928382"/>
                    </a:cubicBezTo>
                    <a:cubicBezTo>
                      <a:pt x="1439382" y="2022541"/>
                      <a:pt x="1228373" y="2094102"/>
                      <a:pt x="1141709" y="2274888"/>
                    </a:cubicBezTo>
                    <a:cubicBezTo>
                      <a:pt x="1051277" y="2094102"/>
                      <a:pt x="840268" y="2022541"/>
                      <a:pt x="700851" y="1928382"/>
                    </a:cubicBezTo>
                    <a:cubicBezTo>
                      <a:pt x="565203" y="1830456"/>
                      <a:pt x="557667" y="1683568"/>
                      <a:pt x="557667" y="1683568"/>
                    </a:cubicBezTo>
                    <a:cubicBezTo>
                      <a:pt x="557667" y="1683568"/>
                      <a:pt x="350426" y="1623306"/>
                      <a:pt x="195937" y="1378492"/>
                    </a:cubicBezTo>
                    <a:cubicBezTo>
                      <a:pt x="37680" y="1133678"/>
                      <a:pt x="94200" y="1160042"/>
                      <a:pt x="0" y="1137444"/>
                    </a:cubicBezTo>
                    <a:cubicBezTo>
                      <a:pt x="94200" y="1114846"/>
                      <a:pt x="37680" y="1141211"/>
                      <a:pt x="195937" y="896396"/>
                    </a:cubicBezTo>
                    <a:cubicBezTo>
                      <a:pt x="350426" y="651582"/>
                      <a:pt x="557667" y="591320"/>
                      <a:pt x="557667" y="591320"/>
                    </a:cubicBezTo>
                    <a:cubicBezTo>
                      <a:pt x="557667" y="591320"/>
                      <a:pt x="565203" y="444432"/>
                      <a:pt x="700851" y="350273"/>
                    </a:cubicBezTo>
                    <a:cubicBezTo>
                      <a:pt x="840268" y="252347"/>
                      <a:pt x="1051277" y="180786"/>
                      <a:pt x="1141709" y="0"/>
                    </a:cubicBezTo>
                    <a:close/>
                  </a:path>
                </a:pathLst>
              </a:custGeom>
              <a:solidFill>
                <a:srgbClr val="E22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  <p:sp>
            <p:nvSpPr>
              <p:cNvPr id="20" name="任意多边形 18">
                <a:extLst>
                  <a:ext uri="{FF2B5EF4-FFF2-40B4-BE49-F238E27FC236}">
                    <a16:creationId xmlns:a16="http://schemas.microsoft.com/office/drawing/2014/main" xmlns="" id="{AD5B6D85-863D-4499-8556-327D8949ECEB}"/>
                  </a:ext>
                </a:extLst>
              </p:cNvPr>
              <p:cNvSpPr/>
              <p:nvPr/>
            </p:nvSpPr>
            <p:spPr bwMode="auto">
              <a:xfrm rot="5400000">
                <a:off x="1656945" y="2120599"/>
                <a:ext cx="1292841" cy="1285374"/>
              </a:xfrm>
              <a:custGeom>
                <a:avLst/>
                <a:gdLst>
                  <a:gd name="connsiteX0" fmla="*/ 696806 w 1819275"/>
                  <a:gd name="connsiteY0" fmla="*/ 1179512 h 1804988"/>
                  <a:gd name="connsiteX1" fmla="*/ 794746 w 1819275"/>
                  <a:gd name="connsiteY1" fmla="*/ 1277492 h 1804988"/>
                  <a:gd name="connsiteX2" fmla="*/ 911522 w 1819275"/>
                  <a:gd name="connsiteY2" fmla="*/ 1367935 h 1804988"/>
                  <a:gd name="connsiteX3" fmla="*/ 1024530 w 1819275"/>
                  <a:gd name="connsiteY3" fmla="*/ 1277492 h 1804988"/>
                  <a:gd name="connsiteX4" fmla="*/ 1122471 w 1819275"/>
                  <a:gd name="connsiteY4" fmla="*/ 1179512 h 1804988"/>
                  <a:gd name="connsiteX5" fmla="*/ 1243013 w 1819275"/>
                  <a:gd name="connsiteY5" fmla="*/ 1288798 h 1804988"/>
                  <a:gd name="connsiteX6" fmla="*/ 1175208 w 1819275"/>
                  <a:gd name="connsiteY6" fmla="*/ 1431999 h 1804988"/>
                  <a:gd name="connsiteX7" fmla="*/ 1039598 w 1819275"/>
                  <a:gd name="connsiteY7" fmla="*/ 1435767 h 1804988"/>
                  <a:gd name="connsiteX8" fmla="*/ 1084801 w 1819275"/>
                  <a:gd name="connsiteY8" fmla="*/ 1416925 h 1804988"/>
                  <a:gd name="connsiteX9" fmla="*/ 1032064 w 1819275"/>
                  <a:gd name="connsiteY9" fmla="*/ 1409388 h 1804988"/>
                  <a:gd name="connsiteX10" fmla="*/ 1050899 w 1819275"/>
                  <a:gd name="connsiteY10" fmla="*/ 1480989 h 1804988"/>
                  <a:gd name="connsiteX11" fmla="*/ 911522 w 1819275"/>
                  <a:gd name="connsiteY11" fmla="*/ 1582737 h 1804988"/>
                  <a:gd name="connsiteX12" fmla="*/ 768378 w 1819275"/>
                  <a:gd name="connsiteY12" fmla="*/ 1480989 h 1804988"/>
                  <a:gd name="connsiteX13" fmla="*/ 787213 w 1819275"/>
                  <a:gd name="connsiteY13" fmla="*/ 1409388 h 1804988"/>
                  <a:gd name="connsiteX14" fmla="*/ 734475 w 1819275"/>
                  <a:gd name="connsiteY14" fmla="*/ 1416925 h 1804988"/>
                  <a:gd name="connsiteX15" fmla="*/ 779679 w 1819275"/>
                  <a:gd name="connsiteY15" fmla="*/ 1435767 h 1804988"/>
                  <a:gd name="connsiteX16" fmla="*/ 644068 w 1819275"/>
                  <a:gd name="connsiteY16" fmla="*/ 1431999 h 1804988"/>
                  <a:gd name="connsiteX17" fmla="*/ 576263 w 1819275"/>
                  <a:gd name="connsiteY17" fmla="*/ 1288798 h 1804988"/>
                  <a:gd name="connsiteX18" fmla="*/ 696806 w 1819275"/>
                  <a:gd name="connsiteY18" fmla="*/ 1179512 h 1804988"/>
                  <a:gd name="connsiteX19" fmla="*/ 765493 w 1819275"/>
                  <a:gd name="connsiteY19" fmla="*/ 1081087 h 1804988"/>
                  <a:gd name="connsiteX20" fmla="*/ 912314 w 1819275"/>
                  <a:gd name="connsiteY20" fmla="*/ 1118757 h 1804988"/>
                  <a:gd name="connsiteX21" fmla="*/ 1055371 w 1819275"/>
                  <a:gd name="connsiteY21" fmla="*/ 1081087 h 1804988"/>
                  <a:gd name="connsiteX22" fmla="*/ 991372 w 1819275"/>
                  <a:gd name="connsiteY22" fmla="*/ 1246833 h 1804988"/>
                  <a:gd name="connsiteX23" fmla="*/ 912314 w 1819275"/>
                  <a:gd name="connsiteY23" fmla="*/ 1303337 h 1804988"/>
                  <a:gd name="connsiteX24" fmla="*/ 833257 w 1819275"/>
                  <a:gd name="connsiteY24" fmla="*/ 1246833 h 1804988"/>
                  <a:gd name="connsiteX25" fmla="*/ 765493 w 1819275"/>
                  <a:gd name="connsiteY25" fmla="*/ 1081087 h 1804988"/>
                  <a:gd name="connsiteX26" fmla="*/ 1122363 w 1819275"/>
                  <a:gd name="connsiteY26" fmla="*/ 1069975 h 1804988"/>
                  <a:gd name="connsiteX27" fmla="*/ 1220391 w 1819275"/>
                  <a:gd name="connsiteY27" fmla="*/ 1085031 h 1804988"/>
                  <a:gd name="connsiteX28" fmla="*/ 1325960 w 1819275"/>
                  <a:gd name="connsiteY28" fmla="*/ 1303338 h 1804988"/>
                  <a:gd name="connsiteX29" fmla="*/ 1126133 w 1819275"/>
                  <a:gd name="connsiteY29" fmla="*/ 1164073 h 1804988"/>
                  <a:gd name="connsiteX30" fmla="*/ 1122363 w 1819275"/>
                  <a:gd name="connsiteY30" fmla="*/ 1069975 h 1804988"/>
                  <a:gd name="connsiteX31" fmla="*/ 696914 w 1819275"/>
                  <a:gd name="connsiteY31" fmla="*/ 1069975 h 1804988"/>
                  <a:gd name="connsiteX32" fmla="*/ 693144 w 1819275"/>
                  <a:gd name="connsiteY32" fmla="*/ 1164073 h 1804988"/>
                  <a:gd name="connsiteX33" fmla="*/ 493317 w 1819275"/>
                  <a:gd name="connsiteY33" fmla="*/ 1303338 h 1804988"/>
                  <a:gd name="connsiteX34" fmla="*/ 598886 w 1819275"/>
                  <a:gd name="connsiteY34" fmla="*/ 1085031 h 1804988"/>
                  <a:gd name="connsiteX35" fmla="*/ 696914 w 1819275"/>
                  <a:gd name="connsiteY35" fmla="*/ 1069975 h 1804988"/>
                  <a:gd name="connsiteX36" fmla="*/ 1164680 w 1819275"/>
                  <a:gd name="connsiteY36" fmla="*/ 754062 h 1804988"/>
                  <a:gd name="connsiteX37" fmla="*/ 1255245 w 1819275"/>
                  <a:gd name="connsiteY37" fmla="*/ 825610 h 1804988"/>
                  <a:gd name="connsiteX38" fmla="*/ 1338264 w 1819275"/>
                  <a:gd name="connsiteY38" fmla="*/ 897159 h 1804988"/>
                  <a:gd name="connsiteX39" fmla="*/ 1255245 w 1819275"/>
                  <a:gd name="connsiteY39" fmla="*/ 964941 h 1804988"/>
                  <a:gd name="connsiteX40" fmla="*/ 1108076 w 1819275"/>
                  <a:gd name="connsiteY40" fmla="*/ 1025192 h 1804988"/>
                  <a:gd name="connsiteX41" fmla="*/ 1157132 w 1819275"/>
                  <a:gd name="connsiteY41" fmla="*/ 897159 h 1804988"/>
                  <a:gd name="connsiteX42" fmla="*/ 1108076 w 1819275"/>
                  <a:gd name="connsiteY42" fmla="*/ 765359 h 1804988"/>
                  <a:gd name="connsiteX43" fmla="*/ 1164680 w 1819275"/>
                  <a:gd name="connsiteY43" fmla="*/ 754062 h 1804988"/>
                  <a:gd name="connsiteX44" fmla="*/ 655945 w 1819275"/>
                  <a:gd name="connsiteY44" fmla="*/ 754062 h 1804988"/>
                  <a:gd name="connsiteX45" fmla="*/ 712788 w 1819275"/>
                  <a:gd name="connsiteY45" fmla="*/ 765359 h 1804988"/>
                  <a:gd name="connsiteX46" fmla="*/ 667314 w 1819275"/>
                  <a:gd name="connsiteY46" fmla="*/ 897159 h 1804988"/>
                  <a:gd name="connsiteX47" fmla="*/ 712788 w 1819275"/>
                  <a:gd name="connsiteY47" fmla="*/ 1025192 h 1804988"/>
                  <a:gd name="connsiteX48" fmla="*/ 564997 w 1819275"/>
                  <a:gd name="connsiteY48" fmla="*/ 964941 h 1804988"/>
                  <a:gd name="connsiteX49" fmla="*/ 477838 w 1819275"/>
                  <a:gd name="connsiteY49" fmla="*/ 897159 h 1804988"/>
                  <a:gd name="connsiteX50" fmla="*/ 564997 w 1819275"/>
                  <a:gd name="connsiteY50" fmla="*/ 825610 h 1804988"/>
                  <a:gd name="connsiteX51" fmla="*/ 655945 w 1819275"/>
                  <a:gd name="connsiteY51" fmla="*/ 754062 h 1804988"/>
                  <a:gd name="connsiteX52" fmla="*/ 908051 w 1819275"/>
                  <a:gd name="connsiteY52" fmla="*/ 715962 h 1804988"/>
                  <a:gd name="connsiteX53" fmla="*/ 1089026 w 1819275"/>
                  <a:gd name="connsiteY53" fmla="*/ 896937 h 1804988"/>
                  <a:gd name="connsiteX54" fmla="*/ 908051 w 1819275"/>
                  <a:gd name="connsiteY54" fmla="*/ 1077912 h 1804988"/>
                  <a:gd name="connsiteX55" fmla="*/ 727076 w 1819275"/>
                  <a:gd name="connsiteY55" fmla="*/ 896937 h 1804988"/>
                  <a:gd name="connsiteX56" fmla="*/ 908051 w 1819275"/>
                  <a:gd name="connsiteY56" fmla="*/ 715962 h 1804988"/>
                  <a:gd name="connsiteX57" fmla="*/ 1329427 w 1819275"/>
                  <a:gd name="connsiteY57" fmla="*/ 588962 h 1804988"/>
                  <a:gd name="connsiteX58" fmla="*/ 1480390 w 1819275"/>
                  <a:gd name="connsiteY58" fmla="*/ 664129 h 1804988"/>
                  <a:gd name="connsiteX59" fmla="*/ 1469068 w 1819275"/>
                  <a:gd name="connsiteY59" fmla="*/ 765605 h 1804988"/>
                  <a:gd name="connsiteX60" fmla="*/ 1472842 w 1819275"/>
                  <a:gd name="connsiteY60" fmla="*/ 720505 h 1804988"/>
                  <a:gd name="connsiteX61" fmla="*/ 1435101 w 1819275"/>
                  <a:gd name="connsiteY61" fmla="*/ 743055 h 1804988"/>
                  <a:gd name="connsiteX62" fmla="*/ 1518130 w 1819275"/>
                  <a:gd name="connsiteY62" fmla="*/ 761847 h 1804988"/>
                  <a:gd name="connsiteX63" fmla="*/ 1635126 w 1819275"/>
                  <a:gd name="connsiteY63" fmla="*/ 897148 h 1804988"/>
                  <a:gd name="connsiteX64" fmla="*/ 1518130 w 1819275"/>
                  <a:gd name="connsiteY64" fmla="*/ 1032449 h 1804988"/>
                  <a:gd name="connsiteX65" fmla="*/ 1435101 w 1819275"/>
                  <a:gd name="connsiteY65" fmla="*/ 1047482 h 1804988"/>
                  <a:gd name="connsiteX66" fmla="*/ 1472842 w 1819275"/>
                  <a:gd name="connsiteY66" fmla="*/ 1073791 h 1804988"/>
                  <a:gd name="connsiteX67" fmla="*/ 1469068 w 1819275"/>
                  <a:gd name="connsiteY67" fmla="*/ 1024932 h 1804988"/>
                  <a:gd name="connsiteX68" fmla="*/ 1480390 w 1819275"/>
                  <a:gd name="connsiteY68" fmla="*/ 1126408 h 1804988"/>
                  <a:gd name="connsiteX69" fmla="*/ 1325653 w 1819275"/>
                  <a:gd name="connsiteY69" fmla="*/ 1201575 h 1804988"/>
                  <a:gd name="connsiteX70" fmla="*/ 1235076 w 1819275"/>
                  <a:gd name="connsiteY70" fmla="*/ 1081307 h 1804988"/>
                  <a:gd name="connsiteX71" fmla="*/ 1303009 w 1819275"/>
                  <a:gd name="connsiteY71" fmla="*/ 1006140 h 1804988"/>
                  <a:gd name="connsiteX72" fmla="*/ 1408683 w 1819275"/>
                  <a:gd name="connsiteY72" fmla="*/ 897148 h 1804988"/>
                  <a:gd name="connsiteX73" fmla="*/ 1303009 w 1819275"/>
                  <a:gd name="connsiteY73" fmla="*/ 788155 h 1804988"/>
                  <a:gd name="connsiteX74" fmla="*/ 1235076 w 1819275"/>
                  <a:gd name="connsiteY74" fmla="*/ 712988 h 1804988"/>
                  <a:gd name="connsiteX75" fmla="*/ 1325653 w 1819275"/>
                  <a:gd name="connsiteY75" fmla="*/ 592720 h 1804988"/>
                  <a:gd name="connsiteX76" fmla="*/ 1329427 w 1819275"/>
                  <a:gd name="connsiteY76" fmla="*/ 588962 h 1804988"/>
                  <a:gd name="connsiteX77" fmla="*/ 490312 w 1819275"/>
                  <a:gd name="connsiteY77" fmla="*/ 588962 h 1804988"/>
                  <a:gd name="connsiteX78" fmla="*/ 494092 w 1819275"/>
                  <a:gd name="connsiteY78" fmla="*/ 592720 h 1804988"/>
                  <a:gd name="connsiteX79" fmla="*/ 581026 w 1819275"/>
                  <a:gd name="connsiteY79" fmla="*/ 712988 h 1804988"/>
                  <a:gd name="connsiteX80" fmla="*/ 516770 w 1819275"/>
                  <a:gd name="connsiteY80" fmla="*/ 788155 h 1804988"/>
                  <a:gd name="connsiteX81" fmla="*/ 410937 w 1819275"/>
                  <a:gd name="connsiteY81" fmla="*/ 897148 h 1804988"/>
                  <a:gd name="connsiteX82" fmla="*/ 516770 w 1819275"/>
                  <a:gd name="connsiteY82" fmla="*/ 1006140 h 1804988"/>
                  <a:gd name="connsiteX83" fmla="*/ 581026 w 1819275"/>
                  <a:gd name="connsiteY83" fmla="*/ 1081307 h 1804988"/>
                  <a:gd name="connsiteX84" fmla="*/ 494092 w 1819275"/>
                  <a:gd name="connsiteY84" fmla="*/ 1201575 h 1804988"/>
                  <a:gd name="connsiteX85" fmla="*/ 339121 w 1819275"/>
                  <a:gd name="connsiteY85" fmla="*/ 1126408 h 1804988"/>
                  <a:gd name="connsiteX86" fmla="*/ 350461 w 1819275"/>
                  <a:gd name="connsiteY86" fmla="*/ 1024932 h 1804988"/>
                  <a:gd name="connsiteX87" fmla="*/ 346681 w 1819275"/>
                  <a:gd name="connsiteY87" fmla="*/ 1073791 h 1804988"/>
                  <a:gd name="connsiteX88" fmla="*/ 384478 w 1819275"/>
                  <a:gd name="connsiteY88" fmla="*/ 1047482 h 1804988"/>
                  <a:gd name="connsiteX89" fmla="*/ 301324 w 1819275"/>
                  <a:gd name="connsiteY89" fmla="*/ 1032449 h 1804988"/>
                  <a:gd name="connsiteX90" fmla="*/ 184151 w 1819275"/>
                  <a:gd name="connsiteY90" fmla="*/ 897148 h 1804988"/>
                  <a:gd name="connsiteX91" fmla="*/ 301324 w 1819275"/>
                  <a:gd name="connsiteY91" fmla="*/ 761847 h 1804988"/>
                  <a:gd name="connsiteX92" fmla="*/ 384478 w 1819275"/>
                  <a:gd name="connsiteY92" fmla="*/ 743055 h 1804988"/>
                  <a:gd name="connsiteX93" fmla="*/ 346681 w 1819275"/>
                  <a:gd name="connsiteY93" fmla="*/ 720505 h 1804988"/>
                  <a:gd name="connsiteX94" fmla="*/ 350461 w 1819275"/>
                  <a:gd name="connsiteY94" fmla="*/ 765605 h 1804988"/>
                  <a:gd name="connsiteX95" fmla="*/ 339121 w 1819275"/>
                  <a:gd name="connsiteY95" fmla="*/ 664129 h 1804988"/>
                  <a:gd name="connsiteX96" fmla="*/ 490312 w 1819275"/>
                  <a:gd name="connsiteY96" fmla="*/ 588962 h 1804988"/>
                  <a:gd name="connsiteX97" fmla="*/ 1325960 w 1819275"/>
                  <a:gd name="connsiteY97" fmla="*/ 498475 h 1804988"/>
                  <a:gd name="connsiteX98" fmla="*/ 1220391 w 1819275"/>
                  <a:gd name="connsiteY98" fmla="*/ 716782 h 1804988"/>
                  <a:gd name="connsiteX99" fmla="*/ 1122363 w 1819275"/>
                  <a:gd name="connsiteY99" fmla="*/ 731838 h 1804988"/>
                  <a:gd name="connsiteX100" fmla="*/ 1126133 w 1819275"/>
                  <a:gd name="connsiteY100" fmla="*/ 637740 h 1804988"/>
                  <a:gd name="connsiteX101" fmla="*/ 1325960 w 1819275"/>
                  <a:gd name="connsiteY101" fmla="*/ 498475 h 1804988"/>
                  <a:gd name="connsiteX102" fmla="*/ 912314 w 1819275"/>
                  <a:gd name="connsiteY102" fmla="*/ 498475 h 1804988"/>
                  <a:gd name="connsiteX103" fmla="*/ 991372 w 1819275"/>
                  <a:gd name="connsiteY103" fmla="*/ 554979 h 1804988"/>
                  <a:gd name="connsiteX104" fmla="*/ 1055371 w 1819275"/>
                  <a:gd name="connsiteY104" fmla="*/ 720725 h 1804988"/>
                  <a:gd name="connsiteX105" fmla="*/ 912314 w 1819275"/>
                  <a:gd name="connsiteY105" fmla="*/ 683056 h 1804988"/>
                  <a:gd name="connsiteX106" fmla="*/ 765493 w 1819275"/>
                  <a:gd name="connsiteY106" fmla="*/ 720725 h 1804988"/>
                  <a:gd name="connsiteX107" fmla="*/ 833257 w 1819275"/>
                  <a:gd name="connsiteY107" fmla="*/ 554979 h 1804988"/>
                  <a:gd name="connsiteX108" fmla="*/ 912314 w 1819275"/>
                  <a:gd name="connsiteY108" fmla="*/ 498475 h 1804988"/>
                  <a:gd name="connsiteX109" fmla="*/ 493317 w 1819275"/>
                  <a:gd name="connsiteY109" fmla="*/ 498475 h 1804988"/>
                  <a:gd name="connsiteX110" fmla="*/ 693144 w 1819275"/>
                  <a:gd name="connsiteY110" fmla="*/ 637740 h 1804988"/>
                  <a:gd name="connsiteX111" fmla="*/ 696914 w 1819275"/>
                  <a:gd name="connsiteY111" fmla="*/ 731838 h 1804988"/>
                  <a:gd name="connsiteX112" fmla="*/ 598886 w 1819275"/>
                  <a:gd name="connsiteY112" fmla="*/ 716782 h 1804988"/>
                  <a:gd name="connsiteX113" fmla="*/ 493317 w 1819275"/>
                  <a:gd name="connsiteY113" fmla="*/ 498475 h 1804988"/>
                  <a:gd name="connsiteX114" fmla="*/ 911522 w 1819275"/>
                  <a:gd name="connsiteY114" fmla="*/ 222250 h 1804988"/>
                  <a:gd name="connsiteX115" fmla="*/ 1050899 w 1819275"/>
                  <a:gd name="connsiteY115" fmla="*/ 320230 h 1804988"/>
                  <a:gd name="connsiteX116" fmla="*/ 1032064 w 1819275"/>
                  <a:gd name="connsiteY116" fmla="*/ 391831 h 1804988"/>
                  <a:gd name="connsiteX117" fmla="*/ 1084801 w 1819275"/>
                  <a:gd name="connsiteY117" fmla="*/ 384294 h 1804988"/>
                  <a:gd name="connsiteX118" fmla="*/ 1039598 w 1819275"/>
                  <a:gd name="connsiteY118" fmla="*/ 365452 h 1804988"/>
                  <a:gd name="connsiteX119" fmla="*/ 1175208 w 1819275"/>
                  <a:gd name="connsiteY119" fmla="*/ 369220 h 1804988"/>
                  <a:gd name="connsiteX120" fmla="*/ 1243013 w 1819275"/>
                  <a:gd name="connsiteY120" fmla="*/ 512421 h 1804988"/>
                  <a:gd name="connsiteX121" fmla="*/ 1122471 w 1819275"/>
                  <a:gd name="connsiteY121" fmla="*/ 625475 h 1804988"/>
                  <a:gd name="connsiteX122" fmla="*/ 1024530 w 1819275"/>
                  <a:gd name="connsiteY122" fmla="*/ 523727 h 1804988"/>
                  <a:gd name="connsiteX123" fmla="*/ 911522 w 1819275"/>
                  <a:gd name="connsiteY123" fmla="*/ 433284 h 1804988"/>
                  <a:gd name="connsiteX124" fmla="*/ 794746 w 1819275"/>
                  <a:gd name="connsiteY124" fmla="*/ 523727 h 1804988"/>
                  <a:gd name="connsiteX125" fmla="*/ 696806 w 1819275"/>
                  <a:gd name="connsiteY125" fmla="*/ 625475 h 1804988"/>
                  <a:gd name="connsiteX126" fmla="*/ 576263 w 1819275"/>
                  <a:gd name="connsiteY126" fmla="*/ 512421 h 1804988"/>
                  <a:gd name="connsiteX127" fmla="*/ 644068 w 1819275"/>
                  <a:gd name="connsiteY127" fmla="*/ 369220 h 1804988"/>
                  <a:gd name="connsiteX128" fmla="*/ 779679 w 1819275"/>
                  <a:gd name="connsiteY128" fmla="*/ 365452 h 1804988"/>
                  <a:gd name="connsiteX129" fmla="*/ 734475 w 1819275"/>
                  <a:gd name="connsiteY129" fmla="*/ 384294 h 1804988"/>
                  <a:gd name="connsiteX130" fmla="*/ 787213 w 1819275"/>
                  <a:gd name="connsiteY130" fmla="*/ 391831 h 1804988"/>
                  <a:gd name="connsiteX131" fmla="*/ 768378 w 1819275"/>
                  <a:gd name="connsiteY131" fmla="*/ 320230 h 1804988"/>
                  <a:gd name="connsiteX132" fmla="*/ 911522 w 1819275"/>
                  <a:gd name="connsiteY132" fmla="*/ 222250 h 1804988"/>
                  <a:gd name="connsiteX133" fmla="*/ 907753 w 1819275"/>
                  <a:gd name="connsiteY133" fmla="*/ 185737 h 1804988"/>
                  <a:gd name="connsiteX134" fmla="*/ 741881 w 1819275"/>
                  <a:gd name="connsiteY134" fmla="*/ 294895 h 1804988"/>
                  <a:gd name="connsiteX135" fmla="*/ 523231 w 1819275"/>
                  <a:gd name="connsiteY135" fmla="*/ 490625 h 1804988"/>
                  <a:gd name="connsiteX136" fmla="*/ 474223 w 1819275"/>
                  <a:gd name="connsiteY136" fmla="*/ 498153 h 1804988"/>
                  <a:gd name="connsiteX137" fmla="*/ 470453 w 1819275"/>
                  <a:gd name="connsiteY137" fmla="*/ 539558 h 1804988"/>
                  <a:gd name="connsiteX138" fmla="*/ 259342 w 1819275"/>
                  <a:gd name="connsiteY138" fmla="*/ 742816 h 1804988"/>
                  <a:gd name="connsiteX139" fmla="*/ 134938 w 1819275"/>
                  <a:gd name="connsiteY139" fmla="*/ 900906 h 1804988"/>
                  <a:gd name="connsiteX140" fmla="*/ 259342 w 1819275"/>
                  <a:gd name="connsiteY140" fmla="*/ 1058996 h 1804988"/>
                  <a:gd name="connsiteX141" fmla="*/ 470453 w 1819275"/>
                  <a:gd name="connsiteY141" fmla="*/ 1262255 h 1804988"/>
                  <a:gd name="connsiteX142" fmla="*/ 474223 w 1819275"/>
                  <a:gd name="connsiteY142" fmla="*/ 1303659 h 1804988"/>
                  <a:gd name="connsiteX143" fmla="*/ 523231 w 1819275"/>
                  <a:gd name="connsiteY143" fmla="*/ 1311187 h 1804988"/>
                  <a:gd name="connsiteX144" fmla="*/ 741881 w 1819275"/>
                  <a:gd name="connsiteY144" fmla="*/ 1510682 h 1804988"/>
                  <a:gd name="connsiteX145" fmla="*/ 907753 w 1819275"/>
                  <a:gd name="connsiteY145" fmla="*/ 1616075 h 1804988"/>
                  <a:gd name="connsiteX146" fmla="*/ 1077396 w 1819275"/>
                  <a:gd name="connsiteY146" fmla="*/ 1510682 h 1804988"/>
                  <a:gd name="connsiteX147" fmla="*/ 1296046 w 1819275"/>
                  <a:gd name="connsiteY147" fmla="*/ 1311187 h 1804988"/>
                  <a:gd name="connsiteX148" fmla="*/ 1345053 w 1819275"/>
                  <a:gd name="connsiteY148" fmla="*/ 1303659 h 1804988"/>
                  <a:gd name="connsiteX149" fmla="*/ 1348823 w 1819275"/>
                  <a:gd name="connsiteY149" fmla="*/ 1262255 h 1804988"/>
                  <a:gd name="connsiteX150" fmla="*/ 1559934 w 1819275"/>
                  <a:gd name="connsiteY150" fmla="*/ 1058996 h 1804988"/>
                  <a:gd name="connsiteX151" fmla="*/ 1684338 w 1819275"/>
                  <a:gd name="connsiteY151" fmla="*/ 900906 h 1804988"/>
                  <a:gd name="connsiteX152" fmla="*/ 1559934 w 1819275"/>
                  <a:gd name="connsiteY152" fmla="*/ 742816 h 1804988"/>
                  <a:gd name="connsiteX153" fmla="*/ 1348823 w 1819275"/>
                  <a:gd name="connsiteY153" fmla="*/ 539558 h 1804988"/>
                  <a:gd name="connsiteX154" fmla="*/ 1345053 w 1819275"/>
                  <a:gd name="connsiteY154" fmla="*/ 498153 h 1804988"/>
                  <a:gd name="connsiteX155" fmla="*/ 1296046 w 1819275"/>
                  <a:gd name="connsiteY155" fmla="*/ 490625 h 1804988"/>
                  <a:gd name="connsiteX156" fmla="*/ 1077396 w 1819275"/>
                  <a:gd name="connsiteY156" fmla="*/ 294895 h 1804988"/>
                  <a:gd name="connsiteX157" fmla="*/ 907753 w 1819275"/>
                  <a:gd name="connsiteY157" fmla="*/ 185737 h 1804988"/>
                  <a:gd name="connsiteX158" fmla="*/ 907754 w 1819275"/>
                  <a:gd name="connsiteY158" fmla="*/ 0 h 1804988"/>
                  <a:gd name="connsiteX159" fmla="*/ 1073485 w 1819275"/>
                  <a:gd name="connsiteY159" fmla="*/ 120584 h 1804988"/>
                  <a:gd name="connsiteX160" fmla="*/ 1303249 w 1819275"/>
                  <a:gd name="connsiteY160" fmla="*/ 290155 h 1804988"/>
                  <a:gd name="connsiteX161" fmla="*/ 1352215 w 1819275"/>
                  <a:gd name="connsiteY161" fmla="*/ 478567 h 1804988"/>
                  <a:gd name="connsiteX162" fmla="*/ 1646011 w 1819275"/>
                  <a:gd name="connsiteY162" fmla="*/ 636833 h 1804988"/>
                  <a:gd name="connsiteX163" fmla="*/ 1819275 w 1819275"/>
                  <a:gd name="connsiteY163" fmla="*/ 900610 h 1804988"/>
                  <a:gd name="connsiteX164" fmla="*/ 1646011 w 1819275"/>
                  <a:gd name="connsiteY164" fmla="*/ 1164387 h 1804988"/>
                  <a:gd name="connsiteX165" fmla="*/ 1352215 w 1819275"/>
                  <a:gd name="connsiteY165" fmla="*/ 1322653 h 1804988"/>
                  <a:gd name="connsiteX166" fmla="*/ 1303249 w 1819275"/>
                  <a:gd name="connsiteY166" fmla="*/ 1511065 h 1804988"/>
                  <a:gd name="connsiteX167" fmla="*/ 1073485 w 1819275"/>
                  <a:gd name="connsiteY167" fmla="*/ 1680636 h 1804988"/>
                  <a:gd name="connsiteX168" fmla="*/ 907754 w 1819275"/>
                  <a:gd name="connsiteY168" fmla="*/ 1804988 h 1804988"/>
                  <a:gd name="connsiteX169" fmla="*/ 745790 w 1819275"/>
                  <a:gd name="connsiteY169" fmla="*/ 1680636 h 1804988"/>
                  <a:gd name="connsiteX170" fmla="*/ 512260 w 1819275"/>
                  <a:gd name="connsiteY170" fmla="*/ 1511065 h 1804988"/>
                  <a:gd name="connsiteX171" fmla="*/ 467060 w 1819275"/>
                  <a:gd name="connsiteY171" fmla="*/ 1322653 h 1804988"/>
                  <a:gd name="connsiteX172" fmla="*/ 169498 w 1819275"/>
                  <a:gd name="connsiteY172" fmla="*/ 1164387 h 1804988"/>
                  <a:gd name="connsiteX173" fmla="*/ 0 w 1819275"/>
                  <a:gd name="connsiteY173" fmla="*/ 900610 h 1804988"/>
                  <a:gd name="connsiteX174" fmla="*/ 169498 w 1819275"/>
                  <a:gd name="connsiteY174" fmla="*/ 636833 h 1804988"/>
                  <a:gd name="connsiteX175" fmla="*/ 467060 w 1819275"/>
                  <a:gd name="connsiteY175" fmla="*/ 478567 h 1804988"/>
                  <a:gd name="connsiteX176" fmla="*/ 512260 w 1819275"/>
                  <a:gd name="connsiteY176" fmla="*/ 290155 h 1804988"/>
                  <a:gd name="connsiteX177" fmla="*/ 745790 w 1819275"/>
                  <a:gd name="connsiteY177" fmla="*/ 120584 h 1804988"/>
                  <a:gd name="connsiteX178" fmla="*/ 907754 w 1819275"/>
                  <a:gd name="connsiteY178" fmla="*/ 0 h 1804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</a:cxnLst>
                <a:rect l="l" t="t" r="r" b="b"/>
                <a:pathLst>
                  <a:path w="1819275" h="1804988">
                    <a:moveTo>
                      <a:pt x="696806" y="1179512"/>
                    </a:moveTo>
                    <a:cubicBezTo>
                      <a:pt x="696806" y="1179512"/>
                      <a:pt x="715640" y="1251113"/>
                      <a:pt x="794746" y="1277492"/>
                    </a:cubicBezTo>
                    <a:cubicBezTo>
                      <a:pt x="794746" y="1277492"/>
                      <a:pt x="843717" y="1367935"/>
                      <a:pt x="911522" y="1367935"/>
                    </a:cubicBezTo>
                    <a:cubicBezTo>
                      <a:pt x="975560" y="1367935"/>
                      <a:pt x="1024530" y="1277492"/>
                      <a:pt x="1024530" y="1277492"/>
                    </a:cubicBezTo>
                    <a:cubicBezTo>
                      <a:pt x="1107403" y="1251113"/>
                      <a:pt x="1122471" y="1179512"/>
                      <a:pt x="1122471" y="1179512"/>
                    </a:cubicBezTo>
                    <a:cubicBezTo>
                      <a:pt x="1122471" y="1179512"/>
                      <a:pt x="1201577" y="1258650"/>
                      <a:pt x="1243013" y="1288798"/>
                    </a:cubicBezTo>
                    <a:cubicBezTo>
                      <a:pt x="1243013" y="1288798"/>
                      <a:pt x="1239246" y="1375472"/>
                      <a:pt x="1175208" y="1431999"/>
                    </a:cubicBezTo>
                    <a:cubicBezTo>
                      <a:pt x="1111170" y="1488526"/>
                      <a:pt x="1043365" y="1477220"/>
                      <a:pt x="1039598" y="1435767"/>
                    </a:cubicBezTo>
                    <a:cubicBezTo>
                      <a:pt x="1039598" y="1394314"/>
                      <a:pt x="1084801" y="1416925"/>
                      <a:pt x="1084801" y="1416925"/>
                    </a:cubicBezTo>
                    <a:cubicBezTo>
                      <a:pt x="1084801" y="1416925"/>
                      <a:pt x="1047132" y="1379241"/>
                      <a:pt x="1032064" y="1409388"/>
                    </a:cubicBezTo>
                    <a:cubicBezTo>
                      <a:pt x="1016996" y="1443304"/>
                      <a:pt x="1039598" y="1469683"/>
                      <a:pt x="1050899" y="1480989"/>
                    </a:cubicBezTo>
                    <a:cubicBezTo>
                      <a:pt x="1050899" y="1480989"/>
                      <a:pt x="1005695" y="1582737"/>
                      <a:pt x="911522" y="1582737"/>
                    </a:cubicBezTo>
                    <a:cubicBezTo>
                      <a:pt x="813581" y="1582737"/>
                      <a:pt x="768378" y="1480989"/>
                      <a:pt x="768378" y="1480989"/>
                    </a:cubicBezTo>
                    <a:cubicBezTo>
                      <a:pt x="779679" y="1469683"/>
                      <a:pt x="802280" y="1443304"/>
                      <a:pt x="787213" y="1409388"/>
                    </a:cubicBezTo>
                    <a:cubicBezTo>
                      <a:pt x="772145" y="1379241"/>
                      <a:pt x="734475" y="1416925"/>
                      <a:pt x="734475" y="1416925"/>
                    </a:cubicBezTo>
                    <a:cubicBezTo>
                      <a:pt x="734475" y="1416925"/>
                      <a:pt x="779679" y="1394314"/>
                      <a:pt x="779679" y="1435767"/>
                    </a:cubicBezTo>
                    <a:cubicBezTo>
                      <a:pt x="775912" y="1477220"/>
                      <a:pt x="708107" y="1488526"/>
                      <a:pt x="644068" y="1431999"/>
                    </a:cubicBezTo>
                    <a:cubicBezTo>
                      <a:pt x="580030" y="1375472"/>
                      <a:pt x="576263" y="1288798"/>
                      <a:pt x="576263" y="1288798"/>
                    </a:cubicBezTo>
                    <a:cubicBezTo>
                      <a:pt x="617700" y="1258650"/>
                      <a:pt x="696806" y="1179512"/>
                      <a:pt x="696806" y="1179512"/>
                    </a:cubicBezTo>
                    <a:close/>
                    <a:moveTo>
                      <a:pt x="765493" y="1081087"/>
                    </a:moveTo>
                    <a:cubicBezTo>
                      <a:pt x="765493" y="1081087"/>
                      <a:pt x="833257" y="1118757"/>
                      <a:pt x="912314" y="1118757"/>
                    </a:cubicBezTo>
                    <a:cubicBezTo>
                      <a:pt x="987607" y="1118757"/>
                      <a:pt x="1055371" y="1081087"/>
                      <a:pt x="1055371" y="1081087"/>
                    </a:cubicBezTo>
                    <a:cubicBezTo>
                      <a:pt x="1108076" y="1209163"/>
                      <a:pt x="991372" y="1246833"/>
                      <a:pt x="991372" y="1246833"/>
                    </a:cubicBezTo>
                    <a:cubicBezTo>
                      <a:pt x="991372" y="1246833"/>
                      <a:pt x="968784" y="1303337"/>
                      <a:pt x="912314" y="1303337"/>
                    </a:cubicBezTo>
                    <a:cubicBezTo>
                      <a:pt x="852080" y="1303337"/>
                      <a:pt x="833257" y="1246833"/>
                      <a:pt x="833257" y="1246833"/>
                    </a:cubicBezTo>
                    <a:cubicBezTo>
                      <a:pt x="833257" y="1246833"/>
                      <a:pt x="712788" y="1209163"/>
                      <a:pt x="765493" y="1081087"/>
                    </a:cubicBezTo>
                    <a:close/>
                    <a:moveTo>
                      <a:pt x="1122363" y="1069975"/>
                    </a:moveTo>
                    <a:cubicBezTo>
                      <a:pt x="1156296" y="1081267"/>
                      <a:pt x="1220391" y="1085031"/>
                      <a:pt x="1220391" y="1085031"/>
                    </a:cubicBezTo>
                    <a:cubicBezTo>
                      <a:pt x="1333501" y="1216768"/>
                      <a:pt x="1325960" y="1303338"/>
                      <a:pt x="1325960" y="1303338"/>
                    </a:cubicBezTo>
                    <a:cubicBezTo>
                      <a:pt x="1243013" y="1288283"/>
                      <a:pt x="1126133" y="1164073"/>
                      <a:pt x="1126133" y="1164073"/>
                    </a:cubicBezTo>
                    <a:cubicBezTo>
                      <a:pt x="1126133" y="1118906"/>
                      <a:pt x="1122363" y="1069975"/>
                      <a:pt x="1122363" y="1069975"/>
                    </a:cubicBezTo>
                    <a:close/>
                    <a:moveTo>
                      <a:pt x="696914" y="1069975"/>
                    </a:moveTo>
                    <a:cubicBezTo>
                      <a:pt x="696914" y="1069975"/>
                      <a:pt x="693144" y="1118906"/>
                      <a:pt x="693144" y="1164073"/>
                    </a:cubicBezTo>
                    <a:cubicBezTo>
                      <a:pt x="693144" y="1164073"/>
                      <a:pt x="576264" y="1288283"/>
                      <a:pt x="493317" y="1303338"/>
                    </a:cubicBezTo>
                    <a:cubicBezTo>
                      <a:pt x="493317" y="1303338"/>
                      <a:pt x="485776" y="1216768"/>
                      <a:pt x="598886" y="1085031"/>
                    </a:cubicBezTo>
                    <a:cubicBezTo>
                      <a:pt x="598886" y="1085031"/>
                      <a:pt x="662981" y="1081267"/>
                      <a:pt x="696914" y="1069975"/>
                    </a:cubicBezTo>
                    <a:close/>
                    <a:moveTo>
                      <a:pt x="1164680" y="754062"/>
                    </a:moveTo>
                    <a:cubicBezTo>
                      <a:pt x="1194868" y="757828"/>
                      <a:pt x="1232604" y="772891"/>
                      <a:pt x="1255245" y="825610"/>
                    </a:cubicBezTo>
                    <a:cubicBezTo>
                      <a:pt x="1255245" y="825610"/>
                      <a:pt x="1338264" y="844439"/>
                      <a:pt x="1338264" y="897159"/>
                    </a:cubicBezTo>
                    <a:cubicBezTo>
                      <a:pt x="1338264" y="946113"/>
                      <a:pt x="1255245" y="964941"/>
                      <a:pt x="1255245" y="964941"/>
                    </a:cubicBezTo>
                    <a:cubicBezTo>
                      <a:pt x="1206189" y="1077912"/>
                      <a:pt x="1108076" y="1025192"/>
                      <a:pt x="1108076" y="1025192"/>
                    </a:cubicBezTo>
                    <a:cubicBezTo>
                      <a:pt x="1108076" y="1025192"/>
                      <a:pt x="1157132" y="972473"/>
                      <a:pt x="1157132" y="897159"/>
                    </a:cubicBezTo>
                    <a:cubicBezTo>
                      <a:pt x="1157132" y="821845"/>
                      <a:pt x="1108076" y="765359"/>
                      <a:pt x="1108076" y="765359"/>
                    </a:cubicBezTo>
                    <a:cubicBezTo>
                      <a:pt x="1108076" y="765359"/>
                      <a:pt x="1134491" y="754062"/>
                      <a:pt x="1164680" y="754062"/>
                    </a:cubicBezTo>
                    <a:close/>
                    <a:moveTo>
                      <a:pt x="655945" y="754062"/>
                    </a:moveTo>
                    <a:cubicBezTo>
                      <a:pt x="686262" y="754062"/>
                      <a:pt x="712788" y="765359"/>
                      <a:pt x="712788" y="765359"/>
                    </a:cubicBezTo>
                    <a:cubicBezTo>
                      <a:pt x="712788" y="765359"/>
                      <a:pt x="667314" y="821845"/>
                      <a:pt x="667314" y="897159"/>
                    </a:cubicBezTo>
                    <a:cubicBezTo>
                      <a:pt x="667314" y="972473"/>
                      <a:pt x="712788" y="1025192"/>
                      <a:pt x="712788" y="1025192"/>
                    </a:cubicBezTo>
                    <a:cubicBezTo>
                      <a:pt x="712788" y="1025192"/>
                      <a:pt x="614261" y="1077912"/>
                      <a:pt x="564997" y="964941"/>
                    </a:cubicBezTo>
                    <a:cubicBezTo>
                      <a:pt x="564997" y="964941"/>
                      <a:pt x="477838" y="946113"/>
                      <a:pt x="477838" y="897159"/>
                    </a:cubicBezTo>
                    <a:cubicBezTo>
                      <a:pt x="477838" y="844439"/>
                      <a:pt x="564997" y="825610"/>
                      <a:pt x="564997" y="825610"/>
                    </a:cubicBezTo>
                    <a:cubicBezTo>
                      <a:pt x="587734" y="772891"/>
                      <a:pt x="625629" y="757828"/>
                      <a:pt x="655945" y="754062"/>
                    </a:cubicBezTo>
                    <a:close/>
                    <a:moveTo>
                      <a:pt x="908051" y="715962"/>
                    </a:moveTo>
                    <a:cubicBezTo>
                      <a:pt x="1008001" y="715962"/>
                      <a:pt x="1089026" y="796987"/>
                      <a:pt x="1089026" y="896937"/>
                    </a:cubicBezTo>
                    <a:cubicBezTo>
                      <a:pt x="1089026" y="996887"/>
                      <a:pt x="1008001" y="1077912"/>
                      <a:pt x="908051" y="1077912"/>
                    </a:cubicBezTo>
                    <a:cubicBezTo>
                      <a:pt x="808101" y="1077912"/>
                      <a:pt x="727076" y="996887"/>
                      <a:pt x="727076" y="896937"/>
                    </a:cubicBezTo>
                    <a:cubicBezTo>
                      <a:pt x="727076" y="796987"/>
                      <a:pt x="808101" y="715962"/>
                      <a:pt x="908051" y="715962"/>
                    </a:cubicBezTo>
                    <a:close/>
                    <a:moveTo>
                      <a:pt x="1329427" y="588962"/>
                    </a:moveTo>
                    <a:cubicBezTo>
                      <a:pt x="1352072" y="588962"/>
                      <a:pt x="1442649" y="592720"/>
                      <a:pt x="1480390" y="664129"/>
                    </a:cubicBezTo>
                    <a:cubicBezTo>
                      <a:pt x="1525678" y="746813"/>
                      <a:pt x="1491712" y="773122"/>
                      <a:pt x="1469068" y="765605"/>
                    </a:cubicBezTo>
                    <a:cubicBezTo>
                      <a:pt x="1442649" y="761847"/>
                      <a:pt x="1450197" y="724263"/>
                      <a:pt x="1472842" y="720505"/>
                    </a:cubicBezTo>
                    <a:cubicBezTo>
                      <a:pt x="1472842" y="720505"/>
                      <a:pt x="1438875" y="694196"/>
                      <a:pt x="1435101" y="743055"/>
                    </a:cubicBezTo>
                    <a:cubicBezTo>
                      <a:pt x="1431327" y="795672"/>
                      <a:pt x="1476616" y="791914"/>
                      <a:pt x="1518130" y="761847"/>
                    </a:cubicBezTo>
                    <a:cubicBezTo>
                      <a:pt x="1518130" y="761847"/>
                      <a:pt x="1616256" y="806947"/>
                      <a:pt x="1635126" y="897148"/>
                    </a:cubicBezTo>
                    <a:cubicBezTo>
                      <a:pt x="1616256" y="983590"/>
                      <a:pt x="1518130" y="1032449"/>
                      <a:pt x="1518130" y="1032449"/>
                    </a:cubicBezTo>
                    <a:cubicBezTo>
                      <a:pt x="1476616" y="1002382"/>
                      <a:pt x="1431327" y="998624"/>
                      <a:pt x="1435101" y="1047482"/>
                    </a:cubicBezTo>
                    <a:cubicBezTo>
                      <a:pt x="1438875" y="1100099"/>
                      <a:pt x="1472842" y="1073791"/>
                      <a:pt x="1472842" y="1073791"/>
                    </a:cubicBezTo>
                    <a:cubicBezTo>
                      <a:pt x="1450197" y="1066274"/>
                      <a:pt x="1442649" y="1032449"/>
                      <a:pt x="1469068" y="1024932"/>
                    </a:cubicBezTo>
                    <a:cubicBezTo>
                      <a:pt x="1491712" y="1021174"/>
                      <a:pt x="1525678" y="1043724"/>
                      <a:pt x="1480390" y="1126408"/>
                    </a:cubicBezTo>
                    <a:cubicBezTo>
                      <a:pt x="1435101" y="1212850"/>
                      <a:pt x="1325653" y="1201575"/>
                      <a:pt x="1325653" y="1201575"/>
                    </a:cubicBezTo>
                    <a:cubicBezTo>
                      <a:pt x="1303009" y="1141441"/>
                      <a:pt x="1235076" y="1081307"/>
                      <a:pt x="1235076" y="1081307"/>
                    </a:cubicBezTo>
                    <a:cubicBezTo>
                      <a:pt x="1235076" y="1081307"/>
                      <a:pt x="1280365" y="1054999"/>
                      <a:pt x="1303009" y="1006140"/>
                    </a:cubicBezTo>
                    <a:cubicBezTo>
                      <a:pt x="1303009" y="1006140"/>
                      <a:pt x="1408683" y="949765"/>
                      <a:pt x="1408683" y="897148"/>
                    </a:cubicBezTo>
                    <a:cubicBezTo>
                      <a:pt x="1408683" y="844531"/>
                      <a:pt x="1303009" y="788155"/>
                      <a:pt x="1303009" y="788155"/>
                    </a:cubicBezTo>
                    <a:cubicBezTo>
                      <a:pt x="1280365" y="739297"/>
                      <a:pt x="1235076" y="712988"/>
                      <a:pt x="1235076" y="712988"/>
                    </a:cubicBezTo>
                    <a:cubicBezTo>
                      <a:pt x="1235076" y="712988"/>
                      <a:pt x="1303009" y="652854"/>
                      <a:pt x="1325653" y="592720"/>
                    </a:cubicBezTo>
                    <a:cubicBezTo>
                      <a:pt x="1325653" y="592720"/>
                      <a:pt x="1325653" y="588962"/>
                      <a:pt x="1329427" y="588962"/>
                    </a:cubicBezTo>
                    <a:close/>
                    <a:moveTo>
                      <a:pt x="490312" y="588962"/>
                    </a:moveTo>
                    <a:cubicBezTo>
                      <a:pt x="494092" y="588962"/>
                      <a:pt x="494092" y="592720"/>
                      <a:pt x="494092" y="592720"/>
                    </a:cubicBezTo>
                    <a:cubicBezTo>
                      <a:pt x="516770" y="652854"/>
                      <a:pt x="581026" y="712988"/>
                      <a:pt x="581026" y="712988"/>
                    </a:cubicBezTo>
                    <a:cubicBezTo>
                      <a:pt x="581026" y="712988"/>
                      <a:pt x="539449" y="739297"/>
                      <a:pt x="516770" y="788155"/>
                    </a:cubicBezTo>
                    <a:cubicBezTo>
                      <a:pt x="516770" y="788155"/>
                      <a:pt x="410937" y="844531"/>
                      <a:pt x="410937" y="897148"/>
                    </a:cubicBezTo>
                    <a:cubicBezTo>
                      <a:pt x="410937" y="949765"/>
                      <a:pt x="516770" y="1006140"/>
                      <a:pt x="516770" y="1006140"/>
                    </a:cubicBezTo>
                    <a:cubicBezTo>
                      <a:pt x="539449" y="1054999"/>
                      <a:pt x="581026" y="1081307"/>
                      <a:pt x="581026" y="1081307"/>
                    </a:cubicBezTo>
                    <a:cubicBezTo>
                      <a:pt x="581026" y="1081307"/>
                      <a:pt x="516770" y="1141441"/>
                      <a:pt x="494092" y="1201575"/>
                    </a:cubicBezTo>
                    <a:cubicBezTo>
                      <a:pt x="494092" y="1201575"/>
                      <a:pt x="384478" y="1212850"/>
                      <a:pt x="339121" y="1126408"/>
                    </a:cubicBezTo>
                    <a:cubicBezTo>
                      <a:pt x="289984" y="1043724"/>
                      <a:pt x="327782" y="1021174"/>
                      <a:pt x="350461" y="1024932"/>
                    </a:cubicBezTo>
                    <a:cubicBezTo>
                      <a:pt x="373139" y="1032449"/>
                      <a:pt x="369359" y="1066274"/>
                      <a:pt x="346681" y="1073791"/>
                    </a:cubicBezTo>
                    <a:cubicBezTo>
                      <a:pt x="346681" y="1073791"/>
                      <a:pt x="380699" y="1100099"/>
                      <a:pt x="384478" y="1047482"/>
                    </a:cubicBezTo>
                    <a:cubicBezTo>
                      <a:pt x="388258" y="998624"/>
                      <a:pt x="342901" y="1002382"/>
                      <a:pt x="301324" y="1032449"/>
                    </a:cubicBezTo>
                    <a:cubicBezTo>
                      <a:pt x="301324" y="1032449"/>
                      <a:pt x="203050" y="983590"/>
                      <a:pt x="184151" y="897148"/>
                    </a:cubicBezTo>
                    <a:cubicBezTo>
                      <a:pt x="203050" y="806947"/>
                      <a:pt x="301324" y="761847"/>
                      <a:pt x="301324" y="761847"/>
                    </a:cubicBezTo>
                    <a:cubicBezTo>
                      <a:pt x="342901" y="791914"/>
                      <a:pt x="388258" y="795672"/>
                      <a:pt x="384478" y="743055"/>
                    </a:cubicBezTo>
                    <a:cubicBezTo>
                      <a:pt x="380699" y="694196"/>
                      <a:pt x="346681" y="720505"/>
                      <a:pt x="346681" y="720505"/>
                    </a:cubicBezTo>
                    <a:cubicBezTo>
                      <a:pt x="369359" y="724263"/>
                      <a:pt x="373139" y="761847"/>
                      <a:pt x="350461" y="765605"/>
                    </a:cubicBezTo>
                    <a:cubicBezTo>
                      <a:pt x="327782" y="773122"/>
                      <a:pt x="289984" y="746813"/>
                      <a:pt x="339121" y="664129"/>
                    </a:cubicBezTo>
                    <a:cubicBezTo>
                      <a:pt x="376919" y="592720"/>
                      <a:pt x="467633" y="588962"/>
                      <a:pt x="490312" y="588962"/>
                    </a:cubicBezTo>
                    <a:close/>
                    <a:moveTo>
                      <a:pt x="1325960" y="498475"/>
                    </a:moveTo>
                    <a:cubicBezTo>
                      <a:pt x="1325960" y="498475"/>
                      <a:pt x="1333501" y="585045"/>
                      <a:pt x="1220391" y="716782"/>
                    </a:cubicBezTo>
                    <a:cubicBezTo>
                      <a:pt x="1220391" y="716782"/>
                      <a:pt x="1156296" y="720546"/>
                      <a:pt x="1122363" y="731838"/>
                    </a:cubicBezTo>
                    <a:cubicBezTo>
                      <a:pt x="1122363" y="731838"/>
                      <a:pt x="1126133" y="682907"/>
                      <a:pt x="1126133" y="637740"/>
                    </a:cubicBezTo>
                    <a:cubicBezTo>
                      <a:pt x="1126133" y="637740"/>
                      <a:pt x="1243013" y="513531"/>
                      <a:pt x="1325960" y="498475"/>
                    </a:cubicBezTo>
                    <a:close/>
                    <a:moveTo>
                      <a:pt x="912314" y="498475"/>
                    </a:moveTo>
                    <a:cubicBezTo>
                      <a:pt x="968784" y="498475"/>
                      <a:pt x="991372" y="554979"/>
                      <a:pt x="991372" y="554979"/>
                    </a:cubicBezTo>
                    <a:cubicBezTo>
                      <a:pt x="991372" y="554979"/>
                      <a:pt x="1108076" y="592649"/>
                      <a:pt x="1055371" y="720725"/>
                    </a:cubicBezTo>
                    <a:cubicBezTo>
                      <a:pt x="1055371" y="720725"/>
                      <a:pt x="987607" y="683056"/>
                      <a:pt x="912314" y="683056"/>
                    </a:cubicBezTo>
                    <a:cubicBezTo>
                      <a:pt x="833257" y="683056"/>
                      <a:pt x="765493" y="720725"/>
                      <a:pt x="765493" y="720725"/>
                    </a:cubicBezTo>
                    <a:cubicBezTo>
                      <a:pt x="712788" y="592649"/>
                      <a:pt x="833257" y="554979"/>
                      <a:pt x="833257" y="554979"/>
                    </a:cubicBezTo>
                    <a:cubicBezTo>
                      <a:pt x="833257" y="554979"/>
                      <a:pt x="852080" y="498475"/>
                      <a:pt x="912314" y="498475"/>
                    </a:cubicBezTo>
                    <a:close/>
                    <a:moveTo>
                      <a:pt x="493317" y="498475"/>
                    </a:moveTo>
                    <a:cubicBezTo>
                      <a:pt x="576264" y="513531"/>
                      <a:pt x="693144" y="637740"/>
                      <a:pt x="693144" y="637740"/>
                    </a:cubicBezTo>
                    <a:cubicBezTo>
                      <a:pt x="693144" y="682907"/>
                      <a:pt x="696914" y="731838"/>
                      <a:pt x="696914" y="731838"/>
                    </a:cubicBezTo>
                    <a:cubicBezTo>
                      <a:pt x="662981" y="720546"/>
                      <a:pt x="598886" y="716782"/>
                      <a:pt x="598886" y="716782"/>
                    </a:cubicBezTo>
                    <a:cubicBezTo>
                      <a:pt x="485776" y="585045"/>
                      <a:pt x="493317" y="498475"/>
                      <a:pt x="493317" y="498475"/>
                    </a:cubicBezTo>
                    <a:close/>
                    <a:moveTo>
                      <a:pt x="911522" y="222250"/>
                    </a:moveTo>
                    <a:cubicBezTo>
                      <a:pt x="1005695" y="222250"/>
                      <a:pt x="1050899" y="320230"/>
                      <a:pt x="1050899" y="320230"/>
                    </a:cubicBezTo>
                    <a:cubicBezTo>
                      <a:pt x="1039598" y="331535"/>
                      <a:pt x="1016996" y="361683"/>
                      <a:pt x="1032064" y="391831"/>
                    </a:cubicBezTo>
                    <a:cubicBezTo>
                      <a:pt x="1047132" y="421978"/>
                      <a:pt x="1084801" y="384294"/>
                      <a:pt x="1084801" y="384294"/>
                    </a:cubicBezTo>
                    <a:cubicBezTo>
                      <a:pt x="1084801" y="384294"/>
                      <a:pt x="1039598" y="406905"/>
                      <a:pt x="1039598" y="365452"/>
                    </a:cubicBezTo>
                    <a:cubicBezTo>
                      <a:pt x="1043365" y="323998"/>
                      <a:pt x="1111170" y="312693"/>
                      <a:pt x="1175208" y="369220"/>
                    </a:cubicBezTo>
                    <a:cubicBezTo>
                      <a:pt x="1239246" y="425747"/>
                      <a:pt x="1243013" y="512421"/>
                      <a:pt x="1243013" y="512421"/>
                    </a:cubicBezTo>
                    <a:cubicBezTo>
                      <a:pt x="1201577" y="542569"/>
                      <a:pt x="1122471" y="625475"/>
                      <a:pt x="1122471" y="625475"/>
                    </a:cubicBezTo>
                    <a:cubicBezTo>
                      <a:pt x="1122471" y="625475"/>
                      <a:pt x="1107403" y="553874"/>
                      <a:pt x="1024530" y="523727"/>
                    </a:cubicBezTo>
                    <a:cubicBezTo>
                      <a:pt x="1024530" y="523727"/>
                      <a:pt x="975560" y="433284"/>
                      <a:pt x="911522" y="433284"/>
                    </a:cubicBezTo>
                    <a:cubicBezTo>
                      <a:pt x="843717" y="433284"/>
                      <a:pt x="794746" y="523727"/>
                      <a:pt x="794746" y="523727"/>
                    </a:cubicBezTo>
                    <a:cubicBezTo>
                      <a:pt x="715641" y="553874"/>
                      <a:pt x="696806" y="625475"/>
                      <a:pt x="696806" y="625475"/>
                    </a:cubicBezTo>
                    <a:cubicBezTo>
                      <a:pt x="696806" y="625475"/>
                      <a:pt x="617700" y="542569"/>
                      <a:pt x="576263" y="512421"/>
                    </a:cubicBezTo>
                    <a:cubicBezTo>
                      <a:pt x="576263" y="512421"/>
                      <a:pt x="580030" y="425747"/>
                      <a:pt x="644068" y="369220"/>
                    </a:cubicBezTo>
                    <a:cubicBezTo>
                      <a:pt x="708107" y="312693"/>
                      <a:pt x="775912" y="323998"/>
                      <a:pt x="779679" y="365452"/>
                    </a:cubicBezTo>
                    <a:cubicBezTo>
                      <a:pt x="779679" y="406905"/>
                      <a:pt x="734475" y="384294"/>
                      <a:pt x="734475" y="384294"/>
                    </a:cubicBezTo>
                    <a:cubicBezTo>
                      <a:pt x="734475" y="384294"/>
                      <a:pt x="772145" y="421978"/>
                      <a:pt x="787213" y="391831"/>
                    </a:cubicBezTo>
                    <a:cubicBezTo>
                      <a:pt x="802280" y="361683"/>
                      <a:pt x="779679" y="331535"/>
                      <a:pt x="768378" y="320230"/>
                    </a:cubicBezTo>
                    <a:cubicBezTo>
                      <a:pt x="768378" y="320230"/>
                      <a:pt x="813581" y="222250"/>
                      <a:pt x="911522" y="222250"/>
                    </a:cubicBezTo>
                    <a:close/>
                    <a:moveTo>
                      <a:pt x="907753" y="185737"/>
                    </a:moveTo>
                    <a:cubicBezTo>
                      <a:pt x="809738" y="204557"/>
                      <a:pt x="741881" y="294895"/>
                      <a:pt x="741881" y="294895"/>
                    </a:cubicBezTo>
                    <a:cubicBezTo>
                      <a:pt x="568468" y="328771"/>
                      <a:pt x="523231" y="490625"/>
                      <a:pt x="523231" y="490625"/>
                    </a:cubicBezTo>
                    <a:cubicBezTo>
                      <a:pt x="485532" y="483097"/>
                      <a:pt x="474223" y="498153"/>
                      <a:pt x="474223" y="498153"/>
                    </a:cubicBezTo>
                    <a:cubicBezTo>
                      <a:pt x="474223" y="498153"/>
                      <a:pt x="474223" y="505681"/>
                      <a:pt x="470453" y="539558"/>
                    </a:cubicBezTo>
                    <a:cubicBezTo>
                      <a:pt x="470453" y="539558"/>
                      <a:pt x="312120" y="558378"/>
                      <a:pt x="259342" y="742816"/>
                    </a:cubicBezTo>
                    <a:cubicBezTo>
                      <a:pt x="259342" y="742816"/>
                      <a:pt x="176406" y="787985"/>
                      <a:pt x="134938" y="900906"/>
                    </a:cubicBezTo>
                    <a:cubicBezTo>
                      <a:pt x="176406" y="1013828"/>
                      <a:pt x="259342" y="1058996"/>
                      <a:pt x="259342" y="1058996"/>
                    </a:cubicBezTo>
                    <a:cubicBezTo>
                      <a:pt x="312120" y="1243434"/>
                      <a:pt x="470453" y="1262255"/>
                      <a:pt x="470453" y="1262255"/>
                    </a:cubicBezTo>
                    <a:cubicBezTo>
                      <a:pt x="474223" y="1296131"/>
                      <a:pt x="474223" y="1303659"/>
                      <a:pt x="474223" y="1303659"/>
                    </a:cubicBezTo>
                    <a:cubicBezTo>
                      <a:pt x="474223" y="1303659"/>
                      <a:pt x="485532" y="1318715"/>
                      <a:pt x="523231" y="1311187"/>
                    </a:cubicBezTo>
                    <a:cubicBezTo>
                      <a:pt x="523231" y="1311187"/>
                      <a:pt x="568468" y="1473041"/>
                      <a:pt x="741881" y="1510682"/>
                    </a:cubicBezTo>
                    <a:cubicBezTo>
                      <a:pt x="741881" y="1510682"/>
                      <a:pt x="809738" y="1597255"/>
                      <a:pt x="907753" y="1616075"/>
                    </a:cubicBezTo>
                    <a:cubicBezTo>
                      <a:pt x="1009539" y="1597255"/>
                      <a:pt x="1077396" y="1510682"/>
                      <a:pt x="1077396" y="1510682"/>
                    </a:cubicBezTo>
                    <a:cubicBezTo>
                      <a:pt x="1250808" y="1473041"/>
                      <a:pt x="1296046" y="1311187"/>
                      <a:pt x="1296046" y="1311187"/>
                    </a:cubicBezTo>
                    <a:cubicBezTo>
                      <a:pt x="1333744" y="1318715"/>
                      <a:pt x="1345053" y="1303659"/>
                      <a:pt x="1345053" y="1303659"/>
                    </a:cubicBezTo>
                    <a:cubicBezTo>
                      <a:pt x="1345053" y="1303659"/>
                      <a:pt x="1345053" y="1296131"/>
                      <a:pt x="1348823" y="1262255"/>
                    </a:cubicBezTo>
                    <a:cubicBezTo>
                      <a:pt x="1348823" y="1262255"/>
                      <a:pt x="1503386" y="1243434"/>
                      <a:pt x="1559934" y="1058996"/>
                    </a:cubicBezTo>
                    <a:cubicBezTo>
                      <a:pt x="1559934" y="1058996"/>
                      <a:pt x="1642870" y="1013828"/>
                      <a:pt x="1684338" y="900906"/>
                    </a:cubicBezTo>
                    <a:cubicBezTo>
                      <a:pt x="1642870" y="787985"/>
                      <a:pt x="1559934" y="742816"/>
                      <a:pt x="1559934" y="742816"/>
                    </a:cubicBezTo>
                    <a:cubicBezTo>
                      <a:pt x="1503386" y="558378"/>
                      <a:pt x="1348823" y="539558"/>
                      <a:pt x="1348823" y="539558"/>
                    </a:cubicBezTo>
                    <a:cubicBezTo>
                      <a:pt x="1345053" y="505681"/>
                      <a:pt x="1345053" y="498153"/>
                      <a:pt x="1345053" y="498153"/>
                    </a:cubicBezTo>
                    <a:cubicBezTo>
                      <a:pt x="1345053" y="498153"/>
                      <a:pt x="1333744" y="483097"/>
                      <a:pt x="1296046" y="490625"/>
                    </a:cubicBezTo>
                    <a:cubicBezTo>
                      <a:pt x="1296046" y="490625"/>
                      <a:pt x="1250808" y="328771"/>
                      <a:pt x="1077396" y="294895"/>
                    </a:cubicBezTo>
                    <a:cubicBezTo>
                      <a:pt x="1077396" y="294895"/>
                      <a:pt x="1009539" y="204557"/>
                      <a:pt x="907753" y="185737"/>
                    </a:cubicBezTo>
                    <a:close/>
                    <a:moveTo>
                      <a:pt x="907754" y="0"/>
                    </a:moveTo>
                    <a:cubicBezTo>
                      <a:pt x="941654" y="33914"/>
                      <a:pt x="1024519" y="97974"/>
                      <a:pt x="1073485" y="120584"/>
                    </a:cubicBezTo>
                    <a:cubicBezTo>
                      <a:pt x="1122451" y="146962"/>
                      <a:pt x="1242983" y="207253"/>
                      <a:pt x="1303249" y="290155"/>
                    </a:cubicBezTo>
                    <a:cubicBezTo>
                      <a:pt x="1367281" y="373056"/>
                      <a:pt x="1352215" y="478567"/>
                      <a:pt x="1352215" y="478567"/>
                    </a:cubicBezTo>
                    <a:cubicBezTo>
                      <a:pt x="1352215" y="478567"/>
                      <a:pt x="1551845" y="489872"/>
                      <a:pt x="1646011" y="636833"/>
                    </a:cubicBezTo>
                    <a:cubicBezTo>
                      <a:pt x="1743943" y="780026"/>
                      <a:pt x="1762776" y="855391"/>
                      <a:pt x="1819275" y="900610"/>
                    </a:cubicBezTo>
                    <a:cubicBezTo>
                      <a:pt x="1762776" y="945829"/>
                      <a:pt x="1743943" y="1021194"/>
                      <a:pt x="1646011" y="1164387"/>
                    </a:cubicBezTo>
                    <a:cubicBezTo>
                      <a:pt x="1551845" y="1311348"/>
                      <a:pt x="1352215" y="1322653"/>
                      <a:pt x="1352215" y="1322653"/>
                    </a:cubicBezTo>
                    <a:cubicBezTo>
                      <a:pt x="1352215" y="1322653"/>
                      <a:pt x="1367281" y="1428164"/>
                      <a:pt x="1303249" y="1511065"/>
                    </a:cubicBezTo>
                    <a:cubicBezTo>
                      <a:pt x="1242983" y="1597735"/>
                      <a:pt x="1122451" y="1654259"/>
                      <a:pt x="1073485" y="1680636"/>
                    </a:cubicBezTo>
                    <a:cubicBezTo>
                      <a:pt x="1024519" y="1703246"/>
                      <a:pt x="941654" y="1767306"/>
                      <a:pt x="907754" y="1804988"/>
                    </a:cubicBezTo>
                    <a:cubicBezTo>
                      <a:pt x="877621" y="1767306"/>
                      <a:pt x="794756" y="1703246"/>
                      <a:pt x="745790" y="1680636"/>
                    </a:cubicBezTo>
                    <a:cubicBezTo>
                      <a:pt x="696824" y="1654259"/>
                      <a:pt x="576292" y="1597735"/>
                      <a:pt x="512260" y="1511065"/>
                    </a:cubicBezTo>
                    <a:cubicBezTo>
                      <a:pt x="451994" y="1428164"/>
                      <a:pt x="467060" y="1322653"/>
                      <a:pt x="467060" y="1322653"/>
                    </a:cubicBezTo>
                    <a:cubicBezTo>
                      <a:pt x="467060" y="1322653"/>
                      <a:pt x="267430" y="1311348"/>
                      <a:pt x="169498" y="1164387"/>
                    </a:cubicBezTo>
                    <a:cubicBezTo>
                      <a:pt x="75332" y="1021194"/>
                      <a:pt x="56499" y="945829"/>
                      <a:pt x="0" y="900610"/>
                    </a:cubicBezTo>
                    <a:cubicBezTo>
                      <a:pt x="56499" y="855391"/>
                      <a:pt x="75332" y="780026"/>
                      <a:pt x="169498" y="636833"/>
                    </a:cubicBezTo>
                    <a:cubicBezTo>
                      <a:pt x="267430" y="489872"/>
                      <a:pt x="467060" y="478567"/>
                      <a:pt x="467060" y="478567"/>
                    </a:cubicBezTo>
                    <a:cubicBezTo>
                      <a:pt x="467060" y="478567"/>
                      <a:pt x="451994" y="373056"/>
                      <a:pt x="512260" y="290155"/>
                    </a:cubicBezTo>
                    <a:cubicBezTo>
                      <a:pt x="576292" y="207253"/>
                      <a:pt x="696824" y="146962"/>
                      <a:pt x="745790" y="120584"/>
                    </a:cubicBezTo>
                    <a:cubicBezTo>
                      <a:pt x="794756" y="97974"/>
                      <a:pt x="877621" y="33914"/>
                      <a:pt x="907754" y="0"/>
                    </a:cubicBezTo>
                    <a:close/>
                  </a:path>
                </a:pathLst>
              </a:custGeom>
              <a:noFill/>
              <a:ln>
                <a:solidFill>
                  <a:srgbClr val="E22A30"/>
                </a:solidFill>
              </a:ln>
            </p:spPr>
            <p:txBody>
              <a:bodyPr vert="horz" wrap="square" lIns="91407" tIns="45703" rIns="91407" bIns="45703" numCol="1" anchor="t" anchorCtr="0" compatLnSpc="1">
                <a:noAutofit/>
              </a:bodyPr>
              <a:lstStyle/>
              <a:p>
                <a:pPr defTabSz="914126">
                  <a:defRPr/>
                </a:pPr>
                <a:endParaRPr lang="zh-CN" altLang="en-US" dirty="0">
                  <a:solidFill>
                    <a:prstClr val="black"/>
                  </a:solidFill>
                  <a:latin typeface="Calibri"/>
                  <a:ea typeface="腾祥铁山楷书简"/>
                </a:endParaRP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0688FE08-C61F-4B57-989F-D3598130CB0E}"/>
                </a:ext>
              </a:extLst>
            </p:cNvPr>
            <p:cNvSpPr/>
            <p:nvPr/>
          </p:nvSpPr>
          <p:spPr>
            <a:xfrm>
              <a:off x="5024980" y="1078493"/>
              <a:ext cx="220519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217"/>
              <a:r>
                <a:rPr lang="en-US" altLang="en-US" sz="3199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Việc</a:t>
              </a:r>
              <a:r>
                <a:rPr lang="en-US" altLang="en-US" sz="3199" b="1" dirty="0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con </a:t>
              </a:r>
              <a:r>
                <a:rPr lang="en-US" altLang="en-US" sz="3199" b="1" dirty="0" err="1">
                  <a:solidFill>
                    <a:srgbClr val="FF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con</a:t>
              </a:r>
              <a:endParaRPr lang="en-US" altLang="en-US" sz="3199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377B21E1-F16A-40FF-8146-0C5155216EBA}"/>
              </a:ext>
            </a:extLst>
          </p:cNvPr>
          <p:cNvSpPr/>
          <p:nvPr/>
        </p:nvSpPr>
        <p:spPr>
          <a:xfrm>
            <a:off x="4610791" y="3500667"/>
            <a:ext cx="6848669" cy="58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Chân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dung ng</a:t>
            </a:r>
            <a:r>
              <a:rPr lang="vi-VN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ư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ời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chí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sĩ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endParaRPr lang="en-US" altLang="en-US" sz="3199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B268217-A816-4AFA-ADEE-8D340676CA3E}"/>
              </a:ext>
            </a:extLst>
          </p:cNvPr>
          <p:cNvSpPr/>
          <p:nvPr/>
        </p:nvSpPr>
        <p:spPr>
          <a:xfrm>
            <a:off x="4610791" y="4788993"/>
            <a:ext cx="6848669" cy="58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09" indent="-457109" algn="just" defTabSz="914217">
              <a:buFont typeface="Wingdings" panose="05000000000000000000" pitchFamily="2" charset="2"/>
              <a:buChar char="ü"/>
            </a:pP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199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199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altLang="en-US" sz="3199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E9EEB9A-9B69-4632-A033-0E9461CA4A28}"/>
              </a:ext>
            </a:extLst>
          </p:cNvPr>
          <p:cNvSpPr/>
          <p:nvPr/>
        </p:nvSpPr>
        <p:spPr>
          <a:xfrm>
            <a:off x="4590014" y="5619979"/>
            <a:ext cx="7257412" cy="1076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217"/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 T</a:t>
            </a:r>
            <a:r>
              <a:rPr lang="vi-VN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ư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thế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bản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lĩnh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ng</a:t>
            </a:r>
            <a:r>
              <a:rPr lang="vi-VN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ư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ời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anh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hùng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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Tinh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thần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lạc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quan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cách</a:t>
            </a:r>
            <a:r>
              <a:rPr lang="en-US" altLang="en-US" sz="3199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altLang="en-US" sz="3199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mạng</a:t>
            </a:r>
            <a:endParaRPr lang="en-US" altLang="en-US" sz="3199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3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32">
            <a:extLst>
              <a:ext uri="{FF2B5EF4-FFF2-40B4-BE49-F238E27FC236}">
                <a16:creationId xmlns:a16="http://schemas.microsoft.com/office/drawing/2014/main" xmlns="" id="{28E9557B-09A2-481A-B4F0-99BC4351D73D}"/>
              </a:ext>
            </a:extLst>
          </p:cNvPr>
          <p:cNvGrpSpPr>
            <a:grpSpLocks/>
          </p:cNvGrpSpPr>
          <p:nvPr/>
        </p:nvGrpSpPr>
        <p:grpSpPr bwMode="auto">
          <a:xfrm>
            <a:off x="201646" y="2649678"/>
            <a:ext cx="11810219" cy="3468478"/>
            <a:chOff x="0" y="505918"/>
            <a:chExt cx="11815208" cy="3470080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xmlns="" id="{8C13697E-5443-4371-8539-A887FDB9C80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883165"/>
              <a:ext cx="3174582" cy="2431230"/>
              <a:chOff x="0" y="0"/>
              <a:chExt cx="6829621" cy="5230414"/>
            </a:xfrm>
          </p:grpSpPr>
          <p:pic>
            <p:nvPicPr>
              <p:cNvPr id="36" name="图片 19">
                <a:extLst>
                  <a:ext uri="{FF2B5EF4-FFF2-40B4-BE49-F238E27FC236}">
                    <a16:creationId xmlns:a16="http://schemas.microsoft.com/office/drawing/2014/main" xmlns="" id="{41A4D26F-17A5-4CE9-A6CA-5940268BA4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r="46722" b="35516"/>
              <a:stretch>
                <a:fillRect/>
              </a:stretch>
            </p:blipFill>
            <p:spPr bwMode="auto">
              <a:xfrm rot="3973013" flipH="1">
                <a:off x="4248829" y="1541996"/>
                <a:ext cx="2775454" cy="23861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" name="图片 20">
                <a:extLst>
                  <a:ext uri="{FF2B5EF4-FFF2-40B4-BE49-F238E27FC236}">
                    <a16:creationId xmlns:a16="http://schemas.microsoft.com/office/drawing/2014/main" xmlns="" id="{32A176E9-1DCD-4643-A121-D03E7E4B6D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r="46722" b="35516"/>
              <a:stretch>
                <a:fillRect/>
              </a:stretch>
            </p:blipFill>
            <p:spPr bwMode="auto">
              <a:xfrm rot="-635907">
                <a:off x="0" y="85535"/>
                <a:ext cx="3285494" cy="28246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图片 21">
                <a:extLst>
                  <a:ext uri="{FF2B5EF4-FFF2-40B4-BE49-F238E27FC236}">
                    <a16:creationId xmlns:a16="http://schemas.microsoft.com/office/drawing/2014/main" xmlns="" id="{C9A4B9BD-F546-4E9E-83F4-4B229B880F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-2" r="-568"/>
              <a:stretch>
                <a:fillRect/>
              </a:stretch>
            </p:blipFill>
            <p:spPr bwMode="auto">
              <a:xfrm rot="-5400000">
                <a:off x="227432" y="768068"/>
                <a:ext cx="5230414" cy="3694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6" name="组合 15">
              <a:extLst>
                <a:ext uri="{FF2B5EF4-FFF2-40B4-BE49-F238E27FC236}">
                  <a16:creationId xmlns:a16="http://schemas.microsoft.com/office/drawing/2014/main" xmlns="" id="{1CEBEE19-BF76-4366-B570-222C9F586B3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226633">
              <a:off x="9263484" y="1119115"/>
              <a:ext cx="2672218" cy="2431230"/>
              <a:chOff x="-950496" y="-4224865"/>
              <a:chExt cx="5748866" cy="5230414"/>
            </a:xfrm>
          </p:grpSpPr>
          <p:pic>
            <p:nvPicPr>
              <p:cNvPr id="34" name="图片 13">
                <a:extLst>
                  <a:ext uri="{FF2B5EF4-FFF2-40B4-BE49-F238E27FC236}">
                    <a16:creationId xmlns:a16="http://schemas.microsoft.com/office/drawing/2014/main" xmlns="" id="{31B8C628-3EF2-47D1-83F1-A28EBF991D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r="46722" b="35516"/>
              <a:stretch>
                <a:fillRect/>
              </a:stretch>
            </p:blipFill>
            <p:spPr bwMode="auto">
              <a:xfrm rot="20964093">
                <a:off x="-950496" y="-3744836"/>
                <a:ext cx="3285492" cy="2824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" name="图片 14">
                <a:extLst>
                  <a:ext uri="{FF2B5EF4-FFF2-40B4-BE49-F238E27FC236}">
                    <a16:creationId xmlns:a16="http://schemas.microsoft.com/office/drawing/2014/main" xmlns="" id="{0017355D-4F5E-4B4A-A2EE-207D2189C0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-2" r="-568"/>
              <a:stretch>
                <a:fillRect/>
              </a:stretch>
            </p:blipFill>
            <p:spPr bwMode="auto">
              <a:xfrm rot="16200000">
                <a:off x="336023" y="-3456799"/>
                <a:ext cx="5230414" cy="3694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7" name="组合 8">
              <a:extLst>
                <a:ext uri="{FF2B5EF4-FFF2-40B4-BE49-F238E27FC236}">
                  <a16:creationId xmlns:a16="http://schemas.microsoft.com/office/drawing/2014/main" xmlns="" id="{21E7E1E6-9BFE-43A3-A354-5A28B1E5C8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8946" y="505918"/>
              <a:ext cx="9659068" cy="3272709"/>
              <a:chOff x="402" y="-938046"/>
              <a:chExt cx="11257093" cy="3814156"/>
            </a:xfrm>
          </p:grpSpPr>
          <p:sp>
            <p:nvSpPr>
              <p:cNvPr id="32" name="任意多边形 9">
                <a:extLst>
                  <a:ext uri="{FF2B5EF4-FFF2-40B4-BE49-F238E27FC236}">
                    <a16:creationId xmlns:a16="http://schemas.microsoft.com/office/drawing/2014/main" xmlns="" id="{2787447C-8306-4ABA-99A1-381926037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2" y="-938046"/>
                <a:ext cx="11257093" cy="3814156"/>
              </a:xfrm>
              <a:custGeom>
                <a:avLst/>
                <a:gdLst>
                  <a:gd name="T0" fmla="*/ 409521 w 8817618"/>
                  <a:gd name="T1" fmla="*/ 0 h 2876550"/>
                  <a:gd name="T2" fmla="*/ 8406937 w 8817618"/>
                  <a:gd name="T3" fmla="*/ 0 h 2876550"/>
                  <a:gd name="T4" fmla="*/ 8439119 w 8817618"/>
                  <a:gd name="T5" fmla="*/ 159362 h 2876550"/>
                  <a:gd name="T6" fmla="*/ 8816458 w 8817618"/>
                  <a:gd name="T7" fmla="*/ 409412 h 2876550"/>
                  <a:gd name="T8" fmla="*/ 8816458 w 8817618"/>
                  <a:gd name="T9" fmla="*/ 2426798 h 2876550"/>
                  <a:gd name="T10" fmla="*/ 8406937 w 8817618"/>
                  <a:gd name="T11" fmla="*/ 2836211 h 2876550"/>
                  <a:gd name="T12" fmla="*/ 8414852 w 8817618"/>
                  <a:gd name="T13" fmla="*/ 2875407 h 2876550"/>
                  <a:gd name="T14" fmla="*/ 401605 w 8817618"/>
                  <a:gd name="T15" fmla="*/ 2875407 h 2876550"/>
                  <a:gd name="T16" fmla="*/ 409520 w 8817618"/>
                  <a:gd name="T17" fmla="*/ 2836211 h 2876550"/>
                  <a:gd name="T18" fmla="*/ 82532 w 8817618"/>
                  <a:gd name="T19" fmla="*/ 2435116 h 2876550"/>
                  <a:gd name="T20" fmla="*/ 0 w 8817618"/>
                  <a:gd name="T21" fmla="*/ 2426798 h 2876550"/>
                  <a:gd name="T22" fmla="*/ 0 w 8817618"/>
                  <a:gd name="T23" fmla="*/ 409412 h 2876550"/>
                  <a:gd name="T24" fmla="*/ 409521 w 8817618"/>
                  <a:gd name="T25" fmla="*/ 0 h 28765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817618" h="2876550">
                    <a:moveTo>
                      <a:pt x="409575" y="0"/>
                    </a:moveTo>
                    <a:lnTo>
                      <a:pt x="8408043" y="0"/>
                    </a:lnTo>
                    <a:lnTo>
                      <a:pt x="8440229" y="159425"/>
                    </a:lnTo>
                    <a:cubicBezTo>
                      <a:pt x="8502407" y="306428"/>
                      <a:pt x="8647967" y="409575"/>
                      <a:pt x="8817618" y="409575"/>
                    </a:cubicBezTo>
                    <a:lnTo>
                      <a:pt x="8817618" y="2427763"/>
                    </a:lnTo>
                    <a:cubicBezTo>
                      <a:pt x="8591416" y="2427763"/>
                      <a:pt x="8408043" y="2611136"/>
                      <a:pt x="8408043" y="2837338"/>
                    </a:cubicBezTo>
                    <a:lnTo>
                      <a:pt x="8415959" y="2876550"/>
                    </a:lnTo>
                    <a:lnTo>
                      <a:pt x="401658" y="2876550"/>
                    </a:lnTo>
                    <a:lnTo>
                      <a:pt x="409574" y="2837338"/>
                    </a:lnTo>
                    <a:cubicBezTo>
                      <a:pt x="409574" y="2639411"/>
                      <a:pt x="269180" y="2474276"/>
                      <a:pt x="82543" y="2436084"/>
                    </a:cubicBezTo>
                    <a:lnTo>
                      <a:pt x="0" y="2427763"/>
                    </a:lnTo>
                    <a:lnTo>
                      <a:pt x="0" y="409575"/>
                    </a:lnTo>
                    <a:cubicBezTo>
                      <a:pt x="226202" y="409575"/>
                      <a:pt x="409575" y="226202"/>
                      <a:pt x="409575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outerShdw algn="ctr" rotWithShape="0">
                  <a:schemeClr val="tx1">
                    <a:alpha val="39000"/>
                  </a:schemeClr>
                </a:outerShdw>
              </a:effectLst>
            </p:spPr>
            <p:txBody>
              <a:bodyPr/>
              <a:lstStyle/>
              <a:p>
                <a:pPr defTabSz="914217">
                  <a:defRPr/>
                </a:pPr>
                <a:endParaRPr lang="zh-CN" altLang="en-US" dirty="0">
                  <a:solidFill>
                    <a:srgbClr val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任意多边形 10">
                <a:extLst>
                  <a:ext uri="{FF2B5EF4-FFF2-40B4-BE49-F238E27FC236}">
                    <a16:creationId xmlns:a16="http://schemas.microsoft.com/office/drawing/2014/main" xmlns="" id="{A5AC5BEB-5DE3-4FE5-8C8A-092241847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375" y="-701553"/>
                <a:ext cx="10882694" cy="3422236"/>
              </a:xfrm>
              <a:custGeom>
                <a:avLst/>
                <a:gdLst>
                  <a:gd name="T0" fmla="*/ 380109 w 8817618"/>
                  <a:gd name="T1" fmla="*/ 0 h 2876550"/>
                  <a:gd name="T2" fmla="*/ 7803137 w 8817618"/>
                  <a:gd name="T3" fmla="*/ 0 h 2876550"/>
                  <a:gd name="T4" fmla="*/ 7833009 w 8817618"/>
                  <a:gd name="T5" fmla="*/ 126717 h 2876550"/>
                  <a:gd name="T6" fmla="*/ 8183249 w 8817618"/>
                  <a:gd name="T7" fmla="*/ 325546 h 2876550"/>
                  <a:gd name="T8" fmla="*/ 8183249 w 8817618"/>
                  <a:gd name="T9" fmla="*/ 1929681 h 2876550"/>
                  <a:gd name="T10" fmla="*/ 7803137 w 8817618"/>
                  <a:gd name="T11" fmla="*/ 2255226 h 2876550"/>
                  <a:gd name="T12" fmla="*/ 7810485 w 8817618"/>
                  <a:gd name="T13" fmla="*/ 2286394 h 2876550"/>
                  <a:gd name="T14" fmla="*/ 372761 w 8817618"/>
                  <a:gd name="T15" fmla="*/ 2286394 h 2876550"/>
                  <a:gd name="T16" fmla="*/ 380108 w 8817618"/>
                  <a:gd name="T17" fmla="*/ 2255226 h 2876550"/>
                  <a:gd name="T18" fmla="*/ 76604 w 8817618"/>
                  <a:gd name="T19" fmla="*/ 1936295 h 2876550"/>
                  <a:gd name="T20" fmla="*/ 0 w 8817618"/>
                  <a:gd name="T21" fmla="*/ 1929681 h 2876550"/>
                  <a:gd name="T22" fmla="*/ 0 w 8817618"/>
                  <a:gd name="T23" fmla="*/ 325546 h 2876550"/>
                  <a:gd name="T24" fmla="*/ 380109 w 8817618"/>
                  <a:gd name="T25" fmla="*/ 0 h 287655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817618"/>
                  <a:gd name="T40" fmla="*/ 0 h 2876550"/>
                  <a:gd name="T41" fmla="*/ 8817618 w 8817618"/>
                  <a:gd name="T42" fmla="*/ 2876550 h 287655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817618" h="2876550">
                    <a:moveTo>
                      <a:pt x="409575" y="0"/>
                    </a:moveTo>
                    <a:lnTo>
                      <a:pt x="8408043" y="0"/>
                    </a:lnTo>
                    <a:lnTo>
                      <a:pt x="8440229" y="159425"/>
                    </a:lnTo>
                    <a:cubicBezTo>
                      <a:pt x="8502407" y="306428"/>
                      <a:pt x="8647967" y="409575"/>
                      <a:pt x="8817618" y="409575"/>
                    </a:cubicBezTo>
                    <a:lnTo>
                      <a:pt x="8817618" y="2427763"/>
                    </a:lnTo>
                    <a:cubicBezTo>
                      <a:pt x="8591416" y="2427763"/>
                      <a:pt x="8408043" y="2611136"/>
                      <a:pt x="8408043" y="2837338"/>
                    </a:cubicBezTo>
                    <a:lnTo>
                      <a:pt x="8415959" y="2876550"/>
                    </a:lnTo>
                    <a:lnTo>
                      <a:pt x="401658" y="2876550"/>
                    </a:lnTo>
                    <a:lnTo>
                      <a:pt x="409574" y="2837338"/>
                    </a:lnTo>
                    <a:cubicBezTo>
                      <a:pt x="409574" y="2639411"/>
                      <a:pt x="269180" y="2474276"/>
                      <a:pt x="82543" y="2436084"/>
                    </a:cubicBezTo>
                    <a:lnTo>
                      <a:pt x="0" y="2427763"/>
                    </a:lnTo>
                    <a:lnTo>
                      <a:pt x="0" y="409575"/>
                    </a:lnTo>
                    <a:cubicBezTo>
                      <a:pt x="226202" y="409575"/>
                      <a:pt x="409575" y="226202"/>
                      <a:pt x="409575" y="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defTabSz="914217"/>
                <a:endParaRPr lang="zh-CN" altLang="en-US" dirty="0">
                  <a:solidFill>
                    <a:srgbClr val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28" name="组合 26">
              <a:extLst>
                <a:ext uri="{FF2B5EF4-FFF2-40B4-BE49-F238E27FC236}">
                  <a16:creationId xmlns:a16="http://schemas.microsoft.com/office/drawing/2014/main" xmlns="" id="{C5AFEC25-5CCC-45B5-988C-DBC0E2BC78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226633">
              <a:off x="202986" y="1833395"/>
              <a:ext cx="2213932" cy="2071273"/>
              <a:chOff x="-15318" y="313010"/>
              <a:chExt cx="5590663" cy="5230414"/>
            </a:xfrm>
          </p:grpSpPr>
          <p:pic>
            <p:nvPicPr>
              <p:cNvPr id="30" name="图片 27">
                <a:extLst>
                  <a:ext uri="{FF2B5EF4-FFF2-40B4-BE49-F238E27FC236}">
                    <a16:creationId xmlns:a16="http://schemas.microsoft.com/office/drawing/2014/main" xmlns="" id="{C522413B-B5CE-4B3F-BF3C-A326792114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r="46722" b="35516"/>
              <a:stretch>
                <a:fillRect/>
              </a:stretch>
            </p:blipFill>
            <p:spPr bwMode="auto">
              <a:xfrm rot="20964093">
                <a:off x="-15318" y="1428967"/>
                <a:ext cx="3285493" cy="28246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图片 28">
                <a:extLst>
                  <a:ext uri="{FF2B5EF4-FFF2-40B4-BE49-F238E27FC236}">
                    <a16:creationId xmlns:a16="http://schemas.microsoft.com/office/drawing/2014/main" xmlns="" id="{88EE45E1-EBBD-4F56-9C11-1C6FD25983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-2" r="-568"/>
              <a:stretch>
                <a:fillRect/>
              </a:stretch>
            </p:blipFill>
            <p:spPr bwMode="auto">
              <a:xfrm rot="16200000">
                <a:off x="1112998" y="1081077"/>
                <a:ext cx="5230414" cy="36942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9" name="图片 29">
              <a:extLst>
                <a:ext uri="{FF2B5EF4-FFF2-40B4-BE49-F238E27FC236}">
                  <a16:creationId xmlns:a16="http://schemas.microsoft.com/office/drawing/2014/main" xmlns="" id="{E0E2550A-BA25-4E7F-8429-EBA40C2570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b="-464"/>
            <a:stretch>
              <a:fillRect/>
            </a:stretch>
          </p:blipFill>
          <p:spPr bwMode="auto">
            <a:xfrm flipH="1">
              <a:off x="791101" y="3204710"/>
              <a:ext cx="940006" cy="758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9" name="组合 2">
            <a:extLst>
              <a:ext uri="{FF2B5EF4-FFF2-40B4-BE49-F238E27FC236}">
                <a16:creationId xmlns:a16="http://schemas.microsoft.com/office/drawing/2014/main" xmlns="" id="{C09D00D8-3540-44F6-B566-FD206E7CD1F3}"/>
              </a:ext>
            </a:extLst>
          </p:cNvPr>
          <p:cNvGrpSpPr>
            <a:grpSpLocks/>
          </p:cNvGrpSpPr>
          <p:nvPr/>
        </p:nvGrpSpPr>
        <p:grpSpPr bwMode="auto">
          <a:xfrm>
            <a:off x="4046145" y="507779"/>
            <a:ext cx="3904122" cy="1444230"/>
            <a:chOff x="1118245" y="10376"/>
            <a:chExt cx="3904973" cy="1444385"/>
          </a:xfrm>
        </p:grpSpPr>
        <p:pic>
          <p:nvPicPr>
            <p:cNvPr id="40" name="Group 8">
              <a:extLst>
                <a:ext uri="{FF2B5EF4-FFF2-40B4-BE49-F238E27FC236}">
                  <a16:creationId xmlns:a16="http://schemas.microsoft.com/office/drawing/2014/main" xmlns="" id="{7B2BE3DC-AB13-4A12-BBFB-D284090D79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/>
            <a:srcRect l="17746" r="20413"/>
            <a:stretch/>
          </p:blipFill>
          <p:spPr bwMode="auto">
            <a:xfrm>
              <a:off x="1118245" y="10376"/>
              <a:ext cx="3904973" cy="1444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文本框 5">
              <a:extLst>
                <a:ext uri="{FF2B5EF4-FFF2-40B4-BE49-F238E27FC236}">
                  <a16:creationId xmlns:a16="http://schemas.microsoft.com/office/drawing/2014/main" xmlns="" id="{3DFD2BBA-2FD9-43DD-8C47-48789DA84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0130" y="440617"/>
              <a:ext cx="2029587" cy="769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914217"/>
              <a:r>
                <a:rPr lang="en-US" altLang="zh-CN" sz="4399" dirty="0" err="1">
                  <a:solidFill>
                    <a:srgbClr val="FF0000"/>
                  </a:solidFill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rPr>
                <a:t>Tiểu</a:t>
              </a:r>
              <a:r>
                <a:rPr lang="en-US" altLang="zh-CN" sz="4399" dirty="0">
                  <a:solidFill>
                    <a:srgbClr val="FF0000"/>
                  </a:solidFill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rPr>
                <a:t> </a:t>
              </a:r>
              <a:r>
                <a:rPr lang="en-US" altLang="zh-CN" sz="4399" dirty="0" err="1">
                  <a:solidFill>
                    <a:srgbClr val="FF0000"/>
                  </a:solidFill>
                  <a:latin typeface="Times New Roman" pitchFamily="18" charset="0"/>
                  <a:ea typeface="宋体" panose="02010600030101010101" pitchFamily="2" charset="-122"/>
                  <a:cs typeface="Times New Roman" pitchFamily="18" charset="0"/>
                </a:rPr>
                <a:t>kết</a:t>
              </a:r>
              <a:endParaRPr lang="zh-CN" altLang="en-US" sz="4399" dirty="0">
                <a:solidFill>
                  <a:srgbClr val="FF000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endParaRPr>
            </a:p>
          </p:txBody>
        </p:sp>
      </p:grpSp>
      <p:sp>
        <p:nvSpPr>
          <p:cNvPr id="42" name="矩形 25">
            <a:extLst>
              <a:ext uri="{FF2B5EF4-FFF2-40B4-BE49-F238E27FC236}">
                <a16:creationId xmlns:a16="http://schemas.microsoft.com/office/drawing/2014/main" xmlns="" id="{5776DF2F-38B4-4952-BD2E-AC9D3F152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9457" y="3090943"/>
            <a:ext cx="8175728" cy="230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217"/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Thử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thách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khổ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tôi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bền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bỉ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dẻo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dai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hun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đúc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defTabSz="914217"/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thần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son,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kiên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defTabSz="914217"/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99" b="1" dirty="0" err="1">
                <a:solidFill>
                  <a:srgbClr val="FFFF99"/>
                </a:solidFill>
                <a:latin typeface="Times New Roman" panose="02020603050405020304" pitchFamily="18" charset="0"/>
              </a:rPr>
              <a:t>mạng</a:t>
            </a:r>
            <a:r>
              <a:rPr lang="en-US" altLang="en-US" sz="3599" b="1" dirty="0">
                <a:solidFill>
                  <a:srgbClr val="FFFF99"/>
                </a:solidFill>
                <a:latin typeface="Times New Roman" panose="02020603050405020304" pitchFamily="18" charset="0"/>
              </a:rPr>
              <a:t>.</a:t>
            </a:r>
            <a:endParaRPr lang="zh-CN" altLang="en-US" sz="3599" dirty="0">
              <a:solidFill>
                <a:srgbClr val="FFFF99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09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5155" y="553792"/>
            <a:ext cx="1137204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fr-FR" sz="4000" b="1" i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III/  </a:t>
            </a:r>
            <a:r>
              <a:rPr lang="fr-FR" sz="4000" b="1" i="1" u="sng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Tổng kết</a:t>
            </a:r>
            <a:endParaRPr lang="vi-VN" sz="400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b="1" i="1">
                <a:latin typeface="Times New Roman" pitchFamily="18" charset="0"/>
                <a:ea typeface="Times New Roman"/>
                <a:cs typeface="Times New Roman" pitchFamily="18" charset="0"/>
              </a:rPr>
              <a:t>1- </a:t>
            </a:r>
            <a:r>
              <a:rPr lang="fr-FR" sz="3200" b="1" i="1" u="sng">
                <a:latin typeface="Times New Roman" pitchFamily="18" charset="0"/>
                <a:ea typeface="Times New Roman"/>
                <a:cs typeface="Times New Roman" pitchFamily="18" charset="0"/>
              </a:rPr>
              <a:t>Nội dung</a:t>
            </a:r>
            <a:endParaRPr lang="vi-VN" sz="320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>
                <a:latin typeface="Times New Roman" pitchFamily="18" charset="0"/>
                <a:ea typeface="Times New Roman"/>
                <a:cs typeface="Times New Roman" pitchFamily="18" charset="0"/>
              </a:rPr>
              <a:t>- Hình ảnh người tù với công việc lao động khổ sai cực nhọc những khí phách hiên ngang, lẫm liệt.</a:t>
            </a:r>
            <a:endParaRPr lang="vi-VN" sz="320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>
                <a:latin typeface="Times New Roman" pitchFamily="18" charset="0"/>
                <a:ea typeface="Times New Roman"/>
                <a:cs typeface="Times New Roman" pitchFamily="18" charset="0"/>
              </a:rPr>
              <a:t>- Niềm tin vào lí tưởng và ý chí chiến đấu sắt son.</a:t>
            </a:r>
            <a:endParaRPr lang="vi-VN" sz="320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>
                <a:latin typeface="Times New Roman" pitchFamily="18" charset="0"/>
                <a:ea typeface="Times New Roman"/>
                <a:cs typeface="Times New Roman" pitchFamily="18" charset="0"/>
              </a:rPr>
              <a:t>- Hành động phi thường, tầm vóc lớn lao.</a:t>
            </a:r>
            <a:endParaRPr lang="vi-VN" sz="320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 b="1" i="1">
                <a:latin typeface="Times New Roman" pitchFamily="18" charset="0"/>
                <a:ea typeface="Times New Roman"/>
                <a:cs typeface="Times New Roman" pitchFamily="18" charset="0"/>
              </a:rPr>
              <a:t>2- </a:t>
            </a:r>
            <a:r>
              <a:rPr lang="fr-FR" sz="3200" b="1" i="1" u="sng">
                <a:latin typeface="Times New Roman" pitchFamily="18" charset="0"/>
                <a:ea typeface="Times New Roman"/>
                <a:cs typeface="Times New Roman" pitchFamily="18" charset="0"/>
              </a:rPr>
              <a:t>Nghệ thuật</a:t>
            </a:r>
            <a:endParaRPr lang="vi-VN" sz="320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>
                <a:latin typeface="Times New Roman" pitchFamily="18" charset="0"/>
                <a:ea typeface="Times New Roman"/>
                <a:cs typeface="Times New Roman" pitchFamily="18" charset="0"/>
              </a:rPr>
              <a:t>- Xây dựng hình tượng nghệ thuật có tính chất đa nghĩa.</a:t>
            </a:r>
            <a:endParaRPr lang="vi-VN" sz="320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fr-FR" sz="3200">
                <a:latin typeface="Times New Roman" pitchFamily="18" charset="0"/>
                <a:ea typeface="Times New Roman"/>
                <a:cs typeface="Times New Roman" pitchFamily="18" charset="0"/>
              </a:rPr>
              <a:t>Sử dụng bút pháp lãng mạn, thể hiện khẩu khí ngang tàng, ngạo nghễ và giọng điệu hào hùng</a:t>
            </a:r>
            <a:endParaRPr lang="vi-VN" sz="320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/>
            <a:r>
              <a:rPr lang="fr-FR" sz="320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fr-FR" sz="3200" b="1" i="1" smtClean="0">
                <a:latin typeface="Times New Roman" pitchFamily="18" charset="0"/>
                <a:ea typeface="Times New Roman"/>
                <a:cs typeface="Times New Roman" pitchFamily="18" charset="0"/>
              </a:rPr>
              <a:t>3- </a:t>
            </a:r>
            <a:r>
              <a:rPr lang="fr-FR" sz="3200" b="1" i="1" u="sng" smtClean="0">
                <a:latin typeface="Times New Roman" pitchFamily="18" charset="0"/>
                <a:ea typeface="Times New Roman"/>
                <a:cs typeface="Times New Roman" pitchFamily="18" charset="0"/>
              </a:rPr>
              <a:t>Ghi nhớ:</a:t>
            </a:r>
            <a:r>
              <a:rPr lang="en-US" sz="3200" smtClean="0">
                <a:latin typeface="Times New Roman" pitchFamily="18" charset="0"/>
                <a:ea typeface="Times New Roman"/>
                <a:cs typeface="Times New Roman" pitchFamily="18" charset="0"/>
              </a:rPr>
              <a:t> Học sgk</a:t>
            </a:r>
            <a:endParaRPr lang="vi-VN" sz="320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33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3137" y="264695"/>
            <a:ext cx="11758863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80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5400" b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IV. Luyện tập:</a:t>
            </a:r>
          </a:p>
          <a:p>
            <a:pPr algn="just">
              <a:spcAft>
                <a:spcPts val="0"/>
              </a:spcAft>
            </a:pPr>
            <a:r>
              <a:rPr lang="en-US" sz="4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400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US" sz="5400" b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</a:t>
            </a:r>
            <a:r>
              <a:rPr lang="en-US" sz="400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600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Phát </a:t>
            </a:r>
            <a:r>
              <a:rPr lang="en-US" sz="6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biểu cảm nhận riêng về vẻ đẹp hào hùng lãng mạn, ý chí chiến đấu và niềm tin vào sự nghiệp CM của những bậc anh hùng hào kiệt khi sa cơ rơi vào vòng tù ngục.</a:t>
            </a:r>
            <a:endParaRPr lang="vi-VN" sz="6000">
              <a:latin typeface="VNI-Times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6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en-US" sz="6000" b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</a:t>
            </a:r>
            <a:r>
              <a:rPr lang="en-US" sz="600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.Học thuộc lòng bài thơ và ghi nhớ.</a:t>
            </a:r>
            <a:endParaRPr lang="vi-VN" sz="6000">
              <a:effectLst/>
              <a:latin typeface="VNI-Times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719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CD3E76-2C18-4132-AF25-5F9EC4E7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9A686E-6E51-4D12-9005-CB2C2A6E5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002" y="1856148"/>
            <a:ext cx="9392571" cy="23580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01783" y="888274"/>
            <a:ext cx="9535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/>
              <a:t>Chủ đề 21:   </a:t>
            </a:r>
            <a:r>
              <a:rPr lang="fi-FI" sz="4800" b="1"/>
              <a:t>THƠ TRUNG ĐẠI</a:t>
            </a:r>
            <a:endParaRPr lang="vi-VN" sz="4800"/>
          </a:p>
        </p:txBody>
      </p:sp>
    </p:spTree>
    <p:extLst>
      <p:ext uri="{BB962C8B-B14F-4D97-AF65-F5344CB8AC3E}">
        <p14:creationId xmlns:p14="http://schemas.microsoft.com/office/powerpoint/2010/main" val="406338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4"/>
          <p:cNvGrpSpPr/>
          <p:nvPr/>
        </p:nvGrpSpPr>
        <p:grpSpPr>
          <a:xfrm>
            <a:off x="4470719" y="1475328"/>
            <a:ext cx="757063" cy="755475"/>
            <a:chOff x="0" y="0"/>
            <a:chExt cx="756000" cy="756000"/>
          </a:xfrm>
          <a:noFill/>
        </p:grpSpPr>
        <p:sp>
          <p:nvSpPr>
            <p:cNvPr id="13" name="椭圆 47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grpFill/>
            <a:ln w="9525">
              <a:solidFill>
                <a:srgbClr val="C00000"/>
              </a:solidFill>
            </a:ln>
          </p:spPr>
          <p:txBody>
            <a:bodyPr anchor="ctr"/>
            <a:lstStyle/>
            <a:p>
              <a:pPr algn="ctr" defTabSz="914217"/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14" name="组合 48"/>
            <p:cNvGrpSpPr/>
            <p:nvPr/>
          </p:nvGrpSpPr>
          <p:grpSpPr>
            <a:xfrm>
              <a:off x="153000" y="136763"/>
              <a:ext cx="450000" cy="434596"/>
              <a:chOff x="0" y="0"/>
              <a:chExt cx="583915" cy="496874"/>
            </a:xfrm>
            <a:grpFill/>
          </p:grpSpPr>
          <p:sp>
            <p:nvSpPr>
              <p:cNvPr id="15" name="Freeform 159"/>
              <p:cNvSpPr/>
              <p:nvPr/>
            </p:nvSpPr>
            <p:spPr>
              <a:xfrm>
                <a:off x="61656" y="94297"/>
                <a:ext cx="460603" cy="402577"/>
              </a:xfrm>
              <a:custGeom>
                <a:avLst/>
                <a:gdLst>
                  <a:gd name="txL" fmla="*/ 0 w 54"/>
                  <a:gd name="txT" fmla="*/ 0 h 47"/>
                  <a:gd name="txR" fmla="*/ 54 w 54"/>
                  <a:gd name="txB" fmla="*/ 47 h 47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0" y="2147483646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54" h="47">
                    <a:moveTo>
                      <a:pt x="29" y="1"/>
                    </a:moveTo>
                    <a:cubicBezTo>
                      <a:pt x="28" y="0"/>
                      <a:pt x="25" y="0"/>
                      <a:pt x="24" y="1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0" y="18"/>
                      <a:pt x="0" y="2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46"/>
                      <a:pt x="1" y="47"/>
                      <a:pt x="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4" y="47"/>
                      <a:pt x="16" y="46"/>
                      <a:pt x="16" y="44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6"/>
                      <a:pt x="17" y="24"/>
                      <a:pt x="19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7" y="24"/>
                      <a:pt x="38" y="26"/>
                      <a:pt x="38" y="2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8" y="46"/>
                      <a:pt x="39" y="47"/>
                      <a:pt x="41" y="47"/>
                    </a:cubicBezTo>
                    <a:cubicBezTo>
                      <a:pt x="51" y="47"/>
                      <a:pt x="51" y="47"/>
                      <a:pt x="51" y="47"/>
                    </a:cubicBezTo>
                    <a:cubicBezTo>
                      <a:pt x="53" y="47"/>
                      <a:pt x="54" y="46"/>
                      <a:pt x="54" y="44"/>
                    </a:cubicBezTo>
                    <a:cubicBezTo>
                      <a:pt x="54" y="20"/>
                      <a:pt x="54" y="20"/>
                      <a:pt x="54" y="20"/>
                    </a:cubicBezTo>
                    <a:cubicBezTo>
                      <a:pt x="54" y="19"/>
                      <a:pt x="53" y="17"/>
                      <a:pt x="52" y="16"/>
                    </a:cubicBezTo>
                    <a:lnTo>
                      <a:pt x="29" y="1"/>
                    </a:lnTo>
                    <a:close/>
                  </a:path>
                </a:pathLst>
              </a:custGeom>
              <a:grpFill/>
              <a:ln w="9525">
                <a:solidFill>
                  <a:srgbClr val="C00000"/>
                </a:solidFill>
              </a:ln>
            </p:spPr>
            <p:txBody>
              <a:bodyPr/>
              <a:lstStyle/>
              <a:p>
                <a:pPr defTabSz="914217"/>
                <a:endParaRPr lang="zh-CN" altLang="en-US">
                  <a:solidFill>
                    <a:srgbClr val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Freeform 160"/>
              <p:cNvSpPr/>
              <p:nvPr/>
            </p:nvSpPr>
            <p:spPr>
              <a:xfrm>
                <a:off x="0" y="0"/>
                <a:ext cx="583915" cy="224863"/>
              </a:xfrm>
              <a:custGeom>
                <a:avLst/>
                <a:gdLst>
                  <a:gd name="txL" fmla="*/ 0 w 68"/>
                  <a:gd name="txT" fmla="*/ 0 h 26"/>
                  <a:gd name="txR" fmla="*/ 68 w 68"/>
                  <a:gd name="txB" fmla="*/ 26 h 26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68" h="26">
                    <a:moveTo>
                      <a:pt x="64" y="20"/>
                    </a:moveTo>
                    <a:cubicBezTo>
                      <a:pt x="62" y="19"/>
                      <a:pt x="61" y="17"/>
                      <a:pt x="61" y="15"/>
                    </a:cubicBezTo>
                    <a:cubicBezTo>
                      <a:pt x="61" y="10"/>
                      <a:pt x="61" y="10"/>
                      <a:pt x="61" y="10"/>
                    </a:cubicBezTo>
                    <a:cubicBezTo>
                      <a:pt x="61" y="8"/>
                      <a:pt x="60" y="7"/>
                      <a:pt x="58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4" y="8"/>
                      <a:pt x="54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2"/>
                      <a:pt x="53" y="13"/>
                      <a:pt x="52" y="12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5" y="1"/>
                      <a:pt x="33" y="0"/>
                      <a:pt x="33" y="0"/>
                    </a:cubicBezTo>
                    <a:cubicBezTo>
                      <a:pt x="33" y="0"/>
                      <a:pt x="32" y="1"/>
                      <a:pt x="30" y="1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2" y="25"/>
                      <a:pt x="3" y="25"/>
                      <a:pt x="5" y="2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6"/>
                      <a:pt x="34" y="6"/>
                      <a:pt x="36" y="7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4" y="26"/>
                      <a:pt x="66" y="26"/>
                      <a:pt x="67" y="25"/>
                    </a:cubicBezTo>
                    <a:cubicBezTo>
                      <a:pt x="68" y="24"/>
                      <a:pt x="67" y="22"/>
                      <a:pt x="66" y="21"/>
                    </a:cubicBezTo>
                    <a:lnTo>
                      <a:pt x="64" y="20"/>
                    </a:lnTo>
                    <a:close/>
                  </a:path>
                </a:pathLst>
              </a:custGeom>
              <a:grpFill/>
              <a:ln w="9525">
                <a:solidFill>
                  <a:srgbClr val="C00000"/>
                </a:solidFill>
              </a:ln>
            </p:spPr>
            <p:txBody>
              <a:bodyPr/>
              <a:lstStyle/>
              <a:p>
                <a:pPr defTabSz="914217"/>
                <a:endParaRPr lang="zh-CN" altLang="en-US">
                  <a:solidFill>
                    <a:srgbClr val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7" name="组合 12"/>
          <p:cNvGrpSpPr/>
          <p:nvPr/>
        </p:nvGrpSpPr>
        <p:grpSpPr>
          <a:xfrm>
            <a:off x="4470719" y="4866536"/>
            <a:ext cx="757063" cy="757062"/>
            <a:chOff x="0" y="0"/>
            <a:chExt cx="756000" cy="756000"/>
          </a:xfrm>
          <a:noFill/>
        </p:grpSpPr>
        <p:sp>
          <p:nvSpPr>
            <p:cNvPr id="18" name="椭圆 53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grpFill/>
            <a:ln w="9525">
              <a:solidFill>
                <a:srgbClr val="C00000"/>
              </a:solidFill>
            </a:ln>
          </p:spPr>
          <p:txBody>
            <a:bodyPr anchor="ctr"/>
            <a:lstStyle/>
            <a:p>
              <a:pPr algn="ctr" defTabSz="914217"/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sp>
          <p:nvSpPr>
            <p:cNvPr id="19" name="Freeform 277"/>
            <p:cNvSpPr>
              <a:spLocks noEditPoints="1"/>
            </p:cNvSpPr>
            <p:nvPr/>
          </p:nvSpPr>
          <p:spPr>
            <a:xfrm>
              <a:off x="190444" y="121807"/>
              <a:ext cx="383972" cy="455826"/>
            </a:xfrm>
            <a:custGeom>
              <a:avLst/>
              <a:gdLst>
                <a:gd name="txL" fmla="*/ 0 w 72"/>
                <a:gd name="txT" fmla="*/ 0 h 86"/>
                <a:gd name="txR" fmla="*/ 72 w 72"/>
                <a:gd name="txB" fmla="*/ 86 h 86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2" h="86">
                  <a:moveTo>
                    <a:pt x="62" y="33"/>
                  </a:moveTo>
                  <a:cubicBezTo>
                    <a:pt x="57" y="33"/>
                    <a:pt x="57" y="33"/>
                    <a:pt x="57" y="33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7" y="9"/>
                    <a:pt x="49" y="0"/>
                    <a:pt x="38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4" y="0"/>
                    <a:pt x="15" y="9"/>
                    <a:pt x="15" y="19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5" y="33"/>
                    <a:pt x="0" y="37"/>
                    <a:pt x="0" y="4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1"/>
                    <a:pt x="5" y="86"/>
                    <a:pt x="10" y="86"/>
                  </a:cubicBezTo>
                  <a:cubicBezTo>
                    <a:pt x="62" y="86"/>
                    <a:pt x="62" y="86"/>
                    <a:pt x="62" y="86"/>
                  </a:cubicBezTo>
                  <a:cubicBezTo>
                    <a:pt x="68" y="86"/>
                    <a:pt x="72" y="81"/>
                    <a:pt x="72" y="76"/>
                  </a:cubicBezTo>
                  <a:cubicBezTo>
                    <a:pt x="72" y="43"/>
                    <a:pt x="72" y="43"/>
                    <a:pt x="72" y="43"/>
                  </a:cubicBezTo>
                  <a:cubicBezTo>
                    <a:pt x="72" y="37"/>
                    <a:pt x="68" y="33"/>
                    <a:pt x="62" y="33"/>
                  </a:cubicBezTo>
                  <a:close/>
                  <a:moveTo>
                    <a:pt x="42" y="78"/>
                  </a:moveTo>
                  <a:cubicBezTo>
                    <a:pt x="31" y="78"/>
                    <a:pt x="31" y="78"/>
                    <a:pt x="31" y="78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0" y="63"/>
                    <a:pt x="29" y="60"/>
                    <a:pt x="29" y="58"/>
                  </a:cubicBezTo>
                  <a:cubicBezTo>
                    <a:pt x="29" y="54"/>
                    <a:pt x="32" y="51"/>
                    <a:pt x="36" y="51"/>
                  </a:cubicBezTo>
                  <a:cubicBezTo>
                    <a:pt x="40" y="51"/>
                    <a:pt x="43" y="54"/>
                    <a:pt x="43" y="58"/>
                  </a:cubicBezTo>
                  <a:cubicBezTo>
                    <a:pt x="43" y="60"/>
                    <a:pt x="42" y="63"/>
                    <a:pt x="40" y="64"/>
                  </a:cubicBezTo>
                  <a:lnTo>
                    <a:pt x="42" y="78"/>
                  </a:lnTo>
                  <a:close/>
                  <a:moveTo>
                    <a:pt x="50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8" y="7"/>
                    <a:pt x="34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5" y="7"/>
                    <a:pt x="50" y="13"/>
                    <a:pt x="50" y="19"/>
                  </a:cubicBezTo>
                  <a:lnTo>
                    <a:pt x="50" y="33"/>
                  </a:lnTo>
                  <a:close/>
                </a:path>
              </a:pathLst>
            </a:custGeom>
            <a:grpFill/>
            <a:ln w="9525">
              <a:solidFill>
                <a:srgbClr val="C00000"/>
              </a:solidFill>
            </a:ln>
          </p:spPr>
          <p:txBody>
            <a:bodyPr/>
            <a:lstStyle/>
            <a:p>
              <a:pPr defTabSz="914217"/>
              <a:endParaRPr lang="zh-CN" altLang="en-US">
                <a:solidFill>
                  <a:srgbClr val="000000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组合 13"/>
          <p:cNvGrpSpPr/>
          <p:nvPr/>
        </p:nvGrpSpPr>
        <p:grpSpPr>
          <a:xfrm>
            <a:off x="4470719" y="2700913"/>
            <a:ext cx="757063" cy="755475"/>
            <a:chOff x="0" y="0"/>
            <a:chExt cx="756000" cy="756000"/>
          </a:xfrm>
          <a:noFill/>
        </p:grpSpPr>
        <p:sp>
          <p:nvSpPr>
            <p:cNvPr id="21" name="椭圆 57"/>
            <p:cNvSpPr/>
            <p:nvPr/>
          </p:nvSpPr>
          <p:spPr>
            <a:xfrm>
              <a:off x="0" y="0"/>
              <a:ext cx="756000" cy="756000"/>
            </a:xfrm>
            <a:prstGeom prst="ellipse">
              <a:avLst/>
            </a:prstGeom>
            <a:grpFill/>
            <a:ln w="9525">
              <a:solidFill>
                <a:schemeClr val="tx2">
                  <a:lumMod val="50000"/>
                </a:schemeClr>
              </a:solidFill>
            </a:ln>
          </p:spPr>
          <p:txBody>
            <a:bodyPr anchor="ctr"/>
            <a:lstStyle/>
            <a:p>
              <a:pPr algn="ctr" defTabSz="914217"/>
              <a:endParaRPr lang="zh-CN" altLang="zh-CN" dirty="0">
                <a:solidFill>
                  <a:srgbClr val="FFFFFF"/>
                </a:solidFill>
                <a:latin typeface="宋体" pitchFamily="2" charset="-122"/>
                <a:ea typeface="宋体" pitchFamily="2" charset="-122"/>
                <a:sym typeface="宋体" pitchFamily="2" charset="-122"/>
              </a:endParaRPr>
            </a:p>
          </p:txBody>
        </p:sp>
        <p:grpSp>
          <p:nvGrpSpPr>
            <p:cNvPr id="22" name="Group 92"/>
            <p:cNvGrpSpPr/>
            <p:nvPr/>
          </p:nvGrpSpPr>
          <p:grpSpPr>
            <a:xfrm>
              <a:off x="153436" y="230209"/>
              <a:ext cx="474528" cy="295582"/>
              <a:chOff x="0" y="0"/>
              <a:chExt cx="471488" cy="293688"/>
            </a:xfrm>
            <a:grpFill/>
          </p:grpSpPr>
          <p:sp>
            <p:nvSpPr>
              <p:cNvPr id="23" name="Freeform 8"/>
              <p:cNvSpPr>
                <a:spLocks noEditPoints="1"/>
              </p:cNvSpPr>
              <p:nvPr/>
            </p:nvSpPr>
            <p:spPr>
              <a:xfrm>
                <a:off x="0" y="0"/>
                <a:ext cx="471488" cy="293688"/>
              </a:xfrm>
              <a:custGeom>
                <a:avLst/>
                <a:gdLst>
                  <a:gd name="txL" fmla="*/ 0 w 125"/>
                  <a:gd name="txT" fmla="*/ 0 h 78"/>
                  <a:gd name="txR" fmla="*/ 125 w 125"/>
                  <a:gd name="txB" fmla="*/ 78 h 78"/>
                </a:gdLst>
                <a:ahLst/>
                <a:cxnLst>
                  <a:cxn ang="0">
                    <a:pos x="2147483646" y="2147483646"/>
                  </a:cxn>
                  <a:cxn ang="0">
                    <a:pos x="2147483646" y="0"/>
                  </a:cxn>
                  <a:cxn ang="0">
                    <a:pos x="0" y="0"/>
                  </a:cxn>
                  <a:cxn ang="0">
                    <a:pos x="0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  <a:cxn ang="0">
                    <a:pos x="2147483646" y="2147483646"/>
                  </a:cxn>
                </a:cxnLst>
                <a:rect l="txL" t="txT" r="txR" b="txB"/>
                <a:pathLst>
                  <a:path w="125" h="78">
                    <a:moveTo>
                      <a:pt x="113" y="18"/>
                    </a:moveTo>
                    <a:cubicBezTo>
                      <a:pt x="113" y="0"/>
                      <a:pt x="113" y="0"/>
                      <a:pt x="1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13" y="78"/>
                      <a:pt x="113" y="78"/>
                      <a:pt x="113" y="78"/>
                    </a:cubicBezTo>
                    <a:cubicBezTo>
                      <a:pt x="113" y="60"/>
                      <a:pt x="113" y="60"/>
                      <a:pt x="113" y="60"/>
                    </a:cubicBezTo>
                    <a:cubicBezTo>
                      <a:pt x="117" y="60"/>
                      <a:pt x="125" y="61"/>
                      <a:pt x="125" y="54"/>
                    </a:cubicBezTo>
                    <a:cubicBezTo>
                      <a:pt x="125" y="26"/>
                      <a:pt x="125" y="26"/>
                      <a:pt x="125" y="26"/>
                    </a:cubicBezTo>
                    <a:cubicBezTo>
                      <a:pt x="125" y="17"/>
                      <a:pt x="116" y="18"/>
                      <a:pt x="113" y="18"/>
                    </a:cubicBezTo>
                    <a:close/>
                    <a:moveTo>
                      <a:pt x="104" y="69"/>
                    </a:move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4" y="10"/>
                      <a:pt x="104" y="10"/>
                      <a:pt x="104" y="10"/>
                    </a:cubicBezTo>
                    <a:lnTo>
                      <a:pt x="104" y="69"/>
                    </a:lnTo>
                    <a:close/>
                  </a:path>
                </a:pathLst>
              </a:custGeom>
              <a:grpFill/>
              <a:ln w="9525"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pPr defTabSz="914217"/>
                <a:endParaRPr lang="zh-CN" altLang="en-US" dirty="0">
                  <a:solidFill>
                    <a:srgbClr val="000000"/>
                  </a:solidFill>
                  <a:latin typeface="Calibri"/>
                  <a:ea typeface="宋体" panose="02010600030101010101" pitchFamily="2" charset="-122"/>
                </a:endParaRPr>
              </a:p>
            </p:txBody>
          </p:sp>
          <p:sp>
            <p:nvSpPr>
              <p:cNvPr id="24" name="Rectangle 9"/>
              <p:cNvSpPr/>
              <p:nvPr/>
            </p:nvSpPr>
            <p:spPr>
              <a:xfrm>
                <a:off x="63500" y="63500"/>
                <a:ext cx="90488" cy="166688"/>
              </a:xfrm>
              <a:prstGeom prst="rect">
                <a:avLst/>
              </a:prstGeom>
              <a:grpFill/>
              <a:ln w="9525">
                <a:solidFill>
                  <a:schemeClr val="tx2">
                    <a:lumMod val="50000"/>
                  </a:schemeClr>
                </a:solidFill>
                <a:miter/>
              </a:ln>
            </p:spPr>
            <p:txBody>
              <a:bodyPr lIns="121892" tIns="60946" rIns="121892" bIns="60946"/>
              <a:lstStyle/>
              <a:p>
                <a:pPr defTabSz="914217"/>
                <a:endParaRPr lang="zh-CN" altLang="zh-CN" sz="25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  <p:sp>
            <p:nvSpPr>
              <p:cNvPr id="25" name="Rectangle 10"/>
              <p:cNvSpPr/>
              <p:nvPr/>
            </p:nvSpPr>
            <p:spPr>
              <a:xfrm>
                <a:off x="169862" y="63500"/>
                <a:ext cx="85725" cy="166688"/>
              </a:xfrm>
              <a:prstGeom prst="rect">
                <a:avLst/>
              </a:prstGeom>
              <a:grpFill/>
              <a:ln w="9525">
                <a:solidFill>
                  <a:schemeClr val="tx2">
                    <a:lumMod val="50000"/>
                  </a:schemeClr>
                </a:solidFill>
                <a:miter/>
              </a:ln>
            </p:spPr>
            <p:txBody>
              <a:bodyPr lIns="121892" tIns="60946" rIns="121892" bIns="60946"/>
              <a:lstStyle/>
              <a:p>
                <a:pPr defTabSz="914217"/>
                <a:endParaRPr lang="zh-CN" altLang="zh-CN" sz="2500" dirty="0">
                  <a:solidFill>
                    <a:srgbClr val="000000"/>
                  </a:solidFill>
                  <a:latin typeface="Calibri" pitchFamily="34" charset="0"/>
                  <a:ea typeface="宋体" pitchFamily="2" charset="-122"/>
                  <a:sym typeface="Calibri" pitchFamily="34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34D341F-8DDC-403A-8F80-ADF987E4058B}"/>
              </a:ext>
            </a:extLst>
          </p:cNvPr>
          <p:cNvGrpSpPr/>
          <p:nvPr/>
        </p:nvGrpSpPr>
        <p:grpSpPr>
          <a:xfrm>
            <a:off x="352590" y="636104"/>
            <a:ext cx="3907219" cy="5666764"/>
            <a:chOff x="1490391" y="0"/>
            <a:chExt cx="4268187" cy="6257557"/>
          </a:xfrm>
        </p:grpSpPr>
        <p:pic>
          <p:nvPicPr>
            <p:cNvPr id="42" name="Picture 4" descr="3b[1]">
              <a:extLst>
                <a:ext uri="{FF2B5EF4-FFF2-40B4-BE49-F238E27FC236}">
                  <a16:creationId xmlns:a16="http://schemas.microsoft.com/office/drawing/2014/main" xmlns="" id="{E671E683-384B-492E-A9C1-208AA2F10A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2148" y="0"/>
              <a:ext cx="4236430" cy="5792541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43" name="Text Box 20">
              <a:extLst>
                <a:ext uri="{FF2B5EF4-FFF2-40B4-BE49-F238E27FC236}">
                  <a16:creationId xmlns:a16="http://schemas.microsoft.com/office/drawing/2014/main" xmlns="" id="{A8E39606-D83E-42D2-8972-AC0137AB29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0391" y="4905323"/>
              <a:ext cx="4268187" cy="1352234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NI-Centur" pitchFamily="2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NI-Centur" pitchFamily="2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NI-Centur" pitchFamily="2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NI-Centur" pitchFamily="2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NI-Centur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Centur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Centur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Centur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NI-Centur" pitchFamily="2" charset="0"/>
                </a:defRPr>
              </a:lvl9pPr>
            </a:lstStyle>
            <a:p>
              <a:pPr algn="ctr" defTabSz="914217" eaLnBrk="1" hangingPunct="1">
                <a:lnSpc>
                  <a:spcPct val="80000"/>
                </a:lnSpc>
                <a:spcBef>
                  <a:spcPct val="50000"/>
                </a:spcBef>
              </a:pPr>
              <a:endParaRPr lang="en-US" altLang="en-US" sz="1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14217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 sz="2799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PHAN CHÂU TRINH</a:t>
              </a:r>
            </a:p>
            <a:p>
              <a:pPr algn="ctr" defTabSz="914217" eaLnBrk="1" hangingPunct="1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 sz="2799" dirty="0">
                  <a:solidFill>
                    <a:srgbClr val="0000CC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en-US" sz="2799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1872 - 1926) </a:t>
              </a:r>
            </a:p>
          </p:txBody>
        </p:sp>
      </p:grpSp>
      <p:sp>
        <p:nvSpPr>
          <p:cNvPr id="45" name="Text Box 17">
            <a:extLst>
              <a:ext uri="{FF2B5EF4-FFF2-40B4-BE49-F238E27FC236}">
                <a16:creationId xmlns:a16="http://schemas.microsoft.com/office/drawing/2014/main" xmlns="" id="{78A6A556-984F-46FF-AD90-B640A16B4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894" y="1526019"/>
            <a:ext cx="4876800" cy="58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defTabSz="914217" eaLnBrk="1" hangingPunct="1">
              <a:spcBef>
                <a:spcPct val="50000"/>
              </a:spcBef>
              <a:defRPr/>
            </a:pPr>
            <a:r>
              <a:rPr lang="en-US" sz="3199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199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199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199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46" name="Text Box 17">
            <a:extLst>
              <a:ext uri="{FF2B5EF4-FFF2-40B4-BE49-F238E27FC236}">
                <a16:creationId xmlns:a16="http://schemas.microsoft.com/office/drawing/2014/main" xmlns="" id="{BD78EB56-B314-4059-8E09-8556F41C3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894" y="2562099"/>
            <a:ext cx="6176716" cy="107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just" defTabSz="914217" eaLnBrk="1" hangingPunct="1">
              <a:spcBef>
                <a:spcPct val="50000"/>
              </a:spcBef>
              <a:defRPr/>
            </a:pPr>
            <a:r>
              <a:rPr lang="vi-VN" altLang="en-US" sz="3199" dirty="0">
                <a:solidFill>
                  <a:srgbClr val="0000CC"/>
                </a:solidFill>
                <a:latin typeface="Times New Roman" panose="02020603050405020304" pitchFamily="18" charset="0"/>
              </a:rPr>
              <a:t>Là nhà nho yêu nước, nhà cách mạng lớn của dân tộc đầu thế kỉ XX.</a:t>
            </a:r>
            <a:endParaRPr lang="en-US" sz="3199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17">
            <a:extLst>
              <a:ext uri="{FF2B5EF4-FFF2-40B4-BE49-F238E27FC236}">
                <a16:creationId xmlns:a16="http://schemas.microsoft.com/office/drawing/2014/main" xmlns="" id="{5E6AE34B-CDD8-46EF-AC37-00C115B16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6378" y="4036730"/>
            <a:ext cx="6176716" cy="255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entu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entur" pitchFamily="2" charset="0"/>
              </a:defRPr>
            </a:lvl9pPr>
          </a:lstStyle>
          <a:p>
            <a:pPr algn="just" defTabSz="914217" eaLnBrk="1" hangingPunct="1">
              <a:spcBef>
                <a:spcPct val="50000"/>
              </a:spcBef>
              <a:defRPr/>
            </a:pPr>
            <a:r>
              <a:rPr lang="vi-VN" altLang="en-US" sz="3199" dirty="0">
                <a:solidFill>
                  <a:srgbClr val="0000CC"/>
                </a:solidFill>
                <a:latin typeface="Times New Roman" panose="02020603050405020304" pitchFamily="18" charset="0"/>
              </a:rPr>
              <a:t>Là người giỏi biện luận và có tài văn chương. Văn chính luận của ông rất hùng biện và đanh thép,</a:t>
            </a:r>
            <a:r>
              <a:rPr lang="en-US" altLang="en-US" sz="3199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199" dirty="0">
                <a:solidFill>
                  <a:srgbClr val="0000CC"/>
                </a:solidFill>
                <a:latin typeface="Times New Roman" panose="02020603050405020304" pitchFamily="18" charset="0"/>
              </a:rPr>
              <a:t>thơ văn trữ tình đều thấm đẫm tinh thần yêu nước và dân chủ.</a:t>
            </a:r>
            <a:endParaRPr lang="en-US" sz="3199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D80F4E-2282-44C0-AB88-FB34D994B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061" y="150558"/>
            <a:ext cx="3023878" cy="117663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9" name="Picture 9" descr="pct2">
            <a:extLst>
              <a:ext uri="{FF2B5EF4-FFF2-40B4-BE49-F238E27FC236}">
                <a16:creationId xmlns:a16="http://schemas.microsoft.com/office/drawing/2014/main" xmlns="" id="{B0697963-9454-4A03-9AFB-2E6BECC38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74"/>
            <a:ext cx="12192000" cy="6566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75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5512D6-0E8F-4CC3-8B02-A2AF16B3A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42" y="2527566"/>
            <a:ext cx="4718046" cy="221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217" eaLnBrk="1" hangingPunct="1">
              <a:lnSpc>
                <a:spcPct val="150000"/>
              </a:lnSpc>
            </a:pPr>
            <a:r>
              <a:rPr lang="vi-VN" altLang="en-US" sz="3199" b="1" dirty="0">
                <a:solidFill>
                  <a:srgbClr val="0000CC"/>
                </a:solidFill>
                <a:latin typeface="Times New Roman" panose="02020603050405020304" pitchFamily="18" charset="0"/>
              </a:rPr>
              <a:t>Được viết trong thời gian ông bị đày ở Côn Đảo </a:t>
            </a:r>
            <a:r>
              <a:rPr lang="en-US" altLang="en-US" sz="3199" b="1" dirty="0">
                <a:solidFill>
                  <a:srgbClr val="0000CC"/>
                </a:solidFill>
                <a:latin typeface="Times New Roman" panose="02020603050405020304" pitchFamily="18" charset="0"/>
              </a:rPr>
              <a:t>(4/1908- 6/1910).</a:t>
            </a:r>
          </a:p>
        </p:txBody>
      </p:sp>
      <p:pic>
        <p:nvPicPr>
          <p:cNvPr id="6" name="Picture 2" descr="Kết quả hình ảnh cho Phan Châu Trinh bị đày ở côn lôn">
            <a:extLst>
              <a:ext uri="{FF2B5EF4-FFF2-40B4-BE49-F238E27FC236}">
                <a16:creationId xmlns:a16="http://schemas.microsoft.com/office/drawing/2014/main" xmlns="" id="{49B482B3-D5A1-4B38-AAE1-04A76F5E1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69" y="831573"/>
            <a:ext cx="6289079" cy="5608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24D37E-227F-4FAE-AC0B-71A22E0C6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978" y="240210"/>
            <a:ext cx="3761558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878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.2. Nha tu con dao gan voi PCT">
            <a:hlinkClick r:id="" action="ppaction://media"/>
            <a:extLst>
              <a:ext uri="{FF2B5EF4-FFF2-40B4-BE49-F238E27FC236}">
                <a16:creationId xmlns:a16="http://schemas.microsoft.com/office/drawing/2014/main" xmlns="" id="{02B56AF5-EABD-4AD9-8C36-B2FC06AF0F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04" y="-1"/>
            <a:ext cx="12187592" cy="685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2">
            <a:extLst>
              <a:ext uri="{FF2B5EF4-FFF2-40B4-BE49-F238E27FC236}">
                <a16:creationId xmlns:a16="http://schemas.microsoft.com/office/drawing/2014/main" xmlns="" id="{E09CF7FA-00D6-4883-9EEF-E271E9E1C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380" y="778946"/>
            <a:ext cx="5691620" cy="446147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914217" eaLnBrk="1" hangingPunct="1"/>
            <a:r>
              <a:rPr lang="pt-BR" altLang="en-US" sz="3199" b="0" dirty="0"/>
              <a:t>       </a:t>
            </a:r>
            <a:r>
              <a:rPr lang="en-US" altLang="en-US" sz="3199" dirty="0" err="1">
                <a:solidFill>
                  <a:srgbClr val="0000CC"/>
                </a:solidFill>
              </a:rPr>
              <a:t>Đập</a:t>
            </a:r>
            <a:r>
              <a:rPr lang="en-US" altLang="en-US" sz="3199" dirty="0">
                <a:solidFill>
                  <a:srgbClr val="0000CC"/>
                </a:solidFill>
              </a:rPr>
              <a:t> </a:t>
            </a:r>
            <a:r>
              <a:rPr lang="en-US" altLang="en-US" sz="3199" dirty="0" err="1">
                <a:solidFill>
                  <a:srgbClr val="0000CC"/>
                </a:solidFill>
              </a:rPr>
              <a:t>đá</a:t>
            </a:r>
            <a:r>
              <a:rPr lang="en-US" altLang="en-US" sz="3199" dirty="0">
                <a:solidFill>
                  <a:srgbClr val="0000CC"/>
                </a:solidFill>
              </a:rPr>
              <a:t> ở </a:t>
            </a:r>
            <a:r>
              <a:rPr lang="en-US" altLang="en-US" sz="3199" dirty="0" err="1">
                <a:solidFill>
                  <a:srgbClr val="0000CC"/>
                </a:solidFill>
              </a:rPr>
              <a:t>Côn</a:t>
            </a:r>
            <a:r>
              <a:rPr lang="en-US" altLang="en-US" sz="3199" dirty="0">
                <a:solidFill>
                  <a:srgbClr val="0000CC"/>
                </a:solidFill>
              </a:rPr>
              <a:t> </a:t>
            </a:r>
            <a:r>
              <a:rPr lang="en-US" altLang="en-US" sz="3199" dirty="0" err="1">
                <a:solidFill>
                  <a:srgbClr val="0000CC"/>
                </a:solidFill>
              </a:rPr>
              <a:t>Lôn</a:t>
            </a:r>
            <a:endParaRPr lang="en-US" altLang="en-US" sz="3199" dirty="0">
              <a:solidFill>
                <a:srgbClr val="0000CC"/>
              </a:solidFill>
            </a:endParaRPr>
          </a:p>
          <a:p>
            <a:pPr defTabSz="914217" eaLnBrk="1" hangingPunct="1"/>
            <a:r>
              <a:rPr lang="en-US" altLang="en-US" sz="2799" b="0" dirty="0">
                <a:solidFill>
                  <a:srgbClr val="000000"/>
                </a:solidFill>
              </a:rPr>
              <a:t> </a:t>
            </a:r>
          </a:p>
          <a:p>
            <a:pPr defTabSz="914217" eaLnBrk="1" hangingPunct="1"/>
            <a:r>
              <a:rPr lang="en-US" altLang="en-US" sz="2799" i="1" dirty="0" err="1">
                <a:solidFill>
                  <a:srgbClr val="0000CC"/>
                </a:solidFill>
              </a:rPr>
              <a:t>Làm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trai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đứng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giữa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đất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Côn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Lôn</a:t>
            </a:r>
            <a:r>
              <a:rPr lang="en-US" altLang="en-US" sz="2799" i="1" dirty="0">
                <a:solidFill>
                  <a:srgbClr val="0000CC"/>
                </a:solidFill>
              </a:rPr>
              <a:t>,</a:t>
            </a:r>
          </a:p>
          <a:p>
            <a:pPr defTabSz="914217" eaLnBrk="1" hangingPunct="1"/>
            <a:r>
              <a:rPr lang="en-US" altLang="en-US" sz="2799" i="1" dirty="0" err="1">
                <a:solidFill>
                  <a:srgbClr val="0000CC"/>
                </a:solidFill>
              </a:rPr>
              <a:t>Lừng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lẫy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làm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cho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lở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núi</a:t>
            </a:r>
            <a:r>
              <a:rPr lang="en-US" altLang="en-US" sz="2799" i="1" dirty="0">
                <a:solidFill>
                  <a:srgbClr val="0000CC"/>
                </a:solidFill>
              </a:rPr>
              <a:t> non.</a:t>
            </a:r>
          </a:p>
          <a:p>
            <a:pPr defTabSz="914217" eaLnBrk="1" hangingPunct="1"/>
            <a:r>
              <a:rPr lang="en-US" altLang="en-US" sz="2799" i="1" dirty="0" err="1">
                <a:solidFill>
                  <a:srgbClr val="0000CC"/>
                </a:solidFill>
              </a:rPr>
              <a:t>Xách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búa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đánh</a:t>
            </a:r>
            <a:r>
              <a:rPr lang="en-US" altLang="en-US" sz="2799" i="1" dirty="0">
                <a:solidFill>
                  <a:srgbClr val="0000CC"/>
                </a:solidFill>
              </a:rPr>
              <a:t> tan </a:t>
            </a:r>
            <a:r>
              <a:rPr lang="en-US" altLang="en-US" sz="2799" i="1" dirty="0" err="1">
                <a:solidFill>
                  <a:srgbClr val="0000CC"/>
                </a:solidFill>
              </a:rPr>
              <a:t>năm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bảy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đống</a:t>
            </a:r>
            <a:r>
              <a:rPr lang="en-US" altLang="en-US" sz="2799" i="1" dirty="0">
                <a:solidFill>
                  <a:srgbClr val="0000CC"/>
                </a:solidFill>
              </a:rPr>
              <a:t>,</a:t>
            </a:r>
          </a:p>
          <a:p>
            <a:pPr defTabSz="914217" eaLnBrk="1" hangingPunct="1"/>
            <a:r>
              <a:rPr lang="en-US" altLang="en-US" sz="2799" i="1" dirty="0">
                <a:solidFill>
                  <a:srgbClr val="0000CC"/>
                </a:solidFill>
              </a:rPr>
              <a:t>Ra </a:t>
            </a:r>
            <a:r>
              <a:rPr lang="en-US" altLang="en-US" sz="2799" i="1" dirty="0" err="1">
                <a:solidFill>
                  <a:srgbClr val="0000CC"/>
                </a:solidFill>
              </a:rPr>
              <a:t>tay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đập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bể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mấy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trăm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hòn</a:t>
            </a:r>
            <a:r>
              <a:rPr lang="en-US" altLang="en-US" sz="2799" i="1" dirty="0">
                <a:solidFill>
                  <a:srgbClr val="0000CC"/>
                </a:solidFill>
              </a:rPr>
              <a:t>.</a:t>
            </a:r>
          </a:p>
          <a:p>
            <a:pPr defTabSz="914217" eaLnBrk="1" hangingPunct="1"/>
            <a:r>
              <a:rPr lang="en-US" altLang="en-US" sz="2799" i="1" dirty="0" err="1">
                <a:solidFill>
                  <a:srgbClr val="0000CC"/>
                </a:solidFill>
              </a:rPr>
              <a:t>Tháng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ngày</a:t>
            </a:r>
            <a:r>
              <a:rPr lang="en-US" altLang="en-US" sz="2799" i="1" dirty="0">
                <a:solidFill>
                  <a:srgbClr val="0000CC"/>
                </a:solidFill>
              </a:rPr>
              <a:t> bao </a:t>
            </a:r>
            <a:r>
              <a:rPr lang="en-US" altLang="en-US" sz="2799" i="1" dirty="0" err="1">
                <a:solidFill>
                  <a:srgbClr val="0000CC"/>
                </a:solidFill>
              </a:rPr>
              <a:t>quản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thân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sành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sỏi</a:t>
            </a:r>
            <a:r>
              <a:rPr lang="en-US" altLang="en-US" sz="2799" i="1" dirty="0">
                <a:solidFill>
                  <a:srgbClr val="0000CC"/>
                </a:solidFill>
              </a:rPr>
              <a:t>, </a:t>
            </a:r>
          </a:p>
          <a:p>
            <a:pPr defTabSz="914217" eaLnBrk="1" hangingPunct="1"/>
            <a:r>
              <a:rPr lang="en-US" altLang="en-US" sz="2799" i="1" dirty="0" err="1">
                <a:solidFill>
                  <a:srgbClr val="0000CC"/>
                </a:solidFill>
              </a:rPr>
              <a:t>Mưa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nắng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càng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bền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dạ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sắt</a:t>
            </a:r>
            <a:r>
              <a:rPr lang="en-US" altLang="en-US" sz="2799" i="1" dirty="0">
                <a:solidFill>
                  <a:srgbClr val="0000CC"/>
                </a:solidFill>
              </a:rPr>
              <a:t> son.</a:t>
            </a:r>
          </a:p>
          <a:p>
            <a:pPr defTabSz="914217" eaLnBrk="1" hangingPunct="1"/>
            <a:r>
              <a:rPr lang="en-US" altLang="en-US" sz="2799" i="1" dirty="0" err="1">
                <a:solidFill>
                  <a:srgbClr val="0000CC"/>
                </a:solidFill>
              </a:rPr>
              <a:t>Những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kẻ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vá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trời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khi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lỡ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bước</a:t>
            </a:r>
            <a:r>
              <a:rPr lang="en-US" altLang="en-US" sz="2799" i="1" dirty="0">
                <a:solidFill>
                  <a:srgbClr val="0000CC"/>
                </a:solidFill>
              </a:rPr>
              <a:t>,</a:t>
            </a:r>
          </a:p>
          <a:p>
            <a:pPr defTabSz="914217" eaLnBrk="1" hangingPunct="1"/>
            <a:r>
              <a:rPr lang="en-US" altLang="en-US" sz="2799" i="1" dirty="0">
                <a:solidFill>
                  <a:srgbClr val="0000CC"/>
                </a:solidFill>
              </a:rPr>
              <a:t>Gian nan chi </a:t>
            </a:r>
            <a:r>
              <a:rPr lang="en-US" altLang="en-US" sz="2799" i="1" dirty="0" err="1">
                <a:solidFill>
                  <a:srgbClr val="0000CC"/>
                </a:solidFill>
              </a:rPr>
              <a:t>kể</a:t>
            </a:r>
            <a:r>
              <a:rPr lang="en-US" altLang="en-US" sz="2799" i="1" dirty="0">
                <a:solidFill>
                  <a:srgbClr val="0000CC"/>
                </a:solidFill>
              </a:rPr>
              <a:t> </a:t>
            </a:r>
            <a:r>
              <a:rPr lang="en-US" altLang="en-US" sz="2799" i="1" dirty="0" err="1">
                <a:solidFill>
                  <a:srgbClr val="0000CC"/>
                </a:solidFill>
              </a:rPr>
              <a:t>việc</a:t>
            </a:r>
            <a:r>
              <a:rPr lang="en-US" altLang="en-US" sz="2799" i="1" dirty="0">
                <a:solidFill>
                  <a:srgbClr val="0000CC"/>
                </a:solidFill>
              </a:rPr>
              <a:t> con </a:t>
            </a:r>
            <a:r>
              <a:rPr lang="en-US" altLang="en-US" sz="2799" i="1" dirty="0" err="1">
                <a:solidFill>
                  <a:srgbClr val="0000CC"/>
                </a:solidFill>
              </a:rPr>
              <a:t>con</a:t>
            </a:r>
            <a:r>
              <a:rPr lang="en-US" altLang="en-US" sz="2799" b="0" dirty="0">
                <a:solidFill>
                  <a:srgbClr val="000000"/>
                </a:solidFill>
              </a:rPr>
              <a:t>.</a:t>
            </a:r>
            <a:endParaRPr lang="en-US" altLang="en-US" sz="2799" b="0" dirty="0"/>
          </a:p>
        </p:txBody>
      </p:sp>
      <p:pic>
        <p:nvPicPr>
          <p:cNvPr id="27" name="Picture 5" descr="con dao">
            <a:extLst>
              <a:ext uri="{FF2B5EF4-FFF2-40B4-BE49-F238E27FC236}">
                <a16:creationId xmlns:a16="http://schemas.microsoft.com/office/drawing/2014/main" xmlns="" id="{BEFE5058-5282-4793-B5CD-40164EFEE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t="14425" r="11022" b="13538"/>
          <a:stretch/>
        </p:blipFill>
        <p:spPr bwMode="auto">
          <a:xfrm>
            <a:off x="6317673" y="455200"/>
            <a:ext cx="5472545" cy="60148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69324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Đồng hồ đếm ngược 3 phút có âm thanh">
            <a:hlinkClick r:id="" action="ppaction://media"/>
            <a:extLst>
              <a:ext uri="{FF2B5EF4-FFF2-40B4-BE49-F238E27FC236}">
                <a16:creationId xmlns:a16="http://schemas.microsoft.com/office/drawing/2014/main" xmlns="" id="{45832704-0361-41DA-B3C1-DB960CC481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7389" y="215874"/>
            <a:ext cx="2356612" cy="1325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67D503-CD3A-4913-B86A-08B0172FB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895" y="573640"/>
            <a:ext cx="6157494" cy="13255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A7C272-5C66-4DE6-B07F-1BBA67539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-774725"/>
            <a:ext cx="3426249" cy="34323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EB5214-A61F-44A1-B1BF-B84B4C3F2C90}"/>
              </a:ext>
            </a:extLst>
          </p:cNvPr>
          <p:cNvSpPr txBox="1"/>
          <p:nvPr/>
        </p:nvSpPr>
        <p:spPr>
          <a:xfrm>
            <a:off x="3046828" y="2022030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PHIẾU HỌC TẬP 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xmlns="" id="{DF850CE2-9C3C-44AB-B278-D02665A07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2032" y="2668076"/>
            <a:ext cx="7153388" cy="3787063"/>
          </a:xfrm>
          <a:prstGeom prst="flowChartProcess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401"/>
              </a:lnSpc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thơ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:………………………………………………..</a:t>
            </a:r>
          </a:p>
          <a:p>
            <a:pPr eaLnBrk="1" hangingPunct="1">
              <a:lnSpc>
                <a:spcPts val="3401"/>
              </a:lnSpc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………………………………………………….</a:t>
            </a:r>
          </a:p>
          <a:p>
            <a:pPr eaLnBrk="1" hangingPunct="1">
              <a:lnSpc>
                <a:spcPts val="3401"/>
              </a:lnSpc>
              <a:buFontTx/>
              <a:buChar char="-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…………………………………………………</a:t>
            </a:r>
          </a:p>
          <a:p>
            <a:pPr eaLnBrk="1" hangingPunct="1">
              <a:lnSpc>
                <a:spcPts val="3401"/>
              </a:lnSpc>
              <a:buFontTx/>
              <a:buChar char="-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Ngắt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…………………………………………….</a:t>
            </a:r>
          </a:p>
          <a:p>
            <a:pPr eaLnBrk="1" hangingPunct="1">
              <a:lnSpc>
                <a:spcPts val="3401"/>
              </a:lnSpc>
              <a:buFontTx/>
              <a:buChar char="-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Gieo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vần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……………………………………………..</a:t>
            </a:r>
          </a:p>
          <a:p>
            <a:pPr eaLnBrk="1" hangingPunct="1">
              <a:lnSpc>
                <a:spcPts val="3401"/>
              </a:lnSpc>
              <a:buFontTx/>
              <a:buChar char="-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……………………………………………………</a:t>
            </a:r>
          </a:p>
          <a:p>
            <a:pPr eaLnBrk="1" hangingPunct="1">
              <a:lnSpc>
                <a:spcPts val="3401"/>
              </a:lnSpc>
              <a:buFontTx/>
              <a:buChar char="-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Luật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………………………………………………….</a:t>
            </a:r>
          </a:p>
          <a:p>
            <a:pPr eaLnBrk="1" hangingPunct="1">
              <a:lnSpc>
                <a:spcPts val="3401"/>
              </a:lnSpc>
              <a:buFontTx/>
              <a:buChar char="-"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………………………………………………..</a:t>
            </a:r>
          </a:p>
          <a:p>
            <a:pPr eaLnBrk="1" hangingPunct="1">
              <a:lnSpc>
                <a:spcPts val="3401"/>
              </a:lnSpc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PTBĐ: 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8654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1022</Words>
  <Application>Microsoft Office PowerPoint</Application>
  <PresentationFormat>Custom</PresentationFormat>
  <Paragraphs>128</Paragraphs>
  <Slides>25</Slides>
  <Notes>17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</cp:lastModifiedBy>
  <cp:revision>12</cp:revision>
  <dcterms:created xsi:type="dcterms:W3CDTF">2021-08-26T01:30:48Z</dcterms:created>
  <dcterms:modified xsi:type="dcterms:W3CDTF">2023-03-30T16:07:07Z</dcterms:modified>
</cp:coreProperties>
</file>