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0"/>
  </p:notesMasterIdLst>
  <p:sldIdLst>
    <p:sldId id="1663" r:id="rId3"/>
    <p:sldId id="1664" r:id="rId4"/>
    <p:sldId id="283" r:id="rId5"/>
    <p:sldId id="1667" r:id="rId6"/>
    <p:sldId id="1698" r:id="rId7"/>
    <p:sldId id="1696" r:id="rId8"/>
    <p:sldId id="1697" r:id="rId9"/>
    <p:sldId id="284" r:id="rId10"/>
    <p:sldId id="1699" r:id="rId11"/>
    <p:sldId id="1700" r:id="rId12"/>
    <p:sldId id="539" r:id="rId13"/>
    <p:sldId id="1669" r:id="rId14"/>
    <p:sldId id="287" r:id="rId15"/>
    <p:sldId id="1673" r:id="rId16"/>
    <p:sldId id="292" r:id="rId17"/>
    <p:sldId id="1676" r:id="rId18"/>
    <p:sldId id="1662" r:id="rId19"/>
    <p:sldId id="300" r:id="rId20"/>
    <p:sldId id="302" r:id="rId21"/>
    <p:sldId id="301" r:id="rId22"/>
    <p:sldId id="1637" r:id="rId23"/>
    <p:sldId id="303" r:id="rId24"/>
    <p:sldId id="304" r:id="rId25"/>
    <p:sldId id="1644" r:id="rId26"/>
    <p:sldId id="1688" r:id="rId27"/>
    <p:sldId id="1647" r:id="rId28"/>
    <p:sldId id="286" r:id="rId29"/>
    <p:sldId id="1649" r:id="rId30"/>
    <p:sldId id="1650" r:id="rId31"/>
    <p:sldId id="1690" r:id="rId32"/>
    <p:sldId id="1691" r:id="rId33"/>
    <p:sldId id="1692" r:id="rId34"/>
    <p:sldId id="293" r:id="rId35"/>
    <p:sldId id="1655" r:id="rId36"/>
    <p:sldId id="1656" r:id="rId37"/>
    <p:sldId id="295" r:id="rId38"/>
    <p:sldId id="1666" r:id="rId39"/>
    <p:sldId id="1659" r:id="rId40"/>
    <p:sldId id="1075" r:id="rId41"/>
    <p:sldId id="1076" r:id="rId42"/>
    <p:sldId id="1077" r:id="rId43"/>
    <p:sldId id="1078" r:id="rId44"/>
    <p:sldId id="1079" r:id="rId45"/>
    <p:sldId id="1080" r:id="rId46"/>
    <p:sldId id="1661" r:id="rId47"/>
    <p:sldId id="1689" r:id="rId48"/>
    <p:sldId id="264" r:id="rId49"/>
  </p:sldIdLst>
  <p:sldSz cx="12192000" cy="6858000"/>
  <p:notesSz cx="6858000" cy="9144000"/>
  <p:embeddedFontLst>
    <p:embeddedFont>
      <p:font typeface="#9Slide05 Rusulica Script" charset="0"/>
      <p:regular r:id="rId51"/>
    </p:embeddedFont>
    <p:embeddedFont>
      <p:font typeface="#9Slide03 Arima Madurai Black" charset="0"/>
      <p:bold r:id="rId52"/>
    </p:embeddedFont>
    <p:embeddedFont>
      <p:font typeface="Wingdings 3" pitchFamily="18" charset="2"/>
      <p:regular r:id="rId53"/>
    </p:embeddedFont>
    <p:embeddedFont>
      <p:font typeface="#9Slide05 Filmotype Honey" charset="0"/>
      <p:regular r:id="rId54"/>
    </p:embeddedFont>
    <p:embeddedFont>
      <p:font typeface="宋体" pitchFamily="2" charset="-122"/>
      <p:regular r:id="rId55"/>
    </p:embeddedFont>
    <p:embeddedFont>
      <p:font typeface="#9Slide05 HLT Boulevard" charset="0"/>
      <p:italic r:id="rId56"/>
    </p:embeddedFont>
    <p:embeddedFont>
      <p:font typeface="Calibri" pitchFamily="34" charset="0"/>
      <p:regular r:id="rId57"/>
      <p:bold r:id="rId58"/>
      <p:italic r:id="rId59"/>
      <p:boldItalic r:id="rId60"/>
    </p:embeddedFont>
    <p:embeddedFont>
      <p:font typeface="Calibri Light" pitchFamily="34" charset="0"/>
      <p:regular r:id="rId61"/>
      <p:italic r:id="rId62"/>
    </p:embeddedFont>
    <p:embeddedFont>
      <p:font typeface="#9Slide05 SVNTaiga" charset="0"/>
      <p:regular r:id="rId63"/>
    </p:embeddedFont>
    <p:embeddedFont>
      <p:font typeface="#9Slide03 Arima Madurai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1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1BE8D-E74E-43CC-8E25-B28F3CA2A7B1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7A105DEE-C7AD-4817-B523-EAAE4028DB51}">
      <dgm:prSet phldrT="[Văn bản]" custT="1"/>
      <dgm:spPr/>
      <dgm:t>
        <a:bodyPr/>
        <a:lstStyle/>
        <a:p>
          <a:r>
            <a: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Thúy Kiều.</a:t>
          </a:r>
          <a:endParaRPr lang="en-BZ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C6BB70-AC95-4839-99AA-AADFAA7F7EB9}" type="par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D03375-2848-4A8A-AB0F-BAA2A3B6D010}" type="sibTrans" cxnId="{D762753F-090B-4102-98D7-FE5EDA2B8351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87938B-0C3C-428F-8CC3-9DC97C94CC7E}">
      <dgm:prSet phldrT="[Văn bản]"/>
      <dgm:spPr/>
      <dgm:t>
        <a:bodyPr/>
        <a:lstStyle/>
        <a:p>
          <a:pPr>
            <a:buFontTx/>
            <a:buNone/>
          </a:pP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Kiều nhớ thương Kim Trọng và cha mẹ.</a:t>
          </a:r>
          <a:endParaRPr lang="en-BZ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9B711-8350-4C9C-9748-1A443ED91BDA}" type="par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40ED1B-577F-4DF8-8BF1-4400CE2E765A}" type="sibTrans" cxnId="{925A783E-B794-48A2-8851-DCB4740433C6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36D47F-5B34-4DC6-B369-393CE814E036}">
      <dgm:prSet phldrT="[Văn bản]"/>
      <dgm:spPr/>
      <dgm:t>
        <a:bodyPr/>
        <a:lstStyle/>
        <a:p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Tâm trạng buồn lo âu của Kiều.</a:t>
          </a:r>
          <a:endParaRPr lang="en-BZ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1938-3112-4AF0-B02B-2E67B831CC04}" type="par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A32BE-BBCA-426D-9967-EBE75CBD5917}" type="sibTrans" cxnId="{A011D954-5AA1-4E4E-9D71-90698ADC08BD}">
      <dgm:prSet/>
      <dgm:spPr/>
      <dgm:t>
        <a:bodyPr/>
        <a:lstStyle/>
        <a:p>
          <a:endParaRPr lang="en-BZ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8A896-6502-4B3E-B426-7013F8397EB9}" type="pres">
      <dgm:prSet presAssocID="{A531BE8D-E74E-43CC-8E25-B28F3CA2A7B1}" presName="linearFlow" presStyleCnt="0">
        <dgm:presLayoutVars>
          <dgm:resizeHandles val="exact"/>
        </dgm:presLayoutVars>
      </dgm:prSet>
      <dgm:spPr/>
    </dgm:pt>
    <dgm:pt modelId="{BB5F35CC-E493-4CFC-A143-94834423097A}" type="pres">
      <dgm:prSet presAssocID="{7A105DEE-C7AD-4817-B523-EAAE4028DB51}" presName="node" presStyleLbl="node1" presStyleIdx="0" presStyleCnt="3" custScaleX="227688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DA909-5453-4024-968B-CBE56E980222}" type="pres">
      <dgm:prSet presAssocID="{5ED03375-2848-4A8A-AB0F-BAA2A3B6D01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6557E81-C6A6-4723-91AB-FC17EA84FBF9}" type="pres">
      <dgm:prSet presAssocID="{5ED03375-2848-4A8A-AB0F-BAA2A3B6D010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2512A852-F2D5-419C-BE95-5D46EAF56D53}" type="pres">
      <dgm:prSet presAssocID="{8C87938B-0C3C-428F-8CC3-9DC97C94CC7E}" presName="node" presStyleLbl="node1" presStyleIdx="1" presStyleCnt="3" custScaleX="227688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7F6F03-2126-4BF4-BAF4-C30E99D8567D}" type="pres">
      <dgm:prSet presAssocID="{8440ED1B-577F-4DF8-8BF1-4400CE2E765A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F9589C0-3201-46DB-8764-8323E786C3CC}" type="pres">
      <dgm:prSet presAssocID="{8440ED1B-577F-4DF8-8BF1-4400CE2E765A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58AFF8C-744A-42CB-BCD6-3872FA7A6FED}" type="pres">
      <dgm:prSet presAssocID="{7836D47F-5B34-4DC6-B369-393CE814E036}" presName="node" presStyleLbl="node1" presStyleIdx="2" presStyleCnt="3" custScaleX="227688" custLinFactNeighborX="51782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31C7DB-7C9F-488F-9192-09D3EFDF016E}" type="presOf" srcId="{8C87938B-0C3C-428F-8CC3-9DC97C94CC7E}" destId="{2512A852-F2D5-419C-BE95-5D46EAF56D53}" srcOrd="0" destOrd="0" presId="urn:microsoft.com/office/officeart/2005/8/layout/process2"/>
    <dgm:cxn modelId="{925A783E-B794-48A2-8851-DCB4740433C6}" srcId="{A531BE8D-E74E-43CC-8E25-B28F3CA2A7B1}" destId="{8C87938B-0C3C-428F-8CC3-9DC97C94CC7E}" srcOrd="1" destOrd="0" parTransId="{91A9B711-8350-4C9C-9748-1A443ED91BDA}" sibTransId="{8440ED1B-577F-4DF8-8BF1-4400CE2E765A}"/>
    <dgm:cxn modelId="{D762753F-090B-4102-98D7-FE5EDA2B8351}" srcId="{A531BE8D-E74E-43CC-8E25-B28F3CA2A7B1}" destId="{7A105DEE-C7AD-4817-B523-EAAE4028DB51}" srcOrd="0" destOrd="0" parTransId="{99C6BB70-AC95-4839-99AA-AADFAA7F7EB9}" sibTransId="{5ED03375-2848-4A8A-AB0F-BAA2A3B6D010}"/>
    <dgm:cxn modelId="{3F3757FA-0863-4C7F-AF3A-471DB4CBE6FB}" type="presOf" srcId="{7A105DEE-C7AD-4817-B523-EAAE4028DB51}" destId="{BB5F35CC-E493-4CFC-A143-94834423097A}" srcOrd="0" destOrd="0" presId="urn:microsoft.com/office/officeart/2005/8/layout/process2"/>
    <dgm:cxn modelId="{9E1A828D-3302-4263-B086-D2B95B28A757}" type="presOf" srcId="{5ED03375-2848-4A8A-AB0F-BAA2A3B6D010}" destId="{072DA909-5453-4024-968B-CBE56E980222}" srcOrd="0" destOrd="0" presId="urn:microsoft.com/office/officeart/2005/8/layout/process2"/>
    <dgm:cxn modelId="{BCFD2113-17FB-41D9-882D-02F0D82624EB}" type="presOf" srcId="{8440ED1B-577F-4DF8-8BF1-4400CE2E765A}" destId="{117F6F03-2126-4BF4-BAF4-C30E99D8567D}" srcOrd="0" destOrd="0" presId="urn:microsoft.com/office/officeart/2005/8/layout/process2"/>
    <dgm:cxn modelId="{897B9E53-7364-4456-896A-A38DF8C004AA}" type="presOf" srcId="{7836D47F-5B34-4DC6-B369-393CE814E036}" destId="{C58AFF8C-744A-42CB-BCD6-3872FA7A6FED}" srcOrd="0" destOrd="0" presId="urn:microsoft.com/office/officeart/2005/8/layout/process2"/>
    <dgm:cxn modelId="{81018DD9-239B-439B-9A0D-9A68E3537563}" type="presOf" srcId="{A531BE8D-E74E-43CC-8E25-B28F3CA2A7B1}" destId="{18B8A896-6502-4B3E-B426-7013F8397EB9}" srcOrd="0" destOrd="0" presId="urn:microsoft.com/office/officeart/2005/8/layout/process2"/>
    <dgm:cxn modelId="{944FD199-A26D-4806-828C-BAD26E5E37E7}" type="presOf" srcId="{5ED03375-2848-4A8A-AB0F-BAA2A3B6D010}" destId="{56557E81-C6A6-4723-91AB-FC17EA84FBF9}" srcOrd="1" destOrd="0" presId="urn:microsoft.com/office/officeart/2005/8/layout/process2"/>
    <dgm:cxn modelId="{A011D954-5AA1-4E4E-9D71-90698ADC08BD}" srcId="{A531BE8D-E74E-43CC-8E25-B28F3CA2A7B1}" destId="{7836D47F-5B34-4DC6-B369-393CE814E036}" srcOrd="2" destOrd="0" parTransId="{CF181938-3112-4AF0-B02B-2E67B831CC04}" sibTransId="{F94A32BE-BBCA-426D-9967-EBE75CBD5917}"/>
    <dgm:cxn modelId="{B6649F73-8A84-4305-86EF-4B1D7D7A0872}" type="presOf" srcId="{8440ED1B-577F-4DF8-8BF1-4400CE2E765A}" destId="{8F9589C0-3201-46DB-8764-8323E786C3CC}" srcOrd="1" destOrd="0" presId="urn:microsoft.com/office/officeart/2005/8/layout/process2"/>
    <dgm:cxn modelId="{B6B74838-3CBB-4A54-B670-709C5684C19C}" type="presParOf" srcId="{18B8A896-6502-4B3E-B426-7013F8397EB9}" destId="{BB5F35CC-E493-4CFC-A143-94834423097A}" srcOrd="0" destOrd="0" presId="urn:microsoft.com/office/officeart/2005/8/layout/process2"/>
    <dgm:cxn modelId="{46BC24C4-7EB8-48CE-8952-BE78C7CC02D1}" type="presParOf" srcId="{18B8A896-6502-4B3E-B426-7013F8397EB9}" destId="{072DA909-5453-4024-968B-CBE56E980222}" srcOrd="1" destOrd="0" presId="urn:microsoft.com/office/officeart/2005/8/layout/process2"/>
    <dgm:cxn modelId="{7D4CFC33-FCC3-4FAD-BDAC-C7EFAE72EDA5}" type="presParOf" srcId="{072DA909-5453-4024-968B-CBE56E980222}" destId="{56557E81-C6A6-4723-91AB-FC17EA84FBF9}" srcOrd="0" destOrd="0" presId="urn:microsoft.com/office/officeart/2005/8/layout/process2"/>
    <dgm:cxn modelId="{7AD9483E-634B-4504-B16F-9B46E4D2549B}" type="presParOf" srcId="{18B8A896-6502-4B3E-B426-7013F8397EB9}" destId="{2512A852-F2D5-419C-BE95-5D46EAF56D53}" srcOrd="2" destOrd="0" presId="urn:microsoft.com/office/officeart/2005/8/layout/process2"/>
    <dgm:cxn modelId="{96A479B1-0D8F-46DF-B731-70D22D276BB3}" type="presParOf" srcId="{18B8A896-6502-4B3E-B426-7013F8397EB9}" destId="{117F6F03-2126-4BF4-BAF4-C30E99D8567D}" srcOrd="3" destOrd="0" presId="urn:microsoft.com/office/officeart/2005/8/layout/process2"/>
    <dgm:cxn modelId="{B420225C-2624-47CB-BB7C-B324FAA96B39}" type="presParOf" srcId="{117F6F03-2126-4BF4-BAF4-C30E99D8567D}" destId="{8F9589C0-3201-46DB-8764-8323E786C3CC}" srcOrd="0" destOrd="0" presId="urn:microsoft.com/office/officeart/2005/8/layout/process2"/>
    <dgm:cxn modelId="{FE8B82C6-AABB-4AE2-930F-F2F086963B83}" type="presParOf" srcId="{18B8A896-6502-4B3E-B426-7013F8397EB9}" destId="{C58AFF8C-744A-42CB-BCD6-3872FA7A6FED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8F63EE-5380-42E8-86B6-0B8AD099FBA2}" type="doc">
      <dgm:prSet loTypeId="urn:microsoft.com/office/officeart/2008/layout/Pictu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SG"/>
        </a:p>
      </dgm:t>
    </dgm:pt>
    <dgm:pt modelId="{A6032F1F-981A-48AD-918E-3FFFB352AC32}">
      <dgm:prSet phldrT="[Text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Bức</a:t>
          </a:r>
          <a:r>
            <a:rPr lang="en-S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tranh</a:t>
          </a:r>
          <a:r>
            <a:rPr lang="en-S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thiên</a:t>
          </a:r>
          <a:r>
            <a:rPr lang="en-S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nhiên</a:t>
          </a:r>
          <a:r>
            <a:rPr lang="en-S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lầu</a:t>
          </a:r>
          <a:r>
            <a:rPr lang="en-S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Ngưng</a:t>
          </a:r>
          <a:r>
            <a:rPr lang="en-SG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Bích</a:t>
          </a:r>
          <a:endParaRPr lang="en-SG" dirty="0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03BA87F-9BB2-46E6-A88D-591F2F124DB3}" type="parTrans" cxnId="{7E98AC51-125B-4434-B931-12DCE35949FF}">
      <dgm:prSet/>
      <dgm:spPr/>
      <dgm:t>
        <a:bodyPr/>
        <a:lstStyle/>
        <a:p>
          <a:endParaRPr lang="en-SG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F0F2A198-1448-41A5-8F63-179AB59A3EC3}" type="sibTrans" cxnId="{7E98AC51-125B-4434-B931-12DCE35949FF}">
      <dgm:prSet/>
      <dgm:spPr/>
      <dgm:t>
        <a:bodyPr/>
        <a:lstStyle/>
        <a:p>
          <a:endParaRPr lang="en-SG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AB7E0AD0-D1BD-499F-B8E0-585DA4087BA1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Thời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gian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en-SG" sz="240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Hoàng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hôn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chiều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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Khoảnh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khắc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dễ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khơi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gợi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nỗi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buồn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cảm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giác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cô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đơn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(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nhất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là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trong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cảnh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tha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hương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lưu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lạc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)</a:t>
          </a:r>
          <a:endParaRPr lang="en-SG" sz="2400" dirty="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99104F3-42F5-4104-9861-F31DC45AFFCD}" type="parTrans" cxnId="{AE232CC4-A9DD-430F-A864-85C0BC4C7E54}">
      <dgm:prSet/>
      <dgm:spPr/>
      <dgm:t>
        <a:bodyPr/>
        <a:lstStyle/>
        <a:p>
          <a:endParaRPr lang="en-SG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D7FB106C-6489-4BD4-8680-B747E4A956A4}" type="sibTrans" cxnId="{AE232CC4-A9DD-430F-A864-85C0BC4C7E54}">
      <dgm:prSet/>
      <dgm:spPr/>
      <dgm:t>
        <a:bodyPr/>
        <a:lstStyle/>
        <a:p>
          <a:endParaRPr lang="en-SG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756696A1-7A6C-4662-B4EB-21D8BA2F1966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Không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gian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non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xa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gần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4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bề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bát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ngát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cồn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cát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dặm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đường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...  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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Không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gian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mở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ra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cả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3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: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rộng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cao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sâu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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Không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gian</a:t>
          </a:r>
          <a:r>
            <a:rPr lang="en-SG" sz="24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tự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nhiên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mênh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mông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trống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trải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hoang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vắng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rợn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ngợp</a:t>
          </a:r>
          <a:r>
            <a:rPr lang="en-SG" sz="24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...</a:t>
          </a:r>
          <a:endParaRPr lang="en-SG" sz="2400" dirty="0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5128A80-BF82-4AD2-A499-DB9C71F8F592}" type="parTrans" cxnId="{3206760A-20DE-4AB3-B364-4C196AC4B73A}">
      <dgm:prSet/>
      <dgm:spPr/>
      <dgm:t>
        <a:bodyPr/>
        <a:lstStyle/>
        <a:p>
          <a:endParaRPr lang="en-SG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0F6AFFE-DAFF-47F3-B56B-007DEDCBC4DA}" type="sibTrans" cxnId="{3206760A-20DE-4AB3-B364-4C196AC4B73A}">
      <dgm:prSet/>
      <dgm:spPr/>
      <dgm:t>
        <a:bodyPr/>
        <a:lstStyle/>
        <a:p>
          <a:endParaRPr lang="en-SG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A919CB8B-7540-4DBA-862A-98EC4F88F288}" type="pres">
      <dgm:prSet presAssocID="{1B8F63EE-5380-42E8-86B6-0B8AD099FBA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2D11471-C4C9-4B9E-8190-1C6048442665}" type="pres">
      <dgm:prSet presAssocID="{A6032F1F-981A-48AD-918E-3FFFB352AC32}" presName="root" presStyleCnt="0">
        <dgm:presLayoutVars>
          <dgm:chMax/>
          <dgm:chPref val="4"/>
        </dgm:presLayoutVars>
      </dgm:prSet>
      <dgm:spPr/>
    </dgm:pt>
    <dgm:pt modelId="{06459EB5-C5DE-46ED-A0FC-7A6153CD21FC}" type="pres">
      <dgm:prSet presAssocID="{A6032F1F-981A-48AD-918E-3FFFB352AC32}" presName="rootComposite" presStyleCnt="0">
        <dgm:presLayoutVars/>
      </dgm:prSet>
      <dgm:spPr/>
    </dgm:pt>
    <dgm:pt modelId="{85C992F2-5073-4AD5-B3D6-7DF35EB223E5}" type="pres">
      <dgm:prSet presAssocID="{A6032F1F-981A-48AD-918E-3FFFB352AC32}" presName="rootText" presStyleLbl="node0" presStyleIdx="0" presStyleCnt="1" custScaleY="73274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1BFC92F0-20A3-4D27-97BE-5D4F3C3734C8}" type="pres">
      <dgm:prSet presAssocID="{A6032F1F-981A-48AD-918E-3FFFB352AC32}" presName="childShape" presStyleCnt="0">
        <dgm:presLayoutVars>
          <dgm:chMax val="0"/>
          <dgm:chPref val="0"/>
        </dgm:presLayoutVars>
      </dgm:prSet>
      <dgm:spPr/>
    </dgm:pt>
    <dgm:pt modelId="{B1AAB7BE-F22D-4812-9368-A23F56381E04}" type="pres">
      <dgm:prSet presAssocID="{AB7E0AD0-D1BD-499F-B8E0-585DA4087BA1}" presName="childComposite" presStyleCnt="0">
        <dgm:presLayoutVars>
          <dgm:chMax val="0"/>
          <dgm:chPref val="0"/>
        </dgm:presLayoutVars>
      </dgm:prSet>
      <dgm:spPr/>
    </dgm:pt>
    <dgm:pt modelId="{028D4899-1535-44CD-9022-162A43C6857D}" type="pres">
      <dgm:prSet presAssocID="{AB7E0AD0-D1BD-499F-B8E0-585DA4087BA1}" presName="Image" presStyleLbl="node1" presStyleIdx="0" presStyleCnt="2" custScaleX="33116"/>
      <dgm:spPr>
        <a:solidFill>
          <a:schemeClr val="accent4">
            <a:lumMod val="40000"/>
            <a:lumOff val="60000"/>
          </a:schemeClr>
        </a:solidFill>
      </dgm:spPr>
    </dgm:pt>
    <dgm:pt modelId="{3B8E78A2-C1F4-4B3F-8BB1-CF7774DAC08A}" type="pres">
      <dgm:prSet presAssocID="{AB7E0AD0-D1BD-499F-B8E0-585DA4087BA1}" presName="childText" presStyleLbl="lnNode1" presStyleIdx="0" presStyleCnt="2" custScaleX="1127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7BB0E-E97A-4D5A-9D49-10B1DA811FDC}" type="pres">
      <dgm:prSet presAssocID="{756696A1-7A6C-4662-B4EB-21D8BA2F1966}" presName="childComposite" presStyleCnt="0">
        <dgm:presLayoutVars>
          <dgm:chMax val="0"/>
          <dgm:chPref val="0"/>
        </dgm:presLayoutVars>
      </dgm:prSet>
      <dgm:spPr/>
    </dgm:pt>
    <dgm:pt modelId="{A21D172A-6816-45B3-8E56-8001A9CA548C}" type="pres">
      <dgm:prSet presAssocID="{756696A1-7A6C-4662-B4EB-21D8BA2F1966}" presName="Image" presStyleLbl="node1" presStyleIdx="1" presStyleCnt="2" custScaleX="33116"/>
      <dgm:spPr>
        <a:solidFill>
          <a:schemeClr val="accent2">
            <a:lumMod val="40000"/>
            <a:lumOff val="60000"/>
          </a:schemeClr>
        </a:solidFill>
      </dgm:spPr>
    </dgm:pt>
    <dgm:pt modelId="{18C44C81-C753-4A65-9836-76A9014EC9AC}" type="pres">
      <dgm:prSet presAssocID="{756696A1-7A6C-4662-B4EB-21D8BA2F1966}" presName="childText" presStyleLbl="lnNode1" presStyleIdx="1" presStyleCnt="2" custScaleX="1127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98AC51-125B-4434-B931-12DCE35949FF}" srcId="{1B8F63EE-5380-42E8-86B6-0B8AD099FBA2}" destId="{A6032F1F-981A-48AD-918E-3FFFB352AC32}" srcOrd="0" destOrd="0" parTransId="{203BA87F-9BB2-46E6-A88D-591F2F124DB3}" sibTransId="{F0F2A198-1448-41A5-8F63-179AB59A3EC3}"/>
    <dgm:cxn modelId="{8AA46C27-46C1-43F7-8822-D8D54555C5D9}" type="presOf" srcId="{1B8F63EE-5380-42E8-86B6-0B8AD099FBA2}" destId="{A919CB8B-7540-4DBA-862A-98EC4F88F288}" srcOrd="0" destOrd="0" presId="urn:microsoft.com/office/officeart/2008/layout/PictureAccentList"/>
    <dgm:cxn modelId="{AE232CC4-A9DD-430F-A864-85C0BC4C7E54}" srcId="{A6032F1F-981A-48AD-918E-3FFFB352AC32}" destId="{AB7E0AD0-D1BD-499F-B8E0-585DA4087BA1}" srcOrd="0" destOrd="0" parTransId="{C99104F3-42F5-4104-9861-F31DC45AFFCD}" sibTransId="{D7FB106C-6489-4BD4-8680-B747E4A956A4}"/>
    <dgm:cxn modelId="{F5398FCB-B1D8-453E-B3D8-43A4873A78E1}" type="presOf" srcId="{A6032F1F-981A-48AD-918E-3FFFB352AC32}" destId="{85C992F2-5073-4AD5-B3D6-7DF35EB223E5}" srcOrd="0" destOrd="0" presId="urn:microsoft.com/office/officeart/2008/layout/PictureAccentList"/>
    <dgm:cxn modelId="{8CA79D5B-176A-4768-8131-77748D495C3C}" type="presOf" srcId="{756696A1-7A6C-4662-B4EB-21D8BA2F1966}" destId="{18C44C81-C753-4A65-9836-76A9014EC9AC}" srcOrd="0" destOrd="0" presId="urn:microsoft.com/office/officeart/2008/layout/PictureAccentList"/>
    <dgm:cxn modelId="{3206760A-20DE-4AB3-B364-4C196AC4B73A}" srcId="{A6032F1F-981A-48AD-918E-3FFFB352AC32}" destId="{756696A1-7A6C-4662-B4EB-21D8BA2F1966}" srcOrd="1" destOrd="0" parTransId="{85128A80-BF82-4AD2-A499-DB9C71F8F592}" sibTransId="{60F6AFFE-DAFF-47F3-B56B-007DEDCBC4DA}"/>
    <dgm:cxn modelId="{A7BE04BE-7648-4B60-9E62-16FC975A767D}" type="presOf" srcId="{AB7E0AD0-D1BD-499F-B8E0-585DA4087BA1}" destId="{3B8E78A2-C1F4-4B3F-8BB1-CF7774DAC08A}" srcOrd="0" destOrd="0" presId="urn:microsoft.com/office/officeart/2008/layout/PictureAccentList"/>
    <dgm:cxn modelId="{93881776-67A6-42F0-A932-494C40AEE27B}" type="presParOf" srcId="{A919CB8B-7540-4DBA-862A-98EC4F88F288}" destId="{42D11471-C4C9-4B9E-8190-1C6048442665}" srcOrd="0" destOrd="0" presId="urn:microsoft.com/office/officeart/2008/layout/PictureAccentList"/>
    <dgm:cxn modelId="{C4A0D308-10E7-4F6A-96A2-99B32B644A2B}" type="presParOf" srcId="{42D11471-C4C9-4B9E-8190-1C6048442665}" destId="{06459EB5-C5DE-46ED-A0FC-7A6153CD21FC}" srcOrd="0" destOrd="0" presId="urn:microsoft.com/office/officeart/2008/layout/PictureAccentList"/>
    <dgm:cxn modelId="{64DCF36E-9623-49D2-96A5-757A3934CC01}" type="presParOf" srcId="{06459EB5-C5DE-46ED-A0FC-7A6153CD21FC}" destId="{85C992F2-5073-4AD5-B3D6-7DF35EB223E5}" srcOrd="0" destOrd="0" presId="urn:microsoft.com/office/officeart/2008/layout/PictureAccentList"/>
    <dgm:cxn modelId="{16D0F58B-0711-4AF5-81C7-2F2AEFEFA430}" type="presParOf" srcId="{42D11471-C4C9-4B9E-8190-1C6048442665}" destId="{1BFC92F0-20A3-4D27-97BE-5D4F3C3734C8}" srcOrd="1" destOrd="0" presId="urn:microsoft.com/office/officeart/2008/layout/PictureAccentList"/>
    <dgm:cxn modelId="{BC2C6F1B-EB0A-43FA-BEFF-C176144896EE}" type="presParOf" srcId="{1BFC92F0-20A3-4D27-97BE-5D4F3C3734C8}" destId="{B1AAB7BE-F22D-4812-9368-A23F56381E04}" srcOrd="0" destOrd="0" presId="urn:microsoft.com/office/officeart/2008/layout/PictureAccentList"/>
    <dgm:cxn modelId="{99865932-01FA-4340-A63C-66D1A33B9B48}" type="presParOf" srcId="{B1AAB7BE-F22D-4812-9368-A23F56381E04}" destId="{028D4899-1535-44CD-9022-162A43C6857D}" srcOrd="0" destOrd="0" presId="urn:microsoft.com/office/officeart/2008/layout/PictureAccentList"/>
    <dgm:cxn modelId="{F43D66A8-26E3-4A0E-BAD0-056196E17B13}" type="presParOf" srcId="{B1AAB7BE-F22D-4812-9368-A23F56381E04}" destId="{3B8E78A2-C1F4-4B3F-8BB1-CF7774DAC08A}" srcOrd="1" destOrd="0" presId="urn:microsoft.com/office/officeart/2008/layout/PictureAccentList"/>
    <dgm:cxn modelId="{018DF136-4746-487D-816A-90516DB78498}" type="presParOf" srcId="{1BFC92F0-20A3-4D27-97BE-5D4F3C3734C8}" destId="{1337BB0E-E97A-4D5A-9D49-10B1DA811FDC}" srcOrd="1" destOrd="0" presId="urn:microsoft.com/office/officeart/2008/layout/PictureAccentList"/>
    <dgm:cxn modelId="{159768B8-F422-41D2-9CD8-FBB863503C2E}" type="presParOf" srcId="{1337BB0E-E97A-4D5A-9D49-10B1DA811FDC}" destId="{A21D172A-6816-45B3-8E56-8001A9CA548C}" srcOrd="0" destOrd="0" presId="urn:microsoft.com/office/officeart/2008/layout/PictureAccentList"/>
    <dgm:cxn modelId="{40F38AFE-E52E-4DE1-B106-1084BEA0297A}" type="presParOf" srcId="{1337BB0E-E97A-4D5A-9D49-10B1DA811FDC}" destId="{18C44C81-C753-4A65-9836-76A9014EC9A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13B821-ED27-4153-85FF-8FBD7DEFEA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Z"/>
        </a:p>
      </dgm:t>
    </dgm:pt>
    <dgm:pt modelId="{B98D94F0-E520-4ACA-8629-861AA6DDB9BF}">
      <dgm:prSet custT="1"/>
      <dgm:spPr>
        <a:solidFill>
          <a:srgbClr val="B08154"/>
        </a:solidFill>
      </dgm:spPr>
      <dgm:t>
        <a:bodyPr/>
        <a:lstStyle/>
        <a:p>
          <a:pPr algn="ctr"/>
          <a:r>
            <a:rPr lang="en-US" sz="2400" b="1" i="0" dirty="0"/>
            <a:t>“</a:t>
          </a:r>
          <a:r>
            <a:rPr lang="en-US" sz="2400" b="1" i="0" dirty="0" err="1"/>
            <a:t>Bẽ</a:t>
          </a:r>
          <a:r>
            <a:rPr lang="en-US" sz="2400" b="1" i="0" dirty="0"/>
            <a:t> </a:t>
          </a:r>
          <a:r>
            <a:rPr lang="en-US" sz="2400" b="1" i="0" dirty="0" err="1"/>
            <a:t>bàng</a:t>
          </a:r>
          <a:r>
            <a:rPr lang="en-US" sz="2400" b="1" i="0" dirty="0"/>
            <a:t> </a:t>
          </a:r>
          <a:r>
            <a:rPr lang="en-US" sz="2400" b="1" i="0" dirty="0" err="1"/>
            <a:t>mây</a:t>
          </a:r>
          <a:r>
            <a:rPr lang="en-US" sz="2400" b="1" i="0" dirty="0"/>
            <a:t> s</a:t>
          </a:r>
          <a:r>
            <a:rPr lang="en-BZ" sz="2400" b="1" i="0" dirty="0" err="1"/>
            <a:t>ớm</a:t>
          </a:r>
          <a:r>
            <a:rPr lang="en-BZ" sz="2400" b="1" i="0" dirty="0"/>
            <a:t> </a:t>
          </a:r>
          <a:r>
            <a:rPr lang="en-BZ" sz="2400" b="1" i="0" dirty="0" err="1"/>
            <a:t>đèn</a:t>
          </a:r>
          <a:r>
            <a:rPr lang="en-BZ" sz="2400" b="1" i="0" dirty="0"/>
            <a:t> </a:t>
          </a:r>
          <a:r>
            <a:rPr lang="en-BZ" sz="2400" b="1" i="0" dirty="0" err="1"/>
            <a:t>khuya</a:t>
          </a:r>
          <a:endParaRPr lang="en-BZ" sz="2400" b="1" i="0" dirty="0"/>
        </a:p>
        <a:p>
          <a:pPr algn="ctr"/>
          <a:r>
            <a:rPr lang="en-BZ" sz="2400" b="1" i="0" dirty="0" err="1"/>
            <a:t>Nửa</a:t>
          </a:r>
          <a:r>
            <a:rPr lang="en-BZ" sz="2400" b="1" i="0" dirty="0"/>
            <a:t> </a:t>
          </a:r>
          <a:r>
            <a:rPr lang="en-BZ" sz="2400" b="1" i="0" dirty="0" err="1"/>
            <a:t>tình</a:t>
          </a:r>
          <a:r>
            <a:rPr lang="en-BZ" sz="2400" b="1" i="0" dirty="0"/>
            <a:t> </a:t>
          </a:r>
          <a:r>
            <a:rPr lang="en-BZ" sz="2400" b="1" i="0" dirty="0" err="1"/>
            <a:t>nửa</a:t>
          </a:r>
          <a:r>
            <a:rPr lang="en-BZ" sz="2400" b="1" i="0" dirty="0"/>
            <a:t> </a:t>
          </a:r>
          <a:r>
            <a:rPr lang="en-BZ" sz="2400" b="1" i="0" dirty="0" err="1"/>
            <a:t>cảnh</a:t>
          </a:r>
          <a:r>
            <a:rPr lang="en-BZ" sz="2400" b="1" i="0" dirty="0"/>
            <a:t> </a:t>
          </a:r>
          <a:r>
            <a:rPr lang="en-BZ" sz="2400" b="1" i="0" dirty="0" err="1"/>
            <a:t>như</a:t>
          </a:r>
          <a:r>
            <a:rPr lang="en-BZ" sz="2400" b="1" i="0" dirty="0"/>
            <a:t> chia </a:t>
          </a:r>
          <a:r>
            <a:rPr lang="en-BZ" sz="2400" b="1" i="0" dirty="0" err="1"/>
            <a:t>tấm</a:t>
          </a:r>
          <a:r>
            <a:rPr lang="en-BZ" sz="2400" b="1" i="0" dirty="0"/>
            <a:t> </a:t>
          </a:r>
          <a:r>
            <a:rPr lang="en-BZ" sz="2400" b="1" i="0" dirty="0" err="1"/>
            <a:t>lòng</a:t>
          </a:r>
          <a:r>
            <a:rPr lang="en-BZ" sz="2400" b="1" i="0" dirty="0"/>
            <a:t>”</a:t>
          </a:r>
          <a:endParaRPr lang="en-BZ" sz="2400" i="0" dirty="0"/>
        </a:p>
      </dgm:t>
    </dgm:pt>
    <dgm:pt modelId="{3A0C63CF-6F00-412F-B9A9-93F310881156}" type="parTrans" cxnId="{95F167F7-C0C6-409D-96F1-47DB71B440D2}">
      <dgm:prSet/>
      <dgm:spPr/>
      <dgm:t>
        <a:bodyPr/>
        <a:lstStyle/>
        <a:p>
          <a:endParaRPr lang="en-BZ" sz="1600" i="0"/>
        </a:p>
      </dgm:t>
    </dgm:pt>
    <dgm:pt modelId="{77A826A6-425D-4D45-8661-044A1E110801}" type="sibTrans" cxnId="{95F167F7-C0C6-409D-96F1-47DB71B440D2}">
      <dgm:prSet/>
      <dgm:spPr/>
      <dgm:t>
        <a:bodyPr/>
        <a:lstStyle/>
        <a:p>
          <a:endParaRPr lang="en-BZ" sz="1600" i="0"/>
        </a:p>
      </dgm:t>
    </dgm:pt>
    <dgm:pt modelId="{17BFD81C-2F1A-42B3-8B3A-E6D1D3208F80}">
      <dgm:prSet custT="1"/>
      <dgm:spPr>
        <a:solidFill>
          <a:schemeClr val="accent3"/>
        </a:solidFill>
      </dgm:spPr>
      <dgm:t>
        <a:bodyPr/>
        <a:lstStyle/>
        <a:p>
          <a:pPr algn="ctr"/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Đảo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bẽ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bàng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Nhấn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mạnh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cảm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giác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tủi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hổ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,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đau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đớn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,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xót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xa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trong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cảnh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ngộ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sa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chân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vào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chốn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lầu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xanh</a:t>
          </a:r>
          <a:endParaRPr lang="en-BZ" sz="240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F14147-6C41-40F0-8BF1-7C23B0566BC2}" type="parTrans" cxnId="{117D38B4-B715-406F-85EF-15FA7E5AD1F6}">
      <dgm:prSet/>
      <dgm:spPr/>
      <dgm:t>
        <a:bodyPr/>
        <a:lstStyle/>
        <a:p>
          <a:endParaRPr lang="en-BZ" sz="1600" i="0"/>
        </a:p>
      </dgm:t>
    </dgm:pt>
    <dgm:pt modelId="{759991CC-0FB6-4B31-A83C-E40A8EB1AC7A}" type="sibTrans" cxnId="{117D38B4-B715-406F-85EF-15FA7E5AD1F6}">
      <dgm:prSet/>
      <dgm:spPr/>
      <dgm:t>
        <a:bodyPr/>
        <a:lstStyle/>
        <a:p>
          <a:endParaRPr lang="en-BZ" sz="1600" i="0"/>
        </a:p>
      </dgm:t>
    </dgm:pt>
    <dgm:pt modelId="{BDFF63E4-2BD2-4E9B-BA47-349919C8E7C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Cụm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khuya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Gợi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cảnh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con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người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bị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giam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hãm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tù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túng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trong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vòng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tuần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hoàn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khép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kín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thời</a:t>
          </a:r>
          <a:r>
            <a:rPr lang="en-US" sz="2400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gian</a:t>
          </a:r>
          <a:endParaRPr lang="en-BZ" sz="2400" b="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9C2043-5812-4123-9331-8182F4788655}" type="parTrans" cxnId="{F2A73AD4-320E-4627-B787-DEAC1FE315CC}">
      <dgm:prSet/>
      <dgm:spPr/>
      <dgm:t>
        <a:bodyPr/>
        <a:lstStyle/>
        <a:p>
          <a:endParaRPr lang="en-BZ" sz="1600" i="0"/>
        </a:p>
      </dgm:t>
    </dgm:pt>
    <dgm:pt modelId="{468EEA78-AF63-4B95-9B7D-F223659C802D}" type="sibTrans" cxnId="{F2A73AD4-320E-4627-B787-DEAC1FE315CC}">
      <dgm:prSet/>
      <dgm:spPr/>
      <dgm:t>
        <a:bodyPr/>
        <a:lstStyle/>
        <a:p>
          <a:endParaRPr lang="en-BZ" sz="1600" i="0"/>
        </a:p>
      </dgm:t>
    </dgm:pt>
    <dgm:pt modelId="{60AA9242-52EB-4F31-B6D8-4AAAB1FCA2DD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Cụm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</a:t>
          </a:r>
          <a:r>
            <a:rPr lang="en-US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ò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ng”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chua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BZ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D09D97D-9795-42C5-A57C-246101297657}" type="parTrans" cxnId="{9D1E7C44-9B95-4C5D-AFA0-5E6333A78A97}">
      <dgm:prSet/>
      <dgm:spPr/>
      <dgm:t>
        <a:bodyPr/>
        <a:lstStyle/>
        <a:p>
          <a:endParaRPr lang="en-BZ" sz="1600" i="0"/>
        </a:p>
      </dgm:t>
    </dgm:pt>
    <dgm:pt modelId="{75E33DF8-7F39-40B8-AC25-FA52C8AE9479}" type="sibTrans" cxnId="{9D1E7C44-9B95-4C5D-AFA0-5E6333A78A97}">
      <dgm:prSet/>
      <dgm:spPr/>
      <dgm:t>
        <a:bodyPr/>
        <a:lstStyle/>
        <a:p>
          <a:endParaRPr lang="en-BZ" sz="1600" i="0"/>
        </a:p>
      </dgm:t>
    </dgm:pt>
    <dgm:pt modelId="{6BB55BA1-EDB5-48B2-B67C-25A5F05724A7}" type="pres">
      <dgm:prSet presAssocID="{4413B821-ED27-4153-85FF-8FBD7DEFEA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477F77-4CBB-48DB-A639-0859D765F409}" type="pres">
      <dgm:prSet presAssocID="{B98D94F0-E520-4ACA-8629-861AA6DDB9B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93C51-A762-4299-B508-D33FBB930425}" type="pres">
      <dgm:prSet presAssocID="{77A826A6-425D-4D45-8661-044A1E110801}" presName="spacer" presStyleCnt="0"/>
      <dgm:spPr/>
    </dgm:pt>
    <dgm:pt modelId="{7D50D1F8-837B-4186-8F67-387FD63B39D4}" type="pres">
      <dgm:prSet presAssocID="{17BFD81C-2F1A-42B3-8B3A-E6D1D3208F8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2A8F35-4E6D-46AC-A473-FA870265F1D9}" type="pres">
      <dgm:prSet presAssocID="{759991CC-0FB6-4B31-A83C-E40A8EB1AC7A}" presName="spacer" presStyleCnt="0"/>
      <dgm:spPr/>
    </dgm:pt>
    <dgm:pt modelId="{06751237-D043-423D-A113-BBDD8CCE35C4}" type="pres">
      <dgm:prSet presAssocID="{BDFF63E4-2BD2-4E9B-BA47-349919C8E7C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C194D-EFBF-40E1-AA6E-B24B7040AA62}" type="pres">
      <dgm:prSet presAssocID="{468EEA78-AF63-4B95-9B7D-F223659C802D}" presName="spacer" presStyleCnt="0"/>
      <dgm:spPr/>
    </dgm:pt>
    <dgm:pt modelId="{DBEF67D6-A7D4-4578-8671-F792F779AD2B}" type="pres">
      <dgm:prSet presAssocID="{60AA9242-52EB-4F31-B6D8-4AAAB1FCA2D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BCCF7E-AE56-44F4-BA0A-D50BF0552AFF}" type="presOf" srcId="{B98D94F0-E520-4ACA-8629-861AA6DDB9BF}" destId="{92477F77-4CBB-48DB-A639-0859D765F409}" srcOrd="0" destOrd="0" presId="urn:microsoft.com/office/officeart/2005/8/layout/vList2"/>
    <dgm:cxn modelId="{117D38B4-B715-406F-85EF-15FA7E5AD1F6}" srcId="{4413B821-ED27-4153-85FF-8FBD7DEFEA57}" destId="{17BFD81C-2F1A-42B3-8B3A-E6D1D3208F80}" srcOrd="1" destOrd="0" parTransId="{2FF14147-6C41-40F0-8BF1-7C23B0566BC2}" sibTransId="{759991CC-0FB6-4B31-A83C-E40A8EB1AC7A}"/>
    <dgm:cxn modelId="{9D1E7C44-9B95-4C5D-AFA0-5E6333A78A97}" srcId="{4413B821-ED27-4153-85FF-8FBD7DEFEA57}" destId="{60AA9242-52EB-4F31-B6D8-4AAAB1FCA2DD}" srcOrd="3" destOrd="0" parTransId="{ED09D97D-9795-42C5-A57C-246101297657}" sibTransId="{75E33DF8-7F39-40B8-AC25-FA52C8AE9479}"/>
    <dgm:cxn modelId="{F2A73AD4-320E-4627-B787-DEAC1FE315CC}" srcId="{4413B821-ED27-4153-85FF-8FBD7DEFEA57}" destId="{BDFF63E4-2BD2-4E9B-BA47-349919C8E7C6}" srcOrd="2" destOrd="0" parTransId="{E79C2043-5812-4123-9331-8182F4788655}" sibTransId="{468EEA78-AF63-4B95-9B7D-F223659C802D}"/>
    <dgm:cxn modelId="{AA0978AC-2327-426A-B418-8B7780AED7EF}" type="presOf" srcId="{60AA9242-52EB-4F31-B6D8-4AAAB1FCA2DD}" destId="{DBEF67D6-A7D4-4578-8671-F792F779AD2B}" srcOrd="0" destOrd="0" presId="urn:microsoft.com/office/officeart/2005/8/layout/vList2"/>
    <dgm:cxn modelId="{95F167F7-C0C6-409D-96F1-47DB71B440D2}" srcId="{4413B821-ED27-4153-85FF-8FBD7DEFEA57}" destId="{B98D94F0-E520-4ACA-8629-861AA6DDB9BF}" srcOrd="0" destOrd="0" parTransId="{3A0C63CF-6F00-412F-B9A9-93F310881156}" sibTransId="{77A826A6-425D-4D45-8661-044A1E110801}"/>
    <dgm:cxn modelId="{D1782D0D-DEC8-4468-A76F-ECF1BC0EDA61}" type="presOf" srcId="{BDFF63E4-2BD2-4E9B-BA47-349919C8E7C6}" destId="{06751237-D043-423D-A113-BBDD8CCE35C4}" srcOrd="0" destOrd="0" presId="urn:microsoft.com/office/officeart/2005/8/layout/vList2"/>
    <dgm:cxn modelId="{49186411-42FD-4A12-A388-91B445074D99}" type="presOf" srcId="{17BFD81C-2F1A-42B3-8B3A-E6D1D3208F80}" destId="{7D50D1F8-837B-4186-8F67-387FD63B39D4}" srcOrd="0" destOrd="0" presId="urn:microsoft.com/office/officeart/2005/8/layout/vList2"/>
    <dgm:cxn modelId="{6BF848F2-EFD9-4755-87F4-A2BF3CE1A279}" type="presOf" srcId="{4413B821-ED27-4153-85FF-8FBD7DEFEA57}" destId="{6BB55BA1-EDB5-48B2-B67C-25A5F05724A7}" srcOrd="0" destOrd="0" presId="urn:microsoft.com/office/officeart/2005/8/layout/vList2"/>
    <dgm:cxn modelId="{D7301A79-E8CC-4906-80FD-2746F3645E0D}" type="presParOf" srcId="{6BB55BA1-EDB5-48B2-B67C-25A5F05724A7}" destId="{92477F77-4CBB-48DB-A639-0859D765F409}" srcOrd="0" destOrd="0" presId="urn:microsoft.com/office/officeart/2005/8/layout/vList2"/>
    <dgm:cxn modelId="{08C9E8E8-DF48-494B-8726-A32F2C3D2D9A}" type="presParOf" srcId="{6BB55BA1-EDB5-48B2-B67C-25A5F05724A7}" destId="{09893C51-A762-4299-B508-D33FBB930425}" srcOrd="1" destOrd="0" presId="urn:microsoft.com/office/officeart/2005/8/layout/vList2"/>
    <dgm:cxn modelId="{6F96C814-CBF1-421F-A33C-9168B1973ECB}" type="presParOf" srcId="{6BB55BA1-EDB5-48B2-B67C-25A5F05724A7}" destId="{7D50D1F8-837B-4186-8F67-387FD63B39D4}" srcOrd="2" destOrd="0" presId="urn:microsoft.com/office/officeart/2005/8/layout/vList2"/>
    <dgm:cxn modelId="{C6E49F96-0A19-4AF9-9965-DDC6213CE96C}" type="presParOf" srcId="{6BB55BA1-EDB5-48B2-B67C-25A5F05724A7}" destId="{162A8F35-4E6D-46AC-A473-FA870265F1D9}" srcOrd="3" destOrd="0" presId="urn:microsoft.com/office/officeart/2005/8/layout/vList2"/>
    <dgm:cxn modelId="{CF71E553-9CB0-48F1-BA63-33F0BC7D1505}" type="presParOf" srcId="{6BB55BA1-EDB5-48B2-B67C-25A5F05724A7}" destId="{06751237-D043-423D-A113-BBDD8CCE35C4}" srcOrd="4" destOrd="0" presId="urn:microsoft.com/office/officeart/2005/8/layout/vList2"/>
    <dgm:cxn modelId="{4D8AA3F5-A832-4077-AB68-429F2BCA51FA}" type="presParOf" srcId="{6BB55BA1-EDB5-48B2-B67C-25A5F05724A7}" destId="{0A9C194D-EFBF-40E1-AA6E-B24B7040AA62}" srcOrd="5" destOrd="0" presId="urn:microsoft.com/office/officeart/2005/8/layout/vList2"/>
    <dgm:cxn modelId="{A8722C51-4BA3-4BE7-A9AC-8DC7CFFDB231}" type="presParOf" srcId="{6BB55BA1-EDB5-48B2-B67C-25A5F05724A7}" destId="{DBEF67D6-A7D4-4578-8671-F792F779AD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317D94D-E049-4D53-86F9-C9EC2DF2AD3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BZ"/>
        </a:p>
      </dgm:t>
    </dgm:pt>
    <dgm:pt modelId="{DCCB544E-8FC4-4B47-AAF7-2D87036F9F1C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054FCC-1506-4EF7-8CA6-8F58869C7275}" type="parTrans" cxnId="{D4896D86-D1C3-46B0-93A0-2ABB6C4D4CD8}">
      <dgm:prSet/>
      <dgm:spPr/>
      <dgm:t>
        <a:bodyPr/>
        <a:lstStyle/>
        <a:p>
          <a:endParaRPr lang="en-BZ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8A67E9-F96F-493B-BEFD-02FF74E62DD8}" type="sibTrans" cxnId="{D4896D86-D1C3-46B0-93A0-2ABB6C4D4CD8}">
      <dgm:prSet/>
      <dgm:spPr/>
      <dgm:t>
        <a:bodyPr/>
        <a:lstStyle/>
        <a:p>
          <a:endParaRPr lang="en-BZ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BCFFA1-A2D2-4296-B95D-294AA7576016}">
      <dgm:prSet phldrT="[Văn bản]" custT="1"/>
      <dgm:spPr/>
      <dgm:t>
        <a:bodyPr/>
        <a:lstStyle/>
        <a:p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19763-6031-4658-9003-A0F763ABBF13}" type="parTrans" cxnId="{6BD13E36-A8BE-4439-A7F6-4C1540EAF9B2}">
      <dgm:prSet/>
      <dgm:spPr/>
      <dgm:t>
        <a:bodyPr/>
        <a:lstStyle/>
        <a:p>
          <a:endParaRPr lang="en-BZ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495741-1F51-4BDC-AC39-A2812CE9F02A}" type="sibTrans" cxnId="{6BD13E36-A8BE-4439-A7F6-4C1540EAF9B2}">
      <dgm:prSet/>
      <dgm:spPr/>
      <dgm:t>
        <a:bodyPr/>
        <a:lstStyle/>
        <a:p>
          <a:endParaRPr lang="en-BZ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7AC0EE-85C9-4D8C-9E00-EED2BF5F3DA2}">
      <dgm:prSet phldrT="[Văn bản]" custT="1"/>
      <dgm:spPr/>
      <dgm:t>
        <a:bodyPr/>
        <a:lstStyle/>
        <a:p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3E47B-F3F3-4EFD-B6B6-C254DAE5CDBE}" type="parTrans" cxnId="{30FDA479-B2C0-4CD3-A502-1758406C97E2}">
      <dgm:prSet/>
      <dgm:spPr/>
      <dgm:t>
        <a:bodyPr/>
        <a:lstStyle/>
        <a:p>
          <a:endParaRPr lang="en-BZ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F1CEDE-1A0E-4948-9408-BB3AFE6E2934}" type="sibTrans" cxnId="{30FDA479-B2C0-4CD3-A502-1758406C97E2}">
      <dgm:prSet/>
      <dgm:spPr/>
      <dgm:t>
        <a:bodyPr/>
        <a:lstStyle/>
        <a:p>
          <a:endParaRPr lang="en-BZ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95BB-91AD-446B-8899-4C337A941D2C}" type="pres">
      <dgm:prSet presAssocID="{0317D94D-E049-4D53-86F9-C9EC2DF2AD3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E631D0E-17B7-4B62-972C-C61C6D73C512}" type="pres">
      <dgm:prSet presAssocID="{DCCB544E-8FC4-4B47-AAF7-2D87036F9F1C}" presName="composite" presStyleCnt="0"/>
      <dgm:spPr/>
    </dgm:pt>
    <dgm:pt modelId="{47CC885B-1A8E-4322-9F4F-FCF5020CB111}" type="pres">
      <dgm:prSet presAssocID="{DCCB544E-8FC4-4B47-AAF7-2D87036F9F1C}" presName="bentUpArrow1" presStyleLbl="alignImgPlace1" presStyleIdx="0" presStyleCnt="2"/>
      <dgm:spPr/>
    </dgm:pt>
    <dgm:pt modelId="{E54B1405-F028-4FBD-AA1F-AFA6CF017DF1}" type="pres">
      <dgm:prSet presAssocID="{DCCB544E-8FC4-4B47-AAF7-2D87036F9F1C}" presName="ParentText" presStyleLbl="node1" presStyleIdx="0" presStyleCnt="3" custScaleX="16288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97CC3-1E8B-41BB-BF2C-CB4E586FCF0C}" type="pres">
      <dgm:prSet presAssocID="{DCCB544E-8FC4-4B47-AAF7-2D87036F9F1C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39F2843F-7E30-42C6-B97E-2A63B5802E60}" type="pres">
      <dgm:prSet presAssocID="{4F8A67E9-F96F-493B-BEFD-02FF74E62DD8}" presName="sibTrans" presStyleCnt="0"/>
      <dgm:spPr/>
    </dgm:pt>
    <dgm:pt modelId="{0DC14279-35DD-458C-805D-5182637F77F0}" type="pres">
      <dgm:prSet presAssocID="{50BCFFA1-A2D2-4296-B95D-294AA7576016}" presName="composite" presStyleCnt="0"/>
      <dgm:spPr/>
    </dgm:pt>
    <dgm:pt modelId="{7E383145-53C7-4965-BD2E-7E0EBF3CDF88}" type="pres">
      <dgm:prSet presAssocID="{50BCFFA1-A2D2-4296-B95D-294AA7576016}" presName="bentUpArrow1" presStyleLbl="alignImgPlace1" presStyleIdx="1" presStyleCnt="2"/>
      <dgm:spPr/>
    </dgm:pt>
    <dgm:pt modelId="{68223787-C11D-4B59-850C-71ACB991BDF8}" type="pres">
      <dgm:prSet presAssocID="{50BCFFA1-A2D2-4296-B95D-294AA7576016}" presName="ParentText" presStyleLbl="node1" presStyleIdx="1" presStyleCnt="3" custScaleX="1615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5C8E27-A44E-4116-8699-3A6338C8636C}" type="pres">
      <dgm:prSet presAssocID="{50BCFFA1-A2D2-4296-B95D-294AA7576016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3BA8726D-3C99-48B0-99E6-C987EEC6479B}" type="pres">
      <dgm:prSet presAssocID="{29495741-1F51-4BDC-AC39-A2812CE9F02A}" presName="sibTrans" presStyleCnt="0"/>
      <dgm:spPr/>
    </dgm:pt>
    <dgm:pt modelId="{7EC4F698-F1E9-43EE-B00C-9559BB0E6E3B}" type="pres">
      <dgm:prSet presAssocID="{8D7AC0EE-85C9-4D8C-9E00-EED2BF5F3DA2}" presName="composite" presStyleCnt="0"/>
      <dgm:spPr/>
    </dgm:pt>
    <dgm:pt modelId="{89925EFC-53ED-4EF7-950C-C0B2F193D863}" type="pres">
      <dgm:prSet presAssocID="{8D7AC0EE-85C9-4D8C-9E00-EED2BF5F3DA2}" presName="ParentText" presStyleLbl="node1" presStyleIdx="2" presStyleCnt="3" custScaleX="178625" custScaleY="1632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7D84DC-BE79-4EE6-B06C-593F0F172CE1}" type="presOf" srcId="{0317D94D-E049-4D53-86F9-C9EC2DF2AD39}" destId="{012C95BB-91AD-446B-8899-4C337A941D2C}" srcOrd="0" destOrd="0" presId="urn:microsoft.com/office/officeart/2005/8/layout/StepDownProcess"/>
    <dgm:cxn modelId="{30FDA479-B2C0-4CD3-A502-1758406C97E2}" srcId="{0317D94D-E049-4D53-86F9-C9EC2DF2AD39}" destId="{8D7AC0EE-85C9-4D8C-9E00-EED2BF5F3DA2}" srcOrd="2" destOrd="0" parTransId="{2203E47B-F3F3-4EFD-B6B6-C254DAE5CDBE}" sibTransId="{E0F1CEDE-1A0E-4948-9408-BB3AFE6E2934}"/>
    <dgm:cxn modelId="{6BD13E36-A8BE-4439-A7F6-4C1540EAF9B2}" srcId="{0317D94D-E049-4D53-86F9-C9EC2DF2AD39}" destId="{50BCFFA1-A2D2-4296-B95D-294AA7576016}" srcOrd="1" destOrd="0" parTransId="{F7E19763-6031-4658-9003-A0F763ABBF13}" sibTransId="{29495741-1F51-4BDC-AC39-A2812CE9F02A}"/>
    <dgm:cxn modelId="{D4896D86-D1C3-46B0-93A0-2ABB6C4D4CD8}" srcId="{0317D94D-E049-4D53-86F9-C9EC2DF2AD39}" destId="{DCCB544E-8FC4-4B47-AAF7-2D87036F9F1C}" srcOrd="0" destOrd="0" parTransId="{B5054FCC-1506-4EF7-8CA6-8F58869C7275}" sibTransId="{4F8A67E9-F96F-493B-BEFD-02FF74E62DD8}"/>
    <dgm:cxn modelId="{402BAB9D-BFB9-466D-93C6-ACC5E7ABE74B}" type="presOf" srcId="{50BCFFA1-A2D2-4296-B95D-294AA7576016}" destId="{68223787-C11D-4B59-850C-71ACB991BDF8}" srcOrd="0" destOrd="0" presId="urn:microsoft.com/office/officeart/2005/8/layout/StepDownProcess"/>
    <dgm:cxn modelId="{A3D4C599-1C96-4541-B94A-12681266DE93}" type="presOf" srcId="{DCCB544E-8FC4-4B47-AAF7-2D87036F9F1C}" destId="{E54B1405-F028-4FBD-AA1F-AFA6CF017DF1}" srcOrd="0" destOrd="0" presId="urn:microsoft.com/office/officeart/2005/8/layout/StepDownProcess"/>
    <dgm:cxn modelId="{902273EA-CEF0-4CDA-BE1F-AEAA86824030}" type="presOf" srcId="{8D7AC0EE-85C9-4D8C-9E00-EED2BF5F3DA2}" destId="{89925EFC-53ED-4EF7-950C-C0B2F193D863}" srcOrd="0" destOrd="0" presId="urn:microsoft.com/office/officeart/2005/8/layout/StepDownProcess"/>
    <dgm:cxn modelId="{B5A30B53-E29B-4560-B084-DEBCE2B81852}" type="presParOf" srcId="{012C95BB-91AD-446B-8899-4C337A941D2C}" destId="{4E631D0E-17B7-4B62-972C-C61C6D73C512}" srcOrd="0" destOrd="0" presId="urn:microsoft.com/office/officeart/2005/8/layout/StepDownProcess"/>
    <dgm:cxn modelId="{D8BCD03E-BD78-4334-88AA-ABFCF309451E}" type="presParOf" srcId="{4E631D0E-17B7-4B62-972C-C61C6D73C512}" destId="{47CC885B-1A8E-4322-9F4F-FCF5020CB111}" srcOrd="0" destOrd="0" presId="urn:microsoft.com/office/officeart/2005/8/layout/StepDownProcess"/>
    <dgm:cxn modelId="{07023F83-E041-45DF-88B1-E23AC8B49426}" type="presParOf" srcId="{4E631D0E-17B7-4B62-972C-C61C6D73C512}" destId="{E54B1405-F028-4FBD-AA1F-AFA6CF017DF1}" srcOrd="1" destOrd="0" presId="urn:microsoft.com/office/officeart/2005/8/layout/StepDownProcess"/>
    <dgm:cxn modelId="{4EB83826-CE2B-4EAC-A739-0C3C7C3F5253}" type="presParOf" srcId="{4E631D0E-17B7-4B62-972C-C61C6D73C512}" destId="{C1B97CC3-1E8B-41BB-BF2C-CB4E586FCF0C}" srcOrd="2" destOrd="0" presId="urn:microsoft.com/office/officeart/2005/8/layout/StepDownProcess"/>
    <dgm:cxn modelId="{031DD310-D40E-4A7F-B42F-51948CB00B09}" type="presParOf" srcId="{012C95BB-91AD-446B-8899-4C337A941D2C}" destId="{39F2843F-7E30-42C6-B97E-2A63B5802E60}" srcOrd="1" destOrd="0" presId="urn:microsoft.com/office/officeart/2005/8/layout/StepDownProcess"/>
    <dgm:cxn modelId="{D299EB4A-E7FC-4088-926C-44F0ECE3EF99}" type="presParOf" srcId="{012C95BB-91AD-446B-8899-4C337A941D2C}" destId="{0DC14279-35DD-458C-805D-5182637F77F0}" srcOrd="2" destOrd="0" presId="urn:microsoft.com/office/officeart/2005/8/layout/StepDownProcess"/>
    <dgm:cxn modelId="{5BD87A90-3261-4A12-9BF7-D0E2ECE9A090}" type="presParOf" srcId="{0DC14279-35DD-458C-805D-5182637F77F0}" destId="{7E383145-53C7-4965-BD2E-7E0EBF3CDF88}" srcOrd="0" destOrd="0" presId="urn:microsoft.com/office/officeart/2005/8/layout/StepDownProcess"/>
    <dgm:cxn modelId="{D4A9DC35-C214-40F2-AEA6-882A7D0908A6}" type="presParOf" srcId="{0DC14279-35DD-458C-805D-5182637F77F0}" destId="{68223787-C11D-4B59-850C-71ACB991BDF8}" srcOrd="1" destOrd="0" presId="urn:microsoft.com/office/officeart/2005/8/layout/StepDownProcess"/>
    <dgm:cxn modelId="{7D5D7E4B-5046-4062-8335-600BF18AE9D6}" type="presParOf" srcId="{0DC14279-35DD-458C-805D-5182637F77F0}" destId="{1E5C8E27-A44E-4116-8699-3A6338C8636C}" srcOrd="2" destOrd="0" presId="urn:microsoft.com/office/officeart/2005/8/layout/StepDownProcess"/>
    <dgm:cxn modelId="{5984AEED-25FF-45F4-82AC-C58A9B5E098E}" type="presParOf" srcId="{012C95BB-91AD-446B-8899-4C337A941D2C}" destId="{3BA8726D-3C99-48B0-99E6-C987EEC6479B}" srcOrd="3" destOrd="0" presId="urn:microsoft.com/office/officeart/2005/8/layout/StepDownProcess"/>
    <dgm:cxn modelId="{480BC8DE-1EB7-4869-9CEB-63A72F948C10}" type="presParOf" srcId="{012C95BB-91AD-446B-8899-4C337A941D2C}" destId="{7EC4F698-F1E9-43EE-B00C-9559BB0E6E3B}" srcOrd="4" destOrd="0" presId="urn:microsoft.com/office/officeart/2005/8/layout/StepDownProcess"/>
    <dgm:cxn modelId="{023A4BF8-B43F-42BF-A433-CDD37EF1117E}" type="presParOf" srcId="{7EC4F698-F1E9-43EE-B00C-9559BB0E6E3B}" destId="{89925EFC-53ED-4EF7-950C-C0B2F193D863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AAE7CB-FD93-4B04-B9D9-683F05853AC6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3FB8FF35-F562-4766-9FA8-B4AF33A3E335}">
      <dgm:prSet phldrT="[Văn bản]" custT="1"/>
      <dgm:spPr/>
      <dgm:t>
        <a:bodyPr/>
        <a:lstStyle/>
        <a:p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Điệp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từ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ngữ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ẩn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dụ</a:t>
          </a:r>
          <a:endParaRPr lang="en-BZ" sz="36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03B26BE-2D74-41E9-A290-D726010E08DB}" type="parTrans" cxnId="{0FA35242-D1F6-4EB4-B538-0D2C0B263EEF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0B952F0-3B16-4AC9-9CB1-5A534D12EB75}" type="sibTrans" cxnId="{0FA35242-D1F6-4EB4-B538-0D2C0B263EEF}">
      <dgm:prSet custT="1"/>
      <dgm:spPr/>
      <dgm:t>
        <a:bodyPr/>
        <a:lstStyle/>
        <a:p>
          <a:endParaRPr lang="en-BZ" sz="32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D4BF247-6425-42C8-AC07-2BDB472EDBD6}">
      <dgm:prSet phldrT="[Văn bản]" custT="1"/>
      <dgm:spPr/>
      <dgm:t>
        <a:bodyPr/>
        <a:lstStyle/>
        <a:p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hỏi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tu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từ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</a:t>
          </a:r>
        </a:p>
        <a:p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liệt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kê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từ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láy</a:t>
          </a:r>
          <a:endParaRPr lang="en-BZ" sz="36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B5176D2-808C-4D9C-8FDA-6A976A25B9D4}" type="parTrans" cxnId="{2F262CB4-13FE-4BA7-B9A4-AFD554D295C3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AC73897-902E-4C4D-B061-2BEB9B7EA69D}" type="sibTrans" cxnId="{2F262CB4-13FE-4BA7-B9A4-AFD554D295C3}">
      <dgm:prSet custT="1"/>
      <dgm:spPr/>
      <dgm:t>
        <a:bodyPr/>
        <a:lstStyle/>
        <a:p>
          <a:endParaRPr lang="en-BZ" sz="32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B22521B-2078-4414-926A-8345324C86D7}">
      <dgm:prSet phldrT="[Văn bản]" custT="1"/>
      <dgm:spPr/>
      <dgm:t>
        <a:bodyPr/>
        <a:lstStyle/>
        <a:p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Độc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thoại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nội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tâm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tả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cảnh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ngụ</a:t>
          </a:r>
          <a:r>
            <a:rPr lang="en-BZ" sz="36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endParaRPr lang="en-BZ" sz="36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1F992E3C-0F3C-47A7-BBBE-1BCDCFE0A010}" type="parTrans" cxnId="{C5CDD338-B65E-4074-9A95-BBB7B4890669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0A08F46B-96B9-4658-8085-81177204918E}" type="sibTrans" cxnId="{C5CDD338-B65E-4074-9A95-BBB7B4890669}">
      <dgm:prSet/>
      <dgm:spPr/>
      <dgm:t>
        <a:bodyPr/>
        <a:lstStyle/>
        <a:p>
          <a:endParaRPr lang="en-BZ" sz="28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C308F2A-DFA9-48B9-9975-CCC82B0B41FD}" type="pres">
      <dgm:prSet presAssocID="{9CAAE7CB-FD93-4B04-B9D9-683F05853AC6}" presName="linearFlow" presStyleCnt="0">
        <dgm:presLayoutVars>
          <dgm:resizeHandles val="exact"/>
        </dgm:presLayoutVars>
      </dgm:prSet>
      <dgm:spPr/>
    </dgm:pt>
    <dgm:pt modelId="{88AD59BB-BCBB-4420-A83B-94006893ABE0}" type="pres">
      <dgm:prSet presAssocID="{3FB8FF35-F562-4766-9FA8-B4AF33A3E335}" presName="node" presStyleLbl="node1" presStyleIdx="0" presStyleCnt="3" custScaleX="143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F2F6C-B553-4B90-86A9-3A709EEFDAB1}" type="pres">
      <dgm:prSet presAssocID="{B0B952F0-3B16-4AC9-9CB1-5A534D12EB7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9B1EC5A-BF59-46A5-9203-03BFC26AECF9}" type="pres">
      <dgm:prSet presAssocID="{B0B952F0-3B16-4AC9-9CB1-5A534D12EB7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17CF0CE-BC85-4B23-801F-2B0A686D603C}" type="pres">
      <dgm:prSet presAssocID="{8D4BF247-6425-42C8-AC07-2BDB472EDBD6}" presName="node" presStyleLbl="node1" presStyleIdx="1" presStyleCnt="3" custScaleX="143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BFC8F3-BB2A-415A-9EB1-877570D52D04}" type="pres">
      <dgm:prSet presAssocID="{BAC73897-902E-4C4D-B061-2BEB9B7EA69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8E2F061D-083B-4811-8B47-922ECFAE78B8}" type="pres">
      <dgm:prSet presAssocID="{BAC73897-902E-4C4D-B061-2BEB9B7EA69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7B42C41-9955-4A6C-8447-AEB6D88AAB53}" type="pres">
      <dgm:prSet presAssocID="{BB22521B-2078-4414-926A-8345324C86D7}" presName="node" presStyleLbl="node1" presStyleIdx="2" presStyleCnt="3" custScaleX="1438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A35242-D1F6-4EB4-B538-0D2C0B263EEF}" srcId="{9CAAE7CB-FD93-4B04-B9D9-683F05853AC6}" destId="{3FB8FF35-F562-4766-9FA8-B4AF33A3E335}" srcOrd="0" destOrd="0" parTransId="{803B26BE-2D74-41E9-A290-D726010E08DB}" sibTransId="{B0B952F0-3B16-4AC9-9CB1-5A534D12EB75}"/>
    <dgm:cxn modelId="{7B21330F-0170-4A47-81AA-28AB0E6E6CB0}" type="presOf" srcId="{BAC73897-902E-4C4D-B061-2BEB9B7EA69D}" destId="{F1BFC8F3-BB2A-415A-9EB1-877570D52D04}" srcOrd="0" destOrd="0" presId="urn:microsoft.com/office/officeart/2005/8/layout/process2"/>
    <dgm:cxn modelId="{F5E14B1D-F968-48A5-8DF2-C68E1CAA3282}" type="presOf" srcId="{BAC73897-902E-4C4D-B061-2BEB9B7EA69D}" destId="{8E2F061D-083B-4811-8B47-922ECFAE78B8}" srcOrd="1" destOrd="0" presId="urn:microsoft.com/office/officeart/2005/8/layout/process2"/>
    <dgm:cxn modelId="{C5CDD338-B65E-4074-9A95-BBB7B4890669}" srcId="{9CAAE7CB-FD93-4B04-B9D9-683F05853AC6}" destId="{BB22521B-2078-4414-926A-8345324C86D7}" srcOrd="2" destOrd="0" parTransId="{1F992E3C-0F3C-47A7-BBBE-1BCDCFE0A010}" sibTransId="{0A08F46B-96B9-4658-8085-81177204918E}"/>
    <dgm:cxn modelId="{90B60552-5B9B-48E5-9B85-68EF54C94773}" type="presOf" srcId="{3FB8FF35-F562-4766-9FA8-B4AF33A3E335}" destId="{88AD59BB-BCBB-4420-A83B-94006893ABE0}" srcOrd="0" destOrd="0" presId="urn:microsoft.com/office/officeart/2005/8/layout/process2"/>
    <dgm:cxn modelId="{B724A906-1DF0-468B-AB31-B526BB43B678}" type="presOf" srcId="{B0B952F0-3B16-4AC9-9CB1-5A534D12EB75}" destId="{B9B1EC5A-BF59-46A5-9203-03BFC26AECF9}" srcOrd="1" destOrd="0" presId="urn:microsoft.com/office/officeart/2005/8/layout/process2"/>
    <dgm:cxn modelId="{6DD7BFC6-0777-4946-92A5-1393F261DF15}" type="presOf" srcId="{BB22521B-2078-4414-926A-8345324C86D7}" destId="{D7B42C41-9955-4A6C-8447-AEB6D88AAB53}" srcOrd="0" destOrd="0" presId="urn:microsoft.com/office/officeart/2005/8/layout/process2"/>
    <dgm:cxn modelId="{36D74120-F003-49C9-9E15-A3359BFBAE20}" type="presOf" srcId="{B0B952F0-3B16-4AC9-9CB1-5A534D12EB75}" destId="{8FDF2F6C-B553-4B90-86A9-3A709EEFDAB1}" srcOrd="0" destOrd="0" presId="urn:microsoft.com/office/officeart/2005/8/layout/process2"/>
    <dgm:cxn modelId="{36F08584-2ACD-4657-B850-A0B44B0F0A14}" type="presOf" srcId="{8D4BF247-6425-42C8-AC07-2BDB472EDBD6}" destId="{317CF0CE-BC85-4B23-801F-2B0A686D603C}" srcOrd="0" destOrd="0" presId="urn:microsoft.com/office/officeart/2005/8/layout/process2"/>
    <dgm:cxn modelId="{D5B4DC2F-7C9B-4B17-8B53-6473BBED558C}" type="presOf" srcId="{9CAAE7CB-FD93-4B04-B9D9-683F05853AC6}" destId="{5C308F2A-DFA9-48B9-9975-CCC82B0B41FD}" srcOrd="0" destOrd="0" presId="urn:microsoft.com/office/officeart/2005/8/layout/process2"/>
    <dgm:cxn modelId="{2F262CB4-13FE-4BA7-B9A4-AFD554D295C3}" srcId="{9CAAE7CB-FD93-4B04-B9D9-683F05853AC6}" destId="{8D4BF247-6425-42C8-AC07-2BDB472EDBD6}" srcOrd="1" destOrd="0" parTransId="{3B5176D2-808C-4D9C-8FDA-6A976A25B9D4}" sibTransId="{BAC73897-902E-4C4D-B061-2BEB9B7EA69D}"/>
    <dgm:cxn modelId="{FF4F862C-9370-408E-BE3F-E02D7EBB235D}" type="presParOf" srcId="{5C308F2A-DFA9-48B9-9975-CCC82B0B41FD}" destId="{88AD59BB-BCBB-4420-A83B-94006893ABE0}" srcOrd="0" destOrd="0" presId="urn:microsoft.com/office/officeart/2005/8/layout/process2"/>
    <dgm:cxn modelId="{05AB4E6D-75D5-4111-8A8E-A996A44F5619}" type="presParOf" srcId="{5C308F2A-DFA9-48B9-9975-CCC82B0B41FD}" destId="{8FDF2F6C-B553-4B90-86A9-3A709EEFDAB1}" srcOrd="1" destOrd="0" presId="urn:microsoft.com/office/officeart/2005/8/layout/process2"/>
    <dgm:cxn modelId="{481E7761-CBA9-4B0F-AC6E-BA107CBD8AB6}" type="presParOf" srcId="{8FDF2F6C-B553-4B90-86A9-3A709EEFDAB1}" destId="{B9B1EC5A-BF59-46A5-9203-03BFC26AECF9}" srcOrd="0" destOrd="0" presId="urn:microsoft.com/office/officeart/2005/8/layout/process2"/>
    <dgm:cxn modelId="{5537EC54-2043-4D0A-92B5-06C5F64CD21E}" type="presParOf" srcId="{5C308F2A-DFA9-48B9-9975-CCC82B0B41FD}" destId="{317CF0CE-BC85-4B23-801F-2B0A686D603C}" srcOrd="2" destOrd="0" presId="urn:microsoft.com/office/officeart/2005/8/layout/process2"/>
    <dgm:cxn modelId="{BE59AD8A-7AA1-4380-B251-EAFA9C188378}" type="presParOf" srcId="{5C308F2A-DFA9-48B9-9975-CCC82B0B41FD}" destId="{F1BFC8F3-BB2A-415A-9EB1-877570D52D04}" srcOrd="3" destOrd="0" presId="urn:microsoft.com/office/officeart/2005/8/layout/process2"/>
    <dgm:cxn modelId="{C0C3E634-3521-40DA-B844-C0F5F09EF886}" type="presParOf" srcId="{F1BFC8F3-BB2A-415A-9EB1-877570D52D04}" destId="{8E2F061D-083B-4811-8B47-922ECFAE78B8}" srcOrd="0" destOrd="0" presId="urn:microsoft.com/office/officeart/2005/8/layout/process2"/>
    <dgm:cxn modelId="{5DDF3412-0C01-44D6-97D9-3275107C7B6D}" type="presParOf" srcId="{5C308F2A-DFA9-48B9-9975-CCC82B0B41FD}" destId="{D7B42C41-9955-4A6C-8447-AEB6D88AAB5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FAF798-7AE7-45C9-A824-6206849CD939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8DE930EA-1429-4FD4-9C7B-381A924C65C7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b="1" i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b="1" i="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30A41-704A-467D-B7AF-F9785024E288}" type="par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259570-3462-498F-9986-C4086B94B66E}" type="sibTrans" cxnId="{30DED07F-B434-407D-AA3A-CC0784C4103F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04BDD1-0346-4D58-84C0-628351FA55B1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923DEF-A560-4510-93D6-941E9126EA6B}" type="par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B3FF71-EE36-4C8B-91F4-6625651F2786}" type="sibTrans" cxnId="{CCE5759A-AE7F-4C48-995B-2822350B576A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1020B2-A535-48D8-8CD2-C3B61E2A23E9}">
      <dgm:prSet phldrT="[Text]"/>
      <dgm:spPr/>
      <dgm:t>
        <a:bodyPr/>
        <a:lstStyle/>
        <a:p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F7E42-75D0-4499-8267-39392C851968}" type="par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51BECC-9D6D-4CE4-88F0-A58E3F48F2A9}" type="sibTrans" cxnId="{B016A9CA-5301-4C7D-937B-AF9CA4A5A5D9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442B2A-1D7B-4CB1-A7E4-A12DB7EB2002}">
      <dgm:prSet phldrT="[Text]"/>
      <dgm:spPr/>
      <dgm:t>
        <a:bodyPr/>
        <a:lstStyle/>
        <a:p>
          <a:pPr>
            <a:buFontTx/>
            <a:buChar char="•"/>
          </a:pPr>
          <a:r>
            <a:rPr lang="en-US" altLang="zh-CN" b="1" i="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tên của bức tranh được 10 điểm.</a:t>
          </a:r>
          <a:endParaRPr lang="en-SG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43B4D5-4966-493D-8CCC-8B5A9C0481C8}" type="parTrans" cxnId="{D69AF801-C6A3-4691-9804-D81CBD67F068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24C183-764B-47A8-BC4E-78CDB474C22C}" type="sibTrans" cxnId="{D69AF801-C6A3-4691-9804-D81CBD67F068}">
      <dgm:prSet/>
      <dgm:spPr/>
      <dgm:t>
        <a:bodyPr/>
        <a:lstStyle/>
        <a:p>
          <a:endParaRPr lang="en-SG" i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2D473F-8D74-4399-9D6B-DABBE616B9D8}" type="pres">
      <dgm:prSet presAssocID="{89FAF798-7AE7-45C9-A824-6206849CD939}" presName="CompostProcess" presStyleCnt="0">
        <dgm:presLayoutVars>
          <dgm:dir/>
          <dgm:resizeHandles val="exact"/>
        </dgm:presLayoutVars>
      </dgm:prSet>
      <dgm:spPr/>
    </dgm:pt>
    <dgm:pt modelId="{C0992370-3B27-46D6-9909-040EE6B73AD0}" type="pres">
      <dgm:prSet presAssocID="{89FAF798-7AE7-45C9-A824-6206849CD939}" presName="arrow" presStyleLbl="bgShp" presStyleIdx="0" presStyleCnt="1" custScaleX="117647" custLinFactNeighborX="-37667" custLinFactNeighborY="-15682"/>
      <dgm:spPr/>
    </dgm:pt>
    <dgm:pt modelId="{1EF42CFD-EF35-4A96-BE20-D49BE9BFD90B}" type="pres">
      <dgm:prSet presAssocID="{89FAF798-7AE7-45C9-A824-6206849CD939}" presName="linearProcess" presStyleCnt="0"/>
      <dgm:spPr/>
    </dgm:pt>
    <dgm:pt modelId="{6DEFB4D3-0FA8-45FA-998E-F075664B3C66}" type="pres">
      <dgm:prSet presAssocID="{8DE930EA-1429-4FD4-9C7B-381A924C65C7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971B82-5A98-42C2-939A-8552FEF7F63A}" type="pres">
      <dgm:prSet presAssocID="{47259570-3462-498F-9986-C4086B94B66E}" presName="sibTrans" presStyleCnt="0"/>
      <dgm:spPr/>
    </dgm:pt>
    <dgm:pt modelId="{507F6EF0-47CF-4A2B-B017-97AA64CDDA4D}" type="pres">
      <dgm:prSet presAssocID="{2D04BDD1-0346-4D58-84C0-628351FA55B1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C665E-CF7C-4071-BE58-BFE272D253CE}" type="pres">
      <dgm:prSet presAssocID="{07B3FF71-EE36-4C8B-91F4-6625651F2786}" presName="sibTrans" presStyleCnt="0"/>
      <dgm:spPr/>
    </dgm:pt>
    <dgm:pt modelId="{1EAF5470-3C96-4943-8751-30246883689C}" type="pres">
      <dgm:prSet presAssocID="{E61020B2-A535-48D8-8CD2-C3B61E2A23E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F7206-9D00-4245-8589-62AF29F09A61}" type="pres">
      <dgm:prSet presAssocID="{EC51BECC-9D6D-4CE4-88F0-A58E3F48F2A9}" presName="sibTrans" presStyleCnt="0"/>
      <dgm:spPr/>
    </dgm:pt>
    <dgm:pt modelId="{77CCDCDA-02D9-4CCD-8407-CF0E0866EFE1}" type="pres">
      <dgm:prSet presAssocID="{B6442B2A-1D7B-4CB1-A7E4-A12DB7EB2002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0DED07F-B434-407D-AA3A-CC0784C4103F}" srcId="{89FAF798-7AE7-45C9-A824-6206849CD939}" destId="{8DE930EA-1429-4FD4-9C7B-381A924C65C7}" srcOrd="0" destOrd="0" parTransId="{DDE30A41-704A-467D-B7AF-F9785024E288}" sibTransId="{47259570-3462-498F-9986-C4086B94B66E}"/>
    <dgm:cxn modelId="{7F73E7EF-A56D-4840-ADB1-2372C493853E}" type="presOf" srcId="{8DE930EA-1429-4FD4-9C7B-381A924C65C7}" destId="{6DEFB4D3-0FA8-45FA-998E-F075664B3C66}" srcOrd="0" destOrd="0" presId="urn:microsoft.com/office/officeart/2005/8/layout/hProcess9"/>
    <dgm:cxn modelId="{B016A9CA-5301-4C7D-937B-AF9CA4A5A5D9}" srcId="{89FAF798-7AE7-45C9-A824-6206849CD939}" destId="{E61020B2-A535-48D8-8CD2-C3B61E2A23E9}" srcOrd="2" destOrd="0" parTransId="{A29F7E42-75D0-4499-8267-39392C851968}" sibTransId="{EC51BECC-9D6D-4CE4-88F0-A58E3F48F2A9}"/>
    <dgm:cxn modelId="{CCE5759A-AE7F-4C48-995B-2822350B576A}" srcId="{89FAF798-7AE7-45C9-A824-6206849CD939}" destId="{2D04BDD1-0346-4D58-84C0-628351FA55B1}" srcOrd="1" destOrd="0" parTransId="{30923DEF-A560-4510-93D6-941E9126EA6B}" sibTransId="{07B3FF71-EE36-4C8B-91F4-6625651F2786}"/>
    <dgm:cxn modelId="{71032626-709C-4254-B36B-E3E270AACE84}" type="presOf" srcId="{2D04BDD1-0346-4D58-84C0-628351FA55B1}" destId="{507F6EF0-47CF-4A2B-B017-97AA64CDDA4D}" srcOrd="0" destOrd="0" presId="urn:microsoft.com/office/officeart/2005/8/layout/hProcess9"/>
    <dgm:cxn modelId="{D69AF801-C6A3-4691-9804-D81CBD67F068}" srcId="{89FAF798-7AE7-45C9-A824-6206849CD939}" destId="{B6442B2A-1D7B-4CB1-A7E4-A12DB7EB2002}" srcOrd="3" destOrd="0" parTransId="{EB43B4D5-4966-493D-8CCC-8B5A9C0481C8}" sibTransId="{E024C183-764B-47A8-BC4E-78CDB474C22C}"/>
    <dgm:cxn modelId="{88FA01FD-6281-4A31-9238-48E151E51E0D}" type="presOf" srcId="{89FAF798-7AE7-45C9-A824-6206849CD939}" destId="{132D473F-8D74-4399-9D6B-DABBE616B9D8}" srcOrd="0" destOrd="0" presId="urn:microsoft.com/office/officeart/2005/8/layout/hProcess9"/>
    <dgm:cxn modelId="{BC296CF7-1C2D-4CC0-B90E-475D896D0264}" type="presOf" srcId="{E61020B2-A535-48D8-8CD2-C3B61E2A23E9}" destId="{1EAF5470-3C96-4943-8751-30246883689C}" srcOrd="0" destOrd="0" presId="urn:microsoft.com/office/officeart/2005/8/layout/hProcess9"/>
    <dgm:cxn modelId="{65E24373-402E-49AC-878E-541701A2CAEF}" type="presOf" srcId="{B6442B2A-1D7B-4CB1-A7E4-A12DB7EB2002}" destId="{77CCDCDA-02D9-4CCD-8407-CF0E0866EFE1}" srcOrd="0" destOrd="0" presId="urn:microsoft.com/office/officeart/2005/8/layout/hProcess9"/>
    <dgm:cxn modelId="{79E1FF28-E1F7-4DB8-991F-E5F67E02E4FC}" type="presParOf" srcId="{132D473F-8D74-4399-9D6B-DABBE616B9D8}" destId="{C0992370-3B27-46D6-9909-040EE6B73AD0}" srcOrd="0" destOrd="0" presId="urn:microsoft.com/office/officeart/2005/8/layout/hProcess9"/>
    <dgm:cxn modelId="{BF09800D-0B34-4898-89FF-072991F6E0C3}" type="presParOf" srcId="{132D473F-8D74-4399-9D6B-DABBE616B9D8}" destId="{1EF42CFD-EF35-4A96-BE20-D49BE9BFD90B}" srcOrd="1" destOrd="0" presId="urn:microsoft.com/office/officeart/2005/8/layout/hProcess9"/>
    <dgm:cxn modelId="{EACE29FA-E6A2-472D-A9AC-9A6AF25405D3}" type="presParOf" srcId="{1EF42CFD-EF35-4A96-BE20-D49BE9BFD90B}" destId="{6DEFB4D3-0FA8-45FA-998E-F075664B3C66}" srcOrd="0" destOrd="0" presId="urn:microsoft.com/office/officeart/2005/8/layout/hProcess9"/>
    <dgm:cxn modelId="{7241DEA2-B7FF-4AA4-BF93-EDB20CABD049}" type="presParOf" srcId="{1EF42CFD-EF35-4A96-BE20-D49BE9BFD90B}" destId="{D3971B82-5A98-42C2-939A-8552FEF7F63A}" srcOrd="1" destOrd="0" presId="urn:microsoft.com/office/officeart/2005/8/layout/hProcess9"/>
    <dgm:cxn modelId="{640C9D3F-EB59-4042-AEC4-B483D9BB33C5}" type="presParOf" srcId="{1EF42CFD-EF35-4A96-BE20-D49BE9BFD90B}" destId="{507F6EF0-47CF-4A2B-B017-97AA64CDDA4D}" srcOrd="2" destOrd="0" presId="urn:microsoft.com/office/officeart/2005/8/layout/hProcess9"/>
    <dgm:cxn modelId="{DB1E8521-A6A9-465E-9546-763829DB4D84}" type="presParOf" srcId="{1EF42CFD-EF35-4A96-BE20-D49BE9BFD90B}" destId="{5CFC665E-CF7C-4071-BE58-BFE272D253CE}" srcOrd="3" destOrd="0" presId="urn:microsoft.com/office/officeart/2005/8/layout/hProcess9"/>
    <dgm:cxn modelId="{20673A34-93F1-4CDE-AFDF-03ECF072CA5A}" type="presParOf" srcId="{1EF42CFD-EF35-4A96-BE20-D49BE9BFD90B}" destId="{1EAF5470-3C96-4943-8751-30246883689C}" srcOrd="4" destOrd="0" presId="urn:microsoft.com/office/officeart/2005/8/layout/hProcess9"/>
    <dgm:cxn modelId="{38C66027-86BD-4D22-82FC-94137FD64F6C}" type="presParOf" srcId="{1EF42CFD-EF35-4A96-BE20-D49BE9BFD90B}" destId="{853F7206-9D00-4245-8589-62AF29F09A61}" srcOrd="5" destOrd="0" presId="urn:microsoft.com/office/officeart/2005/8/layout/hProcess9"/>
    <dgm:cxn modelId="{02DBEA9C-C325-4982-A365-7DE4C759EC11}" type="presParOf" srcId="{1EF42CFD-EF35-4A96-BE20-D49BE9BFD90B}" destId="{77CCDCDA-02D9-4CCD-8407-CF0E0866EFE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5F35CC-E493-4CFC-A143-94834423097A}">
      <dsp:nvSpPr>
        <dsp:cNvPr id="0" name=""/>
        <dsp:cNvSpPr/>
      </dsp:nvSpPr>
      <dsp:spPr>
        <a:xfrm>
          <a:off x="0" y="2645"/>
          <a:ext cx="5806874" cy="135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 câu </a:t>
          </a:r>
          <a:r>
            <a:rPr lang="es-ES" alt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s-ES" alt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Khung cảnh thiên nhiên và tâm trạng Thúy Kiều.</a:t>
          </a:r>
          <a:endParaRPr lang="en-BZ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38" y="42283"/>
        <a:ext cx="5727598" cy="1274067"/>
      </dsp:txXfrm>
    </dsp:sp>
    <dsp:sp modelId="{072DA909-5453-4024-968B-CBE56E980222}">
      <dsp:nvSpPr>
        <dsp:cNvPr id="0" name=""/>
        <dsp:cNvSpPr/>
      </dsp:nvSpPr>
      <dsp:spPr>
        <a:xfrm rot="5400000">
          <a:off x="2649685" y="1389823"/>
          <a:ext cx="507503" cy="6090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5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720736" y="1440574"/>
        <a:ext cx="365402" cy="355252"/>
      </dsp:txXfrm>
    </dsp:sp>
    <dsp:sp modelId="{2512A852-F2D5-419C-BE95-5D46EAF56D53}">
      <dsp:nvSpPr>
        <dsp:cNvPr id="0" name=""/>
        <dsp:cNvSpPr/>
      </dsp:nvSpPr>
      <dsp:spPr>
        <a:xfrm>
          <a:off x="0" y="2032661"/>
          <a:ext cx="5806874" cy="135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Kiều nhớ thương Kim Trọng và cha mẹ.</a:t>
          </a:r>
          <a:endParaRPr lang="en-BZ" sz="3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38" y="2072299"/>
        <a:ext cx="5727598" cy="1274067"/>
      </dsp:txXfrm>
    </dsp:sp>
    <dsp:sp modelId="{117F6F03-2126-4BF4-BAF4-C30E99D8567D}">
      <dsp:nvSpPr>
        <dsp:cNvPr id="0" name=""/>
        <dsp:cNvSpPr/>
      </dsp:nvSpPr>
      <dsp:spPr>
        <a:xfrm rot="5400000">
          <a:off x="2649685" y="3419839"/>
          <a:ext cx="507503" cy="60900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500" b="1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720736" y="3470590"/>
        <a:ext cx="365402" cy="355252"/>
      </dsp:txXfrm>
    </dsp:sp>
    <dsp:sp modelId="{C58AFF8C-744A-42CB-BCD6-3872FA7A6FED}">
      <dsp:nvSpPr>
        <dsp:cNvPr id="0" name=""/>
        <dsp:cNvSpPr/>
      </dsp:nvSpPr>
      <dsp:spPr>
        <a:xfrm>
          <a:off x="0" y="4062677"/>
          <a:ext cx="5806874" cy="1353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8 câu </a:t>
          </a:r>
          <a:r>
            <a:rPr lang="es-ES" altLang="en-US" sz="31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cuối</a:t>
          </a: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</a:t>
          </a:r>
          <a:r>
            <a:rPr lang="es-ES" altLang="en-US" sz="3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Tâm trạng buồn lo âu của Kiều.</a:t>
          </a:r>
          <a:endParaRPr lang="en-BZ" sz="31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38" y="4102315"/>
        <a:ext cx="5727598" cy="1274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92F2-5073-4AD5-B3D6-7DF35EB223E5}">
      <dsp:nvSpPr>
        <dsp:cNvPr id="0" name=""/>
        <dsp:cNvSpPr/>
      </dsp:nvSpPr>
      <dsp:spPr>
        <a:xfrm>
          <a:off x="58079" y="721570"/>
          <a:ext cx="10697279" cy="104625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Bức</a:t>
          </a:r>
          <a:r>
            <a:rPr lang="en-SG" sz="45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tranh</a:t>
          </a:r>
          <a:r>
            <a:rPr lang="en-SG" sz="45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thiên</a:t>
          </a:r>
          <a:r>
            <a:rPr lang="en-SG" sz="45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nhiên</a:t>
          </a:r>
          <a:r>
            <a:rPr lang="en-SG" sz="45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lầu</a:t>
          </a:r>
          <a:r>
            <a:rPr lang="en-SG" sz="45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Ngưng</a:t>
          </a:r>
          <a:r>
            <a:rPr lang="en-SG" sz="45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45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Bích</a:t>
          </a:r>
          <a:endParaRPr lang="en-SG" sz="4500" kern="1200" dirty="0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88723" y="752214"/>
        <a:ext cx="10635991" cy="984969"/>
      </dsp:txXfrm>
    </dsp:sp>
    <dsp:sp modelId="{028D4899-1535-44CD-9022-162A43C6857D}">
      <dsp:nvSpPr>
        <dsp:cNvPr id="0" name=""/>
        <dsp:cNvSpPr/>
      </dsp:nvSpPr>
      <dsp:spPr>
        <a:xfrm>
          <a:off x="3551" y="2024844"/>
          <a:ext cx="472853" cy="1427869"/>
        </a:xfrm>
        <a:prstGeom prst="roundRect">
          <a:avLst>
            <a:gd name="adj" fmla="val 166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E78A2-C1F4-4B3F-8BB1-CF7774DAC08A}">
      <dsp:nvSpPr>
        <dsp:cNvPr id="0" name=""/>
        <dsp:cNvSpPr/>
      </dsp:nvSpPr>
      <dsp:spPr>
        <a:xfrm>
          <a:off x="453019" y="2024844"/>
          <a:ext cx="10356867" cy="1427869"/>
        </a:xfrm>
        <a:prstGeom prst="roundRect">
          <a:avLst>
            <a:gd name="adj" fmla="val 166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Thời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gian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en-SG" sz="2400" kern="120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Hoàng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hôn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chiều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tàn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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Khoảnh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khắc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dễ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khơi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gợi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nỗi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buồn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cảm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giác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cô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đơn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(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nhất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là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trong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cảnh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tha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hương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lưu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lạc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)</a:t>
          </a:r>
          <a:endParaRPr lang="en-SG" sz="2400" kern="1200" dirty="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522734" y="2094559"/>
        <a:ext cx="10217437" cy="1288439"/>
      </dsp:txXfrm>
    </dsp:sp>
    <dsp:sp modelId="{A21D172A-6816-45B3-8E56-8001A9CA548C}">
      <dsp:nvSpPr>
        <dsp:cNvPr id="0" name=""/>
        <dsp:cNvSpPr/>
      </dsp:nvSpPr>
      <dsp:spPr>
        <a:xfrm>
          <a:off x="3551" y="3624057"/>
          <a:ext cx="472853" cy="142786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44C81-C753-4A65-9836-76A9014EC9AC}">
      <dsp:nvSpPr>
        <dsp:cNvPr id="0" name=""/>
        <dsp:cNvSpPr/>
      </dsp:nvSpPr>
      <dsp:spPr>
        <a:xfrm>
          <a:off x="453019" y="3624057"/>
          <a:ext cx="10356867" cy="1427869"/>
        </a:xfrm>
        <a:prstGeom prst="roundRect">
          <a:avLst>
            <a:gd name="adj" fmla="val 1667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Không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gian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: 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non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xa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trăng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gần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4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bề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bát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ngát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cồn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cát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dặm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đường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...  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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Không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gian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mở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ra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cả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3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: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rộng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cao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chiều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sâu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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Không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gian</a:t>
          </a:r>
          <a:r>
            <a:rPr lang="en-SG" sz="2400" kern="12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tự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nhiên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mênh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mông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trống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trải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hoang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vắng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,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rợn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</a:t>
          </a:r>
          <a:r>
            <a:rPr lang="en-SG" sz="2400" kern="1200" dirty="0" err="1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ngợp</a:t>
          </a:r>
          <a:r>
            <a:rPr lang="en-SG" sz="2400" kern="12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rPr>
            <a:t> ...</a:t>
          </a:r>
          <a:endParaRPr lang="en-SG" sz="2400" kern="1200" dirty="0">
            <a:solidFill>
              <a:srgbClr val="FF0000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522734" y="3693772"/>
        <a:ext cx="10217437" cy="1288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477F77-4CBB-48DB-A639-0859D765F409}">
      <dsp:nvSpPr>
        <dsp:cNvPr id="0" name=""/>
        <dsp:cNvSpPr/>
      </dsp:nvSpPr>
      <dsp:spPr>
        <a:xfrm>
          <a:off x="0" y="71746"/>
          <a:ext cx="5797238" cy="1254825"/>
        </a:xfrm>
        <a:prstGeom prst="roundRect">
          <a:avLst/>
        </a:prstGeom>
        <a:solidFill>
          <a:srgbClr val="B0815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/>
            <a:t>“</a:t>
          </a:r>
          <a:r>
            <a:rPr lang="en-US" sz="2400" b="1" i="0" kern="1200" dirty="0" err="1"/>
            <a:t>Bẽ</a:t>
          </a:r>
          <a:r>
            <a:rPr lang="en-US" sz="2400" b="1" i="0" kern="1200" dirty="0"/>
            <a:t> </a:t>
          </a:r>
          <a:r>
            <a:rPr lang="en-US" sz="2400" b="1" i="0" kern="1200" dirty="0" err="1"/>
            <a:t>bàng</a:t>
          </a:r>
          <a:r>
            <a:rPr lang="en-US" sz="2400" b="1" i="0" kern="1200" dirty="0"/>
            <a:t> </a:t>
          </a:r>
          <a:r>
            <a:rPr lang="en-US" sz="2400" b="1" i="0" kern="1200" dirty="0" err="1"/>
            <a:t>mây</a:t>
          </a:r>
          <a:r>
            <a:rPr lang="en-US" sz="2400" b="1" i="0" kern="1200" dirty="0"/>
            <a:t> s</a:t>
          </a:r>
          <a:r>
            <a:rPr lang="en-BZ" sz="2400" b="1" i="0" kern="1200" dirty="0" err="1"/>
            <a:t>ớm</a:t>
          </a:r>
          <a:r>
            <a:rPr lang="en-BZ" sz="2400" b="1" i="0" kern="1200" dirty="0"/>
            <a:t> </a:t>
          </a:r>
          <a:r>
            <a:rPr lang="en-BZ" sz="2400" b="1" i="0" kern="1200" dirty="0" err="1"/>
            <a:t>đèn</a:t>
          </a:r>
          <a:r>
            <a:rPr lang="en-BZ" sz="2400" b="1" i="0" kern="1200" dirty="0"/>
            <a:t> </a:t>
          </a:r>
          <a:r>
            <a:rPr lang="en-BZ" sz="2400" b="1" i="0" kern="1200" dirty="0" err="1"/>
            <a:t>khuya</a:t>
          </a:r>
          <a:endParaRPr lang="en-BZ" sz="2400" b="1" i="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b="1" i="0" kern="1200" dirty="0" err="1"/>
            <a:t>Nửa</a:t>
          </a:r>
          <a:r>
            <a:rPr lang="en-BZ" sz="2400" b="1" i="0" kern="1200" dirty="0"/>
            <a:t> </a:t>
          </a:r>
          <a:r>
            <a:rPr lang="en-BZ" sz="2400" b="1" i="0" kern="1200" dirty="0" err="1"/>
            <a:t>tình</a:t>
          </a:r>
          <a:r>
            <a:rPr lang="en-BZ" sz="2400" b="1" i="0" kern="1200" dirty="0"/>
            <a:t> </a:t>
          </a:r>
          <a:r>
            <a:rPr lang="en-BZ" sz="2400" b="1" i="0" kern="1200" dirty="0" err="1"/>
            <a:t>nửa</a:t>
          </a:r>
          <a:r>
            <a:rPr lang="en-BZ" sz="2400" b="1" i="0" kern="1200" dirty="0"/>
            <a:t> </a:t>
          </a:r>
          <a:r>
            <a:rPr lang="en-BZ" sz="2400" b="1" i="0" kern="1200" dirty="0" err="1"/>
            <a:t>cảnh</a:t>
          </a:r>
          <a:r>
            <a:rPr lang="en-BZ" sz="2400" b="1" i="0" kern="1200" dirty="0"/>
            <a:t> </a:t>
          </a:r>
          <a:r>
            <a:rPr lang="en-BZ" sz="2400" b="1" i="0" kern="1200" dirty="0" err="1"/>
            <a:t>như</a:t>
          </a:r>
          <a:r>
            <a:rPr lang="en-BZ" sz="2400" b="1" i="0" kern="1200" dirty="0"/>
            <a:t> chia </a:t>
          </a:r>
          <a:r>
            <a:rPr lang="en-BZ" sz="2400" b="1" i="0" kern="1200" dirty="0" err="1"/>
            <a:t>tấm</a:t>
          </a:r>
          <a:r>
            <a:rPr lang="en-BZ" sz="2400" b="1" i="0" kern="1200" dirty="0"/>
            <a:t> </a:t>
          </a:r>
          <a:r>
            <a:rPr lang="en-BZ" sz="2400" b="1" i="0" kern="1200" dirty="0" err="1"/>
            <a:t>lòng</a:t>
          </a:r>
          <a:r>
            <a:rPr lang="en-BZ" sz="2400" b="1" i="0" kern="1200" dirty="0"/>
            <a:t>”</a:t>
          </a:r>
          <a:endParaRPr lang="en-BZ" sz="2400" i="0" kern="1200" dirty="0"/>
        </a:p>
      </dsp:txBody>
      <dsp:txXfrm>
        <a:off x="61256" y="133002"/>
        <a:ext cx="5674726" cy="1132313"/>
      </dsp:txXfrm>
    </dsp:sp>
    <dsp:sp modelId="{7D50D1F8-837B-4186-8F67-387FD63B39D4}">
      <dsp:nvSpPr>
        <dsp:cNvPr id="0" name=""/>
        <dsp:cNvSpPr/>
      </dsp:nvSpPr>
      <dsp:spPr>
        <a:xfrm>
          <a:off x="0" y="1513771"/>
          <a:ext cx="5797238" cy="125482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Đảo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ngữ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đưa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láy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bẽ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bàng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Nhấn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mạnh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cảm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giác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tủi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hổ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,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đau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đớn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,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xót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xa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trong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cảnh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ngộ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sa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chân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vào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chốn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lầu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xanh</a:t>
          </a:r>
          <a:endParaRPr lang="en-BZ" sz="240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6" y="1575027"/>
        <a:ext cx="5674726" cy="1132313"/>
      </dsp:txXfrm>
    </dsp:sp>
    <dsp:sp modelId="{06751237-D043-423D-A113-BBDD8CCE35C4}">
      <dsp:nvSpPr>
        <dsp:cNvPr id="0" name=""/>
        <dsp:cNvSpPr/>
      </dsp:nvSpPr>
      <dsp:spPr>
        <a:xfrm>
          <a:off x="0" y="2955797"/>
          <a:ext cx="5797238" cy="125482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Cụm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sớm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đèn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khuya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Gợi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cảnh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con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người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bị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giam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hãm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tù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túng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trong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vòng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tuần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hoàn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khép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kín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của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thời</a:t>
          </a:r>
          <a:r>
            <a:rPr lang="en-US" sz="24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 </a:t>
          </a:r>
          <a:r>
            <a:rPr lang="en-US" sz="2400" b="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gian</a:t>
          </a:r>
          <a:endParaRPr lang="en-BZ" sz="24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256" y="3017053"/>
        <a:ext cx="5674726" cy="1132313"/>
      </dsp:txXfrm>
    </dsp:sp>
    <dsp:sp modelId="{DBEF67D6-A7D4-4578-8671-F792F779AD2B}">
      <dsp:nvSpPr>
        <dsp:cNvPr id="0" name=""/>
        <dsp:cNvSpPr/>
      </dsp:nvSpPr>
      <dsp:spPr>
        <a:xfrm>
          <a:off x="0" y="4397822"/>
          <a:ext cx="5797238" cy="125482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Cụm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</a:t>
          </a:r>
          <a:r>
            <a:rPr lang="en-US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ò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ng”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chua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xót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tan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nát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2400" i="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Kiều</a:t>
          </a:r>
          <a:r>
            <a:rPr lang="en-BZ" sz="240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61256" y="4459078"/>
        <a:ext cx="5674726" cy="11323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C885B-1A8E-4322-9F4F-FCF5020CB111}">
      <dsp:nvSpPr>
        <dsp:cNvPr id="0" name=""/>
        <dsp:cNvSpPr/>
      </dsp:nvSpPr>
      <dsp:spPr>
        <a:xfrm rot="5400000">
          <a:off x="776914" y="1778639"/>
          <a:ext cx="975063" cy="11100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B1405-F028-4FBD-AA1F-AFA6CF017DF1}">
      <dsp:nvSpPr>
        <dsp:cNvPr id="0" name=""/>
        <dsp:cNvSpPr/>
      </dsp:nvSpPr>
      <dsp:spPr>
        <a:xfrm>
          <a:off x="2465" y="697762"/>
          <a:ext cx="2673665" cy="1148950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kỉ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62" y="753859"/>
        <a:ext cx="2561471" cy="1036756"/>
      </dsp:txXfrm>
    </dsp:sp>
    <dsp:sp modelId="{C1B97CC3-1E8B-41BB-BF2C-CB4E586FCF0C}">
      <dsp:nvSpPr>
        <dsp:cNvPr id="0" name=""/>
        <dsp:cNvSpPr/>
      </dsp:nvSpPr>
      <dsp:spPr>
        <a:xfrm>
          <a:off x="2160015" y="807340"/>
          <a:ext cx="1193822" cy="928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83145-53C7-4965-BD2E-7E0EBF3CDF88}">
      <dsp:nvSpPr>
        <dsp:cNvPr id="0" name=""/>
        <dsp:cNvSpPr/>
      </dsp:nvSpPr>
      <dsp:spPr>
        <a:xfrm rot="5400000">
          <a:off x="2374493" y="3069290"/>
          <a:ext cx="975063" cy="111007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719065"/>
            <a:satOff val="34075"/>
            <a:lumOff val="123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223787-C11D-4B59-850C-71ACB991BDF8}">
      <dsp:nvSpPr>
        <dsp:cNvPr id="0" name=""/>
        <dsp:cNvSpPr/>
      </dsp:nvSpPr>
      <dsp:spPr>
        <a:xfrm>
          <a:off x="1611124" y="1988412"/>
          <a:ext cx="2651505" cy="1148950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lắng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day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dứt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7221" y="2044509"/>
        <a:ext cx="2539311" cy="1036756"/>
      </dsp:txXfrm>
    </dsp:sp>
    <dsp:sp modelId="{1E5C8E27-A44E-4116-8699-3A6338C8636C}">
      <dsp:nvSpPr>
        <dsp:cNvPr id="0" name=""/>
        <dsp:cNvSpPr/>
      </dsp:nvSpPr>
      <dsp:spPr>
        <a:xfrm>
          <a:off x="3757593" y="2097990"/>
          <a:ext cx="1193822" cy="9286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25EFC-53ED-4EF7-950C-C0B2F193D863}">
      <dsp:nvSpPr>
        <dsp:cNvPr id="0" name=""/>
        <dsp:cNvSpPr/>
      </dsp:nvSpPr>
      <dsp:spPr>
        <a:xfrm>
          <a:off x="3219782" y="3279062"/>
          <a:ext cx="2932010" cy="1875833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Giãi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tấm</a:t>
          </a:r>
          <a:r>
            <a:rPr lang="en-BZ" sz="3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6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lòng</a:t>
          </a:r>
          <a:endParaRPr lang="en-BZ" sz="3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11369" y="3370649"/>
        <a:ext cx="2748836" cy="16926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D59BB-BCBB-4420-A83B-94006893ABE0}">
      <dsp:nvSpPr>
        <dsp:cNvPr id="0" name=""/>
        <dsp:cNvSpPr/>
      </dsp:nvSpPr>
      <dsp:spPr>
        <a:xfrm>
          <a:off x="0" y="2945"/>
          <a:ext cx="4704376" cy="15065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Điệp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từ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ngữ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ẩn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dụ</a:t>
          </a:r>
          <a:endParaRPr lang="en-BZ" sz="36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44125" y="47070"/>
        <a:ext cx="4616126" cy="1418297"/>
      </dsp:txXfrm>
    </dsp:sp>
    <dsp:sp modelId="{8FDF2F6C-B553-4B90-86A9-3A709EEFDAB1}">
      <dsp:nvSpPr>
        <dsp:cNvPr id="0" name=""/>
        <dsp:cNvSpPr/>
      </dsp:nvSpPr>
      <dsp:spPr>
        <a:xfrm rot="5400000">
          <a:off x="2069710" y="1547156"/>
          <a:ext cx="564955" cy="677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200" kern="12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2148804" y="1603651"/>
        <a:ext cx="406768" cy="395469"/>
      </dsp:txXfrm>
    </dsp:sp>
    <dsp:sp modelId="{317CF0CE-BC85-4B23-801F-2B0A686D603C}">
      <dsp:nvSpPr>
        <dsp:cNvPr id="0" name=""/>
        <dsp:cNvSpPr/>
      </dsp:nvSpPr>
      <dsp:spPr>
        <a:xfrm>
          <a:off x="0" y="2262766"/>
          <a:ext cx="4704376" cy="15065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Câu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hỏi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tu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từ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liệt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kê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từ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láy</a:t>
          </a:r>
          <a:endParaRPr lang="en-BZ" sz="36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44125" y="2306891"/>
        <a:ext cx="4616126" cy="1418297"/>
      </dsp:txXfrm>
    </dsp:sp>
    <dsp:sp modelId="{F1BFC8F3-BB2A-415A-9EB1-877570D52D04}">
      <dsp:nvSpPr>
        <dsp:cNvPr id="0" name=""/>
        <dsp:cNvSpPr/>
      </dsp:nvSpPr>
      <dsp:spPr>
        <a:xfrm rot="5400000">
          <a:off x="2069710" y="3806977"/>
          <a:ext cx="564955" cy="677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3200" kern="1200">
            <a:solidFill>
              <a:schemeClr val="tx1"/>
            </a:solidFill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 rot="-5400000">
        <a:off x="2148804" y="3863472"/>
        <a:ext cx="406768" cy="395469"/>
      </dsp:txXfrm>
    </dsp:sp>
    <dsp:sp modelId="{D7B42C41-9955-4A6C-8447-AEB6D88AAB53}">
      <dsp:nvSpPr>
        <dsp:cNvPr id="0" name=""/>
        <dsp:cNvSpPr/>
      </dsp:nvSpPr>
      <dsp:spPr>
        <a:xfrm>
          <a:off x="0" y="4522587"/>
          <a:ext cx="4704376" cy="15065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Độc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thoại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nội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tâm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,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tả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cảnh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ngụ</a:t>
          </a:r>
          <a:r>
            <a:rPr lang="en-BZ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 </a:t>
          </a:r>
          <a:r>
            <a:rPr lang="en-BZ" sz="3600" kern="1200" dirty="0" err="1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tình</a:t>
          </a:r>
          <a:endParaRPr lang="en-BZ" sz="36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44125" y="4566712"/>
        <a:ext cx="4616126" cy="14182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92370-3B27-46D6-9909-040EE6B73AD0}">
      <dsp:nvSpPr>
        <dsp:cNvPr id="0" name=""/>
        <dsp:cNvSpPr/>
      </dsp:nvSpPr>
      <dsp:spPr>
        <a:xfrm>
          <a:off x="0" y="0"/>
          <a:ext cx="11794830" cy="541866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FB4D3-0FA8-45FA-998E-F075664B3C66}">
      <dsp:nvSpPr>
        <dsp:cNvPr id="0" name=""/>
        <dsp:cNvSpPr/>
      </dsp:nvSpPr>
      <dsp:spPr>
        <a:xfrm>
          <a:off x="5903" y="1625600"/>
          <a:ext cx="2839284" cy="216746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•"/>
          </a:pPr>
          <a:r>
            <a:rPr lang="en-US" altLang="zh-CN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Đây là trò chơi khám phá</a:t>
          </a:r>
          <a:r>
            <a:rPr lang="vi-VN" altLang="en-US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vi-VN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nhân vật lịch sử </a:t>
          </a:r>
          <a:r>
            <a:rPr lang="en-US" altLang="zh-CN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bên trong các mảnh ghép.</a:t>
          </a:r>
          <a:endParaRPr lang="en-SG" sz="26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1710" y="1731407"/>
        <a:ext cx="2627670" cy="1955852"/>
      </dsp:txXfrm>
    </dsp:sp>
    <dsp:sp modelId="{507F6EF0-47CF-4A2B-B017-97AA64CDDA4D}">
      <dsp:nvSpPr>
        <dsp:cNvPr id="0" name=""/>
        <dsp:cNvSpPr/>
      </dsp:nvSpPr>
      <dsp:spPr>
        <a:xfrm>
          <a:off x="2987151" y="1625600"/>
          <a:ext cx="2839284" cy="21674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•"/>
          </a:pPr>
          <a:r>
            <a:rPr lang="en-US" altLang="zh-CN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Trò chơi gồm 5 câu hỏi lần lượt ứng với 5  mảnh ghép. </a:t>
          </a:r>
          <a:endParaRPr lang="en-SG" sz="26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2958" y="1731407"/>
        <a:ext cx="2627670" cy="1955852"/>
      </dsp:txXfrm>
    </dsp:sp>
    <dsp:sp modelId="{1EAF5470-3C96-4943-8751-30246883689C}">
      <dsp:nvSpPr>
        <dsp:cNvPr id="0" name=""/>
        <dsp:cNvSpPr/>
      </dsp:nvSpPr>
      <dsp:spPr>
        <a:xfrm>
          <a:off x="5968400" y="1625600"/>
          <a:ext cx="2839284" cy="216746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mỗi câu hỏi, mảnh ghép tương ứng sẽ được mở ra</a:t>
          </a:r>
          <a:endParaRPr lang="en-SG" sz="26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4207" y="1731407"/>
        <a:ext cx="2627670" cy="1955852"/>
      </dsp:txXfrm>
    </dsp:sp>
    <dsp:sp modelId="{77CCDCDA-02D9-4CCD-8407-CF0E0866EFE1}">
      <dsp:nvSpPr>
        <dsp:cNvPr id="0" name=""/>
        <dsp:cNvSpPr/>
      </dsp:nvSpPr>
      <dsp:spPr>
        <a:xfrm>
          <a:off x="8949648" y="1625600"/>
          <a:ext cx="2839284" cy="21674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Char char="•"/>
          </a:pPr>
          <a:r>
            <a:rPr lang="en-US" altLang="zh-CN" sz="2600" b="1" i="0" kern="1200">
              <a:latin typeface="Times New Roman" panose="02020603050405020304" pitchFamily="18" charset="0"/>
              <a:cs typeface="Times New Roman" panose="02020603050405020304" pitchFamily="18" charset="0"/>
            </a:rPr>
            <a:t>Trả lời đúng tên của bức tranh được 10 điểm.</a:t>
          </a:r>
          <a:endParaRPr lang="en-SG" sz="26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55455" y="1731407"/>
        <a:ext cx="2627670" cy="1955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224C5-429B-4386-B562-BBC8BA62F106}" type="datetimeFigureOut">
              <a:rPr lang="en-SG" smtClean="0"/>
              <a:t>21/10/2022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2185E-410A-42C9-B685-2F805EB724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7305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220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7425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9209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593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22180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91264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4681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9417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3268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940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02560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5928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437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82855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58269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="" xmlns:a16="http://schemas.microsoft.com/office/drawing/2014/main" id="{9010BC5D-961B-46D3-9F99-1F77640D0508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Placeholder 2">
            <a:extLst>
              <a:ext uri="{FF2B5EF4-FFF2-40B4-BE49-F238E27FC236}">
                <a16:creationId xmlns="" xmlns:a16="http://schemas.microsoft.com/office/drawing/2014/main" id="{93909331-BFE6-46A0-911C-23A0384CB0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3727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66054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23460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32940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68290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19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4899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71763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6036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205384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95627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015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235757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39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243299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="" xmlns:a16="http://schemas.microsoft.com/office/drawing/2014/main" id="{4FEA0759-CF5B-4966-A55F-FFFF7D87FC36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Placeholder 2">
            <a:extLst>
              <a:ext uri="{FF2B5EF4-FFF2-40B4-BE49-F238E27FC236}">
                <a16:creationId xmlns="" xmlns:a16="http://schemas.microsoft.com/office/drawing/2014/main" id="{DC190940-814E-480A-9318-1A0CC956118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228250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759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062371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79585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18183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90899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46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41897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8DCAD5-FB33-4640-9A9A-098715106EC6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66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4448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515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77ABE-15CD-4563-A2F3-F757CC20D68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35393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Ng</a:t>
            </a:r>
            <a:r>
              <a:rPr lang="vi-VN" dirty="0"/>
              <a:t>ư</a:t>
            </a:r>
            <a:r>
              <a:rPr lang="en-SG" dirty="0"/>
              <a:t>ng </a:t>
            </a:r>
            <a:r>
              <a:rPr lang="en-SG" dirty="0" err="1"/>
              <a:t>Bích</a:t>
            </a:r>
            <a:r>
              <a:rPr lang="en-SG" dirty="0"/>
              <a:t> (</a:t>
            </a:r>
            <a:r>
              <a:rPr lang="en-SG" dirty="0" err="1"/>
              <a:t>tên</a:t>
            </a:r>
            <a:r>
              <a:rPr lang="en-SG" dirty="0"/>
              <a:t> </a:t>
            </a:r>
            <a:r>
              <a:rPr lang="en-SG" dirty="0" err="1"/>
              <a:t>lầu</a:t>
            </a:r>
            <a:r>
              <a:rPr lang="en-SG" dirty="0"/>
              <a:t>): </a:t>
            </a:r>
            <a:r>
              <a:rPr lang="en-SG" dirty="0" err="1"/>
              <a:t>đọng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sắc</a:t>
            </a:r>
            <a:r>
              <a:rPr lang="en-SG" dirty="0"/>
              <a:t> </a:t>
            </a:r>
            <a:r>
              <a:rPr lang="en-SG" dirty="0" err="1"/>
              <a:t>biếc</a:t>
            </a:r>
            <a:endParaRPr lang="en-SG" dirty="0"/>
          </a:p>
          <a:p>
            <a:r>
              <a:rPr lang="en-SG" dirty="0"/>
              <a:t>-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: </a:t>
            </a:r>
            <a:r>
              <a:rPr lang="en-SG" dirty="0" err="1"/>
              <a:t>Khóa</a:t>
            </a:r>
            <a:r>
              <a:rPr lang="en-SG" dirty="0"/>
              <a:t> </a:t>
            </a:r>
            <a:r>
              <a:rPr lang="en-SG" dirty="0" err="1"/>
              <a:t>kín</a:t>
            </a:r>
            <a:r>
              <a:rPr lang="en-SG" dirty="0"/>
              <a:t> </a:t>
            </a:r>
            <a:r>
              <a:rPr lang="en-SG" dirty="0" err="1"/>
              <a:t>tuổi</a:t>
            </a:r>
            <a:r>
              <a:rPr lang="en-SG" dirty="0"/>
              <a:t> </a:t>
            </a:r>
            <a:r>
              <a:rPr lang="en-SG" dirty="0" err="1"/>
              <a:t>xuân</a:t>
            </a:r>
            <a:r>
              <a:rPr lang="en-SG" dirty="0"/>
              <a:t>, ý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cấm</a:t>
            </a:r>
            <a:r>
              <a:rPr lang="en-SG" dirty="0"/>
              <a:t> </a:t>
            </a:r>
            <a:r>
              <a:rPr lang="en-SG" dirty="0" err="1"/>
              <a:t>cung</a:t>
            </a:r>
            <a:r>
              <a:rPr lang="en-SG" dirty="0"/>
              <a:t>. </a:t>
            </a:r>
            <a:r>
              <a:rPr lang="en-SG" dirty="0" err="1"/>
              <a:t>Trong</a:t>
            </a:r>
            <a:r>
              <a:rPr lang="en-SG" dirty="0"/>
              <a:t> tr</a:t>
            </a:r>
            <a:r>
              <a:rPr lang="vi-VN" dirty="0"/>
              <a:t>ư</a:t>
            </a:r>
            <a:r>
              <a:rPr lang="en-SG" dirty="0" err="1"/>
              <a:t>ờng</a:t>
            </a:r>
            <a:r>
              <a:rPr lang="en-SG" dirty="0"/>
              <a:t> </a:t>
            </a:r>
            <a:r>
              <a:rPr lang="en-SG" dirty="0" err="1"/>
              <a:t>hợp</a:t>
            </a:r>
            <a:r>
              <a:rPr lang="en-SG" dirty="0"/>
              <a:t> </a:t>
            </a:r>
            <a:r>
              <a:rPr lang="en-SG" dirty="0" err="1"/>
              <a:t>này</a:t>
            </a:r>
            <a:r>
              <a:rPr lang="en-SG" dirty="0"/>
              <a:t>,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giả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ý </a:t>
            </a:r>
            <a:r>
              <a:rPr lang="en-SG" dirty="0" err="1"/>
              <a:t>xót</a:t>
            </a:r>
            <a:r>
              <a:rPr lang="en-SG" dirty="0"/>
              <a:t> </a:t>
            </a:r>
            <a:r>
              <a:rPr lang="en-SG" dirty="0" err="1"/>
              <a:t>xa</a:t>
            </a:r>
            <a:r>
              <a:rPr lang="en-SG" dirty="0"/>
              <a:t> </a:t>
            </a:r>
            <a:r>
              <a:rPr lang="en-SG" dirty="0" err="1"/>
              <a:t>cảnh</a:t>
            </a:r>
            <a:r>
              <a:rPr lang="en-SG" dirty="0"/>
              <a:t> </a:t>
            </a:r>
            <a:r>
              <a:rPr lang="en-SG" dirty="0" err="1"/>
              <a:t>ngộ</a:t>
            </a:r>
            <a:r>
              <a:rPr lang="en-SG" dirty="0"/>
              <a:t> </a:t>
            </a:r>
            <a:r>
              <a:rPr lang="en-SG" dirty="0" err="1"/>
              <a:t>trờ</a:t>
            </a:r>
            <a:r>
              <a:rPr lang="en-SG" dirty="0"/>
              <a:t> </a:t>
            </a:r>
            <a:r>
              <a:rPr lang="en-SG" dirty="0" err="1"/>
              <a:t>trêu</a:t>
            </a:r>
            <a:r>
              <a:rPr lang="en-SG" dirty="0"/>
              <a:t>, </a:t>
            </a:r>
            <a:r>
              <a:rPr lang="en-SG" dirty="0" err="1"/>
              <a:t>mỉa</a:t>
            </a:r>
            <a:r>
              <a:rPr lang="en-SG" dirty="0"/>
              <a:t> </a:t>
            </a:r>
            <a:r>
              <a:rPr lang="en-SG" dirty="0" err="1"/>
              <a:t>mai</a:t>
            </a:r>
            <a:r>
              <a:rPr lang="en-SG" dirty="0"/>
              <a:t> </a:t>
            </a:r>
            <a:r>
              <a:rPr lang="en-SG" dirty="0" err="1"/>
              <a:t>số</a:t>
            </a:r>
            <a:r>
              <a:rPr lang="en-SG" dirty="0"/>
              <a:t> </a:t>
            </a:r>
            <a:r>
              <a:rPr lang="en-SG" dirty="0" err="1"/>
              <a:t>phận</a:t>
            </a:r>
            <a:r>
              <a:rPr lang="en-SG" dirty="0"/>
              <a:t>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Kiều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2185E-410A-42C9-B685-2F805EB7240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378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DA31AC4-0F11-4A39-9586-CB4D6F476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626F731B-12DD-4444-8150-AF4524952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5242529-696A-4005-B307-F2037CFD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11CBE9F-5CD1-4655-AC98-FD3142545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A0FC3A5-2759-4663-BFC9-6A46EF11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657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673A3A-FFAD-45DD-B7EA-E6C15691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CAE64A94-1DE6-4CDB-B816-FD31A111C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09FBD95-3EF9-4B75-BB77-BD5E4297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D62E9534-CCA5-41FF-B873-6D579FF1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193C9D8-C865-423C-B8F1-B280BCE2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09294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13156D9-5513-4EB0-A1CA-A50B68E58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B67EAFF6-BD53-4FE0-A33F-5256AA89E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36BF06C-CD7C-4590-82F5-6687D3D9B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CCD9148-342D-4C40-B980-A0B2F1A7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DB2C16F-B051-4F9E-83D9-B6555A7E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9957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22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9485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4269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6091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6196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41054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15721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44630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B08E6E3-C4D7-423C-9A4F-3D57F94A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CF97FAF-7544-4697-AA26-1E1BEF0B5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0F1A756-ECBB-421D-97FC-278F27BE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C533EE5-0F4D-4553-A132-C4A256FE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8C613346-2F95-461D-8512-985038EA2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38681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93352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771740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28073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312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9175C68-CBDB-49C9-BBC1-DD7A6287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266C889-6B20-401D-B259-98E05C0F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A192482-22AA-403C-A4C5-F604ECA3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6803697-0062-471E-9FD1-77C2C7A6A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DD98D08D-D3D7-4614-98B9-22DBBC01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710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CAD69D0-FBFE-4BFD-9B82-B4D29E09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78CDE1C-240A-4A88-A3BC-D6E3A3AD5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79D478A-3A58-4841-B6A3-A67E26339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A93752E-9001-4619-82EA-A01094A9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1E17AE9-1396-4325-AAB8-A6416DC9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740838B-E2FD-4835-BF88-0972856A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7597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40508B0-7644-4CB3-8D51-F0C26654C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054C22B-6C8A-48E5-BBA0-B4404E567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96AD9F02-FF04-41C8-8E13-8DC251913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3BFDEABA-0F17-4410-A070-18398E658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8B806871-7243-4D3F-B71B-C1E0D107B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AA6B2D8E-1B97-479C-8748-DB36672F7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D9B319CF-6428-4601-918B-BE5875EB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E35A2AEB-C232-43CD-9F91-C663D72A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0957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550B044-CBF4-485A-AB6F-8FCA25B1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4E3116CA-FDE3-4EC8-BD11-F2746BD6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7B789EFF-3ABA-4AA1-A68C-DD692EC0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C5FD757F-E48B-4023-8201-A131AC76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49826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543315E1-2DBF-4838-A2AD-7590E4C3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75122CF3-599F-4364-8A73-53EC46C4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034D282-19CD-4A92-8158-B9C7667FC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4251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CFBBB5C-8E90-4A4E-A1F6-D55105E6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A4B0A64C-B07F-4D58-A81C-64C000D2C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2623DE48-4242-40EC-9E73-26235C95F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F862E76-F09F-4C38-B2B4-E8BB29933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91501B0F-9E8E-4107-8E83-E4FC259A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96CD5E11-412A-4A2F-A2FF-D0C0A6654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68587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2269D2A-AB07-44A1-936D-539C90B7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551B8FA-5223-4282-A39D-AE58BF99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F5CDC2C9-6647-4674-B15A-473C28B6B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ACA3976-1444-4AE4-9C9D-69AA16CF1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5462C077-FC2F-4E03-B45C-5E519A55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80760EE0-3B6E-4C76-808E-342AC3926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33066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AD6473E8-5985-4CE2-9B24-66AFAF2DF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6C67D3C-AF77-44DD-BD91-ECFC0A06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4205F8D-82B1-4323-86EE-70569F9031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59220-5304-48A2-B19F-36E893CF7BB7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C51631A-C422-4384-B1E2-0B5DC51AF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E2EADC8-C36E-4A8D-AEC5-3E082999C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BCEF5-7BB2-45AC-AC42-01578E2C4EA7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4935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5013-E14E-492D-ACCD-A7D7825DC2F4}" type="datetimeFigureOut">
              <a:rPr lang="en-BZ" smtClean="0"/>
              <a:t>21/10/2022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0174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1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1.png"/><Relationship Id="rId9" Type="http://schemas.microsoft.com/office/2007/relationships/diagramDrawing" Target="../diagrams/drawin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5.jp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audio" Target="../media/audio1.wav"/><Relationship Id="rId7" Type="http://schemas.openxmlformats.org/officeDocument/2006/relationships/slide" Target="slide4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3.xml"/><Relationship Id="rId5" Type="http://schemas.openxmlformats.org/officeDocument/2006/relationships/slide" Target="slide44.xml"/><Relationship Id="rId10" Type="http://schemas.openxmlformats.org/officeDocument/2006/relationships/slide" Target="slide46.xml"/><Relationship Id="rId4" Type="http://schemas.openxmlformats.org/officeDocument/2006/relationships/image" Target="../media/image39.jpeg"/><Relationship Id="rId9" Type="http://schemas.openxmlformats.org/officeDocument/2006/relationships/slide" Target="slide4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0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9.xml"/><Relationship Id="rId7" Type="http://schemas.openxmlformats.org/officeDocument/2006/relationships/slide" Target="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4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0.xml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0.xml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0.xml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E34CB36B-56CA-4106-89FD-A5790C402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234" r="2" b="1325"/>
          <a:stretch/>
        </p:blipFill>
        <p:spPr>
          <a:xfrm>
            <a:off x="0" y="0"/>
            <a:ext cx="4613564" cy="666419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050" name="Picture 2" descr="Äoáº¡n trÃ­ch: &quot;Kiá»u á» láº§u NgÆ°ng BÃ­ch&quot; (trÃ­ch Truyá»n Kiá»u cá»§a Nguyá»n Du) -  Theki.vn">
            <a:extLst>
              <a:ext uri="{FF2B5EF4-FFF2-40B4-BE49-F238E27FC236}">
                <a16:creationId xmlns="" xmlns:a16="http://schemas.microsoft.com/office/drawing/2014/main" id="{ECCE3337-36F1-43C8-A7F7-BC3CBC2A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26" y="2872087"/>
            <a:ext cx="6331527" cy="37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5FF3DE7-CB50-4091-871D-F443FC7DEF69}"/>
              </a:ext>
            </a:extLst>
          </p:cNvPr>
          <p:cNvSpPr/>
          <p:nvPr/>
        </p:nvSpPr>
        <p:spPr>
          <a:xfrm>
            <a:off x="4211782" y="464454"/>
            <a:ext cx="7744692" cy="19046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BZ" sz="5400" b="1" dirty="0" smtClean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 DUNG 3: KIỀU </a:t>
            </a:r>
            <a:r>
              <a:rPr lang="en-BZ" sz="5400" b="1" dirty="0">
                <a:solidFill>
                  <a:srgbClr val="7030A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LẦU NGƯNG BÍCH</a:t>
            </a:r>
          </a:p>
        </p:txBody>
      </p:sp>
    </p:spTree>
    <p:extLst>
      <p:ext uri="{BB962C8B-B14F-4D97-AF65-F5344CB8AC3E}">
        <p14:creationId xmlns:p14="http://schemas.microsoft.com/office/powerpoint/2010/main" val="12290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69" y="-7055"/>
            <a:ext cx="12251069" cy="68466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61410CE5-8DE7-4D3B-992B-5CCB2E50D1AB}"/>
              </a:ext>
            </a:extLst>
          </p:cNvPr>
          <p:cNvSpPr/>
          <p:nvPr/>
        </p:nvSpPr>
        <p:spPr>
          <a:xfrm>
            <a:off x="4098445" y="1320798"/>
            <a:ext cx="2743200" cy="27916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4.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endParaRPr lang="en-SG" sz="4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203322" y="-77586"/>
            <a:ext cx="14211163" cy="5418800"/>
            <a:chOff x="-2203322" y="-77586"/>
            <a:chExt cx="14211163" cy="5418800"/>
          </a:xfrm>
        </p:grpSpPr>
        <p:pic>
          <p:nvPicPr>
            <p:cNvPr id="4" name="图片 2">
              <a:extLst>
                <a:ext uri="{FF2B5EF4-FFF2-40B4-BE49-F238E27FC236}">
                  <a16:creationId xmlns="" xmlns:a16="http://schemas.microsoft.com/office/drawing/2014/main" id="{6A5A2F33-F754-4532-A73B-A539E9DCD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762" y="2883764"/>
              <a:ext cx="8623300" cy="245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Đèn Lồng Hình ảnh | Định dạng hình ảnh PNG 400435317| vn.lovepik.c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" b="89848" l="0" r="100000">
                          <a14:foregroundMark x1="10000" y1="4822" x2="9884" y2="58629"/>
                          <a14:foregroundMark x1="18488" y1="3807" x2="18721" y2="48731"/>
                          <a14:foregroundMark x1="10233" y1="59137" x2="9651" y2="69797"/>
                          <a14:foregroundMark x1="29186" y1="3553" x2="28953" y2="64467"/>
                          <a14:foregroundMark x1="42093" y1="4822" x2="42209" y2="52538"/>
                          <a14:foregroundMark x1="48488" y1="3299" x2="48372" y2="36802"/>
                          <a14:foregroundMark x1="56512" y1="3553" x2="56512" y2="49239"/>
                          <a14:foregroundMark x1="69884" y1="3807" x2="70116" y2="64467"/>
                          <a14:foregroundMark x1="89419" y1="5584" x2="89186" y2="68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04" t="-3386" r="36304" b="3386"/>
            <a:stretch/>
          </p:blipFill>
          <p:spPr bwMode="auto">
            <a:xfrm>
              <a:off x="-2203322" y="-77586"/>
              <a:ext cx="6548755" cy="300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Đèn Lồng Hình ảnh | Định dạng hình ảnh PNG 400435317| vn.lovepik.c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" b="89848" l="0" r="100000">
                          <a14:foregroundMark x1="10000" y1="4822" x2="9884" y2="58629"/>
                          <a14:foregroundMark x1="18488" y1="3807" x2="18721" y2="48731"/>
                          <a14:foregroundMark x1="10233" y1="59137" x2="9651" y2="69797"/>
                          <a14:foregroundMark x1="29186" y1="3553" x2="28953" y2="64467"/>
                          <a14:foregroundMark x1="42093" y1="4822" x2="42209" y2="52538"/>
                          <a14:foregroundMark x1="48488" y1="3299" x2="48372" y2="36802"/>
                          <a14:foregroundMark x1="56512" y1="3553" x2="56512" y2="49239"/>
                          <a14:foregroundMark x1="69884" y1="3807" x2="70116" y2="64467"/>
                          <a14:foregroundMark x1="89419" y1="5584" x2="89186" y2="68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04" t="-3386" r="36304" b="3386"/>
            <a:stretch/>
          </p:blipFill>
          <p:spPr bwMode="auto">
            <a:xfrm>
              <a:off x="1585509" y="-61767"/>
              <a:ext cx="6548755" cy="300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Đèn Lồng Hình ảnh | Định dạng hình ảnh PNG 400435317| vn.lovepik.com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" b="89848" l="0" r="100000">
                          <a14:foregroundMark x1="10000" y1="4822" x2="9884" y2="58629"/>
                          <a14:foregroundMark x1="18488" y1="3807" x2="18721" y2="48731"/>
                          <a14:foregroundMark x1="10233" y1="59137" x2="9651" y2="69797"/>
                          <a14:foregroundMark x1="29186" y1="3553" x2="28953" y2="64467"/>
                          <a14:foregroundMark x1="42093" y1="4822" x2="42209" y2="52538"/>
                          <a14:foregroundMark x1="48488" y1="3299" x2="48372" y2="36802"/>
                          <a14:foregroundMark x1="56512" y1="3553" x2="56512" y2="49239"/>
                          <a14:foregroundMark x1="69884" y1="3807" x2="70116" y2="64467"/>
                          <a14:foregroundMark x1="89419" y1="5584" x2="89186" y2="68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04" t="-3386" r="36304" b="3386"/>
            <a:stretch/>
          </p:blipFill>
          <p:spPr bwMode="auto">
            <a:xfrm>
              <a:off x="5459086" y="-45948"/>
              <a:ext cx="6548755" cy="3000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18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711CFE-C873-4B23-812D-A8D90B4CBD6E}"/>
              </a:ext>
            </a:extLst>
          </p:cNvPr>
          <p:cNvSpPr txBox="1"/>
          <p:nvPr/>
        </p:nvSpPr>
        <p:spPr>
          <a:xfrm>
            <a:off x="2862582" y="415636"/>
            <a:ext cx="6466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 SỐ KHÁI NIỆM CẦN THIẾT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32D9F3AA-B9B1-4210-B171-F3AC59B32D86}"/>
              </a:ext>
            </a:extLst>
          </p:cNvPr>
          <p:cNvSpPr/>
          <p:nvPr/>
        </p:nvSpPr>
        <p:spPr>
          <a:xfrm>
            <a:off x="471054" y="1371602"/>
            <a:ext cx="2604655" cy="24753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Bút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ngụ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B06C7ED-CEDD-4335-86E8-66E3FB24C6F2}"/>
              </a:ext>
            </a:extLst>
          </p:cNvPr>
          <p:cNvSpPr/>
          <p:nvPr/>
        </p:nvSpPr>
        <p:spPr>
          <a:xfrm>
            <a:off x="3943926" y="1671782"/>
            <a:ext cx="7777019" cy="18380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mượn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thiên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nơi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chứa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đựng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trạng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thái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suy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ngẫm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Hình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thức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miêu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tả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nội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tâm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gián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tiếp</a:t>
            </a:r>
            <a:endParaRPr lang="en-SG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63E6FDA1-26AA-4A3B-96E5-7A34A6F809F0}"/>
              </a:ext>
            </a:extLst>
          </p:cNvPr>
          <p:cNvSpPr/>
          <p:nvPr/>
        </p:nvSpPr>
        <p:spPr>
          <a:xfrm>
            <a:off x="3943927" y="4077859"/>
            <a:ext cx="7777019" cy="24753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trạng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trực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tiếp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Ở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đây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vai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trò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truyện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tạm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mất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nhường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chỗ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thế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giới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SG" sz="28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endParaRPr lang="en-SG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F171AF0-4DB2-49EC-9E37-FB788E23C1FF}"/>
              </a:ext>
            </a:extLst>
          </p:cNvPr>
          <p:cNvSpPr/>
          <p:nvPr/>
        </p:nvSpPr>
        <p:spPr>
          <a:xfrm>
            <a:off x="471054" y="4156582"/>
            <a:ext cx="2604655" cy="24753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thoại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47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ỗ dành sẵn cho Nội dung 4">
            <a:extLst>
              <a:ext uri="{FF2B5EF4-FFF2-40B4-BE49-F238E27FC236}">
                <a16:creationId xmlns="" xmlns:a16="http://schemas.microsoft.com/office/drawing/2014/main" id="{026C2454-390C-4146-97D3-8572F388A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6537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3" name="Tiêu đề 1">
            <a:extLst>
              <a:ext uri="{FF2B5EF4-FFF2-40B4-BE49-F238E27FC236}">
                <a16:creationId xmlns="" xmlns:a16="http://schemas.microsoft.com/office/drawing/2014/main" id="{35CDF703-BEEA-44C0-A148-9C1E7CAD0E26}"/>
              </a:ext>
            </a:extLst>
          </p:cNvPr>
          <p:cNvSpPr txBox="1">
            <a:spLocks/>
          </p:cNvSpPr>
          <p:nvPr/>
        </p:nvSpPr>
        <p:spPr>
          <a:xfrm>
            <a:off x="5011647" y="2555143"/>
            <a:ext cx="7291169" cy="37998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lầu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Ngưng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Bích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khóa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xuân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,</a:t>
            </a:r>
            <a:b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</a:b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Vẻ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non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xa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tấm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trăng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gần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/>
            </a:r>
            <a:b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</a:b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Bốn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bề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bát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ngát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xa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trông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/>
            </a:r>
            <a:b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</a:b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Cát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vàng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cồn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nọ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bụi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hồng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dặm</a:t>
            </a:r>
            <a:r>
              <a:rPr lang="en-US" sz="34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4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kia</a:t>
            </a:r>
            <a:endParaRPr lang="en-US" sz="3400" b="1" dirty="0">
              <a:latin typeface="#9Slide05 Rusulica Script" panose="00000500000000000000" pitchFamily="2" charset="0"/>
              <a:cs typeface="#9Slide03 Arima Madurai Black" panose="00000A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Bẽ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bàng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mây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sớm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đèn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khuya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,</a:t>
            </a:r>
            <a:b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</a:b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Nửa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nửa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chia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tấm</a:t>
            </a:r>
            <a:r>
              <a:rPr lang="en-US" sz="3200" b="1" dirty="0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latin typeface="#9Slide05 Rusulica Script" panose="00000500000000000000" pitchFamily="2" charset="0"/>
                <a:cs typeface="#9Slide03 Arima Madurai Black" panose="00000A00000000000000" pitchFamily="2" charset="0"/>
              </a:rPr>
              <a:t>lòng</a:t>
            </a:r>
            <a:endParaRPr lang="en-US" sz="3400" b="1" dirty="0">
              <a:latin typeface="#9Slide05 Rusulica Script" panose="000005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D5736B7-91C8-48CE-8C5D-CC0DD20B87C8}"/>
              </a:ext>
            </a:extLst>
          </p:cNvPr>
          <p:cNvSpPr/>
          <p:nvPr/>
        </p:nvSpPr>
        <p:spPr>
          <a:xfrm>
            <a:off x="4637246" y="269703"/>
            <a:ext cx="71191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4. 1.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Khung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cảnh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l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ầu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Ng</a:t>
            </a:r>
            <a:r>
              <a:rPr lang="vi-VN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ư</a:t>
            </a:r>
            <a:r>
              <a:rPr lang="en-U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ng </a:t>
            </a:r>
            <a:r>
              <a:rPr lang="en-U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Bích</a:t>
            </a:r>
            <a:r>
              <a:rPr lang="en-U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và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tâm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trạng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Thúy</a:t>
            </a:r>
            <a:r>
              <a:rPr lang="es-ES" altLang="en-US" sz="36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Kiều</a:t>
            </a:r>
            <a:endParaRPr lang="en-SG" sz="3600" dirty="0">
              <a:solidFill>
                <a:srgbClr val="FF0000"/>
              </a:solidFill>
              <a:latin typeface="#9Slide05 SVNTaig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hỗ dành sẵn cho Nội dung 4">
            <a:extLst>
              <a:ext uri="{FF2B5EF4-FFF2-40B4-BE49-F238E27FC236}">
                <a16:creationId xmlns="" xmlns:a16="http://schemas.microsoft.com/office/drawing/2014/main" id="{5249CC2F-F717-4285-AE76-A41E0FDCD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5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61EED461-D6BA-4A70-A72B-92BCBF8738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919870"/>
              </p:ext>
            </p:extLst>
          </p:nvPr>
        </p:nvGraphicFramePr>
        <p:xfrm>
          <a:off x="923635" y="1236902"/>
          <a:ext cx="10813439" cy="5773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019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un: TÃªn gá»i trÄng ráº±m khÃ¡c nhau má»i thÃ¡ng | Anhngumshoa.com">
            <a:extLst>
              <a:ext uri="{FF2B5EF4-FFF2-40B4-BE49-F238E27FC236}">
                <a16:creationId xmlns="" xmlns:a16="http://schemas.microsoft.com/office/drawing/2014/main" id="{071FB4D8-24B3-451A-AA67-BC1A07627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0FF149F-6EA6-4ADB-BDCC-7BF91C93F1E2}"/>
              </a:ext>
            </a:extLst>
          </p:cNvPr>
          <p:cNvGrpSpPr/>
          <p:nvPr/>
        </p:nvGrpSpPr>
        <p:grpSpPr>
          <a:xfrm>
            <a:off x="1200488" y="1058210"/>
            <a:ext cx="10197021" cy="1057618"/>
            <a:chOff x="0" y="698059"/>
            <a:chExt cx="7389090" cy="105761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BFC09800-E5D6-4931-9C85-79A4F5DE95E5}"/>
                </a:ext>
              </a:extLst>
            </p:cNvPr>
            <p:cNvSpPr/>
            <p:nvPr/>
          </p:nvSpPr>
          <p:spPr>
            <a:xfrm>
              <a:off x="0" y="698059"/>
              <a:ext cx="7389090" cy="105761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="" xmlns:a16="http://schemas.microsoft.com/office/drawing/2014/main" id="{ABD3FE03-D44D-4DA2-8620-58A0FAA990B8}"/>
                </a:ext>
              </a:extLst>
            </p:cNvPr>
            <p:cNvSpPr txBox="1"/>
            <p:nvPr/>
          </p:nvSpPr>
          <p:spPr>
            <a:xfrm>
              <a:off x="30978" y="729036"/>
              <a:ext cx="7327136" cy="995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vật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thiên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nhiên</a:t>
              </a:r>
              <a:endParaRPr lang="en-SG" sz="3300" kern="12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486DF1A-4F34-498A-A50D-FD265424BE1F}"/>
              </a:ext>
            </a:extLst>
          </p:cNvPr>
          <p:cNvGrpSpPr/>
          <p:nvPr/>
        </p:nvGrpSpPr>
        <p:grpSpPr>
          <a:xfrm>
            <a:off x="1191626" y="2556985"/>
            <a:ext cx="2113935" cy="1876718"/>
            <a:chOff x="0" y="698059"/>
            <a:chExt cx="7389090" cy="106509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359B3B1D-8EC5-4685-BA8B-D83349A6A373}"/>
                </a:ext>
              </a:extLst>
            </p:cNvPr>
            <p:cNvSpPr/>
            <p:nvPr/>
          </p:nvSpPr>
          <p:spPr>
            <a:xfrm>
              <a:off x="0" y="698059"/>
              <a:ext cx="7389090" cy="105761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="" xmlns:a16="http://schemas.microsoft.com/office/drawing/2014/main" id="{328C09EE-1F71-4F9B-BDD4-971B32670EF5}"/>
                </a:ext>
              </a:extLst>
            </p:cNvPr>
            <p:cNvSpPr txBox="1"/>
            <p:nvPr/>
          </p:nvSpPr>
          <p:spPr>
            <a:xfrm>
              <a:off x="30976" y="767493"/>
              <a:ext cx="7358114" cy="995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Xa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núi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tr</a:t>
              </a:r>
              <a:r>
                <a:rPr lang="vi-VN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ớc</a:t>
              </a:r>
              <a:r>
                <a:rPr lang="en-SG" sz="30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mặt</a:t>
              </a:r>
              <a:r>
                <a:rPr lang="en-SG" sz="30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là</a:t>
              </a:r>
              <a:r>
                <a:rPr lang="en-SG" sz="30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trăng</a:t>
              </a:r>
              <a:endParaRPr lang="en-SG" sz="3000" kern="1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F56B440E-7EE3-41EC-9C56-27972FB9AC51}"/>
              </a:ext>
            </a:extLst>
          </p:cNvPr>
          <p:cNvGrpSpPr/>
          <p:nvPr/>
        </p:nvGrpSpPr>
        <p:grpSpPr>
          <a:xfrm>
            <a:off x="3637190" y="2591359"/>
            <a:ext cx="4741607" cy="1868796"/>
            <a:chOff x="0" y="698059"/>
            <a:chExt cx="7389090" cy="106060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772208C1-2CE5-4209-97CC-D18424A3818F}"/>
                </a:ext>
              </a:extLst>
            </p:cNvPr>
            <p:cNvSpPr/>
            <p:nvPr/>
          </p:nvSpPr>
          <p:spPr>
            <a:xfrm>
              <a:off x="0" y="698059"/>
              <a:ext cx="7389090" cy="105761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4">
              <a:extLst>
                <a:ext uri="{FF2B5EF4-FFF2-40B4-BE49-F238E27FC236}">
                  <a16:creationId xmlns="" xmlns:a16="http://schemas.microsoft.com/office/drawing/2014/main" id="{B86F98CC-93BF-49F1-9B08-38F3A1F3B2A0}"/>
                </a:ext>
              </a:extLst>
            </p:cNvPr>
            <p:cNvSpPr txBox="1"/>
            <p:nvPr/>
          </p:nvSpPr>
          <p:spPr>
            <a:xfrm>
              <a:off x="30978" y="762997"/>
              <a:ext cx="7358112" cy="995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4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bề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xa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trông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bát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ngát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,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cồn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cát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nổi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lên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nhấp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nhô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nh</a:t>
              </a:r>
              <a:r>
                <a:rPr lang="vi-VN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sóng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ợn</a:t>
              </a:r>
              <a:r>
                <a:rPr lang="en-SG" sz="30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mênh</a:t>
              </a:r>
              <a:r>
                <a:rPr lang="en-SG" sz="30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mông</a:t>
              </a:r>
              <a:endParaRPr lang="en-SG" sz="3000" kern="1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29DCFDE-B261-4AAE-9B70-585AFD209039}"/>
              </a:ext>
            </a:extLst>
          </p:cNvPr>
          <p:cNvGrpSpPr/>
          <p:nvPr/>
        </p:nvGrpSpPr>
        <p:grpSpPr>
          <a:xfrm>
            <a:off x="8901504" y="2535792"/>
            <a:ext cx="2401646" cy="1876718"/>
            <a:chOff x="0" y="698059"/>
            <a:chExt cx="7389090" cy="106509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59D54E1D-535B-454C-AA64-D0554DD3D11B}"/>
                </a:ext>
              </a:extLst>
            </p:cNvPr>
            <p:cNvSpPr/>
            <p:nvPr/>
          </p:nvSpPr>
          <p:spPr>
            <a:xfrm>
              <a:off x="0" y="698059"/>
              <a:ext cx="7389090" cy="105761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4">
              <a:extLst>
                <a:ext uri="{FF2B5EF4-FFF2-40B4-BE49-F238E27FC236}">
                  <a16:creationId xmlns="" xmlns:a16="http://schemas.microsoft.com/office/drawing/2014/main" id="{222270D9-7B90-4178-8037-4BC709D09D4E}"/>
                </a:ext>
              </a:extLst>
            </p:cNvPr>
            <p:cNvSpPr txBox="1"/>
            <p:nvPr/>
          </p:nvSpPr>
          <p:spPr>
            <a:xfrm>
              <a:off x="30976" y="767493"/>
              <a:ext cx="7358114" cy="995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Bụi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hồng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trải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ra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trên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hàng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dặm</a:t>
              </a:r>
              <a:r>
                <a:rPr lang="en-SG" sz="30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SG" sz="30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xa</a:t>
              </a:r>
              <a:endParaRPr lang="en-SG" sz="3000" kern="1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20ADC190-133E-4497-8C56-B7B442C8F69D}"/>
              </a:ext>
            </a:extLst>
          </p:cNvPr>
          <p:cNvGrpSpPr/>
          <p:nvPr/>
        </p:nvGrpSpPr>
        <p:grpSpPr>
          <a:xfrm>
            <a:off x="1106129" y="4861680"/>
            <a:ext cx="10197021" cy="1057618"/>
            <a:chOff x="0" y="698059"/>
            <a:chExt cx="7389090" cy="1057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4ED16EE1-A3E9-46F2-A228-327A6F65CDDF}"/>
                </a:ext>
              </a:extLst>
            </p:cNvPr>
            <p:cNvSpPr/>
            <p:nvPr/>
          </p:nvSpPr>
          <p:spPr>
            <a:xfrm>
              <a:off x="0" y="698059"/>
              <a:ext cx="7389090" cy="105761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angle: Rounded Corners 4">
              <a:extLst>
                <a:ext uri="{FF2B5EF4-FFF2-40B4-BE49-F238E27FC236}">
                  <a16:creationId xmlns="" xmlns:a16="http://schemas.microsoft.com/office/drawing/2014/main" id="{A43150D5-AC57-4A64-AAF3-BE4D11EACE6C}"/>
                </a:ext>
              </a:extLst>
            </p:cNvPr>
            <p:cNvSpPr txBox="1"/>
            <p:nvPr/>
          </p:nvSpPr>
          <p:spPr>
            <a:xfrm>
              <a:off x="30977" y="729036"/>
              <a:ext cx="7327136" cy="9956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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Khung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cảnh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tuy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đẹp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,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nên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th</a:t>
              </a:r>
              <a:r>
                <a:rPr lang="vi-VN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ơ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nh</a:t>
              </a:r>
              <a:r>
                <a:rPr lang="vi-VN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ư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ng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quạnh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hiu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,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lặng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lẽ</a:t>
              </a:r>
              <a:r>
                <a:rPr lang="en-SG" sz="3300" kern="12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,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thiếu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vắng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h</a:t>
              </a:r>
              <a:r>
                <a:rPr lang="vi-VN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ơ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i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ấm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cuộc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sống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</a:t>
              </a:r>
              <a:r>
                <a:rPr lang="en-SG" sz="3300" kern="12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của</a:t>
              </a:r>
              <a:r>
                <a:rPr lang="en-SG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 con ng</a:t>
              </a:r>
              <a:r>
                <a:rPr lang="vi-VN" sz="3300" kern="1200" dirty="0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ư</a:t>
              </a:r>
              <a:r>
                <a:rPr lang="en-SG" sz="3300" dirty="0" err="1">
                  <a:solidFill>
                    <a:schemeClr val="tx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  <a:sym typeface="Wingdings" panose="05000000000000000000" pitchFamily="2" charset="2"/>
                </a:rPr>
                <a:t>ời</a:t>
              </a:r>
              <a:endParaRPr lang="en-SG" sz="3300" kern="12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06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4" descr="Ảnh có chứa tường, tòa nhà&#10;&#10;Mô tả được tạo với mức tin cậy rất cao">
            <a:extLst>
              <a:ext uri="{FF2B5EF4-FFF2-40B4-BE49-F238E27FC236}">
                <a16:creationId xmlns="" xmlns:a16="http://schemas.microsoft.com/office/drawing/2014/main" id="{D539D302-C1E4-4784-BC23-66E8017E6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0"/>
          <a:stretch/>
        </p:blipFill>
        <p:spPr>
          <a:xfrm>
            <a:off x="5797848" y="10"/>
            <a:ext cx="6394152" cy="68579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Chỗ dành sẵn cho Nội dung 1">
            <a:extLst>
              <a:ext uri="{FF2B5EF4-FFF2-40B4-BE49-F238E27FC236}">
                <a16:creationId xmlns="" xmlns:a16="http://schemas.microsoft.com/office/drawing/2014/main" id="{AC807B52-080F-403A-B282-E20A1FC6EE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1278289"/>
              </p:ext>
            </p:extLst>
          </p:nvPr>
        </p:nvGraphicFramePr>
        <p:xfrm>
          <a:off x="298762" y="1064780"/>
          <a:ext cx="5797238" cy="5724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841440-3A22-4589-9D51-42F13C24342C}"/>
              </a:ext>
            </a:extLst>
          </p:cNvPr>
          <p:cNvSpPr txBox="1"/>
          <p:nvPr/>
        </p:nvSpPr>
        <p:spPr>
          <a:xfrm>
            <a:off x="-186813" y="329959"/>
            <a:ext cx="748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Nỗi</a:t>
            </a:r>
            <a:r>
              <a:rPr lang="en-SG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niềm</a:t>
            </a:r>
            <a:r>
              <a:rPr lang="en-SG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cảm</a:t>
            </a:r>
            <a:r>
              <a:rPr lang="en-SG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giác</a:t>
            </a:r>
            <a:r>
              <a:rPr lang="en-SG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Thúy</a:t>
            </a:r>
            <a:r>
              <a:rPr lang="en-SG" sz="36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#9Slide05 Daniela Script" panose="02000503000000020002" pitchFamily="2" charset="0"/>
                <a:cs typeface="#9Slide03 Arima Madurai Black" panose="00000A00000000000000" pitchFamily="2" charset="0"/>
              </a:rPr>
              <a:t>Kiều</a:t>
            </a:r>
            <a:endParaRPr lang="en-SG" sz="3600" b="1" dirty="0">
              <a:solidFill>
                <a:srgbClr val="FF0000"/>
              </a:solidFill>
              <a:latin typeface="#9Slide03 Arima Madurai Black" panose="00000A00000000000000" pitchFamily="2" charset="0"/>
              <a:ea typeface="#9Slide05 Daniela Script" panose="02000503000000020002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5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477F77-4CBB-48DB-A639-0859D765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graphicEl>
                                              <a:dgm id="{92477F77-4CBB-48DB-A639-0859D765F4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graphicEl>
                                              <a:dgm id="{92477F77-4CBB-48DB-A639-0859D765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graphicEl>
                                              <a:dgm id="{92477F77-4CBB-48DB-A639-0859D765F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50D1F8-837B-4186-8F67-387FD63B3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graphicEl>
                                              <a:dgm id="{7D50D1F8-837B-4186-8F67-387FD63B3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graphicEl>
                                              <a:dgm id="{7D50D1F8-837B-4186-8F67-387FD63B3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graphicEl>
                                              <a:dgm id="{7D50D1F8-837B-4186-8F67-387FD63B3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751237-D043-423D-A113-BBDD8CCE3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graphicEl>
                                              <a:dgm id="{06751237-D043-423D-A113-BBDD8CCE3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graphicEl>
                                              <a:dgm id="{06751237-D043-423D-A113-BBDD8CCE3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06751237-D043-423D-A113-BBDD8CCE3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67D6-A7D4-4578-8671-F792F779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dgm id="{DBEF67D6-A7D4-4578-8671-F792F779A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DBEF67D6-A7D4-4578-8671-F792F779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graphicEl>
                                              <a:dgm id="{DBEF67D6-A7D4-4578-8671-F792F779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6">
            <a:extLst>
              <a:ext uri="{FF2B5EF4-FFF2-40B4-BE49-F238E27FC236}">
                <a16:creationId xmlns="" xmlns:a16="http://schemas.microsoft.com/office/drawing/2014/main" id="{9B9DB862-0747-40CD-93CF-FF75B2BFFC9E}"/>
              </a:ext>
            </a:extLst>
          </p:cNvPr>
          <p:cNvGrpSpPr/>
          <p:nvPr/>
        </p:nvGrpSpPr>
        <p:grpSpPr>
          <a:xfrm>
            <a:off x="379458" y="1917290"/>
            <a:ext cx="3022504" cy="3298722"/>
            <a:chOff x="2762778" y="1328863"/>
            <a:chExt cx="3317471" cy="374307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39A5EFA5-5160-494B-9AD6-FFCC9FF831FA}"/>
                </a:ext>
              </a:extLst>
            </p:cNvPr>
            <p:cNvSpPr/>
            <p:nvPr/>
          </p:nvSpPr>
          <p:spPr bwMode="auto">
            <a:xfrm rot="16200000">
              <a:off x="2549975" y="1541666"/>
              <a:ext cx="3743077" cy="331747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pFill/>
            <a:ln w="6350">
              <a:noFill/>
            </a:ln>
            <a:effectLst>
              <a:reflection blurRad="38100" stA="26000" endPos="21000" dist="381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Calibri" panose="020F0502020204030204"/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5">
              <a:extLst>
                <a:ext uri="{FF2B5EF4-FFF2-40B4-BE49-F238E27FC236}">
                  <a16:creationId xmlns="" xmlns:a16="http://schemas.microsoft.com/office/drawing/2014/main" id="{04E54F7B-0CED-4623-AA2B-7F65F3317531}"/>
                </a:ext>
              </a:extLst>
            </p:cNvPr>
            <p:cNvSpPr txBox="1"/>
            <p:nvPr/>
          </p:nvSpPr>
          <p:spPr>
            <a:xfrm>
              <a:off x="3092608" y="2372013"/>
              <a:ext cx="2636227" cy="18509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000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Động</a:t>
              </a:r>
              <a:r>
                <a:rPr lang="en-US" altLang="zh-CN" sz="50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t</a:t>
              </a:r>
              <a:r>
                <a:rPr lang="en-SG" altLang="zh-CN" sz="5000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ừ “chia”</a:t>
              </a:r>
              <a:endParaRPr lang="zh-CN" altLang="en-US" sz="5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05789064-5EC9-4680-B10A-547D74EA55BE}"/>
              </a:ext>
            </a:extLst>
          </p:cNvPr>
          <p:cNvSpPr/>
          <p:nvPr/>
        </p:nvSpPr>
        <p:spPr>
          <a:xfrm>
            <a:off x="3834581" y="245806"/>
            <a:ext cx="7964129" cy="142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Vốn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dùng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con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ợng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0B04F450-0CA2-4E1D-B7D8-8784FA9550F2}"/>
              </a:ext>
            </a:extLst>
          </p:cNvPr>
          <p:cNvSpPr/>
          <p:nvPr/>
        </p:nvSpPr>
        <p:spPr>
          <a:xfrm>
            <a:off x="3888657" y="1845672"/>
            <a:ext cx="7964129" cy="142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N.Du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này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vốn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trừu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4FF11506-D844-4734-B721-E83250D0B3DC}"/>
              </a:ext>
            </a:extLst>
          </p:cNvPr>
          <p:cNvSpPr/>
          <p:nvPr/>
        </p:nvSpPr>
        <p:spPr>
          <a:xfrm>
            <a:off x="3888657" y="3475004"/>
            <a:ext cx="7964129" cy="142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SG" sz="3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SG" sz="3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Giúp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ời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rõ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nỗi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đau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đè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nặng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cõi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khiến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cõi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chia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cắt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2397CD8-184E-48E2-ABA9-DA49EEC0D2F6}"/>
              </a:ext>
            </a:extLst>
          </p:cNvPr>
          <p:cNvSpPr/>
          <p:nvPr/>
        </p:nvSpPr>
        <p:spPr>
          <a:xfrm>
            <a:off x="3942733" y="5114198"/>
            <a:ext cx="7964129" cy="14256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Nỗi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cô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đ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ơ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buồn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tủi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những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vò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xé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ngổn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ngang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trong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lòng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tr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ư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ớc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hoàn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cảnh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SG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éo</a:t>
            </a:r>
            <a:r>
              <a:rPr lang="en-SG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le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y hanfu favorites">
            <a:extLst>
              <a:ext uri="{FF2B5EF4-FFF2-40B4-BE49-F238E27FC236}">
                <a16:creationId xmlns="" xmlns:a16="http://schemas.microsoft.com/office/drawing/2014/main" id="{FAE060EE-DF4B-4192-B1D5-CBF9C23B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364" y="0"/>
            <a:ext cx="3990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A1BCD1-6EE6-465A-B524-2DB1ECD33DA3}"/>
              </a:ext>
            </a:extLst>
          </p:cNvPr>
          <p:cNvSpPr/>
          <p:nvPr/>
        </p:nvSpPr>
        <p:spPr>
          <a:xfrm>
            <a:off x="545378" y="1790090"/>
            <a:ext cx="60863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altLang="en-US" sz="72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4.2. </a:t>
            </a:r>
            <a:r>
              <a:rPr lang="es-ES" altLang="en-US" sz="72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Nỗi</a:t>
            </a:r>
            <a:r>
              <a:rPr lang="es-ES" altLang="en-US" sz="72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72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nh</a:t>
            </a:r>
            <a:r>
              <a:rPr lang="en-SG" altLang="en-US" sz="72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ớ </a:t>
            </a:r>
            <a:r>
              <a:rPr lang="en-SG" altLang="en-US" sz="72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của</a:t>
            </a:r>
            <a:r>
              <a:rPr lang="en-SG" altLang="en-US" sz="72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n-SG" altLang="en-US" sz="72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Thúy</a:t>
            </a:r>
            <a:r>
              <a:rPr lang="en-SG" altLang="en-US" sz="7200" b="1" dirty="0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7200" b="1" dirty="0" err="1">
                <a:solidFill>
                  <a:srgbClr val="FF0000"/>
                </a:solidFill>
                <a:latin typeface="#9Slide05 SVNTaiga" pitchFamily="2" charset="0"/>
                <a:cs typeface="Times New Roman" panose="02020603050405020304" pitchFamily="18" charset="0"/>
              </a:rPr>
              <a:t>Kiều</a:t>
            </a:r>
            <a:endParaRPr lang="en-SG" sz="7200" dirty="0">
              <a:solidFill>
                <a:srgbClr val="FF0000"/>
              </a:solidFill>
              <a:latin typeface="#9Slide05 SVNTaig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861533C-ACB9-4355-B548-F59DBF56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548" y="2951018"/>
            <a:ext cx="6907480" cy="349873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người, trong nhà, sàn, tường&#10;&#10;Mô tả được tạo với mức tin cậy rất cao">
            <a:extLst>
              <a:ext uri="{FF2B5EF4-FFF2-40B4-BE49-F238E27FC236}">
                <a16:creationId xmlns="" xmlns:a16="http://schemas.microsoft.com/office/drawing/2014/main" id="{D2EF644D-7C16-4ECB-87FB-0814AADDF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r="12145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1BB39F4-A27C-4C59-A82D-DA7DE523EDB7}"/>
              </a:ext>
            </a:extLst>
          </p:cNvPr>
          <p:cNvSpPr/>
          <p:nvPr/>
        </p:nvSpPr>
        <p:spPr>
          <a:xfrm>
            <a:off x="6558251" y="937781"/>
            <a:ext cx="418407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Kiều</a:t>
            </a:r>
            <a:r>
              <a:rPr lang="es-ES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nh</a:t>
            </a:r>
            <a:r>
              <a:rPr lang="en-SG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ớ </a:t>
            </a:r>
            <a:r>
              <a:rPr lang="en-SG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ư</a:t>
            </a:r>
            <a:r>
              <a:rPr lang="en-SG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ơng</a:t>
            </a:r>
            <a:r>
              <a:rPr lang="en-SG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 Kim </a:t>
            </a:r>
            <a:r>
              <a:rPr lang="en-SG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Trọng</a:t>
            </a:r>
            <a:endParaRPr lang="en-SG" sz="3600" dirty="0">
              <a:solidFill>
                <a:srgbClr val="FFFF00"/>
              </a:solidFill>
              <a:latin typeface="#9Slide05 SVNTaig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4219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ều và kim trọ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825963" y="2190750"/>
            <a:ext cx="11239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cxnSpLocks/>
          </p:cNvCxnSpPr>
          <p:nvPr/>
        </p:nvCxnSpPr>
        <p:spPr>
          <a:xfrm>
            <a:off x="828503" y="2174586"/>
            <a:ext cx="0" cy="2313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2386793" y="3777954"/>
            <a:ext cx="0" cy="7007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23423" y="4478655"/>
            <a:ext cx="15633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324875" y="2763722"/>
            <a:ext cx="892589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I.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Tìm</a:t>
            </a:r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hiểu</a:t>
            </a:r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chung</a:t>
            </a:r>
            <a:endParaRPr lang="zh-CN" altLang="en-US" sz="8000" dirty="0">
              <a:solidFill>
                <a:schemeClr val="accent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2102312" y="1653901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018156" y="1333572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2012229" y="4487891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hỗ dành sẵn cho Nội dung 6">
            <a:extLst>
              <a:ext uri="{FF2B5EF4-FFF2-40B4-BE49-F238E27FC236}">
                <a16:creationId xmlns="" xmlns:a16="http://schemas.microsoft.com/office/drawing/2014/main" id="{53C8D968-B4E5-48F9-9F24-45AC135DB7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00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C9ECF1-B9CD-48D2-A33B-A94DCEE5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692" y="588855"/>
            <a:ext cx="4803636" cy="677863"/>
          </a:xfrm>
        </p:spPr>
        <p:txBody>
          <a:bodyPr>
            <a:noAutofit/>
          </a:bodyPr>
          <a:lstStyle/>
          <a:p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 KIM TRỌNG:</a:t>
            </a:r>
          </a:p>
        </p:txBody>
      </p:sp>
      <p:graphicFrame>
        <p:nvGraphicFramePr>
          <p:cNvPr id="9" name="Chỗ dành sẵn cho Nội dung 8">
            <a:extLst>
              <a:ext uri="{FF2B5EF4-FFF2-40B4-BE49-F238E27FC236}">
                <a16:creationId xmlns="" xmlns:a16="http://schemas.microsoft.com/office/drawing/2014/main" id="{4583DF99-26AC-48AF-BF1D-AB376F1AD5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603196"/>
              </p:ext>
            </p:extLst>
          </p:nvPr>
        </p:nvGraphicFramePr>
        <p:xfrm>
          <a:off x="231269" y="1137409"/>
          <a:ext cx="6154259" cy="5852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580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47CC885B-1A8E-4322-9F4F-FCF5020CB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E54B1405-F028-4FBD-AA1F-AFA6CF017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C1B97CC3-1E8B-41BB-BF2C-CB4E586FCF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dgm id="{7E383145-53C7-4965-BD2E-7E0EBF3CD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68223787-C11D-4B59-850C-71ACB991B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graphicEl>
                                              <a:dgm id="{1E5C8E27-A44E-4116-8699-3A6338C86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9925EFC-53ED-4EF7-950C-C0B2F193D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maithu">
            <a:extLst>
              <a:ext uri="{FF2B5EF4-FFF2-40B4-BE49-F238E27FC236}">
                <a16:creationId xmlns="" xmlns:a16="http://schemas.microsoft.com/office/drawing/2014/main" id="{AC4DC1E8-44E4-4F5B-9DA6-D69C144A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20637"/>
            <a:ext cx="12182475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C73C1B65-5B76-4F30-9C3B-C4D71AC36FDD}"/>
              </a:ext>
            </a:extLst>
          </p:cNvPr>
          <p:cNvSpPr/>
          <p:nvPr/>
        </p:nvSpPr>
        <p:spPr>
          <a:xfrm>
            <a:off x="530942" y="755217"/>
            <a:ext cx="1859999" cy="533486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Giãi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khẳng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tấm</a:t>
            </a:r>
            <a:r>
              <a:rPr lang="en-BZ" sz="36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sz="36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endParaRPr lang="en-BZ" sz="36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322E2B01-8EF9-407D-8143-124E093647EC}"/>
              </a:ext>
            </a:extLst>
          </p:cNvPr>
          <p:cNvSpPr/>
          <p:nvPr/>
        </p:nvSpPr>
        <p:spPr>
          <a:xfrm>
            <a:off x="4357580" y="830264"/>
            <a:ext cx="7352639" cy="1989137"/>
          </a:xfrm>
          <a:prstGeom prst="roundRect">
            <a:avLst/>
          </a:prstGeom>
          <a:solidFill>
            <a:srgbClr val="EFAB5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trời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góc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bể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nhấn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mạnh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xôi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chia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cắt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gian</a:t>
            </a:r>
            <a:endParaRPr lang="en-US" altLang="zh-CN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ACBA3CE4-7891-46A5-80FD-D61DC68E01D3}"/>
              </a:ext>
            </a:extLst>
          </p:cNvPr>
          <p:cNvSpPr/>
          <p:nvPr/>
        </p:nvSpPr>
        <p:spPr>
          <a:xfrm>
            <a:off x="4357580" y="3900489"/>
            <a:ext cx="7352639" cy="1989136"/>
          </a:xfrm>
          <a:prstGeom prst="roundRect">
            <a:avLst/>
          </a:prstGeom>
          <a:solidFill>
            <a:srgbClr val="EFAB5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tấm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son” +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cụm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“bao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giờ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phai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khắng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định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thủy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son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sắt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dành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Kim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bao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giờ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phai</a:t>
            </a:r>
            <a:r>
              <a:rPr lang="en-US" altLang="zh-CN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nhạt</a:t>
            </a:r>
            <a:endParaRPr lang="en-US" altLang="zh-CN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="" xmlns:a16="http://schemas.microsoft.com/office/drawing/2014/main" id="{29FB5B64-2CED-4801-978F-74BA4CD31BEB}"/>
              </a:ext>
            </a:extLst>
          </p:cNvPr>
          <p:cNvSpPr/>
          <p:nvPr/>
        </p:nvSpPr>
        <p:spPr>
          <a:xfrm rot="1200000">
            <a:off x="2508765" y="4350040"/>
            <a:ext cx="1406525" cy="50482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7" name="Right Arrow 6">
            <a:extLst>
              <a:ext uri="{FF2B5EF4-FFF2-40B4-BE49-F238E27FC236}">
                <a16:creationId xmlns="" xmlns:a16="http://schemas.microsoft.com/office/drawing/2014/main" id="{31986D12-59C1-4830-8B33-9E07C9039CD0}"/>
              </a:ext>
            </a:extLst>
          </p:cNvPr>
          <p:cNvSpPr/>
          <p:nvPr/>
        </p:nvSpPr>
        <p:spPr>
          <a:xfrm rot="20580000">
            <a:off x="2574116" y="1931541"/>
            <a:ext cx="1408113" cy="50482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E75C15D-7AD8-4177-9540-8AED21D5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431" y="2669039"/>
            <a:ext cx="6723678" cy="40134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70000"/>
              </a:lnSpc>
            </a:pPr>
            <a:r>
              <a:rPr lang="vi-VN" sz="3600" i="1" dirty="0" err="1">
                <a:cs typeface="Calibri" panose="020F0502020204030204" pitchFamily="34" charset="0"/>
              </a:rPr>
              <a:t>Xót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tựa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cửa</a:t>
            </a:r>
            <a:r>
              <a:rPr lang="vi-VN" sz="3600" i="1" dirty="0">
                <a:cs typeface="Calibri" panose="020F0502020204030204" pitchFamily="34" charset="0"/>
              </a:rPr>
              <a:t> hôm mai,</a:t>
            </a:r>
            <a:r>
              <a:rPr lang="en-BZ" sz="3600" i="1" dirty="0">
                <a:cs typeface="Calibri" panose="020F0502020204030204" pitchFamily="34" charset="0"/>
              </a:rPr>
              <a:t/>
            </a: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>
                <a:cs typeface="Calibri" panose="020F0502020204030204" pitchFamily="34" charset="0"/>
              </a:rPr>
              <a:t/>
            </a:r>
            <a:br>
              <a:rPr lang="en-BZ" sz="3600" i="1" dirty="0">
                <a:cs typeface="Calibri" panose="020F0502020204030204" pitchFamily="34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br>
              <a:rPr lang="en-BZ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dirty="0">
                <a:cs typeface="Calibri" panose="020F0502020204030204" pitchFamily="34" charset="0"/>
              </a:rPr>
              <a:t/>
            </a:r>
            <a:br>
              <a:rPr lang="vi-VN" sz="3600" dirty="0">
                <a:cs typeface="Calibri" panose="020F0502020204030204" pitchFamily="34" charset="0"/>
              </a:rPr>
            </a:br>
            <a:r>
              <a:rPr lang="vi-VN" sz="3600" i="1" dirty="0" err="1">
                <a:cs typeface="Calibri" panose="020F0502020204030204" pitchFamily="34" charset="0"/>
              </a:rPr>
              <a:t>Có</a:t>
            </a:r>
            <a:r>
              <a:rPr lang="vi-VN" sz="3600" i="1" dirty="0">
                <a:cs typeface="Calibri" panose="020F0502020204030204" pitchFamily="34" charset="0"/>
              </a:rPr>
              <a:t> khi </a:t>
            </a:r>
            <a:r>
              <a:rPr lang="vi-VN" sz="3600" i="1" dirty="0" err="1">
                <a:cs typeface="Calibri" panose="020F0502020204030204" pitchFamily="34" charset="0"/>
              </a:rPr>
              <a:t>gốc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tử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đã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vừa</a:t>
            </a:r>
            <a:r>
              <a:rPr lang="vi-VN" sz="3600" i="1" dirty="0">
                <a:cs typeface="Calibri" panose="020F0502020204030204" pitchFamily="34" charset="0"/>
              </a:rPr>
              <a:t> </a:t>
            </a:r>
            <a:r>
              <a:rPr lang="vi-VN" sz="3600" i="1" dirty="0" err="1">
                <a:cs typeface="Calibri" panose="020F0502020204030204" pitchFamily="34" charset="0"/>
              </a:rPr>
              <a:t>người</a:t>
            </a:r>
            <a:r>
              <a:rPr lang="vi-VN" sz="3600" i="1" dirty="0">
                <a:cs typeface="Calibri" panose="020F0502020204030204" pitchFamily="34" charset="0"/>
              </a:rPr>
              <a:t> ôm</a:t>
            </a:r>
            <a:r>
              <a:rPr lang="vi-VN" sz="3600" dirty="0">
                <a:cs typeface="Calibri" panose="020F0502020204030204" pitchFamily="34" charset="0"/>
              </a:rPr>
              <a:t/>
            </a:r>
            <a:br>
              <a:rPr lang="vi-VN" sz="3600" dirty="0">
                <a:cs typeface="Calibri" panose="020F0502020204030204" pitchFamily="34" charset="0"/>
              </a:rPr>
            </a:b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hỗ dành sẵn cho Nội dung 6" descr="Ảnh có chứa văn bản, cuốn sách&#10;&#10;Mô tả được tạo với mức tin cậy rất cao">
            <a:extLst>
              <a:ext uri="{FF2B5EF4-FFF2-40B4-BE49-F238E27FC236}">
                <a16:creationId xmlns="" xmlns:a16="http://schemas.microsoft.com/office/drawing/2014/main" id="{9AB3B084-265B-43D9-A3E4-EF9A891E8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r="1" b="1172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B647DED-6135-4581-9C72-7366BDFFF24D}"/>
              </a:ext>
            </a:extLst>
          </p:cNvPr>
          <p:cNvSpPr/>
          <p:nvPr/>
        </p:nvSpPr>
        <p:spPr>
          <a:xfrm>
            <a:off x="6536172" y="983962"/>
            <a:ext cx="4184073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s-ES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Kiều</a:t>
            </a:r>
            <a:r>
              <a:rPr lang="es-ES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 </a:t>
            </a:r>
            <a:r>
              <a:rPr lang="es-ES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nh</a:t>
            </a:r>
            <a:r>
              <a:rPr lang="en-SG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ớ </a:t>
            </a:r>
            <a:r>
              <a:rPr lang="en-SG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th</a:t>
            </a:r>
            <a:r>
              <a:rPr lang="vi-VN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ư</a:t>
            </a:r>
            <a:r>
              <a:rPr lang="en-SG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ơng</a:t>
            </a:r>
            <a:r>
              <a:rPr lang="en-SG" altLang="en-US" sz="3600" b="1" dirty="0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 cha </a:t>
            </a:r>
            <a:r>
              <a:rPr lang="en-SG" altLang="en-US" sz="3600" b="1" dirty="0" err="1">
                <a:solidFill>
                  <a:srgbClr val="FFFF00"/>
                </a:solidFill>
                <a:latin typeface="#9Slide05 SVNTaiga" pitchFamily="2" charset="0"/>
                <a:cs typeface="Times New Roman" panose="02020603050405020304" pitchFamily="18" charset="0"/>
              </a:rPr>
              <a:t>mẹ</a:t>
            </a:r>
            <a:endParaRPr lang="en-SG" sz="3600" dirty="0">
              <a:solidFill>
                <a:srgbClr val="FFFF00"/>
              </a:solidFill>
              <a:latin typeface="#9Slide05 SVNTaig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47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="" xmlns:a16="http://schemas.microsoft.com/office/drawing/2014/main" id="{DBA2B597-A7E5-4D05-B2F0-44499CD8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004732" y="3317002"/>
            <a:ext cx="3321758" cy="677863"/>
          </a:xfrm>
        </p:spPr>
        <p:txBody>
          <a:bodyPr>
            <a:normAutofit fontScale="90000"/>
          </a:bodyPr>
          <a:lstStyle/>
          <a:p>
            <a:pPr algn="ctr"/>
            <a:r>
              <a:rPr lang="en-BZ" sz="4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 CHA MẸ: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B47F2BB-C37B-480E-8B99-5F4A067E96FB}"/>
              </a:ext>
            </a:extLst>
          </p:cNvPr>
          <p:cNvSpPr/>
          <p:nvPr/>
        </p:nvSpPr>
        <p:spPr>
          <a:xfrm>
            <a:off x="6516204" y="226142"/>
            <a:ext cx="307749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Điển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nồng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ấp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lạnh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lai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Gợi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nhắc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tấm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g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ng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ời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hiếu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thảo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EDE5339-7142-41EB-BCBD-56A33D62240A}"/>
              </a:ext>
            </a:extLst>
          </p:cNvPr>
          <p:cNvSpPr/>
          <p:nvPr/>
        </p:nvSpPr>
        <p:spPr>
          <a:xfrm>
            <a:off x="7735405" y="1489587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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Băn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khoăn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lo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lắng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biết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ai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chăm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sóc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cha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mẹ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tự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trách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mình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trọn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đạo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con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FE77A6B7-A3B8-4074-8C20-06EFE2CB8271}"/>
              </a:ext>
            </a:extLst>
          </p:cNvPr>
          <p:cNvSpPr/>
          <p:nvPr/>
        </p:nvSpPr>
        <p:spPr>
          <a:xfrm>
            <a:off x="8772708" y="2771981"/>
            <a:ext cx="3102077" cy="3834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“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tử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” =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gốc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cây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thị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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quê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h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ơng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(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giống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n</a:t>
            </a:r>
            <a:r>
              <a:rPr lang="vi-VN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ư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ớc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ta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dùng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hình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ảnh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lũy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tre</a:t>
            </a:r>
            <a:r>
              <a:rPr lang="en-US" sz="30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)</a:t>
            </a:r>
            <a:endParaRPr lang="en-SG" sz="30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0" name="Arrow: Circular 9">
            <a:extLst>
              <a:ext uri="{FF2B5EF4-FFF2-40B4-BE49-F238E27FC236}">
                <a16:creationId xmlns="" xmlns:a16="http://schemas.microsoft.com/office/drawing/2014/main" id="{7C64B94B-7AA2-49BF-AF9B-C88B35D660E5}"/>
              </a:ext>
            </a:extLst>
          </p:cNvPr>
          <p:cNvSpPr/>
          <p:nvPr/>
        </p:nvSpPr>
        <p:spPr>
          <a:xfrm>
            <a:off x="2187664" y="-39329"/>
            <a:ext cx="3234678" cy="3235170"/>
          </a:xfrm>
          <a:prstGeom prst="circularArrow">
            <a:avLst>
              <a:gd name="adj1" fmla="val 10980"/>
              <a:gd name="adj2" fmla="val 1142322"/>
              <a:gd name="adj3" fmla="val 4500000"/>
              <a:gd name="adj4" fmla="val 108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630DC21-CC9B-4C2C-BB0F-B234F78363C2}"/>
              </a:ext>
            </a:extLst>
          </p:cNvPr>
          <p:cNvGrpSpPr/>
          <p:nvPr/>
        </p:nvGrpSpPr>
        <p:grpSpPr>
          <a:xfrm>
            <a:off x="2543090" y="933801"/>
            <a:ext cx="2601141" cy="898509"/>
            <a:chOff x="3393740" y="963296"/>
            <a:chExt cx="2601141" cy="89850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BA221AB-CEA7-4BF5-BCF9-7B6B384D63C9}"/>
                </a:ext>
              </a:extLst>
            </p:cNvPr>
            <p:cNvSpPr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1A2EC540-4397-41BA-A594-09E9C61FC3E3}"/>
                </a:ext>
              </a:extLst>
            </p:cNvPr>
            <p:cNvSpPr txBox="1"/>
            <p:nvPr/>
          </p:nvSpPr>
          <p:spPr>
            <a:xfrm>
              <a:off x="3393740" y="963296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xót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Shape 13">
            <a:extLst>
              <a:ext uri="{FF2B5EF4-FFF2-40B4-BE49-F238E27FC236}">
                <a16:creationId xmlns="" xmlns:a16="http://schemas.microsoft.com/office/drawing/2014/main" id="{85D4A7F7-E7A4-47AF-96F1-21A754EADA11}"/>
              </a:ext>
            </a:extLst>
          </p:cNvPr>
          <p:cNvSpPr/>
          <p:nvPr/>
        </p:nvSpPr>
        <p:spPr>
          <a:xfrm>
            <a:off x="1252732" y="1871639"/>
            <a:ext cx="3234678" cy="3235170"/>
          </a:xfrm>
          <a:prstGeom prst="leftCircularArrow">
            <a:avLst>
              <a:gd name="adj1" fmla="val 10980"/>
              <a:gd name="adj2" fmla="val 1142322"/>
              <a:gd name="adj3" fmla="val 6300000"/>
              <a:gd name="adj4" fmla="val 18900000"/>
              <a:gd name="adj5" fmla="val 125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8AF3FBE-B24A-416F-824F-764A5603913C}"/>
              </a:ext>
            </a:extLst>
          </p:cNvPr>
          <p:cNvGrpSpPr/>
          <p:nvPr/>
        </p:nvGrpSpPr>
        <p:grpSpPr>
          <a:xfrm>
            <a:off x="1611803" y="2855518"/>
            <a:ext cx="2601141" cy="898509"/>
            <a:chOff x="2498964" y="2842724"/>
            <a:chExt cx="2601141" cy="898509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F25AD0-60F1-44B3-9D72-982DF7277FC9}"/>
                </a:ext>
              </a:extLst>
            </p:cNvPr>
            <p:cNvSpPr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DADCA3E-69D5-4B75-A243-42E531A13FAB}"/>
                </a:ext>
              </a:extLst>
            </p:cNvPr>
            <p:cNvSpPr txBox="1"/>
            <p:nvPr/>
          </p:nvSpPr>
          <p:spPr>
            <a:xfrm>
              <a:off x="2498964" y="2842724"/>
              <a:ext cx="2601141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Block Arc 17">
            <a:extLst>
              <a:ext uri="{FF2B5EF4-FFF2-40B4-BE49-F238E27FC236}">
                <a16:creationId xmlns="" xmlns:a16="http://schemas.microsoft.com/office/drawing/2014/main" id="{567D5769-4BA9-4763-AB03-708E4447E2C1}"/>
              </a:ext>
            </a:extLst>
          </p:cNvPr>
          <p:cNvSpPr/>
          <p:nvPr/>
        </p:nvSpPr>
        <p:spPr>
          <a:xfrm>
            <a:off x="2387290" y="3926711"/>
            <a:ext cx="2779089" cy="2780203"/>
          </a:xfrm>
          <a:prstGeom prst="blockArc">
            <a:avLst>
              <a:gd name="adj1" fmla="val 13500000"/>
              <a:gd name="adj2" fmla="val 10800000"/>
              <a:gd name="adj3" fmla="val 1274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5A7CEE4-52B6-4F2C-9910-0A71620F9D0F}"/>
              </a:ext>
            </a:extLst>
          </p:cNvPr>
          <p:cNvGrpSpPr/>
          <p:nvPr/>
        </p:nvGrpSpPr>
        <p:grpSpPr>
          <a:xfrm>
            <a:off x="3013119" y="4858601"/>
            <a:ext cx="1534553" cy="898509"/>
            <a:chOff x="3894348" y="4872024"/>
            <a:chExt cx="1534553" cy="898509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B505C446-1ED0-4B59-B1E8-31A50568E298}"/>
                </a:ext>
              </a:extLst>
            </p:cNvPr>
            <p:cNvSpPr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A7DDB210-4E0B-4820-AD8E-1571C27A7D24}"/>
                </a:ext>
              </a:extLst>
            </p:cNvPr>
            <p:cNvSpPr txBox="1"/>
            <p:nvPr/>
          </p:nvSpPr>
          <p:spPr>
            <a:xfrm>
              <a:off x="3894348" y="4872024"/>
              <a:ext cx="1534553" cy="8985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BZ" sz="44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BZ" sz="44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nhung</a:t>
              </a:r>
              <a:endParaRPr lang="en-BZ" sz="4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4962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>
            <a:extLst>
              <a:ext uri="{FF2B5EF4-FFF2-40B4-BE49-F238E27FC236}">
                <a16:creationId xmlns="" xmlns:a16="http://schemas.microsoft.com/office/drawing/2014/main" id="{BF7BBEAD-BE5D-468B-89E1-52812D42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32" y="192713"/>
            <a:ext cx="7897380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Tưởng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dưới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nguyệt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chén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Tin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sương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luống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rày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trông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chờ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trời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góc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bể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bơ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vơ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Tấm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son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gột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rửa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bao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giờ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phai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Xót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tựa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cửa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hôm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mai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Quạt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nồng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ấp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lạnh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ai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giờ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Sân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Lai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mấy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nắng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mưa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gốc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vừa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ôm</a:t>
            </a:r>
            <a:endParaRPr lang="en-US" altLang="zh-C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="" xmlns:a16="http://schemas.microsoft.com/office/drawing/2014/main" id="{B67E7592-CA17-443B-AC2D-2B93F4718FD7}"/>
              </a:ext>
            </a:extLst>
          </p:cNvPr>
          <p:cNvSpPr/>
          <p:nvPr/>
        </p:nvSpPr>
        <p:spPr>
          <a:xfrm>
            <a:off x="8589244" y="192713"/>
            <a:ext cx="398895" cy="257127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112EE49E-4643-461A-95AD-7A5CA0206DD0}"/>
              </a:ext>
            </a:extLst>
          </p:cNvPr>
          <p:cNvSpPr/>
          <p:nvPr/>
        </p:nvSpPr>
        <p:spPr>
          <a:xfrm>
            <a:off x="9479109" y="1075749"/>
            <a:ext cx="2133600" cy="762000"/>
          </a:xfrm>
          <a:prstGeom prst="roundRect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20C5C9B7-F1CC-4754-A58B-62C7A9C2A98D}"/>
              </a:ext>
            </a:extLst>
          </p:cNvPr>
          <p:cNvSpPr/>
          <p:nvPr/>
        </p:nvSpPr>
        <p:spPr>
          <a:xfrm>
            <a:off x="8631528" y="2902528"/>
            <a:ext cx="356611" cy="250392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9A9D1435-6D6A-4D00-8C00-78F09093D770}"/>
              </a:ext>
            </a:extLst>
          </p:cNvPr>
          <p:cNvSpPr/>
          <p:nvPr/>
        </p:nvSpPr>
        <p:spPr>
          <a:xfrm>
            <a:off x="9572627" y="3717060"/>
            <a:ext cx="2133600" cy="762000"/>
          </a:xfrm>
          <a:prstGeom prst="roundRect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="" xmlns:a16="http://schemas.microsoft.com/office/drawing/2014/main" id="{A74C33D4-7E1A-4EB9-AC9A-4B9446A40829}"/>
              </a:ext>
            </a:extLst>
          </p:cNvPr>
          <p:cNvSpPr/>
          <p:nvPr/>
        </p:nvSpPr>
        <p:spPr>
          <a:xfrm rot="5400000">
            <a:off x="4138760" y="1866901"/>
            <a:ext cx="406400" cy="748549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52FB3607-AAF1-49D8-BA96-23B07CC06ED6}"/>
              </a:ext>
            </a:extLst>
          </p:cNvPr>
          <p:cNvSpPr/>
          <p:nvPr/>
        </p:nvSpPr>
        <p:spPr>
          <a:xfrm>
            <a:off x="3195640" y="6012873"/>
            <a:ext cx="2133600" cy="762000"/>
          </a:xfrm>
          <a:prstGeom prst="roundRect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tha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17CD76-066B-421A-AA12-C52EAE14A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19" t="34982" r="15403" b="21003"/>
          <a:stretch/>
        </p:blipFill>
        <p:spPr>
          <a:xfrm>
            <a:off x="3556329" y="6974898"/>
            <a:ext cx="4678184" cy="160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2">
            <a:extLst>
              <a:ext uri="{FF2B5EF4-FFF2-40B4-BE49-F238E27FC236}">
                <a16:creationId xmlns="" xmlns:a16="http://schemas.microsoft.com/office/drawing/2014/main" id="{BF7BBEAD-BE5D-468B-89E1-52812D42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40" y="1733788"/>
            <a:ext cx="789738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gột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="" xmlns:a16="http://schemas.microsoft.com/office/drawing/2014/main" id="{B67E7592-CA17-443B-AC2D-2B93F4718FD7}"/>
              </a:ext>
            </a:extLst>
          </p:cNvPr>
          <p:cNvSpPr/>
          <p:nvPr/>
        </p:nvSpPr>
        <p:spPr>
          <a:xfrm>
            <a:off x="8160620" y="1872332"/>
            <a:ext cx="356611" cy="230827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112EE49E-4643-461A-95AD-7A5CA0206DD0}"/>
              </a:ext>
            </a:extLst>
          </p:cNvPr>
          <p:cNvSpPr/>
          <p:nvPr/>
        </p:nvSpPr>
        <p:spPr>
          <a:xfrm>
            <a:off x="8790709" y="2645471"/>
            <a:ext cx="2884346" cy="762000"/>
          </a:xfrm>
          <a:prstGeom prst="roundRect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20C5C9B7-F1CC-4754-A58B-62C7A9C2A98D}"/>
              </a:ext>
            </a:extLst>
          </p:cNvPr>
          <p:cNvSpPr/>
          <p:nvPr/>
        </p:nvSpPr>
        <p:spPr>
          <a:xfrm>
            <a:off x="8169354" y="4319155"/>
            <a:ext cx="356611" cy="220041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9A9D1435-6D6A-4D00-8C00-78F09093D770}"/>
              </a:ext>
            </a:extLst>
          </p:cNvPr>
          <p:cNvSpPr/>
          <p:nvPr/>
        </p:nvSpPr>
        <p:spPr>
          <a:xfrm>
            <a:off x="8884227" y="4996185"/>
            <a:ext cx="2884346" cy="762000"/>
          </a:xfrm>
          <a:prstGeom prst="roundRect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E4FD080-47C9-45A6-A038-4CE7E4665A64}"/>
              </a:ext>
            </a:extLst>
          </p:cNvPr>
          <p:cNvSpPr/>
          <p:nvPr/>
        </p:nvSpPr>
        <p:spPr>
          <a:xfrm>
            <a:off x="805218" y="344361"/>
            <a:ext cx="10963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Tại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đơn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bơ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vơ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nơi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lầu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Ngưng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Bích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Kim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trước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nhớ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cha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96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">
            <a:extLst>
              <a:ext uri="{FF2B5EF4-FFF2-40B4-BE49-F238E27FC236}">
                <a16:creationId xmlns="" xmlns:a16="http://schemas.microsoft.com/office/drawing/2014/main" id="{695EC77E-A6AD-4EFB-A2FE-17CBA8F8A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94" y="1063914"/>
            <a:ext cx="5252996" cy="466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7-Point Star 8">
            <a:extLst>
              <a:ext uri="{FF2B5EF4-FFF2-40B4-BE49-F238E27FC236}">
                <a16:creationId xmlns="" xmlns:a16="http://schemas.microsoft.com/office/drawing/2014/main" id="{5EFD701A-4131-4E5E-B46D-B89F01FF8DB4}"/>
              </a:ext>
            </a:extLst>
          </p:cNvPr>
          <p:cNvSpPr/>
          <p:nvPr/>
        </p:nvSpPr>
        <p:spPr>
          <a:xfrm>
            <a:off x="345210" y="1377310"/>
            <a:ext cx="663575" cy="663575"/>
          </a:xfrm>
          <a:prstGeom prst="star7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noProof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22C8CCE-35B4-41E0-A04D-4E1F1306A455}"/>
              </a:ext>
            </a:extLst>
          </p:cNvPr>
          <p:cNvSpPr/>
          <p:nvPr/>
        </p:nvSpPr>
        <p:spPr>
          <a:xfrm>
            <a:off x="1399165" y="1005254"/>
            <a:ext cx="4773034" cy="13675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ảnh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vầng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trăng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/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→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Nhớ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về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kỉ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 3" panose="05040102010807070707" pitchFamily="18" charset="2"/>
              </a:rPr>
              <a:t>niệm</a:t>
            </a:r>
            <a:endParaRPr lang="en-US" altLang="zh-CN" sz="36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 3" panose="05040102010807070707" pitchFamily="18" charset="2"/>
            </a:endParaRPr>
          </a:p>
        </p:txBody>
      </p:sp>
      <p:sp>
        <p:nvSpPr>
          <p:cNvPr id="11" name="7-Point Star 10">
            <a:extLst>
              <a:ext uri="{FF2B5EF4-FFF2-40B4-BE49-F238E27FC236}">
                <a16:creationId xmlns="" xmlns:a16="http://schemas.microsoft.com/office/drawing/2014/main" id="{2EA337BA-C362-4E2F-AB7B-1EDC02BFFDA8}"/>
              </a:ext>
            </a:extLst>
          </p:cNvPr>
          <p:cNvSpPr/>
          <p:nvPr/>
        </p:nvSpPr>
        <p:spPr>
          <a:xfrm>
            <a:off x="345210" y="3109132"/>
            <a:ext cx="663575" cy="663575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noProof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</a:p>
        </p:txBody>
      </p:sp>
      <p:sp>
        <p:nvSpPr>
          <p:cNvPr id="13" name="7-Point Star 12">
            <a:extLst>
              <a:ext uri="{FF2B5EF4-FFF2-40B4-BE49-F238E27FC236}">
                <a16:creationId xmlns="" xmlns:a16="http://schemas.microsoft.com/office/drawing/2014/main" id="{C171CD5D-EBD0-4CD6-BA8B-B8F4EC9B34AF}"/>
              </a:ext>
            </a:extLst>
          </p:cNvPr>
          <p:cNvSpPr/>
          <p:nvPr/>
        </p:nvSpPr>
        <p:spPr>
          <a:xfrm>
            <a:off x="345210" y="4829117"/>
            <a:ext cx="663575" cy="663575"/>
          </a:xfrm>
          <a:prstGeom prst="star7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200" b="1" noProof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9EC50C72-DE53-4F97-ABDF-7CD0529FCBA7}"/>
              </a:ext>
            </a:extLst>
          </p:cNvPr>
          <p:cNvSpPr/>
          <p:nvPr/>
        </p:nvSpPr>
        <p:spPr>
          <a:xfrm>
            <a:off x="1399165" y="2784701"/>
            <a:ext cx="4773034" cy="13675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Kim Trọng là mối tình đầu của Kiều</a:t>
            </a:r>
            <a:endParaRPr lang="en-US" altLang="zh-CN" sz="360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 3" panose="05040102010807070707" pitchFamily="18" charset="2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F9DA6D92-87B6-4CEE-B144-60FC9805A153}"/>
              </a:ext>
            </a:extLst>
          </p:cNvPr>
          <p:cNvSpPr/>
          <p:nvPr/>
        </p:nvSpPr>
        <p:spPr>
          <a:xfrm>
            <a:off x="1399165" y="4545961"/>
            <a:ext cx="4773034" cy="136755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cha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mẹ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chữ</a:t>
            </a:r>
            <a:r>
              <a:rPr lang="en-US" altLang="zh-CN" sz="36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hiếu</a:t>
            </a:r>
            <a:endParaRPr lang="en-US" altLang="zh-CN" sz="36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 3" panose="05040102010807070707" pitchFamily="18" charset="2"/>
            </a:endParaRPr>
          </a:p>
        </p:txBody>
      </p:sp>
      <p:pic>
        <p:nvPicPr>
          <p:cNvPr id="17" name="Picture 16" descr="maithu">
            <a:extLst>
              <a:ext uri="{FF2B5EF4-FFF2-40B4-BE49-F238E27FC236}">
                <a16:creationId xmlns="" xmlns:a16="http://schemas.microsoft.com/office/drawing/2014/main" id="{E42B045B-F5DC-4D0A-B4CE-AFB6F6CF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92" y="1031298"/>
            <a:ext cx="5252998" cy="470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tải xuống (2)">
            <a:extLst>
              <a:ext uri="{FF2B5EF4-FFF2-40B4-BE49-F238E27FC236}">
                <a16:creationId xmlns="" xmlns:a16="http://schemas.microsoft.com/office/drawing/2014/main" id="{77537458-BF5C-45C8-A896-C250A5DD1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793" y="1031298"/>
            <a:ext cx="5252996" cy="472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ỗ dành sẵn cho Nội dung 4" descr="Ảnh có chứa vẽ, vải&#10;&#10;Mô tả được tạo tự động">
            <a:extLst>
              <a:ext uri="{FF2B5EF4-FFF2-40B4-BE49-F238E27FC236}">
                <a16:creationId xmlns="" xmlns:a16="http://schemas.microsoft.com/office/drawing/2014/main" id="{05C60088-3112-4C86-938C-5AF8C9E99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r="15036"/>
          <a:stretch/>
        </p:blipFill>
        <p:spPr>
          <a:xfrm>
            <a:off x="6591868" y="0"/>
            <a:ext cx="5600131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23">
            <a:extLst>
              <a:ext uri="{FF2B5EF4-FFF2-40B4-BE49-F238E27FC236}">
                <a16:creationId xmlns=""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="" xmlns:a16="http://schemas.microsoft.com/office/drawing/2014/main" id="{D4846D29-E1CF-42AA-B860-7861E495B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38447"/>
            <a:ext cx="6858000" cy="468742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vi-VN" b="1" i="1" dirty="0">
                <a:solidFill>
                  <a:srgbClr val="000000"/>
                </a:solidFill>
                <a:latin typeface="+mj-lt"/>
              </a:rPr>
              <a:t>Buồn trông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vi-VN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bể chiều hôm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,</a:t>
            </a:r>
            <a:endParaRPr lang="vi-VN" b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b="1" i="1" dirty="0" err="1">
                <a:solidFill>
                  <a:srgbClr val="000000"/>
                </a:solidFill>
                <a:latin typeface="+mj-lt"/>
              </a:rPr>
              <a:t>Thuyền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ai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thấp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thoáng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cánh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buồm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xa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xa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?</a:t>
            </a:r>
            <a:endParaRPr lang="vi-VN" b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b="1" i="1" dirty="0" err="1">
                <a:solidFill>
                  <a:srgbClr val="000000"/>
                </a:solidFill>
                <a:latin typeface="+mj-lt"/>
              </a:rPr>
              <a:t>Buồn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trông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ng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n nước mới sa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,</a:t>
            </a:r>
            <a:endParaRPr lang="vi-VN" b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b="1" i="1" dirty="0">
                <a:solidFill>
                  <a:srgbClr val="000000"/>
                </a:solidFill>
                <a:latin typeface="+mj-lt"/>
              </a:rPr>
              <a:t>Hoa trôi man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mác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biết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là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vi-VN" b="1" i="1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 đâu?</a:t>
            </a:r>
            <a:endParaRPr lang="en-BZ" b="1" i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BZ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vi-VN" b="1" i="1" dirty="0">
                <a:solidFill>
                  <a:srgbClr val="000000"/>
                </a:solidFill>
                <a:latin typeface="+mj-lt"/>
              </a:rPr>
              <a:t>Buồn trông gió cuốn mặt duềnh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,</a:t>
            </a:r>
            <a:endParaRPr lang="vi-VN" b="1" dirty="0">
              <a:solidFill>
                <a:srgbClr val="000000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BZ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b="1" i="1" dirty="0">
                <a:solidFill>
                  <a:srgbClr val="000000"/>
                </a:solidFill>
                <a:latin typeface="+mj-lt"/>
              </a:rPr>
              <a:t>m ầm tiếng sóng kêu quanh ghế ngồi</a:t>
            </a:r>
            <a:r>
              <a:rPr lang="en-US" b="1" i="1" dirty="0">
                <a:solidFill>
                  <a:srgbClr val="000000"/>
                </a:solidFill>
                <a:latin typeface="+mj-lt"/>
              </a:rPr>
              <a:t>.</a:t>
            </a:r>
            <a:endParaRPr lang="vi-VN" b="1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490567-30D8-4CC4-9638-734146C99B99}"/>
              </a:ext>
            </a:extLst>
          </p:cNvPr>
          <p:cNvSpPr/>
          <p:nvPr/>
        </p:nvSpPr>
        <p:spPr>
          <a:xfrm>
            <a:off x="241981" y="491897"/>
            <a:ext cx="58540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altLang="en-US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4.3. </a:t>
            </a:r>
            <a:r>
              <a:rPr lang="es-ES" altLang="en-US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Tâm</a:t>
            </a:r>
            <a:r>
              <a:rPr lang="es-ES" altLang="en-US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s-ES" altLang="en-US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trạng</a:t>
            </a:r>
            <a:r>
              <a:rPr lang="es-ES" altLang="en-US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s-ES" altLang="en-US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buồn</a:t>
            </a:r>
            <a:r>
              <a:rPr lang="es-ES" altLang="en-US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, lo </a:t>
            </a:r>
            <a:r>
              <a:rPr lang="es-ES" altLang="en-US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âu</a:t>
            </a:r>
            <a:r>
              <a:rPr lang="es-ES" altLang="en-US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s-ES" altLang="en-US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của</a:t>
            </a:r>
            <a:r>
              <a:rPr lang="es-ES" altLang="en-US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s-ES" altLang="en-US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Kiều</a:t>
            </a:r>
            <a:endParaRPr lang="en-SG" sz="4400" dirty="0">
              <a:solidFill>
                <a:srgbClr val="FF0000"/>
              </a:solidFill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91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="" xmlns:a16="http://schemas.microsoft.com/office/drawing/2014/main" id="{0F860547-DDA0-4563-98F6-05C4EF4AE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6" y="2547274"/>
            <a:ext cx="70739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rầu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duềnh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zh-CN" sz="3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="" xmlns:a16="http://schemas.microsoft.com/office/drawing/2014/main" id="{1A0215A8-DE3B-41A6-A305-E37E2FA6C3FE}"/>
              </a:ext>
            </a:extLst>
          </p:cNvPr>
          <p:cNvSpPr/>
          <p:nvPr/>
        </p:nvSpPr>
        <p:spPr>
          <a:xfrm>
            <a:off x="8551864" y="3729179"/>
            <a:ext cx="314325" cy="6762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3589EA61-1A30-4D85-885A-4B9D95B53E32}"/>
              </a:ext>
            </a:extLst>
          </p:cNvPr>
          <p:cNvSpPr/>
          <p:nvPr/>
        </p:nvSpPr>
        <p:spPr>
          <a:xfrm>
            <a:off x="8551864" y="4707079"/>
            <a:ext cx="314325" cy="676275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8" name="Right Brace 7">
            <a:extLst>
              <a:ext uri="{FF2B5EF4-FFF2-40B4-BE49-F238E27FC236}">
                <a16:creationId xmlns="" xmlns:a16="http://schemas.microsoft.com/office/drawing/2014/main" id="{A70E1B49-AA70-4591-BA4D-407007EA856D}"/>
              </a:ext>
            </a:extLst>
          </p:cNvPr>
          <p:cNvSpPr/>
          <p:nvPr/>
        </p:nvSpPr>
        <p:spPr>
          <a:xfrm>
            <a:off x="8551864" y="5621478"/>
            <a:ext cx="314325" cy="674688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BEA060E-46DB-457E-9CC5-D9E6C6C76F67}"/>
              </a:ext>
            </a:extLst>
          </p:cNvPr>
          <p:cNvSpPr/>
          <p:nvPr/>
        </p:nvSpPr>
        <p:spPr>
          <a:xfrm>
            <a:off x="9262201" y="2767153"/>
            <a:ext cx="1717675" cy="685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="" xmlns:a16="http://schemas.microsoft.com/office/drawing/2014/main" id="{EA5D803D-439E-486F-9E1C-C51DD80D67D0}"/>
              </a:ext>
            </a:extLst>
          </p:cNvPr>
          <p:cNvSpPr/>
          <p:nvPr/>
        </p:nvSpPr>
        <p:spPr>
          <a:xfrm>
            <a:off x="8551864" y="2778267"/>
            <a:ext cx="314325" cy="674687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A762C9D5-8FF4-4280-8037-8731AD1C3647}"/>
              </a:ext>
            </a:extLst>
          </p:cNvPr>
          <p:cNvSpPr/>
          <p:nvPr/>
        </p:nvSpPr>
        <p:spPr>
          <a:xfrm>
            <a:off x="9262201" y="3729178"/>
            <a:ext cx="1717675" cy="6858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CC520CF2-C398-4827-AAA3-A613F38EEB34}"/>
              </a:ext>
            </a:extLst>
          </p:cNvPr>
          <p:cNvSpPr/>
          <p:nvPr/>
        </p:nvSpPr>
        <p:spPr>
          <a:xfrm>
            <a:off x="9262201" y="4697553"/>
            <a:ext cx="1717675" cy="685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230E99B-F54D-4D48-86C8-A0DBB2D6B868}"/>
              </a:ext>
            </a:extLst>
          </p:cNvPr>
          <p:cNvSpPr/>
          <p:nvPr/>
        </p:nvSpPr>
        <p:spPr>
          <a:xfrm>
            <a:off x="9262201" y="5621478"/>
            <a:ext cx="1717675" cy="6858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16" name="六边形 8">
            <a:extLst>
              <a:ext uri="{FF2B5EF4-FFF2-40B4-BE49-F238E27FC236}">
                <a16:creationId xmlns="" xmlns:a16="http://schemas.microsoft.com/office/drawing/2014/main" id="{149B4EFB-BFAD-42D8-9914-0B53D1D92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57" y="525074"/>
            <a:ext cx="10985916" cy="1452951"/>
          </a:xfrm>
          <a:prstGeom prst="hexagon">
            <a:avLst>
              <a:gd name="adj" fmla="val 25018"/>
              <a:gd name="vf" fmla="val 115470"/>
            </a:avLst>
          </a:prstGeom>
          <a:noFill/>
          <a:ln w="19050">
            <a:solidFill>
              <a:srgbClr val="7C9241"/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 b="1" dirty="0">
              <a:solidFill>
                <a:srgbClr val="EF8570"/>
              </a:solidFill>
              <a:latin typeface="文鼎PL细上海宋Uni" panose="02000509000000000000" charset="-122"/>
              <a:ea typeface="文鼎PL细上海宋Uni" panose="02000509000000000000" charset="-122"/>
              <a:sym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5328B5-4E13-4AC6-9CEB-56180144EB7F}"/>
              </a:ext>
            </a:extLst>
          </p:cNvPr>
          <p:cNvSpPr/>
          <p:nvPr/>
        </p:nvSpPr>
        <p:spPr>
          <a:xfrm>
            <a:off x="884959" y="746523"/>
            <a:ext cx="10422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 LUẬN NHÓM: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rõ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tâm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trạng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qua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tám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cuối</a:t>
            </a:r>
            <a:r>
              <a:rPr lang="en-US" altLang="zh-CN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="" xmlns:a16="http://schemas.microsoft.com/office/drawing/2014/main" id="{CBE5FEFC-3CBD-468A-9486-D1FD5B41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249" y="466149"/>
            <a:ext cx="86715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Buồn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trông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cửa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bể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chiều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hôm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,</a:t>
            </a:r>
          </a:p>
          <a:p>
            <a:pPr algn="ctr"/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Thuyền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ai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thấp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thoáng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cánh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buồm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xa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xa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.   </a:t>
            </a:r>
          </a:p>
        </p:txBody>
      </p:sp>
      <p:pic>
        <p:nvPicPr>
          <p:cNvPr id="19457" name="Picture 6195" descr="sea_020">
            <a:extLst>
              <a:ext uri="{FF2B5EF4-FFF2-40B4-BE49-F238E27FC236}">
                <a16:creationId xmlns="" xmlns:a16="http://schemas.microsoft.com/office/drawing/2014/main" id="{2253A7B0-484B-4743-BC79-BE03926C7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40" y="2354114"/>
            <a:ext cx="4046601" cy="40295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E1E95AE9-03F4-4C6C-BA98-E223B61D1B77}"/>
              </a:ext>
            </a:extLst>
          </p:cNvPr>
          <p:cNvSpPr/>
          <p:nvPr/>
        </p:nvSpPr>
        <p:spPr>
          <a:xfrm>
            <a:off x="4621565" y="2369127"/>
            <a:ext cx="7096991" cy="170634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Đối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Cửa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biển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&gt;&lt; Con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Đặt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cái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nhỏ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đơn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lẻ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1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nền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gian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rộng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lớn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nhuốm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ánh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nắng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hoàng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hôn</a:t>
            </a:r>
            <a:endParaRPr lang="en-US" altLang="zh-CN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883E8A8-BD5B-4E5F-91B2-5B2803F1EC86}"/>
              </a:ext>
            </a:extLst>
          </p:cNvPr>
          <p:cNvSpPr/>
          <p:nvPr/>
        </p:nvSpPr>
        <p:spPr>
          <a:xfrm>
            <a:off x="4621566" y="4857484"/>
            <a:ext cx="7096990" cy="1647825"/>
          </a:xfrm>
          <a:prstGeom prst="roundRect">
            <a:avLst/>
          </a:prstGeom>
          <a:solidFill>
            <a:srgbClr val="E9C9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Tâm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trạng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cô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đơn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lẻ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loi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Kiều</a:t>
            </a:r>
            <a:endParaRPr lang="en-US" altLang="zh-CN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Khao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khát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trở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thấy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thuyền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lênh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đênh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altLang="zh-CN" sz="2800" dirty="0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endParaRPr lang="en-US" altLang="zh-CN" sz="2800" dirty="0">
              <a:solidFill>
                <a:schemeClr val="tx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="" xmlns:a16="http://schemas.microsoft.com/office/drawing/2014/main" id="{B3FA8AFB-C0A4-4879-AA74-F00AC9D8E8FF}"/>
              </a:ext>
            </a:extLst>
          </p:cNvPr>
          <p:cNvSpPr/>
          <p:nvPr/>
        </p:nvSpPr>
        <p:spPr>
          <a:xfrm>
            <a:off x="7865260" y="4199851"/>
            <a:ext cx="609600" cy="5537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2" grpId="0" animBg="1"/>
      <p:bldP spid="5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gia biáº¿n vÃ  lÆ°u láº¡c">
            <a:extLst>
              <a:ext uri="{FF2B5EF4-FFF2-40B4-BE49-F238E27FC236}">
                <a16:creationId xmlns="" xmlns:a16="http://schemas.microsoft.com/office/drawing/2014/main" id="{4CF2634C-3004-47A5-9483-DFE256C058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85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87303D5-7285-4675-829B-EC33F0471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632" y="2616591"/>
            <a:ext cx="5447368" cy="303647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Phần</a:t>
            </a:r>
            <a:r>
              <a: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2: Gia </a:t>
            </a:r>
            <a:r>
              <a:rPr lang="en-US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BZ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 </a:t>
            </a:r>
            <a:r>
              <a:rPr lang="en-BZ" sz="3600" b="1" dirty="0" err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BZ" sz="3600" b="1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- </a:t>
            </a:r>
            <a:r>
              <a:rPr lang="es-UY" altLang="en-US" sz="3600" dirty="0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s-UY" altLang="en-US" sz="3600" b="1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 trích gồm 22 câu (từ câu 1033 đến câu 1054)</a:t>
            </a:r>
            <a:endParaRPr lang="en-US" sz="3600" b="1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="" xmlns:a16="http://schemas.microsoft.com/office/drawing/2014/main" id="{CBE5FEFC-3CBD-468A-9486-D1FD5B41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249" y="466149"/>
            <a:ext cx="86715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Buồn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trông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ngọn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nước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mới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sa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,</a:t>
            </a:r>
          </a:p>
          <a:p>
            <a:pPr algn="ctr"/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Hoa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trôi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man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mác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biết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là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về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đâu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?</a:t>
            </a:r>
            <a:endParaRPr lang="en-US" altLang="zh-CN" sz="4400" i="1" dirty="0">
              <a:solidFill>
                <a:srgbClr val="0070C0"/>
              </a:solidFill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E1E95AE9-03F4-4C6C-BA98-E223B61D1B77}"/>
              </a:ext>
            </a:extLst>
          </p:cNvPr>
          <p:cNvSpPr/>
          <p:nvPr/>
        </p:nvSpPr>
        <p:spPr>
          <a:xfrm>
            <a:off x="4621564" y="2351733"/>
            <a:ext cx="7096991" cy="20366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=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trôi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chảy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dòng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trôi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=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phận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bấp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đênh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chìm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nổi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gái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Ý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thức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thân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phận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Kiều</a:t>
            </a:r>
            <a:endParaRPr lang="en-US" altLang="zh-CN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883E8A8-BD5B-4E5F-91B2-5B2803F1EC86}"/>
              </a:ext>
            </a:extLst>
          </p:cNvPr>
          <p:cNvSpPr/>
          <p:nvPr/>
        </p:nvSpPr>
        <p:spPr>
          <a:xfrm>
            <a:off x="4621566" y="4696691"/>
            <a:ext cx="7096990" cy="18039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Câu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hỏi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tu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+ “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đâu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” 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Nỗi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niềm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băn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khoăn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day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dứt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Kiều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số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phận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mình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như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đóa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hoa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nhỏ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kia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biết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đâu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giữa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dòng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đời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vô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định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 descr="CA7HLGKD">
            <a:extLst>
              <a:ext uri="{FF2B5EF4-FFF2-40B4-BE49-F238E27FC236}">
                <a16:creationId xmlns="" xmlns:a16="http://schemas.microsoft.com/office/drawing/2014/main" id="{F96B5AC3-374A-42FE-AABE-F5FA1B32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" y="2467573"/>
            <a:ext cx="3779837" cy="3667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07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="" xmlns:a16="http://schemas.microsoft.com/office/drawing/2014/main" id="{CBE5FEFC-3CBD-468A-9486-D1FD5B41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249" y="255548"/>
            <a:ext cx="86715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Buồn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trông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nội</a:t>
            </a:r>
            <a:r>
              <a:rPr lang="en-US" altLang="zh-CN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cỏ</a:t>
            </a:r>
            <a:r>
              <a:rPr lang="en-US" altLang="zh-CN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rầu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rầu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,</a:t>
            </a:r>
          </a:p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Chân</a:t>
            </a:r>
            <a:r>
              <a:rPr lang="en-US" altLang="zh-CN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mây</a:t>
            </a:r>
            <a:r>
              <a:rPr lang="en-US" altLang="zh-CN" sz="4400" b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mặt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đất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một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màu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xanh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xanh</a:t>
            </a:r>
            <a:r>
              <a:rPr lang="en-US" altLang="zh-CN" sz="4400" b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.</a:t>
            </a:r>
            <a:endParaRPr lang="en-US" altLang="zh-CN" sz="4400" b="1" dirty="0"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E1E95AE9-03F4-4C6C-BA98-E223B61D1B77}"/>
              </a:ext>
            </a:extLst>
          </p:cNvPr>
          <p:cNvSpPr/>
          <p:nvPr/>
        </p:nvSpPr>
        <p:spPr>
          <a:xfrm>
            <a:off x="4621564" y="2005444"/>
            <a:ext cx="7096991" cy="27535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Rầu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rầu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=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chứa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đựng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nỗi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buồn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Xanh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xanh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mây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mặt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đất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=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sắc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màu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nhạt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nhòa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gian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rộng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lớn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nhưng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chứa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đầy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nỗi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buồn</a:t>
            </a:r>
            <a:endParaRPr lang="en-US" altLang="zh-CN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883E8A8-BD5B-4E5F-91B2-5B2803F1EC86}"/>
              </a:ext>
            </a:extLst>
          </p:cNvPr>
          <p:cNvSpPr/>
          <p:nvPr/>
        </p:nvSpPr>
        <p:spPr>
          <a:xfrm>
            <a:off x="4621566" y="4935682"/>
            <a:ext cx="7096990" cy="1565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Cỏ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=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thân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phận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nhỏ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bé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thấp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hèn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Kiều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;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Chân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trời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=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cuộc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sống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tương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lai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 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Linh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cảm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1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tương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lai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mờ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mịt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ảm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đạm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u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ám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Picture 5" descr="47W1C5CAZWJYFRCAECSZ71CAKEB21BCAOZB2I8CA4PH1MZCA6Q5RQQCA017EBPCAFKGBFMCAP5Y951CAM05BEGCAFY8OTCCA0TKP5DCAVHAJQYCA43TCKYCAT4PRE4CAK3OSAOCA4F3UM9CAVBKHA6CAV94FYP">
            <a:extLst>
              <a:ext uri="{FF2B5EF4-FFF2-40B4-BE49-F238E27FC236}">
                <a16:creationId xmlns="" xmlns:a16="http://schemas.microsoft.com/office/drawing/2014/main" id="{7514258F-27B0-456A-AA2B-B766CFF92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3" y="2549234"/>
            <a:ext cx="3776438" cy="36782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7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="" xmlns:a16="http://schemas.microsoft.com/office/drawing/2014/main" id="{CBE5FEFC-3CBD-468A-9486-D1FD5B418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249" y="255548"/>
            <a:ext cx="867150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Buồn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trông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gió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cuốn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mặt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duềnh</a:t>
            </a:r>
            <a:endParaRPr lang="en-US" altLang="zh-CN" sz="4400" b="1" i="1" dirty="0">
              <a:solidFill>
                <a:srgbClr val="0070C0"/>
              </a:solidFill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  <a:p>
            <a:pPr algn="ctr"/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Ầm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ầm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tiếng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sóng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kêu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quanh</a:t>
            </a:r>
            <a:r>
              <a:rPr lang="en-US" altLang="zh-CN" sz="4400" b="1" i="1" dirty="0">
                <a:solidFill>
                  <a:srgbClr val="0070C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ghế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ngồi</a:t>
            </a:r>
            <a:r>
              <a:rPr lang="en-US" altLang="zh-CN" sz="4400" b="1" i="1" dirty="0">
                <a:solidFill>
                  <a:srgbClr val="FF0000"/>
                </a:solidFill>
                <a:latin typeface="#9Slide05 HLT Boulevard" panose="00000400000000000000" pitchFamily="2" charset="0"/>
                <a:ea typeface="#9Slide05 HLT Boulevard" panose="00000400000000000000" pitchFamily="2" charset="0"/>
                <a:cs typeface="#9Slide05 HLT Boulevard" panose="00000400000000000000" pitchFamily="2" charset="0"/>
              </a:rPr>
              <a:t>.</a:t>
            </a:r>
            <a:endParaRPr lang="en-US" altLang="zh-CN" sz="4400" b="1" dirty="0">
              <a:solidFill>
                <a:srgbClr val="FF0000"/>
              </a:solidFill>
              <a:latin typeface="#9Slide05 HLT Boulevard" panose="00000400000000000000" pitchFamily="2" charset="0"/>
              <a:ea typeface="#9Slide05 HLT Boulevard" panose="00000400000000000000" pitchFamily="2" charset="0"/>
              <a:cs typeface="#9Slide05 HLT Boulevard" panose="000004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E1E95AE9-03F4-4C6C-BA98-E223B61D1B77}"/>
              </a:ext>
            </a:extLst>
          </p:cNvPr>
          <p:cNvSpPr/>
          <p:nvPr/>
        </p:nvSpPr>
        <p:spPr>
          <a:xfrm>
            <a:off x="4523241" y="2005444"/>
            <a:ext cx="7294418" cy="2369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Gió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cuốn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mặt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duềnh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Dữ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dội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bão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tố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Ầm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ầm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tiếng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sóng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Vang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động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đe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dọa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Wingdings" panose="05000000000000000000" pitchFamily="2" charset="2"/>
            </a:endParaRPr>
          </a:p>
          <a:p>
            <a:pPr algn="just"/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Đảo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ngữ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đưa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từ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láy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tượng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thanh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“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ầm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ầm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”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đầu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Nhấn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mạnh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sự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ghê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gớm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của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thiên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nhiên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endParaRPr lang="en-US" altLang="zh-CN" sz="2800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E883E8A8-BD5B-4E5F-91B2-5B2803F1EC86}"/>
              </a:ext>
            </a:extLst>
          </p:cNvPr>
          <p:cNvSpPr/>
          <p:nvPr/>
        </p:nvSpPr>
        <p:spPr>
          <a:xfrm>
            <a:off x="4523242" y="4677919"/>
            <a:ext cx="7294417" cy="1822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Kêu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quanh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ghế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ngồi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: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Thiên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nhiên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dữ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dội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đầy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sức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đang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bủa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vây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lấy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Kiều</a:t>
            </a:r>
            <a:r>
              <a:rPr lang="en-US" altLang="zh-CN" sz="2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chực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cuốn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nàng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 Lo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sợ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altLang="zh-CN" sz="280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bàng</a:t>
            </a:r>
            <a:r>
              <a:rPr lang="en-US" altLang="zh-CN" sz="28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hoàng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về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những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sóng</a:t>
            </a:r>
            <a:r>
              <a:rPr lang="en-US" altLang="zh-CN" sz="2800" dirty="0" smtClean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gió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sắp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ập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đến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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Nhạy</a:t>
            </a:r>
            <a:r>
              <a:rPr lang="en-US" altLang="zh-CN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cảm</a:t>
            </a:r>
            <a:endParaRPr lang="en-US" altLang="zh-CN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197" descr="songbien">
            <a:extLst>
              <a:ext uri="{FF2B5EF4-FFF2-40B4-BE49-F238E27FC236}">
                <a16:creationId xmlns="" xmlns:a16="http://schemas.microsoft.com/office/drawing/2014/main" id="{87D3952F-6CB2-479F-B450-9D026A63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" y="2441864"/>
            <a:ext cx="3641356" cy="35464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1" grpId="0"/>
      <p:bldP spid="2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đồ nội thất&#10;&#10;Mô tả được tạo với mức tin cậy cao">
            <a:extLst>
              <a:ext uri="{FF2B5EF4-FFF2-40B4-BE49-F238E27FC236}">
                <a16:creationId xmlns="" xmlns:a16="http://schemas.microsoft.com/office/drawing/2014/main" id="{411D435F-4F0A-4113-A749-14CAC0994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74541"/>
          </a:xfrm>
          <a:prstGeom prst="rect">
            <a:avLst/>
          </a:prstGeom>
        </p:spPr>
      </p:pic>
      <p:graphicFrame>
        <p:nvGraphicFramePr>
          <p:cNvPr id="6" name="Chỗ dành sẵn cho Nội dung 5">
            <a:extLst>
              <a:ext uri="{FF2B5EF4-FFF2-40B4-BE49-F238E27FC236}">
                <a16:creationId xmlns="" xmlns:a16="http://schemas.microsoft.com/office/drawing/2014/main" id="{07A74818-F164-49B0-A0DE-BAFA1A5794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018420"/>
              </p:ext>
            </p:extLst>
          </p:nvPr>
        </p:nvGraphicFramePr>
        <p:xfrm>
          <a:off x="731777" y="471229"/>
          <a:ext cx="4704376" cy="603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Chỗ dành sẵn cho Nội dung 4" descr="Ảnh có chứa tòa nhà&#10;&#10;Mô tả được tạo với mức tin cậy cao">
            <a:extLst>
              <a:ext uri="{FF2B5EF4-FFF2-40B4-BE49-F238E27FC236}">
                <a16:creationId xmlns="" xmlns:a16="http://schemas.microsoft.com/office/drawing/2014/main" id="{D22ACE62-5F71-4CA8-84E3-30A0C3CDAC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5436153" y="302342"/>
            <a:ext cx="6755847" cy="6253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4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AD59BB-BCBB-4420-A83B-94006893A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88AD59BB-BCBB-4420-A83B-94006893AB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graphicEl>
                                              <a:dgm id="{88AD59BB-BCBB-4420-A83B-94006893A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graphicEl>
                                              <a:dgm id="{88AD59BB-BCBB-4420-A83B-94006893AB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DF2F6C-B553-4B90-86A9-3A709EEFD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8FDF2F6C-B553-4B90-86A9-3A709EEFDA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8FDF2F6C-B553-4B90-86A9-3A709EEFD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8FDF2F6C-B553-4B90-86A9-3A709EEFDA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7CF0CE-BC85-4B23-801F-2B0A686D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317CF0CE-BC85-4B23-801F-2B0A686D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317CF0CE-BC85-4B23-801F-2B0A686D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317CF0CE-BC85-4B23-801F-2B0A686D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BFC8F3-BB2A-415A-9EB1-877570D52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F1BFC8F3-BB2A-415A-9EB1-877570D52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F1BFC8F3-BB2A-415A-9EB1-877570D52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F1BFC8F3-BB2A-415A-9EB1-877570D52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7B42C41-9955-4A6C-8447-AEB6D88AA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D7B42C41-9955-4A6C-8447-AEB6D88AAB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D7B42C41-9955-4A6C-8447-AEB6D88AA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D7B42C41-9955-4A6C-8447-AEB6D88AAB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>
            <a:extLst>
              <a:ext uri="{FF2B5EF4-FFF2-40B4-BE49-F238E27FC236}">
                <a16:creationId xmlns="" xmlns:a16="http://schemas.microsoft.com/office/drawing/2014/main" id="{67583C89-912F-479D-85ED-3F99D521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3490" y="446568"/>
            <a:ext cx="3978910" cy="936625"/>
          </a:xfrm>
          <a:prstGeom prst="rect">
            <a:avLst/>
          </a:prstGeom>
          <a:solidFill>
            <a:srgbClr val="000066">
              <a:alpha val="9097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800" b="1" i="1" u="sng">
              <a:solidFill>
                <a:srgbClr val="DFF5FD"/>
              </a:solidFill>
              <a:sym typeface="Symbol" panose="05050102010706020507" pitchFamily="18" charset="2"/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="" xmlns:a16="http://schemas.microsoft.com/office/drawing/2014/main" id="{9386A28C-B56C-42A9-B228-D27DB8573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07" y="5519757"/>
            <a:ext cx="3276600" cy="838200"/>
          </a:xfrm>
          <a:prstGeom prst="rect">
            <a:avLst/>
          </a:prstGeom>
          <a:gradFill rotWithShape="1">
            <a:gsLst>
              <a:gs pos="0">
                <a:srgbClr val="5E4700"/>
              </a:gs>
              <a:gs pos="50000">
                <a:srgbClr val="CC9900">
                  <a:alpha val="74001"/>
                </a:srgbClr>
              </a:gs>
              <a:gs pos="100000">
                <a:srgbClr val="5E47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800" b="1" i="1" u="sng">
              <a:sym typeface="Symbol" panose="05050102010706020507" pitchFamily="18" charset="2"/>
            </a:endParaRPr>
          </a:p>
        </p:txBody>
      </p:sp>
      <p:sp>
        <p:nvSpPr>
          <p:cNvPr id="105477" name="Rectangle 5">
            <a:extLst>
              <a:ext uri="{FF2B5EF4-FFF2-40B4-BE49-F238E27FC236}">
                <a16:creationId xmlns="" xmlns:a16="http://schemas.microsoft.com/office/drawing/2014/main" id="{54A04552-3C56-4CE4-A1B9-32174C8AA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897" y="3960198"/>
            <a:ext cx="3276600" cy="838200"/>
          </a:xfrm>
          <a:prstGeom prst="rect">
            <a:avLst/>
          </a:prstGeom>
          <a:solidFill>
            <a:srgbClr val="CC00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2800" b="1">
              <a:sym typeface="Symbol" panose="05050102010706020507" pitchFamily="18" charset="2"/>
            </a:endParaRPr>
          </a:p>
        </p:txBody>
      </p:sp>
      <p:sp>
        <p:nvSpPr>
          <p:cNvPr id="105478" name="Rectangle 6">
            <a:extLst>
              <a:ext uri="{FF2B5EF4-FFF2-40B4-BE49-F238E27FC236}">
                <a16:creationId xmlns="" xmlns:a16="http://schemas.microsoft.com/office/drawing/2014/main" id="{F3CB08C8-08C8-48E1-8F60-46483EA62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0168" y="2315368"/>
            <a:ext cx="3276600" cy="838200"/>
          </a:xfrm>
          <a:prstGeom prst="rect">
            <a:avLst/>
          </a:prstGeom>
          <a:solidFill>
            <a:srgbClr val="FF505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600">
                <a:sym typeface="Symbol" panose="05050102010706020507" pitchFamily="18" charset="2"/>
              </a:rPr>
              <a:t>   </a:t>
            </a:r>
            <a:endParaRPr lang="en-US" altLang="en-US" sz="3200" b="1" i="1" u="sng">
              <a:sym typeface="Symbol" panose="05050102010706020507" pitchFamily="18" charset="2"/>
            </a:endParaRPr>
          </a:p>
        </p:txBody>
      </p:sp>
      <p:sp>
        <p:nvSpPr>
          <p:cNvPr id="8203" name="Line 8">
            <a:extLst>
              <a:ext uri="{FF2B5EF4-FFF2-40B4-BE49-F238E27FC236}">
                <a16:creationId xmlns="" xmlns:a16="http://schemas.microsoft.com/office/drawing/2014/main" id="{AD7BBB27-0298-4FA9-8072-A43FF44764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1007" y="4985246"/>
            <a:ext cx="395287" cy="3476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204" name="Line 9">
            <a:extLst>
              <a:ext uri="{FF2B5EF4-FFF2-40B4-BE49-F238E27FC236}">
                <a16:creationId xmlns="" xmlns:a16="http://schemas.microsoft.com/office/drawing/2014/main" id="{43B563AE-84A7-4607-93ED-7258CF4B69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15497" y="1654812"/>
            <a:ext cx="431800" cy="3889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8205" name="Line 10">
            <a:extLst>
              <a:ext uri="{FF2B5EF4-FFF2-40B4-BE49-F238E27FC236}">
                <a16:creationId xmlns="" xmlns:a16="http://schemas.microsoft.com/office/drawing/2014/main" id="{3832905B-05A1-409F-8E72-BDE31ACA67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8018" y="3308192"/>
            <a:ext cx="395287" cy="38417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96590C2-34BE-4645-A418-939D9236A823}"/>
              </a:ext>
            </a:extLst>
          </p:cNvPr>
          <p:cNvSpPr/>
          <p:nvPr/>
        </p:nvSpPr>
        <p:spPr>
          <a:xfrm>
            <a:off x="-922656" y="-965834"/>
            <a:ext cx="5022215" cy="509587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9331BF2-C63D-4EAE-86FA-9892295C1EE0}"/>
              </a:ext>
            </a:extLst>
          </p:cNvPr>
          <p:cNvSpPr/>
          <p:nvPr/>
        </p:nvSpPr>
        <p:spPr>
          <a:xfrm>
            <a:off x="246698" y="299711"/>
            <a:ext cx="327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BT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nhanh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Hoàn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thành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sơ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đồ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diễn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biến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tâm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trạng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Kiều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trích</a:t>
            </a:r>
            <a:r>
              <a:rPr lang="en-US" altLang="en-US" sz="36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.</a:t>
            </a:r>
            <a:r>
              <a:rPr lang="en-US" altLang="en-US" sz="3600" b="1" u="sng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9" grpId="0" bldLvl="0" animBg="1"/>
      <p:bldP spid="105477" grpId="0" bldLvl="0" animBg="1"/>
      <p:bldP spid="105478" grpId="0" bldLvl="0" animBg="1"/>
      <p:bldP spid="2" grpId="0" animBg="1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9" name="Rectangle 7">
            <a:extLst>
              <a:ext uri="{FF2B5EF4-FFF2-40B4-BE49-F238E27FC236}">
                <a16:creationId xmlns="" xmlns:a16="http://schemas.microsoft.com/office/drawing/2014/main" id="{5ED42385-7F7D-4214-9328-19E5A7681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840" y="360680"/>
            <a:ext cx="7301230" cy="936625"/>
          </a:xfrm>
          <a:prstGeom prst="rect">
            <a:avLst/>
          </a:prstGeom>
          <a:solidFill>
            <a:schemeClr val="accent1">
              <a:lumMod val="60000"/>
              <a:lumOff val="40000"/>
              <a:alpha val="90977"/>
            </a:schemeClr>
          </a:solidFill>
          <a:ln>
            <a:noFill/>
          </a:ln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Buồn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lo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cho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thân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phận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và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số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kiếp</a:t>
            </a:r>
            <a:endParaRPr lang="en-US" altLang="en-US" sz="3600" b="1" i="1" u="sng" dirty="0">
              <a:latin typeface="#9Slide03 Arima Madurai Black" panose="00000A00000000000000" pitchFamily="2" charset="0"/>
              <a:cs typeface="#9Slide03 Arima Madurai Black" panose="00000A00000000000000" pitchFamily="2" charset="0"/>
              <a:sym typeface="Symbol" panose="05050102010706020507" pitchFamily="18" charset="2"/>
            </a:endParaRPr>
          </a:p>
        </p:txBody>
      </p:sp>
      <p:sp>
        <p:nvSpPr>
          <p:cNvPr id="105475" name="Rectangle 3">
            <a:extLst>
              <a:ext uri="{FF2B5EF4-FFF2-40B4-BE49-F238E27FC236}">
                <a16:creationId xmlns="" xmlns:a16="http://schemas.microsoft.com/office/drawing/2014/main" id="{90E1DCF8-3622-470D-86EC-041F60574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51" y="5529580"/>
            <a:ext cx="3804529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600" b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Cô đơn buồn tủi</a:t>
            </a:r>
            <a:endParaRPr lang="en-US" altLang="en-US" sz="3600" b="1" i="1" u="sng">
              <a:latin typeface="#9Slide03 Arima Madurai Black" panose="00000A00000000000000" pitchFamily="2" charset="0"/>
              <a:cs typeface="#9Slide03 Arima Madurai Black" panose="00000A00000000000000" pitchFamily="2" charset="0"/>
              <a:sym typeface="Symbol" panose="05050102010706020507" pitchFamily="18" charset="2"/>
            </a:endParaRPr>
          </a:p>
        </p:txBody>
      </p:sp>
      <p:sp>
        <p:nvSpPr>
          <p:cNvPr id="105477" name="Rectangle 5">
            <a:extLst>
              <a:ext uri="{FF2B5EF4-FFF2-40B4-BE49-F238E27FC236}">
                <a16:creationId xmlns="" xmlns:a16="http://schemas.microsoft.com/office/drawing/2014/main" id="{7EEF21E6-1038-44C9-B7DA-3038F296C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562" y="3938112"/>
            <a:ext cx="3804529" cy="838200"/>
          </a:xfrm>
          <a:prstGeom prst="rect">
            <a:avLst/>
          </a:prstGeom>
          <a:solidFill>
            <a:srgbClr val="CC00FF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Nhớ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 Kim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Trọng</a:t>
            </a:r>
            <a:endParaRPr lang="en-US" altLang="en-US" sz="3600" b="1" dirty="0">
              <a:latin typeface="#9Slide03 Arima Madurai Black" panose="00000A00000000000000" pitchFamily="2" charset="0"/>
              <a:cs typeface="#9Slide03 Arima Madurai Black" panose="00000A00000000000000" pitchFamily="2" charset="0"/>
              <a:sym typeface="Symbol" panose="05050102010706020507" pitchFamily="18" charset="2"/>
            </a:endParaRPr>
          </a:p>
        </p:txBody>
      </p:sp>
      <p:sp>
        <p:nvSpPr>
          <p:cNvPr id="105478" name="Rectangle 6">
            <a:extLst>
              <a:ext uri="{FF2B5EF4-FFF2-40B4-BE49-F238E27FC236}">
                <a16:creationId xmlns="" xmlns:a16="http://schemas.microsoft.com/office/drawing/2014/main" id="{A7D96456-B31F-4F31-9F34-0D88F2DCF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349" y="2231547"/>
            <a:ext cx="5223193" cy="838200"/>
          </a:xfrm>
          <a:prstGeom prst="rect">
            <a:avLst/>
          </a:prstGeom>
          <a:solidFill>
            <a:srgbClr val="FF5050">
              <a:alpha val="7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buFont typeface="Arial" panose="020B0604020202020204" pitchFamily="34" charset="0"/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 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Xót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thương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cho</a:t>
            </a:r>
            <a:r>
              <a:rPr lang="en-US" altLang="en-US" sz="3600" b="1" dirty="0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 cha </a:t>
            </a:r>
            <a:r>
              <a:rPr lang="en-US" altLang="en-US" sz="3600" b="1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Symbol" panose="05050102010706020507" pitchFamily="18" charset="2"/>
              </a:rPr>
              <a:t>mẹ</a:t>
            </a:r>
            <a:endParaRPr lang="en-US" altLang="en-US" sz="3600" b="1" i="1" u="sng" dirty="0">
              <a:latin typeface="#9Slide03 Arima Madurai Black" panose="00000A00000000000000" pitchFamily="2" charset="0"/>
              <a:cs typeface="#9Slide03 Arima Madurai Black" panose="00000A00000000000000" pitchFamily="2" charset="0"/>
              <a:sym typeface="Symbol" panose="05050102010706020507" pitchFamily="18" charset="2"/>
            </a:endParaRPr>
          </a:p>
        </p:txBody>
      </p:sp>
      <p:sp>
        <p:nvSpPr>
          <p:cNvPr id="8203" name="Line 8">
            <a:extLst>
              <a:ext uri="{FF2B5EF4-FFF2-40B4-BE49-F238E27FC236}">
                <a16:creationId xmlns="" xmlns:a16="http://schemas.microsoft.com/office/drawing/2014/main" id="{F239A5CB-921C-4A01-8DD5-7118F7837C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16349" y="5001497"/>
            <a:ext cx="458976" cy="3476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 sz="360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204" name="Line 9">
            <a:extLst>
              <a:ext uri="{FF2B5EF4-FFF2-40B4-BE49-F238E27FC236}">
                <a16:creationId xmlns="" xmlns:a16="http://schemas.microsoft.com/office/drawing/2014/main" id="{601525E3-81C1-4083-898B-31E201370D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2723" y="1646079"/>
            <a:ext cx="501372" cy="3889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 sz="360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8205" name="Line 10">
            <a:extLst>
              <a:ext uri="{FF2B5EF4-FFF2-40B4-BE49-F238E27FC236}">
                <a16:creationId xmlns="" xmlns:a16="http://schemas.microsoft.com/office/drawing/2014/main" id="{3D166AB5-6761-4B82-9054-45E1DC1830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6992" y="3311842"/>
            <a:ext cx="458976" cy="38417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 sz="360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050" name="Picture 2" descr="Má»¹ ná»¯ cá» Äáº¡i _ Láº§u 1 | â¥â¢.á¦Â°à¹Û£ÛYÃU à¹Û£ÛTINH à¹Û£ÛCÃC.á¦Â°â¢â¥">
            <a:extLst>
              <a:ext uri="{FF2B5EF4-FFF2-40B4-BE49-F238E27FC236}">
                <a16:creationId xmlns="" xmlns:a16="http://schemas.microsoft.com/office/drawing/2014/main" id="{498CE961-2D95-455A-A67A-1058FCA75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8798" r="7646" b="20941"/>
          <a:stretch/>
        </p:blipFill>
        <p:spPr bwMode="auto">
          <a:xfrm>
            <a:off x="8387470" y="2240280"/>
            <a:ext cx="3804530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0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9" grpId="0" bldLvl="0" animBg="1"/>
      <p:bldP spid="105477" grpId="0" bldLvl="0" animBg="1"/>
      <p:bldP spid="105478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hỗ dành sẵn cho Nội dung 4">
            <a:extLst>
              <a:ext uri="{FF2B5EF4-FFF2-40B4-BE49-F238E27FC236}">
                <a16:creationId xmlns="" xmlns:a16="http://schemas.microsoft.com/office/drawing/2014/main" id="{A3D9FC27-865A-4304-B203-83007D134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" b="88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3253947-8B47-4085-A1B9-62DCE15E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194" y="2093081"/>
            <a:ext cx="5316178" cy="1043409"/>
          </a:xfrm>
        </p:spPr>
        <p:txBody>
          <a:bodyPr>
            <a:noAutofit/>
          </a:bodyPr>
          <a:lstStyle/>
          <a:p>
            <a:pPr algn="ctr"/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bút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ngụ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thấy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</a:t>
            </a:r>
            <a:r>
              <a:rPr lang="vi-VN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n,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buồn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tủi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tấm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thủy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chung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hiếu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Thúy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BZ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BZ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811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213895" y="2190750"/>
            <a:ext cx="11239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cxnSpLocks/>
          </p:cNvCxnSpPr>
          <p:nvPr/>
        </p:nvCxnSpPr>
        <p:spPr>
          <a:xfrm>
            <a:off x="1216435" y="2174586"/>
            <a:ext cx="0" cy="2313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2774725" y="3777954"/>
            <a:ext cx="0" cy="7007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211355" y="4478655"/>
            <a:ext cx="15633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849260" y="2543355"/>
            <a:ext cx="7150312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96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III. </a:t>
            </a:r>
            <a:r>
              <a:rPr lang="en-US" altLang="zh-CN" sz="96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Tổng</a:t>
            </a:r>
            <a:r>
              <a:rPr lang="en-US" altLang="zh-CN" sz="96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96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kết</a:t>
            </a:r>
            <a:endParaRPr lang="zh-CN" altLang="en-US" sz="9600" dirty="0">
              <a:solidFill>
                <a:schemeClr val="accent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2490244" y="1653901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406088" y="1333572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2400161" y="4487891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2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0371306C-763E-47EB-9FF1-1C9E114C3C27}"/>
              </a:ext>
            </a:extLst>
          </p:cNvPr>
          <p:cNvSpPr/>
          <p:nvPr/>
        </p:nvSpPr>
        <p:spPr>
          <a:xfrm>
            <a:off x="3709844" y="1336964"/>
            <a:ext cx="7782501" cy="16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32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Cảnh ngộ cô đơn, buồn tủi và tấm lòng thủy chung, hiếu thảo của Thúy Kiều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5258FF79-C58D-43AA-9A90-B5CBEA256CA5}"/>
              </a:ext>
            </a:extLst>
          </p:cNvPr>
          <p:cNvSpPr/>
          <p:nvPr/>
        </p:nvSpPr>
        <p:spPr>
          <a:xfrm>
            <a:off x="474663" y="833221"/>
            <a:ext cx="2590800" cy="2524557"/>
          </a:xfrm>
          <a:prstGeom prst="ellipse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9DEE4F99-088E-48EE-A127-2F82A21B5848}"/>
              </a:ext>
            </a:extLst>
          </p:cNvPr>
          <p:cNvSpPr/>
          <p:nvPr/>
        </p:nvSpPr>
        <p:spPr>
          <a:xfrm>
            <a:off x="3709844" y="4409642"/>
            <a:ext cx="7782500" cy="16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zh-CN" sz="32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Miêu tả nội tâm nhân vật</a:t>
            </a:r>
          </a:p>
          <a:p>
            <a:r>
              <a:rPr lang="en-US" altLang="zh-CN" sz="32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Tả cảnh ngụ tình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BD1AFD4-4C64-4298-8C7D-C3B2D4E331EC}"/>
              </a:ext>
            </a:extLst>
          </p:cNvPr>
          <p:cNvSpPr/>
          <p:nvPr/>
        </p:nvSpPr>
        <p:spPr>
          <a:xfrm>
            <a:off x="474662" y="3814331"/>
            <a:ext cx="2590801" cy="2524557"/>
          </a:xfrm>
          <a:prstGeom prst="ellipse">
            <a:avLst/>
          </a:prstGeom>
          <a:solidFill>
            <a:srgbClr val="EFFB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Nghệ thuật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7">
            <a:extLst>
              <a:ext uri="{FF2B5EF4-FFF2-40B4-BE49-F238E27FC236}">
                <a16:creationId xmlns="" xmlns:a16="http://schemas.microsoft.com/office/drawing/2014/main" id="{A10A3EC3-650D-485E-BE77-DA73455B9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42637"/>
            <a:ext cx="7543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LẬT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MẢNH GHÉP</a:t>
            </a:r>
            <a:r>
              <a:rPr lang="en-US" altLang="zh-CN" sz="44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1ADD87C1-A209-4E8E-9662-B05FBAF255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84183"/>
              </p:ext>
            </p:extLst>
          </p:nvPr>
        </p:nvGraphicFramePr>
        <p:xfrm>
          <a:off x="286329" y="1312078"/>
          <a:ext cx="1179483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="" xmlns:a16="http://schemas.microsoft.com/office/drawing/2014/main" id="{4ECFC9AB-F442-4432-A045-8C816BCC60F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0" y="193964"/>
            <a:ext cx="11729027" cy="6410036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="" xmlns:a16="http://schemas.microsoft.com/office/drawing/2014/main" id="{CFF06F31-B888-4FC2-9B5A-E45EE204CA7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46548" y="1119909"/>
            <a:ext cx="9215582" cy="134674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 </a:t>
            </a:r>
            <a:r>
              <a:rPr lang="en-US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ừa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chốn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lầu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xanh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algn="ctr">
              <a:defRPr/>
            </a:pP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uất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ức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rút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dao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vẫn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vi-VN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chết</a:t>
            </a:r>
            <a:endParaRPr lang="en-US" sz="32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AutoShape 5">
            <a:extLst>
              <a:ext uri="{FF2B5EF4-FFF2-40B4-BE49-F238E27FC236}">
                <a16:creationId xmlns="" xmlns:a16="http://schemas.microsoft.com/office/drawing/2014/main" id="{0CFC61F2-DF56-4BFA-B194-0BA12FE60477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46548" y="2746390"/>
            <a:ext cx="9215582" cy="134674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96BB8F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Tú </a:t>
            </a:r>
            <a:r>
              <a:rPr lang="en-US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</a:t>
            </a:r>
            <a:r>
              <a:rPr lang="en-US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ợ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liều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vờ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hứa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hẹn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đợi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phục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gả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chồng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nàng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tử</a:t>
            </a:r>
            <a:r>
              <a:rPr lang="en-SG" altLang="en-US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altLang="en-US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tế</a:t>
            </a:r>
            <a:endParaRPr lang="en-US" altLang="en-US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="" xmlns:a16="http://schemas.microsoft.com/office/drawing/2014/main" id="{7CB6EF20-08C4-4111-88FC-A7EEF3C9EADC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646548" y="4335044"/>
            <a:ext cx="9215582" cy="134674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Mụ</a:t>
            </a:r>
            <a:r>
              <a:rPr lang="en-US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đ</a:t>
            </a:r>
            <a:r>
              <a:rPr lang="vi-VN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Kiều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giam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lỏng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lầu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Ng</a:t>
            </a:r>
            <a:r>
              <a:rPr lang="vi-VN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Bích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algn="ctr">
              <a:defRPr/>
            </a:pP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đợi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âm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m</a:t>
            </a:r>
            <a:r>
              <a:rPr lang="vi-VN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32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 </a:t>
            </a:r>
            <a:r>
              <a:rPr lang="en-SG" sz="32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endParaRPr lang="en-US" sz="32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6" descr="16-Nguyen-Du">
            <a:extLst>
              <a:ext uri="{FF2B5EF4-FFF2-40B4-BE49-F238E27FC236}">
                <a16:creationId xmlns="" xmlns:a16="http://schemas.microsoft.com/office/drawing/2014/main" id="{42121736-63F9-4330-92B0-1DA6E15D8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84" y="190368"/>
            <a:ext cx="6785915" cy="557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4" name="Group 13">
            <a:extLst>
              <a:ext uri="{FF2B5EF4-FFF2-40B4-BE49-F238E27FC236}">
                <a16:creationId xmlns="" xmlns:a16="http://schemas.microsoft.com/office/drawing/2014/main" id="{EED998EB-B811-4EC0-8311-9E83D1A1951D}"/>
              </a:ext>
            </a:extLst>
          </p:cNvPr>
          <p:cNvGrpSpPr>
            <a:grpSpLocks/>
          </p:cNvGrpSpPr>
          <p:nvPr/>
        </p:nvGrpSpPr>
        <p:grpSpPr bwMode="auto">
          <a:xfrm>
            <a:off x="303800" y="1824832"/>
            <a:ext cx="1521254" cy="761975"/>
            <a:chOff x="1144" y="1152"/>
            <a:chExt cx="469" cy="240"/>
          </a:xfrm>
        </p:grpSpPr>
        <p:sp>
          <p:nvSpPr>
            <p:cNvPr id="56325" name="Rectangle 14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A02D35D6-A01C-4ED6-B95E-94D4999E4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56326" name="Line 15">
              <a:extLst>
                <a:ext uri="{FF2B5EF4-FFF2-40B4-BE49-F238E27FC236}">
                  <a16:creationId xmlns="" xmlns:a16="http://schemas.microsoft.com/office/drawing/2014/main" id="{4777D4F6-3E4E-43D6-8BD8-A347874648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27" name="Group 16">
            <a:extLst>
              <a:ext uri="{FF2B5EF4-FFF2-40B4-BE49-F238E27FC236}">
                <a16:creationId xmlns="" xmlns:a16="http://schemas.microsoft.com/office/drawing/2014/main" id="{A4312DF9-AB36-4E69-AFCC-1D27CC2530FE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3192463"/>
            <a:ext cx="1582882" cy="761975"/>
            <a:chOff x="1144" y="1152"/>
            <a:chExt cx="488" cy="240"/>
          </a:xfrm>
        </p:grpSpPr>
        <p:sp>
          <p:nvSpPr>
            <p:cNvPr id="56328" name="Rectangle 17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2075F351-66CE-49A0-9335-18E04FB09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329" name="Line 18">
              <a:extLst>
                <a:ext uri="{FF2B5EF4-FFF2-40B4-BE49-F238E27FC236}">
                  <a16:creationId xmlns="" xmlns:a16="http://schemas.microsoft.com/office/drawing/2014/main" id="{58AD84EA-5B74-4254-854F-CD427299C4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33" name="Group 25">
            <a:extLst>
              <a:ext uri="{FF2B5EF4-FFF2-40B4-BE49-F238E27FC236}">
                <a16:creationId xmlns="" xmlns:a16="http://schemas.microsoft.com/office/drawing/2014/main" id="{1DAB309C-222B-4A09-AF93-B61C42A05A75}"/>
              </a:ext>
            </a:extLst>
          </p:cNvPr>
          <p:cNvGrpSpPr>
            <a:grpSpLocks/>
          </p:cNvGrpSpPr>
          <p:nvPr/>
        </p:nvGrpSpPr>
        <p:grpSpPr bwMode="auto">
          <a:xfrm>
            <a:off x="10944907" y="5785337"/>
            <a:ext cx="886980" cy="950889"/>
            <a:chOff x="4416" y="3120"/>
            <a:chExt cx="384" cy="384"/>
          </a:xfrm>
        </p:grpSpPr>
        <p:sp>
          <p:nvSpPr>
            <p:cNvPr id="56334" name="Rectangle 26">
              <a:extLst>
                <a:ext uri="{FF2B5EF4-FFF2-40B4-BE49-F238E27FC236}">
                  <a16:creationId xmlns="" xmlns:a16="http://schemas.microsoft.com/office/drawing/2014/main" id="{F1AAE1E4-2725-4DE5-A496-95DCBC108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3120"/>
              <a:ext cx="384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KEY</a:t>
              </a:r>
            </a:p>
          </p:txBody>
        </p:sp>
        <p:sp>
          <p:nvSpPr>
            <p:cNvPr id="56335" name="Line 27">
              <a:extLst>
                <a:ext uri="{FF2B5EF4-FFF2-40B4-BE49-F238E27FC236}">
                  <a16:creationId xmlns="" xmlns:a16="http://schemas.microsoft.com/office/drawing/2014/main" id="{FBB018EA-93BB-455C-B203-38BCFA8FFB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08" y="3360"/>
              <a:ext cx="0" cy="144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endParaRPr lang="en-SG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44412" name="Text Box 28">
            <a:extLst>
              <a:ext uri="{FF2B5EF4-FFF2-40B4-BE49-F238E27FC236}">
                <a16:creationId xmlns="" xmlns:a16="http://schemas.microsoft.com/office/drawing/2014/main" id="{1AAAB90D-6246-4DFB-A07B-31F1319BC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5308" y="6073293"/>
            <a:ext cx="6511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Nguyễn</a:t>
            </a:r>
            <a:r>
              <a:rPr lang="en-US" altLang="vi-VN" sz="3600" b="1" dirty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</a:t>
            </a:r>
          </a:p>
        </p:txBody>
      </p:sp>
      <p:grpSp>
        <p:nvGrpSpPr>
          <p:cNvPr id="56349" name="Group 58">
            <a:extLst>
              <a:ext uri="{FF2B5EF4-FFF2-40B4-BE49-F238E27FC236}">
                <a16:creationId xmlns="" xmlns:a16="http://schemas.microsoft.com/office/drawing/2014/main" id="{97F706FE-43A4-4232-9533-984258FE9042}"/>
              </a:ext>
            </a:extLst>
          </p:cNvPr>
          <p:cNvGrpSpPr>
            <a:grpSpLocks/>
          </p:cNvGrpSpPr>
          <p:nvPr/>
        </p:nvGrpSpPr>
        <p:grpSpPr bwMode="auto">
          <a:xfrm>
            <a:off x="241156" y="5826150"/>
            <a:ext cx="1582882" cy="761975"/>
            <a:chOff x="1056" y="2640"/>
            <a:chExt cx="488" cy="240"/>
          </a:xfrm>
        </p:grpSpPr>
        <p:sp>
          <p:nvSpPr>
            <p:cNvPr id="56350" name="Line 59">
              <a:extLst>
                <a:ext uri="{FF2B5EF4-FFF2-40B4-BE49-F238E27FC236}">
                  <a16:creationId xmlns="" xmlns:a16="http://schemas.microsoft.com/office/drawing/2014/main" id="{E2A6D540-06CD-49D9-B378-AEE2ECAC5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19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51" name="Rectangle 60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1B8A5FD8-CF98-4D69-887D-EBB7A3F0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640"/>
              <a:ext cx="296" cy="240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95000"/>
                  </a:scheme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4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8" action="ppaction://hlinksldjump"/>
                </a:rPr>
                <a:t> </a:t>
              </a:r>
              <a:endParaRPr lang="en-US" altLang="zh-C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352" name="Group 61">
            <a:extLst>
              <a:ext uri="{FF2B5EF4-FFF2-40B4-BE49-F238E27FC236}">
                <a16:creationId xmlns="" xmlns:a16="http://schemas.microsoft.com/office/drawing/2014/main" id="{8FADA0BD-B2B1-4F0D-9EF5-84499AC5EA27}"/>
              </a:ext>
            </a:extLst>
          </p:cNvPr>
          <p:cNvGrpSpPr>
            <a:grpSpLocks/>
          </p:cNvGrpSpPr>
          <p:nvPr/>
        </p:nvGrpSpPr>
        <p:grpSpPr bwMode="auto">
          <a:xfrm>
            <a:off x="293054" y="4560092"/>
            <a:ext cx="1530984" cy="761975"/>
            <a:chOff x="1144" y="1152"/>
            <a:chExt cx="480" cy="240"/>
          </a:xfrm>
        </p:grpSpPr>
        <p:sp>
          <p:nvSpPr>
            <p:cNvPr id="56353" name="Rectangle 62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8D9DBCE1-122C-4047-944D-813765F87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6354" name="Line 63">
              <a:extLst>
                <a:ext uri="{FF2B5EF4-FFF2-40B4-BE49-F238E27FC236}">
                  <a16:creationId xmlns="" xmlns:a16="http://schemas.microsoft.com/office/drawing/2014/main" id="{3A86FDB4-34F6-46B5-B5AB-DAB0FDFA4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Rectangle 5">
            <a:extLst>
              <a:ext uri="{FF2B5EF4-FFF2-40B4-BE49-F238E27FC236}">
                <a16:creationId xmlns="" xmlns:a16="http://schemas.microsoft.com/office/drawing/2014/main" id="{4C5A31BC-B875-46DD-BAA8-414208F76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529391"/>
            <a:ext cx="2263994" cy="363945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8" name="Rectangle 6">
            <a:extLst>
              <a:ext uri="{FF2B5EF4-FFF2-40B4-BE49-F238E27FC236}">
                <a16:creationId xmlns="" xmlns:a16="http://schemas.microsoft.com/office/drawing/2014/main" id="{7402D199-6693-43A6-B931-9735B2BC7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8" y="529391"/>
            <a:ext cx="4562762" cy="18813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="" xmlns:a16="http://schemas.microsoft.com/office/drawing/2014/main" id="{AEC6DDD3-871F-48F3-A226-8DBC6236B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442" y="4216903"/>
            <a:ext cx="6785915" cy="1547813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768" name="AutoShape 4">
            <a:extLst>
              <a:ext uri="{FF2B5EF4-FFF2-40B4-BE49-F238E27FC236}">
                <a16:creationId xmlns="" xmlns:a16="http://schemas.microsoft.com/office/drawing/2014/main" id="{C6ED6344-F9DF-46DD-871C-8EA4F3DBB1A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554912" y="4192873"/>
            <a:ext cx="6803627" cy="1547814"/>
          </a:xfrm>
          <a:prstGeom prst="rtTriangle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="" xmlns:a16="http://schemas.microsoft.com/office/drawing/2014/main" id="{53EED500-D045-44EF-B9C7-D6E8EDF40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37" y="2434721"/>
            <a:ext cx="4562762" cy="171738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56360" name="Group 13">
            <a:extLst>
              <a:ext uri="{FF2B5EF4-FFF2-40B4-BE49-F238E27FC236}">
                <a16:creationId xmlns="" xmlns:a16="http://schemas.microsoft.com/office/drawing/2014/main" id="{1AC4493F-1F62-4F47-B9C5-D6635C8083BF}"/>
              </a:ext>
            </a:extLst>
          </p:cNvPr>
          <p:cNvGrpSpPr>
            <a:grpSpLocks/>
          </p:cNvGrpSpPr>
          <p:nvPr/>
        </p:nvGrpSpPr>
        <p:grpSpPr bwMode="auto">
          <a:xfrm>
            <a:off x="302784" y="457200"/>
            <a:ext cx="1521254" cy="761975"/>
            <a:chOff x="1144" y="1152"/>
            <a:chExt cx="469" cy="240"/>
          </a:xfrm>
        </p:grpSpPr>
        <p:sp>
          <p:nvSpPr>
            <p:cNvPr id="56361" name="Rectangle 14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AAAB529E-1B2B-40AE-9286-391D3B5EB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5" y="1152"/>
              <a:ext cx="288" cy="24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9" action="ppaction://hlinksldjump"/>
                </a:rPr>
                <a:t>5</a:t>
              </a:r>
              <a:endPara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362" name="Line 15">
              <a:extLst>
                <a:ext uri="{FF2B5EF4-FFF2-40B4-BE49-F238E27FC236}">
                  <a16:creationId xmlns="" xmlns:a16="http://schemas.microsoft.com/office/drawing/2014/main" id="{09CED5B0-7FBB-450F-89F2-56768C98D2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4" y="1272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/>
              <a:endParaRPr lang="en-SG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ight Arrow 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0CB25AE-5DB4-4114-A825-7ABEE95129FD}"/>
              </a:ext>
            </a:extLst>
          </p:cNvPr>
          <p:cNvSpPr/>
          <p:nvPr/>
        </p:nvSpPr>
        <p:spPr>
          <a:xfrm>
            <a:off x="11443855" y="210861"/>
            <a:ext cx="425450" cy="35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noProof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  <p:cond evt="onBegin" delay="0">
                          <p:tn val="20"/>
                        </p:cond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144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7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4412" grpId="0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  <p:bldP spid="49" grpId="1" bldLvl="0" animBg="1"/>
      <p:bldP spid="31768" grpId="0" bldLvl="0" animBg="1"/>
      <p:bldP spid="31768" grpId="1" bldLvl="0" animBg="1"/>
      <p:bldP spid="3" grpId="0" bldLvl="0" animBg="1"/>
      <p:bldP spid="3" grpId="1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="" xmlns:a16="http://schemas.microsoft.com/office/drawing/2014/main" id="{0A913042-F273-4F87-A4C5-8065A4A9F32C}"/>
              </a:ext>
            </a:extLst>
          </p:cNvPr>
          <p:cNvGrpSpPr>
            <a:grpSpLocks/>
          </p:cNvGrpSpPr>
          <p:nvPr/>
        </p:nvGrpSpPr>
        <p:grpSpPr bwMode="auto">
          <a:xfrm>
            <a:off x="1525354" y="876300"/>
            <a:ext cx="8932790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="" xmlns:a16="http://schemas.microsoft.com/office/drawing/2014/main" id="{01B96612-059F-4525-82ED-2BFC88F1F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="" xmlns:a16="http://schemas.microsoft.com/office/drawing/2014/main" id="{18D3CFBD-01DF-4343-8B34-485B9248C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="" xmlns:a16="http://schemas.microsoft.com/office/drawing/2014/main" id="{EE787430-4D86-4C77-ABF9-609AFE17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="" xmlns:a16="http://schemas.microsoft.com/office/drawing/2014/main" id="{841CD317-5316-45B2-AA64-B441B347E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="" xmlns:a16="http://schemas.microsoft.com/office/drawing/2014/main" id="{0CE5DC02-39AE-4220-9EB4-4B9BA6FD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8449" y="2857500"/>
            <a:ext cx="307856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0E09C54B-F583-4345-8FB1-913C04CF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144" y="2749559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995EC3AF-C48D-4633-86EF-87EF3D9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4673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2119A61-4A4B-4D18-AC22-2F2AFC872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99" y="609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8" name="Text Box 12">
            <a:extLst>
              <a:ext uri="{FF2B5EF4-FFF2-40B4-BE49-F238E27FC236}">
                <a16:creationId xmlns="" xmlns:a16="http://schemas.microsoft.com/office/drawing/2014/main" id="{14122ACA-82AD-4328-8C66-D4CD170CA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537" y="3853116"/>
            <a:ext cx="615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7949" name="Rectangle 13">
            <a:extLst>
              <a:ext uri="{FF2B5EF4-FFF2-40B4-BE49-F238E27FC236}">
                <a16:creationId xmlns="" xmlns:a16="http://schemas.microsoft.com/office/drawing/2014/main" id="{A2E5053E-33B8-4678-B719-AEFE601AD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67950" name="Rectangle 14">
            <a:hlinkClick r:id="rId6" action="ppaction://hlinksldjump"/>
            <a:extLst>
              <a:ext uri="{FF2B5EF4-FFF2-40B4-BE49-F238E27FC236}">
                <a16:creationId xmlns="" xmlns:a16="http://schemas.microsoft.com/office/drawing/2014/main" id="{6EAFB5AC-B04D-4C33-86BE-099D1C233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6388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67951" name="Rectangle 15">
            <a:extLst>
              <a:ext uri="{FF2B5EF4-FFF2-40B4-BE49-F238E27FC236}">
                <a16:creationId xmlns="" xmlns:a16="http://schemas.microsoft.com/office/drawing/2014/main" id="{3593DF0C-A633-4B60-9343-69D4A38A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7952" name="Rectangle 16">
            <a:extLst>
              <a:ext uri="{FF2B5EF4-FFF2-40B4-BE49-F238E27FC236}">
                <a16:creationId xmlns="" xmlns:a16="http://schemas.microsoft.com/office/drawing/2014/main" id="{E0F7EFEA-1362-4F87-88CD-A97A31836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7953" name="Rectangle 17">
            <a:extLst>
              <a:ext uri="{FF2B5EF4-FFF2-40B4-BE49-F238E27FC236}">
                <a16:creationId xmlns="" xmlns:a16="http://schemas.microsoft.com/office/drawing/2014/main" id="{BAE28EB2-390B-47A8-BF3B-BFD994EA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7954" name="Rectangle 18">
            <a:extLst>
              <a:ext uri="{FF2B5EF4-FFF2-40B4-BE49-F238E27FC236}">
                <a16:creationId xmlns="" xmlns:a16="http://schemas.microsoft.com/office/drawing/2014/main" id="{3672009D-0AA2-419A-A81E-785F6E557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7955" name="Rectangle 19">
            <a:extLst>
              <a:ext uri="{FF2B5EF4-FFF2-40B4-BE49-F238E27FC236}">
                <a16:creationId xmlns="" xmlns:a16="http://schemas.microsoft.com/office/drawing/2014/main" id="{C0DFA553-DEDB-4025-B71C-2F229C9D8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7956" name="Rectangle 20">
            <a:extLst>
              <a:ext uri="{FF2B5EF4-FFF2-40B4-BE49-F238E27FC236}">
                <a16:creationId xmlns="" xmlns:a16="http://schemas.microsoft.com/office/drawing/2014/main" id="{9B764BFB-CB3F-419E-830C-273903DA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261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67957" name="Rectangle 21">
            <a:extLst>
              <a:ext uri="{FF2B5EF4-FFF2-40B4-BE49-F238E27FC236}">
                <a16:creationId xmlns="" xmlns:a16="http://schemas.microsoft.com/office/drawing/2014/main" id="{99474A32-CCF0-43CB-BF78-32BEFF7C9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7958" name="Rectangle 22">
            <a:extLst>
              <a:ext uri="{FF2B5EF4-FFF2-40B4-BE49-F238E27FC236}">
                <a16:creationId xmlns="" xmlns:a16="http://schemas.microsoft.com/office/drawing/2014/main" id="{066ABBD8-8F40-4AC9-8C9B-720C8A36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7959" name="Rectangle 23">
            <a:extLst>
              <a:ext uri="{FF2B5EF4-FFF2-40B4-BE49-F238E27FC236}">
                <a16:creationId xmlns="" xmlns:a16="http://schemas.microsoft.com/office/drawing/2014/main" id="{1702BEB1-962C-4E90-8279-C14019130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7960" name="Rectangle 24">
            <a:extLst>
              <a:ext uri="{FF2B5EF4-FFF2-40B4-BE49-F238E27FC236}">
                <a16:creationId xmlns="" xmlns:a16="http://schemas.microsoft.com/office/drawing/2014/main" id="{81DD9494-5D73-4CB0-A112-C37775B02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7961" name="Rectangle 25">
            <a:extLst>
              <a:ext uri="{FF2B5EF4-FFF2-40B4-BE49-F238E27FC236}">
                <a16:creationId xmlns="" xmlns:a16="http://schemas.microsoft.com/office/drawing/2014/main" id="{00AA7F79-CABB-4498-9C7E-F26AA13AE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67962" name="Rectangle 26">
            <a:extLst>
              <a:ext uri="{FF2B5EF4-FFF2-40B4-BE49-F238E27FC236}">
                <a16:creationId xmlns="" xmlns:a16="http://schemas.microsoft.com/office/drawing/2014/main" id="{BF7D38DD-A78B-40A2-B651-7DE44245B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3716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="" xmlns:a16="http://schemas.microsoft.com/office/drawing/2014/main" id="{32CF2F09-2805-4D6B-B172-C2FAA2C3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190876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6">
            <a:extLst>
              <a:ext uri="{FF2B5EF4-FFF2-40B4-BE49-F238E27FC236}">
                <a16:creationId xmlns="" xmlns:a16="http://schemas.microsoft.com/office/drawing/2014/main" id="{A05C9183-9130-4506-928D-93328E6C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41" y="1828801"/>
            <a:ext cx="3000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zh-C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="" xmlns:a16="http://schemas.microsoft.com/office/drawing/2014/main" id="{57A52D2F-9CFD-4E84-B5CF-5246385D9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286" y="2417620"/>
            <a:ext cx="78377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7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500"/>
                                        <p:tgtEl>
                                          <p:spTgt spid="167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7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167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167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167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1000"/>
                                        <p:tgtEl>
                                          <p:spTgt spid="167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1000"/>
                                        <p:tgtEl>
                                          <p:spTgt spid="1679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1000"/>
                                        <p:tgtEl>
                                          <p:spTgt spid="167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956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67948" grpId="0"/>
      <p:bldP spid="167949" grpId="0" bldLvl="0" animBg="1"/>
      <p:bldP spid="167950" grpId="0" bldLvl="0" animBg="1"/>
      <p:bldP spid="167953" grpId="0" bldLvl="0" animBg="1"/>
      <p:bldP spid="167954" grpId="0" bldLvl="0" animBg="1"/>
      <p:bldP spid="167956" grpId="0" bldLvl="0" animBg="1"/>
      <p:bldP spid="34" grpId="0"/>
      <p:bldP spid="3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="" xmlns:a16="http://schemas.microsoft.com/office/drawing/2014/main" id="{B0F7D541-17DD-46A3-9DA7-19EEB68E9A84}"/>
              </a:ext>
            </a:extLst>
          </p:cNvPr>
          <p:cNvGrpSpPr>
            <a:grpSpLocks/>
          </p:cNvGrpSpPr>
          <p:nvPr/>
        </p:nvGrpSpPr>
        <p:grpSpPr bwMode="auto">
          <a:xfrm>
            <a:off x="1393392" y="1149359"/>
            <a:ext cx="9349656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="" xmlns:a16="http://schemas.microsoft.com/office/drawing/2014/main" id="{BC148E94-C5E3-4D78-AAE4-AAAC83464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="" xmlns:a16="http://schemas.microsoft.com/office/drawing/2014/main" id="{F4FE2F37-ED5A-4E4D-A1C7-79709758A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="" xmlns:a16="http://schemas.microsoft.com/office/drawing/2014/main" id="{1E785B70-2BE7-4C16-B5DB-F33E96E75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="" xmlns:a16="http://schemas.microsoft.com/office/drawing/2014/main" id="{226BE0C0-3D7C-4FB8-946A-78406C09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="" xmlns:a16="http://schemas.microsoft.com/office/drawing/2014/main" id="{65A5F581-823E-4C78-A3D8-132C5FB76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521" y="3086100"/>
            <a:ext cx="45719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FE91536B-128A-41BD-9F69-2CDB2A04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201" y="29146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46E82D7E-1CE2-4A2F-B130-B69EC588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401" y="654059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45EB837-857E-40AC-A341-D3E3A09B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167" y="723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71" name="Rectangle 11">
            <a:extLst>
              <a:ext uri="{FF2B5EF4-FFF2-40B4-BE49-F238E27FC236}">
                <a16:creationId xmlns="" xmlns:a16="http://schemas.microsoft.com/office/drawing/2014/main" id="{EB01F9F9-5DC5-4256-967C-51F5BC820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68972" name="Rectangle 12">
            <a:hlinkClick r:id="rId7" action="ppaction://hlinksldjump"/>
            <a:extLst>
              <a:ext uri="{FF2B5EF4-FFF2-40B4-BE49-F238E27FC236}">
                <a16:creationId xmlns="" xmlns:a16="http://schemas.microsoft.com/office/drawing/2014/main" id="{9254960D-5461-432D-8DB2-6440307F9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68973" name="Rectangle 13">
            <a:extLst>
              <a:ext uri="{FF2B5EF4-FFF2-40B4-BE49-F238E27FC236}">
                <a16:creationId xmlns="" xmlns:a16="http://schemas.microsoft.com/office/drawing/2014/main" id="{D5FD09F7-28D8-4476-A186-D65DC83F2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68974" name="Rectangle 14">
            <a:extLst>
              <a:ext uri="{FF2B5EF4-FFF2-40B4-BE49-F238E27FC236}">
                <a16:creationId xmlns="" xmlns:a16="http://schemas.microsoft.com/office/drawing/2014/main" id="{E44EA5BD-3552-43B8-AEEB-CE7F5D298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8975" name="Rectangle 15">
            <a:extLst>
              <a:ext uri="{FF2B5EF4-FFF2-40B4-BE49-F238E27FC236}">
                <a16:creationId xmlns="" xmlns:a16="http://schemas.microsoft.com/office/drawing/2014/main" id="{88AF9202-AB59-4058-B6D5-E5B2ECB8C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8976" name="Rectangle 16">
            <a:extLst>
              <a:ext uri="{FF2B5EF4-FFF2-40B4-BE49-F238E27FC236}">
                <a16:creationId xmlns="" xmlns:a16="http://schemas.microsoft.com/office/drawing/2014/main" id="{B3627BCF-4255-4ECF-8304-A38A8BA8C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8977" name="Rectangle 17">
            <a:extLst>
              <a:ext uri="{FF2B5EF4-FFF2-40B4-BE49-F238E27FC236}">
                <a16:creationId xmlns="" xmlns:a16="http://schemas.microsoft.com/office/drawing/2014/main" id="{7257E30D-702A-4848-B201-F2AED2AD7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8978" name="Rectangle 18">
            <a:extLst>
              <a:ext uri="{FF2B5EF4-FFF2-40B4-BE49-F238E27FC236}">
                <a16:creationId xmlns="" xmlns:a16="http://schemas.microsoft.com/office/drawing/2014/main" id="{76C4F602-E179-47C1-98F6-4631DD702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8979" name="Rectangle 19">
            <a:extLst>
              <a:ext uri="{FF2B5EF4-FFF2-40B4-BE49-F238E27FC236}">
                <a16:creationId xmlns="" xmlns:a16="http://schemas.microsoft.com/office/drawing/2014/main" id="{BDC783B0-A71B-4970-9235-30E367335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8980" name="Rectangle 20">
            <a:extLst>
              <a:ext uri="{FF2B5EF4-FFF2-40B4-BE49-F238E27FC236}">
                <a16:creationId xmlns="" xmlns:a16="http://schemas.microsoft.com/office/drawing/2014/main" id="{2ED49424-0FF7-4890-AEAC-7D7FA7D9B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8981" name="Rectangle 21">
            <a:extLst>
              <a:ext uri="{FF2B5EF4-FFF2-40B4-BE49-F238E27FC236}">
                <a16:creationId xmlns="" xmlns:a16="http://schemas.microsoft.com/office/drawing/2014/main" id="{511621AD-9D58-45CD-B0D5-DB664969B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8982" name="Rectangle 22">
            <a:extLst>
              <a:ext uri="{FF2B5EF4-FFF2-40B4-BE49-F238E27FC236}">
                <a16:creationId xmlns="" xmlns:a16="http://schemas.microsoft.com/office/drawing/2014/main" id="{1F857D73-EB7E-4ED7-B7C2-9D8D17A63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8983" name="Rectangle 23">
            <a:extLst>
              <a:ext uri="{FF2B5EF4-FFF2-40B4-BE49-F238E27FC236}">
                <a16:creationId xmlns="" xmlns:a16="http://schemas.microsoft.com/office/drawing/2014/main" id="{DC896333-10BA-4968-B602-961A2A66C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8984" name="Rectangle 24">
            <a:extLst>
              <a:ext uri="{FF2B5EF4-FFF2-40B4-BE49-F238E27FC236}">
                <a16:creationId xmlns="" xmlns:a16="http://schemas.microsoft.com/office/drawing/2014/main" id="{DB267A53-047F-4501-B2B4-F7232CEED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68985" name="Text Box 25">
            <a:extLst>
              <a:ext uri="{FF2B5EF4-FFF2-40B4-BE49-F238E27FC236}">
                <a16:creationId xmlns="" xmlns:a16="http://schemas.microsoft.com/office/drawing/2014/main" id="{D4F77410-4335-41B4-A34D-E506E210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708" y="3789355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nguyền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417" name="Text Box 26">
            <a:extLst>
              <a:ext uri="{FF2B5EF4-FFF2-40B4-BE49-F238E27FC236}">
                <a16:creationId xmlns="" xmlns:a16="http://schemas.microsoft.com/office/drawing/2014/main" id="{77A76835-08B6-450C-9F71-EDA3E511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59418" name="Rectangle 28">
            <a:extLst>
              <a:ext uri="{FF2B5EF4-FFF2-40B4-BE49-F238E27FC236}">
                <a16:creationId xmlns="" xmlns:a16="http://schemas.microsoft.com/office/drawing/2014/main" id="{9F3CA6F0-BB00-46B1-A1F2-0ED8DEF5C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168990" name="Object 30">
            <a:extLst>
              <a:ext uri="{FF2B5EF4-FFF2-40B4-BE49-F238E27FC236}">
                <a16:creationId xmlns="" xmlns:a16="http://schemas.microsoft.com/office/drawing/2014/main" id="{23F67246-9814-426D-85B6-6542569C6746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r:id="rId8" imgW="114151" imgH="215619" progId="Equation.3">
                  <p:embed/>
                </p:oleObj>
              </mc:Choice>
              <mc:Fallback>
                <p:oleObj r:id="rId8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="" xmlns:a16="http://schemas.microsoft.com/office/drawing/2014/main" id="{23F67246-9814-426D-85B6-6542569C674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420" name="Text Box 34">
            <a:extLst>
              <a:ext uri="{FF2B5EF4-FFF2-40B4-BE49-F238E27FC236}">
                <a16:creationId xmlns="" xmlns:a16="http://schemas.microsoft.com/office/drawing/2014/main" id="{D596DECE-03A2-47FF-910D-369CD1E5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="" xmlns:a16="http://schemas.microsoft.com/office/drawing/2014/main" id="{FA8810A3-6BF7-4758-9387-1F130D007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331" y="2644655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altLang="zh-C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zh-C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32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8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168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8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971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68971" grpId="0" bldLvl="0" animBg="1"/>
      <p:bldP spid="168972" grpId="0" bldLvl="0" animBg="1"/>
      <p:bldP spid="168973" grpId="0" bldLvl="0" animBg="1"/>
      <p:bldP spid="168976" grpId="0" bldLvl="0" animBg="1"/>
      <p:bldP spid="168977" grpId="0" bldLvl="0" animBg="1"/>
      <p:bldP spid="168985" grpId="0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="" xmlns:a16="http://schemas.microsoft.com/office/drawing/2014/main" id="{8DC180DE-0FDF-4A8C-98DB-F934849AA774}"/>
              </a:ext>
            </a:extLst>
          </p:cNvPr>
          <p:cNvGrpSpPr>
            <a:grpSpLocks/>
          </p:cNvGrpSpPr>
          <p:nvPr/>
        </p:nvGrpSpPr>
        <p:grpSpPr bwMode="auto">
          <a:xfrm>
            <a:off x="1489017" y="1285731"/>
            <a:ext cx="9271462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="" xmlns:a16="http://schemas.microsoft.com/office/drawing/2014/main" id="{BEDE2CC7-8143-4E01-9DB2-F3B4F0B0EB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="" xmlns:a16="http://schemas.microsoft.com/office/drawing/2014/main" id="{01D71A45-A471-4DEA-9D00-1CC1280D4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="" xmlns:a16="http://schemas.microsoft.com/office/drawing/2014/main" id="{95F29245-0CDF-4BA4-8C52-347B77AB4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="" xmlns:a16="http://schemas.microsoft.com/office/drawing/2014/main" id="{B8CBD179-B707-4EF4-9B9E-94D99A0DFD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="" xmlns:a16="http://schemas.microsoft.com/office/drawing/2014/main" id="{D63B195B-F785-4358-B87A-095A5D5B1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315263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80BA6FAA-07F2-4F2E-9859-C8E53635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4662" y="32131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9E1E71F6-E736-4556-9E6A-B22592A6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1862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17FA591-B3EB-4E65-9CA2-843E8C13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435" y="8509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7" name="Rectangle 11">
            <a:extLst>
              <a:ext uri="{FF2B5EF4-FFF2-40B4-BE49-F238E27FC236}">
                <a16:creationId xmlns="" xmlns:a16="http://schemas.microsoft.com/office/drawing/2014/main" id="{DFC5D2C4-0912-4B76-8D19-AEA5AAD6A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7468" name="Rectangle 12">
            <a:hlinkClick r:id="rId5" action="ppaction://hlinksldjump"/>
            <a:extLst>
              <a:ext uri="{FF2B5EF4-FFF2-40B4-BE49-F238E27FC236}">
                <a16:creationId xmlns="" xmlns:a16="http://schemas.microsoft.com/office/drawing/2014/main" id="{D9E974A4-1171-41FF-8175-EF7CC487F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7469" name="Rectangle 13">
            <a:extLst>
              <a:ext uri="{FF2B5EF4-FFF2-40B4-BE49-F238E27FC236}">
                <a16:creationId xmlns="" xmlns:a16="http://schemas.microsoft.com/office/drawing/2014/main" id="{725327D9-1AD1-479C-8842-D9622590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7470" name="Rectangle 14">
            <a:extLst>
              <a:ext uri="{FF2B5EF4-FFF2-40B4-BE49-F238E27FC236}">
                <a16:creationId xmlns="" xmlns:a16="http://schemas.microsoft.com/office/drawing/2014/main" id="{4694D764-2695-42F8-82DE-B7C149BC6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471" name="Rectangle 15">
            <a:extLst>
              <a:ext uri="{FF2B5EF4-FFF2-40B4-BE49-F238E27FC236}">
                <a16:creationId xmlns="" xmlns:a16="http://schemas.microsoft.com/office/drawing/2014/main" id="{B83B9A59-4159-4C3A-A25E-0323C0FF9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7472" name="Rectangle 16">
            <a:extLst>
              <a:ext uri="{FF2B5EF4-FFF2-40B4-BE49-F238E27FC236}">
                <a16:creationId xmlns="" xmlns:a16="http://schemas.microsoft.com/office/drawing/2014/main" id="{E96442C7-E917-42BE-BC0A-4C7D9A0E6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7473" name="Rectangle 17">
            <a:extLst>
              <a:ext uri="{FF2B5EF4-FFF2-40B4-BE49-F238E27FC236}">
                <a16:creationId xmlns="" xmlns:a16="http://schemas.microsoft.com/office/drawing/2014/main" id="{FC842B17-F666-4B68-9FC6-019420D915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474" name="Rectangle 18">
            <a:extLst>
              <a:ext uri="{FF2B5EF4-FFF2-40B4-BE49-F238E27FC236}">
                <a16:creationId xmlns="" xmlns:a16="http://schemas.microsoft.com/office/drawing/2014/main" id="{666EEBB2-3F3D-4AF9-B36F-DEE33C8A8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7475" name="Rectangle 19">
            <a:extLst>
              <a:ext uri="{FF2B5EF4-FFF2-40B4-BE49-F238E27FC236}">
                <a16:creationId xmlns="" xmlns:a16="http://schemas.microsoft.com/office/drawing/2014/main" id="{2E1BE28B-BF10-4694-8949-727CB4BD7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7476" name="Rectangle 20">
            <a:extLst>
              <a:ext uri="{FF2B5EF4-FFF2-40B4-BE49-F238E27FC236}">
                <a16:creationId xmlns="" xmlns:a16="http://schemas.microsoft.com/office/drawing/2014/main" id="{0FF4AA69-A505-4848-A3F5-FF2C0A06F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7477" name="Rectangle 21">
            <a:extLst>
              <a:ext uri="{FF2B5EF4-FFF2-40B4-BE49-F238E27FC236}">
                <a16:creationId xmlns="" xmlns:a16="http://schemas.microsoft.com/office/drawing/2014/main" id="{0671C874-82A5-4CA2-83CE-C39C400B0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7478" name="Rectangle 22">
            <a:extLst>
              <a:ext uri="{FF2B5EF4-FFF2-40B4-BE49-F238E27FC236}">
                <a16:creationId xmlns="" xmlns:a16="http://schemas.microsoft.com/office/drawing/2014/main" id="{97EFE9B3-AB23-415B-838C-BDDD0D30C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7479" name="Rectangle 23">
            <a:extLst>
              <a:ext uri="{FF2B5EF4-FFF2-40B4-BE49-F238E27FC236}">
                <a16:creationId xmlns="" xmlns:a16="http://schemas.microsoft.com/office/drawing/2014/main" id="{66957295-AC3F-4ABF-983F-DDB07A59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7480" name="Rectangle 24">
            <a:extLst>
              <a:ext uri="{FF2B5EF4-FFF2-40B4-BE49-F238E27FC236}">
                <a16:creationId xmlns="" xmlns:a16="http://schemas.microsoft.com/office/drawing/2014/main" id="{3DEC3B25-985D-40DF-8694-F1E7AC74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7484" name="Text Box 28">
            <a:extLst>
              <a:ext uri="{FF2B5EF4-FFF2-40B4-BE49-F238E27FC236}">
                <a16:creationId xmlns="" xmlns:a16="http://schemas.microsoft.com/office/drawing/2014/main" id="{22C1DDFC-F9CA-41DF-A153-CEC9566F5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9754" y="4081931"/>
            <a:ext cx="56457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zh-CN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endParaRPr lang="vi-VN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="" xmlns:a16="http://schemas.microsoft.com/office/drawing/2014/main" id="{FF4C1706-7C1F-4BBC-86AA-D147127B0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="" xmlns:a16="http://schemas.microsoft.com/office/drawing/2014/main" id="{24F24418-E42D-4F48-9905-649740D2C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665" y="2642757"/>
            <a:ext cx="8155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746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474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" fill="hold"/>
                                        <p:tgtEl>
                                          <p:spTgt spid="14746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74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474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474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474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74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474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474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1000"/>
                                        <p:tgtEl>
                                          <p:spTgt spid="1474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1000"/>
                                        <p:tgtEl>
                                          <p:spTgt spid="1474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1000"/>
                                        <p:tgtEl>
                                          <p:spTgt spid="1474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1000"/>
                                        <p:tgtEl>
                                          <p:spTgt spid="1474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474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74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7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7"/>
                  </p:tgtEl>
                </p:cond>
              </p:nextCondLst>
            </p:seq>
          </p:childTnLst>
        </p:cTn>
      </p:par>
    </p:tnLst>
    <p:bldLst>
      <p:bldP spid="43026" grpId="0" bldLvl="0" animBg="1"/>
      <p:bldP spid="2" grpId="0" bldLvl="0" animBg="1"/>
      <p:bldP spid="45058" grpId="0" bldLvl="0" animBg="1"/>
      <p:bldP spid="3" grpId="0" bldLvl="0" animBg="1"/>
      <p:bldP spid="147467" grpId="0" bldLvl="0" animBg="1"/>
      <p:bldP spid="147468" grpId="0" bldLvl="0" animBg="1"/>
      <p:bldP spid="147469" grpId="0" bldLvl="0" animBg="1"/>
      <p:bldP spid="147472" grpId="0" bldLvl="0" animBg="1"/>
      <p:bldP spid="147473" grpId="0" bldLvl="0" animBg="1"/>
      <p:bldP spid="147484" grpId="0"/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13">
            <a:extLst>
              <a:ext uri="{FF2B5EF4-FFF2-40B4-BE49-F238E27FC236}">
                <a16:creationId xmlns="" xmlns:a16="http://schemas.microsoft.com/office/drawing/2014/main" id="{24C832C8-B6B9-43F3-948E-A2B28EA4B613}"/>
              </a:ext>
            </a:extLst>
          </p:cNvPr>
          <p:cNvGrpSpPr>
            <a:grpSpLocks/>
          </p:cNvGrpSpPr>
          <p:nvPr/>
        </p:nvGrpSpPr>
        <p:grpSpPr bwMode="auto">
          <a:xfrm>
            <a:off x="1444625" y="1230312"/>
            <a:ext cx="9464905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="" xmlns:a16="http://schemas.microsoft.com/office/drawing/2014/main" id="{27C72867-D2C3-425C-8BC4-D07FB5814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="" xmlns:a16="http://schemas.microsoft.com/office/drawing/2014/main" id="{CB87D928-C6A1-4F8C-9B07-1D9235B27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="" xmlns:a16="http://schemas.microsoft.com/office/drawing/2014/main" id="{32DBEF94-255D-464F-8D4F-0885A0EB7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="" xmlns:a16="http://schemas.microsoft.com/office/drawing/2014/main" id="{EA62E299-99DB-44DA-AE09-7920E338E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="" xmlns:a16="http://schemas.microsoft.com/office/drawing/2014/main" id="{CD6A2525-74D0-4294-8E42-529383484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6" y="30988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2D517962-C5CF-4DC6-ADB9-B3801C06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9531" y="320675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160EDD20-F8C9-40D5-8814-53D96CF37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731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ECF4F1A-BB44-48C7-AB76-6800565E5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85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="" xmlns:a16="http://schemas.microsoft.com/office/drawing/2014/main" id="{4CC224B0-DD28-4F29-91C4-6824D101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="" xmlns:a16="http://schemas.microsoft.com/office/drawing/2014/main" id="{BF050A5C-A595-49F0-8C5A-B6A8A00F4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="" xmlns:a16="http://schemas.microsoft.com/office/drawing/2014/main" id="{9BA8B120-0668-4904-ADC1-A9C7D761E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="" xmlns:a16="http://schemas.microsoft.com/office/drawing/2014/main" id="{E8335350-F19E-4EBC-B71C-8FE80504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="" xmlns:a16="http://schemas.microsoft.com/office/drawing/2014/main" id="{122407A8-D845-4683-9E4B-E2AB4BB1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="" xmlns:a16="http://schemas.microsoft.com/office/drawing/2014/main" id="{BB083DAF-0F1E-4003-9AEE-A0FC8B901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="" xmlns:a16="http://schemas.microsoft.com/office/drawing/2014/main" id="{8E1B5AF3-B138-42F4-87C3-97CB3C684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="" xmlns:a16="http://schemas.microsoft.com/office/drawing/2014/main" id="{BAF9A043-6A74-45DC-B29C-AAA1E0F82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="" xmlns:a16="http://schemas.microsoft.com/office/drawing/2014/main" id="{5D72C78C-B738-4BB1-A1D9-02BF1C1C2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="" xmlns:a16="http://schemas.microsoft.com/office/drawing/2014/main" id="{28EA2FD3-518F-4908-A073-441A51D30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="" xmlns:a16="http://schemas.microsoft.com/office/drawing/2014/main" id="{3093A26B-B401-4F6C-A007-09030D51A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8502" name="Rectangle 22">
            <a:extLst>
              <a:ext uri="{FF2B5EF4-FFF2-40B4-BE49-F238E27FC236}">
                <a16:creationId xmlns="" xmlns:a16="http://schemas.microsoft.com/office/drawing/2014/main" id="{3AAA91F4-B442-448E-B736-57B18282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="" xmlns:a16="http://schemas.microsoft.com/office/drawing/2014/main" id="{1EE3F5D2-B899-4414-A54F-2BB1C849A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5" action="ppaction://hlinksldjump"/>
            <a:extLst>
              <a:ext uri="{FF2B5EF4-FFF2-40B4-BE49-F238E27FC236}">
                <a16:creationId xmlns="" xmlns:a16="http://schemas.microsoft.com/office/drawing/2014/main" id="{D61EADED-F983-47A5-BD2B-1F99C6D8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="" xmlns:a16="http://schemas.microsoft.com/office/drawing/2014/main" id="{5B61CB96-BC2C-4CA5-A62B-A44ADF3C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0518" y="4290318"/>
            <a:ext cx="79106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Hoa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ghen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thua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thắm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liễu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hờn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kém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xanh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1465" name="Text Box 31">
            <a:extLst>
              <a:ext uri="{FF2B5EF4-FFF2-40B4-BE49-F238E27FC236}">
                <a16:creationId xmlns="" xmlns:a16="http://schemas.microsoft.com/office/drawing/2014/main" id="{709282CC-AC06-4C71-B849-87C0C7C04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="" xmlns:a16="http://schemas.microsoft.com/office/drawing/2014/main" id="{DFADCCFD-B4A2-4795-83B2-C0B26841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49" y="2863850"/>
            <a:ext cx="82590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200" b="1" i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5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6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7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8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9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1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bldLvl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3">
            <a:extLst>
              <a:ext uri="{FF2B5EF4-FFF2-40B4-BE49-F238E27FC236}">
                <a16:creationId xmlns="" xmlns:a16="http://schemas.microsoft.com/office/drawing/2014/main" id="{F02FD53B-95ED-4E06-B1C4-C6309899A05C}"/>
              </a:ext>
            </a:extLst>
          </p:cNvPr>
          <p:cNvGrpSpPr>
            <a:grpSpLocks/>
          </p:cNvGrpSpPr>
          <p:nvPr/>
        </p:nvGrpSpPr>
        <p:grpSpPr bwMode="auto">
          <a:xfrm>
            <a:off x="1365711" y="1218479"/>
            <a:ext cx="9442911" cy="4343400"/>
            <a:chOff x="576" y="2627"/>
            <a:chExt cx="2640" cy="1366"/>
          </a:xfrm>
        </p:grpSpPr>
        <p:sp>
          <p:nvSpPr>
            <p:cNvPr id="43022" name="Rectangle 14">
              <a:extLst>
                <a:ext uri="{FF2B5EF4-FFF2-40B4-BE49-F238E27FC236}">
                  <a16:creationId xmlns="" xmlns:a16="http://schemas.microsoft.com/office/drawing/2014/main" id="{B6F63CD8-B144-490F-822B-C4BECF3E7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="" xmlns:a16="http://schemas.microsoft.com/office/drawing/2014/main" id="{BFC66D6B-D396-4950-AD5E-854CDA037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="" xmlns:a16="http://schemas.microsoft.com/office/drawing/2014/main" id="{33970AC5-2EF4-4A95-9A7B-4021FAF29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="" xmlns:a16="http://schemas.microsoft.com/office/drawing/2014/main" id="{6F7E9CC2-5C61-49DE-AEF2-99CC90AE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026" name="Rectangle 18">
            <a:extLst>
              <a:ext uri="{FF2B5EF4-FFF2-40B4-BE49-F238E27FC236}">
                <a16:creationId xmlns="" xmlns:a16="http://schemas.microsoft.com/office/drawing/2014/main" id="{F6FCAD9E-05FE-4C03-A810-BE9564D34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963" y="3124200"/>
            <a:ext cx="378517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8">
            <a:extLst>
              <a:ext uri="{FF2B5EF4-FFF2-40B4-BE49-F238E27FC236}">
                <a16:creationId xmlns="" xmlns:a16="http://schemas.microsoft.com/office/drawing/2014/main" id="{010C3312-6E56-4889-9759-52CB64F17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8623" y="3124200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="" xmlns:a16="http://schemas.microsoft.com/office/drawing/2014/main" id="{DDC10ADF-67D8-4CC5-B201-100500DD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5823" y="84455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2B56A70-F045-4B4D-9914-45FEA5C01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7366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491" name="Rectangle 11">
            <a:extLst>
              <a:ext uri="{FF2B5EF4-FFF2-40B4-BE49-F238E27FC236}">
                <a16:creationId xmlns="" xmlns:a16="http://schemas.microsoft.com/office/drawing/2014/main" id="{46B91326-FE9C-42DC-81B7-E4B7313F2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8492" name="Rectangle 12">
            <a:extLst>
              <a:ext uri="{FF2B5EF4-FFF2-40B4-BE49-F238E27FC236}">
                <a16:creationId xmlns="" xmlns:a16="http://schemas.microsoft.com/office/drawing/2014/main" id="{24BBCE06-9D70-49F8-A691-9437E7A35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48493" name="Rectangle 13">
            <a:extLst>
              <a:ext uri="{FF2B5EF4-FFF2-40B4-BE49-F238E27FC236}">
                <a16:creationId xmlns="" xmlns:a16="http://schemas.microsoft.com/office/drawing/2014/main" id="{18AA7062-66CD-4A88-8950-92FD36898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8494" name="Rectangle 14">
            <a:extLst>
              <a:ext uri="{FF2B5EF4-FFF2-40B4-BE49-F238E27FC236}">
                <a16:creationId xmlns="" xmlns:a16="http://schemas.microsoft.com/office/drawing/2014/main" id="{0FD8ADC9-BD15-49C0-B60A-A9C95046E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8495" name="Rectangle 15">
            <a:extLst>
              <a:ext uri="{FF2B5EF4-FFF2-40B4-BE49-F238E27FC236}">
                <a16:creationId xmlns="" xmlns:a16="http://schemas.microsoft.com/office/drawing/2014/main" id="{55693FD2-4071-4EBC-954E-B9DBC1D3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8496" name="Rectangle 16">
            <a:extLst>
              <a:ext uri="{FF2B5EF4-FFF2-40B4-BE49-F238E27FC236}">
                <a16:creationId xmlns="" xmlns:a16="http://schemas.microsoft.com/office/drawing/2014/main" id="{F7452328-4D00-4D3A-8C6C-38B485CDB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497" name="Rectangle 17">
            <a:extLst>
              <a:ext uri="{FF2B5EF4-FFF2-40B4-BE49-F238E27FC236}">
                <a16:creationId xmlns="" xmlns:a16="http://schemas.microsoft.com/office/drawing/2014/main" id="{322EF32D-FDA0-4D80-900D-A3F03439F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8498" name="Rectangle 18">
            <a:extLst>
              <a:ext uri="{FF2B5EF4-FFF2-40B4-BE49-F238E27FC236}">
                <a16:creationId xmlns="" xmlns:a16="http://schemas.microsoft.com/office/drawing/2014/main" id="{2FE75163-3B72-41C0-9797-1708CF9C1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8499" name="Rectangle 19">
            <a:extLst>
              <a:ext uri="{FF2B5EF4-FFF2-40B4-BE49-F238E27FC236}">
                <a16:creationId xmlns="" xmlns:a16="http://schemas.microsoft.com/office/drawing/2014/main" id="{F50EEC55-3E2B-4AC5-AA8B-1FACE4D24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8500" name="Rectangle 20">
            <a:extLst>
              <a:ext uri="{FF2B5EF4-FFF2-40B4-BE49-F238E27FC236}">
                <a16:creationId xmlns="" xmlns:a16="http://schemas.microsoft.com/office/drawing/2014/main" id="{5DC5160A-C9DF-44C8-A45F-436808D55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24000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501" name="Rectangle 21">
            <a:extLst>
              <a:ext uri="{FF2B5EF4-FFF2-40B4-BE49-F238E27FC236}">
                <a16:creationId xmlns="" xmlns:a16="http://schemas.microsoft.com/office/drawing/2014/main" id="{A8646C0D-7921-4B5F-B074-C2CC247F5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557591"/>
            <a:ext cx="1066800" cy="9906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148502" name="Rectangle 22">
            <a:extLst>
              <a:ext uri="{FF2B5EF4-FFF2-40B4-BE49-F238E27FC236}">
                <a16:creationId xmlns="" xmlns:a16="http://schemas.microsoft.com/office/drawing/2014/main" id="{F018B906-A6C6-4BA7-BBAF-75E03CEB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48503" name="Rectangle 23">
            <a:extLst>
              <a:ext uri="{FF2B5EF4-FFF2-40B4-BE49-F238E27FC236}">
                <a16:creationId xmlns="" xmlns:a16="http://schemas.microsoft.com/office/drawing/2014/main" id="{261AA68C-C371-4A2E-B262-225A135E7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8504" name="Rectangle 24">
            <a:hlinkClick r:id="rId5" action="ppaction://hlinksldjump"/>
            <a:extLst>
              <a:ext uri="{FF2B5EF4-FFF2-40B4-BE49-F238E27FC236}">
                <a16:creationId xmlns="" xmlns:a16="http://schemas.microsoft.com/office/drawing/2014/main" id="{553A174F-EB05-4A87-9820-DCE5F44B9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762000" cy="381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zh-CN" b="1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148510" name="Text Box 30">
            <a:extLst>
              <a:ext uri="{FF2B5EF4-FFF2-40B4-BE49-F238E27FC236}">
                <a16:creationId xmlns="" xmlns:a16="http://schemas.microsoft.com/office/drawing/2014/main" id="{D4416CF6-A0FE-4F9D-814A-8A17D73B4B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7761" y="4228230"/>
            <a:ext cx="609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 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Thủy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chung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hiếu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thảo</a:t>
            </a:r>
            <a:r>
              <a:rPr lang="en-US" altLang="zh-CN" sz="2800" b="1" i="1" dirty="0">
                <a:solidFill>
                  <a:srgbClr val="FF0000"/>
                </a:solidFill>
              </a:rPr>
              <a:t>,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vị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tha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baseline="30000" dirty="0">
                <a:solidFill>
                  <a:srgbClr val="FF0000"/>
                </a:solidFill>
              </a:rPr>
              <a:t> 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62489" name="Text Box 31">
            <a:extLst>
              <a:ext uri="{FF2B5EF4-FFF2-40B4-BE49-F238E27FC236}">
                <a16:creationId xmlns="" xmlns:a16="http://schemas.microsoft.com/office/drawing/2014/main" id="{A9DC5F5C-4543-4CDA-B762-260FCD6F8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925" y="128428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zh-CN" sz="2800" b="1"/>
          </a:p>
        </p:txBody>
      </p:sp>
      <p:sp>
        <p:nvSpPr>
          <p:cNvPr id="28" name="Text Box 6">
            <a:extLst>
              <a:ext uri="{FF2B5EF4-FFF2-40B4-BE49-F238E27FC236}">
                <a16:creationId xmlns="" xmlns:a16="http://schemas.microsoft.com/office/drawing/2014/main" id="{969D1A28-EED4-47E7-87CD-9F0E48445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491" y="2738816"/>
            <a:ext cx="82711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2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8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8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8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8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2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3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5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6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7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8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9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01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8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8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503"/>
                  </p:tgtEl>
                </p:cond>
              </p:nextCondLst>
            </p:seq>
          </p:childTnLst>
        </p:cTn>
      </p:par>
    </p:tnLst>
    <p:bldLst>
      <p:bldP spid="45058" grpId="0" bldLvl="0" animBg="1"/>
      <p:bldP spid="3" grpId="0" bldLvl="0" animBg="1"/>
      <p:bldP spid="148491" grpId="0" bldLvl="0" animBg="1"/>
      <p:bldP spid="148492" grpId="0" bldLvl="0" animBg="1"/>
      <p:bldP spid="148493" grpId="0" bldLvl="0" animBg="1"/>
      <p:bldP spid="148494" grpId="0" bldLvl="0" animBg="1"/>
      <p:bldP spid="148495" grpId="0" bldLvl="0" animBg="1"/>
      <p:bldP spid="148496" grpId="0" bldLvl="0" animBg="1"/>
      <p:bldP spid="148497" grpId="0" bldLvl="0" animBg="1"/>
      <p:bldP spid="148498" grpId="0" bldLvl="0" animBg="1"/>
      <p:bldP spid="148499" grpId="0" bldLvl="0" animBg="1"/>
      <p:bldP spid="148500" grpId="0" bldLvl="0" animBg="1"/>
      <p:bldP spid="148501" grpId="0" bldLvl="0" animBg="1"/>
      <p:bldP spid="148502" grpId="0" bldLvl="0" animBg="1"/>
      <p:bldP spid="148503" grpId="0" bldLvl="0" animBg="1"/>
      <p:bldP spid="148504" grpId="0" bldLvl="0" animBg="1"/>
      <p:bldP spid="1485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="" xmlns:a16="http://schemas.microsoft.com/office/drawing/2014/main" id="{510B1DE1-F093-48C3-934A-0138E0B00E43}"/>
              </a:ext>
            </a:extLst>
          </p:cNvPr>
          <p:cNvGrpSpPr/>
          <p:nvPr/>
        </p:nvGrpSpPr>
        <p:grpSpPr>
          <a:xfrm>
            <a:off x="297535" y="2184529"/>
            <a:ext cx="3025126" cy="2522303"/>
            <a:chOff x="8366093" y="2514160"/>
            <a:chExt cx="3309508" cy="2754313"/>
          </a:xfrm>
        </p:grpSpPr>
        <p:sp>
          <p:nvSpPr>
            <p:cNvPr id="3" name="六边形 11">
              <a:extLst>
                <a:ext uri="{FF2B5EF4-FFF2-40B4-BE49-F238E27FC236}">
                  <a16:creationId xmlns="" xmlns:a16="http://schemas.microsoft.com/office/drawing/2014/main" id="{EE67592B-676F-4CAC-8352-20A9700A1ABE}"/>
                </a:ext>
              </a:extLst>
            </p:cNvPr>
            <p:cNvSpPr/>
            <p:nvPr/>
          </p:nvSpPr>
          <p:spPr bwMode="auto">
            <a:xfrm>
              <a:off x="8366093" y="2514160"/>
              <a:ext cx="3309508" cy="2754313"/>
            </a:xfrm>
            <a:prstGeom prst="hexagon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文本框 19">
              <a:extLst>
                <a:ext uri="{FF2B5EF4-FFF2-40B4-BE49-F238E27FC236}">
                  <a16:creationId xmlns="" xmlns:a16="http://schemas.microsoft.com/office/drawing/2014/main" id="{A9781268-E381-4615-8EB8-FBE020262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4172" y="3020140"/>
              <a:ext cx="2475674" cy="2117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SG" altLang="zh-CN" sz="40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</a:t>
              </a:r>
              <a:r>
                <a:rPr lang="vi-VN" altLang="zh-CN" sz="40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ớng</a:t>
              </a:r>
              <a:r>
                <a:rPr lang="en-US" altLang="zh-CN" sz="40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dẫn</a:t>
              </a:r>
              <a:r>
                <a:rPr lang="en-US" altLang="zh-CN" sz="40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tự</a:t>
              </a:r>
              <a:r>
                <a:rPr lang="en-US" altLang="zh-CN" sz="40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học</a:t>
              </a:r>
              <a:endParaRPr lang="zh-CN" altLang="en-US" sz="40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="" xmlns:a16="http://schemas.microsoft.com/office/drawing/2014/main" id="{C3DBAB21-9551-44B5-AA98-C14EAF91281D}"/>
              </a:ext>
            </a:extLst>
          </p:cNvPr>
          <p:cNvGrpSpPr/>
          <p:nvPr/>
        </p:nvGrpSpPr>
        <p:grpSpPr>
          <a:xfrm flipH="1">
            <a:off x="-237154" y="826597"/>
            <a:ext cx="5159896" cy="5086812"/>
            <a:chOff x="4761793" y="1193377"/>
            <a:chExt cx="5086812" cy="5086812"/>
          </a:xfrm>
          <a:solidFill>
            <a:srgbClr val="088EFB"/>
          </a:solidFill>
        </p:grpSpPr>
        <p:sp>
          <p:nvSpPr>
            <p:cNvPr id="6" name="空心弧 17">
              <a:extLst>
                <a:ext uri="{FF2B5EF4-FFF2-40B4-BE49-F238E27FC236}">
                  <a16:creationId xmlns="" xmlns:a16="http://schemas.microsoft.com/office/drawing/2014/main" id="{0ED86584-0AA6-4695-B8F4-075EC13437D5}"/>
                </a:ext>
              </a:extLst>
            </p:cNvPr>
            <p:cNvSpPr/>
            <p:nvPr/>
          </p:nvSpPr>
          <p:spPr>
            <a:xfrm rot="18932598">
              <a:off x="4761793" y="1193377"/>
              <a:ext cx="5086812" cy="5086812"/>
            </a:xfrm>
            <a:prstGeom prst="blockArc">
              <a:avLst>
                <a:gd name="adj1" fmla="val 5631562"/>
                <a:gd name="adj2" fmla="val 21573093"/>
                <a:gd name="adj3" fmla="val 14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  <a:cs typeface="+mn-ea"/>
              </a:endParaRPr>
            </a:p>
          </p:txBody>
        </p:sp>
        <p:sp>
          <p:nvSpPr>
            <p:cNvPr id="7" name="等腰三角形 18">
              <a:extLst>
                <a:ext uri="{FF2B5EF4-FFF2-40B4-BE49-F238E27FC236}">
                  <a16:creationId xmlns="" xmlns:a16="http://schemas.microsoft.com/office/drawing/2014/main" id="{A1ED95B7-17EC-49D5-9C21-4B192E8DB497}"/>
                </a:ext>
              </a:extLst>
            </p:cNvPr>
            <p:cNvSpPr/>
            <p:nvPr/>
          </p:nvSpPr>
          <p:spPr>
            <a:xfrm rot="7800137">
              <a:off x="8984404" y="1884169"/>
              <a:ext cx="269694" cy="232495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cs typeface="+mn-ea"/>
              </a:endParaRPr>
            </a:p>
          </p:txBody>
        </p:sp>
      </p:grpSp>
      <p:grpSp>
        <p:nvGrpSpPr>
          <p:cNvPr id="8" name="组合 5">
            <a:extLst>
              <a:ext uri="{FF2B5EF4-FFF2-40B4-BE49-F238E27FC236}">
                <a16:creationId xmlns="" xmlns:a16="http://schemas.microsoft.com/office/drawing/2014/main" id="{FCE99180-9138-4D8A-A40D-E54AA82A3D25}"/>
              </a:ext>
            </a:extLst>
          </p:cNvPr>
          <p:cNvGrpSpPr/>
          <p:nvPr/>
        </p:nvGrpSpPr>
        <p:grpSpPr>
          <a:xfrm>
            <a:off x="2657505" y="640869"/>
            <a:ext cx="1221288" cy="1077218"/>
            <a:chOff x="7470860" y="1834710"/>
            <a:chExt cx="1576183" cy="1358900"/>
          </a:xfrm>
        </p:grpSpPr>
        <p:sp>
          <p:nvSpPr>
            <p:cNvPr id="9" name="六边形 12">
              <a:extLst>
                <a:ext uri="{FF2B5EF4-FFF2-40B4-BE49-F238E27FC236}">
                  <a16:creationId xmlns="" xmlns:a16="http://schemas.microsoft.com/office/drawing/2014/main" id="{8AC2032A-B885-4E97-ACDA-B580CAE89185}"/>
                </a:ext>
              </a:extLst>
            </p:cNvPr>
            <p:cNvSpPr/>
            <p:nvPr/>
          </p:nvSpPr>
          <p:spPr bwMode="auto">
            <a:xfrm>
              <a:off x="7470860" y="1834710"/>
              <a:ext cx="1576183" cy="1358900"/>
            </a:xfrm>
            <a:prstGeom prst="hexagon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文本框 20">
              <a:extLst>
                <a:ext uri="{FF2B5EF4-FFF2-40B4-BE49-F238E27FC236}">
                  <a16:creationId xmlns="" xmlns:a16="http://schemas.microsoft.com/office/drawing/2014/main" id="{29ACED38-C3DB-42ED-9369-D220423A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2198933"/>
              <a:ext cx="885710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1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4" name="组合 3">
            <a:extLst>
              <a:ext uri="{FF2B5EF4-FFF2-40B4-BE49-F238E27FC236}">
                <a16:creationId xmlns="" xmlns:a16="http://schemas.microsoft.com/office/drawing/2014/main" id="{3239D51A-EE03-48F8-9C5B-3F551DE80583}"/>
              </a:ext>
            </a:extLst>
          </p:cNvPr>
          <p:cNvGrpSpPr/>
          <p:nvPr/>
        </p:nvGrpSpPr>
        <p:grpSpPr>
          <a:xfrm>
            <a:off x="4232039" y="2907700"/>
            <a:ext cx="1221288" cy="1075960"/>
            <a:chOff x="6197851" y="3911160"/>
            <a:chExt cx="1576183" cy="1357313"/>
          </a:xfrm>
        </p:grpSpPr>
        <p:sp>
          <p:nvSpPr>
            <p:cNvPr id="15" name="六边形 14">
              <a:extLst>
                <a:ext uri="{FF2B5EF4-FFF2-40B4-BE49-F238E27FC236}">
                  <a16:creationId xmlns="" xmlns:a16="http://schemas.microsoft.com/office/drawing/2014/main" id="{BE0A1BDC-4E47-46E2-8505-43CA380DF150}"/>
                </a:ext>
              </a:extLst>
            </p:cNvPr>
            <p:cNvSpPr/>
            <p:nvPr/>
          </p:nvSpPr>
          <p:spPr bwMode="auto">
            <a:xfrm>
              <a:off x="6197851" y="3911160"/>
              <a:ext cx="1576183" cy="1357313"/>
            </a:xfrm>
            <a:prstGeom prst="hexagon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6" name="文本框 22">
              <a:extLst>
                <a:ext uri="{FF2B5EF4-FFF2-40B4-BE49-F238E27FC236}">
                  <a16:creationId xmlns="" xmlns:a16="http://schemas.microsoft.com/office/drawing/2014/main" id="{3C30834B-6312-47EC-8EBD-69730DE48B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294" y="4316805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2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7" name="组合 2">
            <a:extLst>
              <a:ext uri="{FF2B5EF4-FFF2-40B4-BE49-F238E27FC236}">
                <a16:creationId xmlns="" xmlns:a16="http://schemas.microsoft.com/office/drawing/2014/main" id="{F5F65B58-0FA8-4410-81DB-B57EF6039F48}"/>
              </a:ext>
            </a:extLst>
          </p:cNvPr>
          <p:cNvGrpSpPr/>
          <p:nvPr/>
        </p:nvGrpSpPr>
        <p:grpSpPr>
          <a:xfrm>
            <a:off x="2465729" y="5185667"/>
            <a:ext cx="1221288" cy="1077218"/>
            <a:chOff x="7458162" y="4619185"/>
            <a:chExt cx="1576183" cy="1358900"/>
          </a:xfrm>
        </p:grpSpPr>
        <p:sp>
          <p:nvSpPr>
            <p:cNvPr id="18" name="六边形 15">
              <a:extLst>
                <a:ext uri="{FF2B5EF4-FFF2-40B4-BE49-F238E27FC236}">
                  <a16:creationId xmlns="" xmlns:a16="http://schemas.microsoft.com/office/drawing/2014/main" id="{5192FB17-AD83-42AD-B6CE-C9A28AEE1A78}"/>
                </a:ext>
              </a:extLst>
            </p:cNvPr>
            <p:cNvSpPr/>
            <p:nvPr/>
          </p:nvSpPr>
          <p:spPr bwMode="auto">
            <a:xfrm>
              <a:off x="7458162" y="4619185"/>
              <a:ext cx="1576183" cy="1358900"/>
            </a:xfrm>
            <a:prstGeom prst="hexagon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36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="" xmlns:a16="http://schemas.microsoft.com/office/drawing/2014/main" id="{565784F2-C51E-4CB8-8DFA-2DBA496F5C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3556" y="5073784"/>
              <a:ext cx="887297" cy="815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r>
                <a:rPr lang="en-US" altLang="zh-CN" sz="3600" b="1" dirty="0">
                  <a:solidFill>
                    <a:schemeClr val="bg1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3</a:t>
              </a:r>
              <a:endParaRPr lang="zh-CN" altLang="en-US" sz="36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Text Box 8">
            <a:extLst>
              <a:ext uri="{FF2B5EF4-FFF2-40B4-BE49-F238E27FC236}">
                <a16:creationId xmlns="" xmlns:a16="http://schemas.microsoft.com/office/drawing/2014/main" id="{8B83A5DC-CAD3-46EB-9F2D-2DE8C961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452" y="724400"/>
            <a:ext cx="7543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Vẽ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SĐTD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tóm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tắt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dung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học</a:t>
            </a:r>
            <a:endParaRPr lang="en-US" altLang="en-US" sz="32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="" xmlns:a16="http://schemas.microsoft.com/office/drawing/2014/main" id="{51181BC7-D0BD-4748-9F01-98B46703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3218" y="1975473"/>
            <a:ext cx="5609093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 cảm nhận của em về tâm trạng của Thúy Kiều khi ở lầu Ngưng Bích qua nghệ thuật miêu tả tâm lý nhân vật của Nguyễn Du.</a:t>
            </a:r>
            <a:endParaRPr lang="en-US" altLang="en-US" sz="4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="" xmlns:a16="http://schemas.microsoft.com/office/drawing/2014/main" id="{F5382924-CA70-4093-B826-CBCBDEEB8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885" y="5277653"/>
            <a:ext cx="677742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Chuẩn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Miêu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tả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tự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alt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alt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183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瓣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00000">
            <a:off x="7725720" y="2558532"/>
            <a:ext cx="4251960" cy="2428875"/>
          </a:xfrm>
          <a:prstGeom prst="rect">
            <a:avLst/>
          </a:prstGeom>
        </p:spPr>
      </p:pic>
      <p:pic>
        <p:nvPicPr>
          <p:cNvPr id="4" name="图片 3" descr="桃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64113"/>
            <a:ext cx="3210560" cy="3155315"/>
          </a:xfrm>
          <a:prstGeom prst="rect">
            <a:avLst/>
          </a:prstGeom>
        </p:spPr>
      </p:pic>
      <p:pic>
        <p:nvPicPr>
          <p:cNvPr id="5" name="图片 4" descr="桃枝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900" y="-48260"/>
            <a:ext cx="2948940" cy="2896235"/>
          </a:xfrm>
          <a:prstGeom prst="rect">
            <a:avLst/>
          </a:prstGeom>
        </p:spPr>
      </p:pic>
      <p:pic>
        <p:nvPicPr>
          <p:cNvPr id="9" name="图片 8" descr="花瓣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28922" y="4940355"/>
            <a:ext cx="527050" cy="452755"/>
          </a:xfrm>
          <a:prstGeom prst="rect">
            <a:avLst/>
          </a:prstGeom>
        </p:spPr>
      </p:pic>
      <p:pic>
        <p:nvPicPr>
          <p:cNvPr id="12" name="图片 11" descr="蝴蝶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10118090" y="1323340"/>
            <a:ext cx="621665" cy="6311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0ECCCBC-2B74-4D28-BE48-0ADA4E3DDA6B}"/>
              </a:ext>
            </a:extLst>
          </p:cNvPr>
          <p:cNvSpPr txBox="1"/>
          <p:nvPr/>
        </p:nvSpPr>
        <p:spPr>
          <a:xfrm>
            <a:off x="3530340" y="1328102"/>
            <a:ext cx="4664304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SG" sz="18000" b="1" dirty="0">
                <a:solidFill>
                  <a:srgbClr val="FF0000"/>
                </a:solidFill>
                <a:latin typeface="#9Slide05 Filmotype Honey" panose="02000000000000000000" pitchFamily="2" charset="0"/>
              </a:rPr>
              <a:t>Thank you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矢量智能对象 拷贝"/>
          <p:cNvPicPr>
            <a:picLocks noChangeAspect="1"/>
          </p:cNvPicPr>
          <p:nvPr/>
        </p:nvPicPr>
        <p:blipFill>
          <a:blip r:embed="rId3"/>
          <a:srcRect l="48800" t="28068" b="26553"/>
          <a:stretch>
            <a:fillRect/>
          </a:stretch>
        </p:blipFill>
        <p:spPr>
          <a:xfrm>
            <a:off x="8357235" y="-321310"/>
            <a:ext cx="3862070" cy="4564380"/>
          </a:xfrm>
          <a:prstGeom prst="rect">
            <a:avLst/>
          </a:prstGeom>
        </p:spPr>
      </p:pic>
      <p:pic>
        <p:nvPicPr>
          <p:cNvPr id="6" name="图片 5" descr="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455" y="-3175"/>
            <a:ext cx="3291849" cy="2936240"/>
          </a:xfrm>
          <a:prstGeom prst="rect">
            <a:avLst/>
          </a:prstGeom>
        </p:spPr>
      </p:pic>
      <p:pic>
        <p:nvPicPr>
          <p:cNvPr id="7" name="图片 6" descr="矢量智能对象 拷贝"/>
          <p:cNvPicPr>
            <a:picLocks noChangeAspect="1"/>
          </p:cNvPicPr>
          <p:nvPr/>
        </p:nvPicPr>
        <p:blipFill>
          <a:blip r:embed="rId3"/>
          <a:srcRect l="23487" t="74564"/>
          <a:stretch>
            <a:fillRect/>
          </a:stretch>
        </p:blipFill>
        <p:spPr>
          <a:xfrm>
            <a:off x="5645785" y="3924935"/>
            <a:ext cx="6573520" cy="2914015"/>
          </a:xfrm>
          <a:prstGeom prst="rect">
            <a:avLst/>
          </a:prstGeom>
        </p:spPr>
      </p:pic>
      <p:pic>
        <p:nvPicPr>
          <p:cNvPr id="8" name="图片 7" descr="图层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893" y="2677160"/>
            <a:ext cx="2851159" cy="4161790"/>
          </a:xfrm>
          <a:prstGeom prst="rect">
            <a:avLst/>
          </a:prstGeom>
        </p:spPr>
      </p:pic>
      <p:pic>
        <p:nvPicPr>
          <p:cNvPr id="9" name="图片 8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7235" y="1152525"/>
            <a:ext cx="429260" cy="457200"/>
          </a:xfrm>
          <a:prstGeom prst="rect">
            <a:avLst/>
          </a:prstGeom>
        </p:spPr>
      </p:pic>
      <p:pic>
        <p:nvPicPr>
          <p:cNvPr id="10" name="图片 9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7975" y="2677160"/>
            <a:ext cx="429260" cy="457200"/>
          </a:xfrm>
          <a:prstGeom prst="rect">
            <a:avLst/>
          </a:prstGeom>
        </p:spPr>
      </p:pic>
      <p:pic>
        <p:nvPicPr>
          <p:cNvPr id="11" name="图片 10" descr="图层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6775" y="4243070"/>
            <a:ext cx="429260" cy="45720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825963" y="2190750"/>
            <a:ext cx="11239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>
            <a:cxnSpLocks/>
          </p:cNvCxnSpPr>
          <p:nvPr/>
        </p:nvCxnSpPr>
        <p:spPr>
          <a:xfrm>
            <a:off x="828503" y="2174586"/>
            <a:ext cx="0" cy="2313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cxnSpLocks/>
          </p:cNvCxnSpPr>
          <p:nvPr/>
        </p:nvCxnSpPr>
        <p:spPr>
          <a:xfrm>
            <a:off x="2386793" y="3777954"/>
            <a:ext cx="0" cy="7007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823423" y="4478655"/>
            <a:ext cx="156337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324875" y="2763722"/>
            <a:ext cx="961097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II.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Đọc</a:t>
            </a:r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hiểu</a:t>
            </a:r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văn</a:t>
            </a:r>
            <a:r>
              <a:rPr lang="en-US" altLang="zh-CN" sz="8000" dirty="0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US" altLang="zh-CN" sz="8000" dirty="0" err="1">
                <a:solidFill>
                  <a:schemeClr val="accent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+mn-lt"/>
              </a:rPr>
              <a:t>bản</a:t>
            </a:r>
            <a:endParaRPr lang="zh-CN" altLang="en-US" sz="8000" dirty="0">
              <a:solidFill>
                <a:schemeClr val="accent2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2102312" y="1653901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3018156" y="1333572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2012229" y="4487891"/>
            <a:ext cx="816610" cy="7200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New Year Chinese Lantern PNG Clipart | PNG All">
            <a:extLst>
              <a:ext uri="{FF2B5EF4-FFF2-40B4-BE49-F238E27FC236}">
                <a16:creationId xmlns="" xmlns:a16="http://schemas.microsoft.com/office/drawing/2014/main" id="{884FBEF5-6214-46C1-AC77-B2E133DD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786" y="-234677"/>
            <a:ext cx="12632867" cy="472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5FADD26-465A-4CEB-8F82-3B4E9A551B6F}"/>
              </a:ext>
            </a:extLst>
          </p:cNvPr>
          <p:cNvSpPr txBox="1"/>
          <p:nvPr/>
        </p:nvSpPr>
        <p:spPr>
          <a:xfrm>
            <a:off x="2883164" y="3886895"/>
            <a:ext cx="432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29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ảnh nền Mực Trung Quốc, Mực Trung Quốc vector nền và tập tin tải về  miễn phí | pngtree PSDComment">
            <a:extLst>
              <a:ext uri="{FF2B5EF4-FFF2-40B4-BE49-F238E27FC236}">
                <a16:creationId xmlns="" xmlns:a16="http://schemas.microsoft.com/office/drawing/2014/main" id="{AAA278A7-0EE9-4AF3-A086-1C68F9A1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71120"/>
            <a:ext cx="12216384" cy="678688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A162B4-A4F1-43F7-A7A5-BE51C9A61671}"/>
              </a:ext>
            </a:extLst>
          </p:cNvPr>
          <p:cNvSpPr txBox="1"/>
          <p:nvPr/>
        </p:nvSpPr>
        <p:spPr>
          <a:xfrm>
            <a:off x="258064" y="951968"/>
            <a:ext cx="61061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Trước lầu Ngưng Bích khóa xuân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Vẻ non xa tấm trăng gần ở chung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Bốn bề bát ngát xa trông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Cát vàng cồn nọ bụi hồng dặm kia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Bẽ bàng mây sớm đèn khuya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Nửa tình nửa cảnh như chia tấm lòng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3F91CD5-C15C-4224-9C1F-E315DAA40FAC}"/>
              </a:ext>
            </a:extLst>
          </p:cNvPr>
          <p:cNvSpPr txBox="1"/>
          <p:nvPr/>
        </p:nvSpPr>
        <p:spPr>
          <a:xfrm>
            <a:off x="258064" y="3505376"/>
            <a:ext cx="618744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Tưởng người dưới nguyệt chén đồng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Tin sương luống những rày trông mai chờ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Bên trời góc bể bơ vơ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Tấm son gột rửa bao giờ cho phai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Xót người tựa cửa hôm mai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Quạt nồng ấp lạnh những ai đó giờ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Sân Lai cách mấy nắng mưa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Có khi gốc tử đã vừa người ôm.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31CF3CA-39CC-4409-BC89-0987DC031264}"/>
              </a:ext>
            </a:extLst>
          </p:cNvPr>
          <p:cNvSpPr txBox="1"/>
          <p:nvPr/>
        </p:nvSpPr>
        <p:spPr>
          <a:xfrm>
            <a:off x="5891190" y="1843950"/>
            <a:ext cx="610616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Buồn trông cửa bể chiều hôm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Thuyền ai thấp thoáng cánh buồm xa xa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Buồn trông ngọn nước mới sa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Hoa trôi man mác biết là về đâu?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Buồn trông nội cỏ rầu rầu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Chân mây mặt đất một màu xanh xanh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Buồn trông gió cuốn mặt duềnh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  <a:p>
            <a:pPr algn="ctr"/>
            <a:r>
              <a:rPr lang="vi-VN" sz="2500" b="0" i="1" dirty="0">
                <a:solidFill>
                  <a:srgbClr val="C00000"/>
                </a:solidFill>
                <a:effectLst/>
                <a:latin typeface="+mj-lt"/>
              </a:rPr>
              <a:t>Ầm ầm tiếng sóng kêu quanh ghế ngồi.</a:t>
            </a:r>
            <a:endParaRPr lang="vi-VN" sz="25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038D55D-5067-40B7-A957-D86E25B09FB7}"/>
              </a:ext>
            </a:extLst>
          </p:cNvPr>
          <p:cNvSpPr txBox="1"/>
          <p:nvPr/>
        </p:nvSpPr>
        <p:spPr>
          <a:xfrm>
            <a:off x="4251960" y="305637"/>
            <a:ext cx="4692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lầu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AD732DF-58A9-48BA-B0E6-A2840762CBF4}"/>
              </a:ext>
            </a:extLst>
          </p:cNvPr>
          <p:cNvSpPr txBox="1"/>
          <p:nvPr/>
        </p:nvSpPr>
        <p:spPr>
          <a:xfrm>
            <a:off x="2417072" y="163658"/>
            <a:ext cx="186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619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emium Vector | Blue sea and sand beige watercolor splash on white paper  abstract background">
            <a:extLst>
              <a:ext uri="{FF2B5EF4-FFF2-40B4-BE49-F238E27FC236}">
                <a16:creationId xmlns="" xmlns:a16="http://schemas.microsoft.com/office/drawing/2014/main" id="{83AD2972-D88F-4238-8EE6-ACAF5CE83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358"/>
            <a:ext cx="12192000" cy="692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DB19E58D-22B3-406B-8DCF-FAD2C0BC8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8462" y="139303"/>
            <a:ext cx="9113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Giải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thích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khó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DE87F026-5443-4AEA-9DC4-42F84CC9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6271" y="767418"/>
            <a:ext cx="78435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Khóa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kín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tuổi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xuân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ý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nói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cấm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cung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; ở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đây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chỉ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Kiều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bị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giam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lỏng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036E9083-6261-4318-9C76-906EEB60E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725" y="1005840"/>
            <a:ext cx="199285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Khóa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xuân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A13E6D20-94EA-4D6C-AD50-9CEF5BC5A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717" y="2012484"/>
            <a:ext cx="155202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Bẽ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bàng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B04AFB87-6C37-4B1E-8AA9-2C32A839E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430" y="1998777"/>
            <a:ext cx="31930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Xấu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hổ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tủi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thẹn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="" xmlns:a16="http://schemas.microsoft.com/office/drawing/2014/main" id="{C88B9EFB-627B-401A-B89F-0085A78C9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114" y="2886015"/>
            <a:ext cx="197361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Chén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đồng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="" xmlns:a16="http://schemas.microsoft.com/office/drawing/2014/main" id="{64811D83-7F30-46E8-A539-2057E6672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072" y="2893590"/>
            <a:ext cx="8170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Chén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rượu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thề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nguyền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lòng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cùng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dạ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nhau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="" xmlns:a16="http://schemas.microsoft.com/office/drawing/2014/main" id="{283F48D7-B11B-4F85-82D9-7BFE26812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693" y="3808273"/>
            <a:ext cx="163217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Tấm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son: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80722BD1-E5B2-4AB2-8646-5EC6329A2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685" y="3803820"/>
            <a:ext cx="7704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Tấm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lòng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son,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chỉ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tấm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lòng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chung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thủy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gắn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bó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="" xmlns:a16="http://schemas.microsoft.com/office/drawing/2014/main" id="{A978BC43-8FAE-4F47-8569-06DC05C8E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6725" y="4732822"/>
            <a:ext cx="317266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Quạt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nồng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ấp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lạnh</a:t>
            </a: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="" xmlns:a16="http://schemas.microsoft.com/office/drawing/2014/main" id="{0F605D6C-7B48-43A8-97A2-3BBC4623C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220" y="4683172"/>
            <a:ext cx="10185779" cy="159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                                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Mùa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hè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trời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nóng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nực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quạt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cha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mẹ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ngủ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;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mùa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trời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lạnh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giá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thì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vào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nằm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trước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khi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cha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mẹ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ngủ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chỗ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nằm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đã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ấm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sẵn</a:t>
            </a:r>
            <a:r>
              <a:rPr kumimoji="0" lang="en-US" alt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Diamond 3">
            <a:extLst>
              <a:ext uri="{FF2B5EF4-FFF2-40B4-BE49-F238E27FC236}">
                <a16:creationId xmlns="" xmlns:a16="http://schemas.microsoft.com/office/drawing/2014/main" id="{964C4190-42C1-43CF-B5DF-D98105554C8D}"/>
              </a:ext>
            </a:extLst>
          </p:cNvPr>
          <p:cNvSpPr/>
          <p:nvPr/>
        </p:nvSpPr>
        <p:spPr>
          <a:xfrm>
            <a:off x="826295" y="967651"/>
            <a:ext cx="693737" cy="663564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="" xmlns:a16="http://schemas.microsoft.com/office/drawing/2014/main" id="{D3A4537B-3F91-49D3-B73E-B12F9DB48845}"/>
              </a:ext>
            </a:extLst>
          </p:cNvPr>
          <p:cNvSpPr/>
          <p:nvPr/>
        </p:nvSpPr>
        <p:spPr>
          <a:xfrm>
            <a:off x="826295" y="1926268"/>
            <a:ext cx="693737" cy="663564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Diamond 20">
            <a:extLst>
              <a:ext uri="{FF2B5EF4-FFF2-40B4-BE49-F238E27FC236}">
                <a16:creationId xmlns="" xmlns:a16="http://schemas.microsoft.com/office/drawing/2014/main" id="{66D63449-5CDC-4C6E-8938-BD61C490F0C4}"/>
              </a:ext>
            </a:extLst>
          </p:cNvPr>
          <p:cNvSpPr/>
          <p:nvPr/>
        </p:nvSpPr>
        <p:spPr>
          <a:xfrm>
            <a:off x="887142" y="2837498"/>
            <a:ext cx="693737" cy="663564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Diamond 22">
            <a:extLst>
              <a:ext uri="{FF2B5EF4-FFF2-40B4-BE49-F238E27FC236}">
                <a16:creationId xmlns="" xmlns:a16="http://schemas.microsoft.com/office/drawing/2014/main" id="{713D23DE-AE6B-493E-A400-DEA87A0B0DBC}"/>
              </a:ext>
            </a:extLst>
          </p:cNvPr>
          <p:cNvSpPr/>
          <p:nvPr/>
        </p:nvSpPr>
        <p:spPr>
          <a:xfrm>
            <a:off x="887142" y="3739336"/>
            <a:ext cx="693737" cy="663564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="" xmlns:a16="http://schemas.microsoft.com/office/drawing/2014/main" id="{7ADB2CFC-536F-43C0-9987-57622C765B7B}"/>
              </a:ext>
            </a:extLst>
          </p:cNvPr>
          <p:cNvSpPr/>
          <p:nvPr/>
        </p:nvSpPr>
        <p:spPr>
          <a:xfrm>
            <a:off x="887142" y="4662650"/>
            <a:ext cx="693737" cy="663564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489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0BC9EFE1-D8CB-4668-9980-DB108327A79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CBAE1BD-B8E4-4029-8AA2-C77E4FED9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F21C829-287C-425D-BBFA-7BD45AF1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080" y="276318"/>
            <a:ext cx="3057120" cy="6286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2. BỐ CỤC</a:t>
            </a:r>
          </a:p>
        </p:txBody>
      </p:sp>
      <p:sp>
        <p:nvSpPr>
          <p:cNvPr id="14" name="Freeform 49">
            <a:extLst>
              <a:ext uri="{FF2B5EF4-FFF2-40B4-BE49-F238E27FC236}">
                <a16:creationId xmlns="" xmlns:a16="http://schemas.microsoft.com/office/drawing/2014/main" id="{77DA6D33-2D62-458C-BF5D-DBF612FD5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="" xmlns:a16="http://schemas.microsoft.com/office/drawing/2014/main" id="{E34CB36B-56CA-4106-89FD-A5790C402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3234" r="2" b="1325"/>
          <a:stretch/>
        </p:blipFill>
        <p:spPr>
          <a:xfrm>
            <a:off x="14237" y="396955"/>
            <a:ext cx="5744306" cy="6664199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6" name="Sơ đồ 5">
            <a:extLst>
              <a:ext uri="{FF2B5EF4-FFF2-40B4-BE49-F238E27FC236}">
                <a16:creationId xmlns="" xmlns:a16="http://schemas.microsoft.com/office/drawing/2014/main" id="{1D4BB7AE-98FD-4CB8-BC3E-08B88908FB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692262"/>
              </p:ext>
            </p:extLst>
          </p:nvPr>
        </p:nvGraphicFramePr>
        <p:xfrm>
          <a:off x="6271264" y="1163015"/>
          <a:ext cx="58068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58976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BB5F35CC-E493-4CFC-A143-948344230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072DA909-5453-4024-968B-CBE56E9802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2512A852-F2D5-419C-BE95-5D46EAF56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117F6F03-2126-4BF4-BAF4-C30E99D856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C58AFF8C-744A-42CB-BCD6-3872FA7A6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Äoáº¡n trÃ­ch: &quot;Kiá»u á» láº§u NgÆ°ng BÃ­ch&quot; (trÃ­ch Truyá»n Kiá»u cá»§a Nguyá»n Du) -  Theki.vn">
            <a:extLst>
              <a:ext uri="{FF2B5EF4-FFF2-40B4-BE49-F238E27FC236}">
                <a16:creationId xmlns="" xmlns:a16="http://schemas.microsoft.com/office/drawing/2014/main" id="{ECCE3337-36F1-43C8-A7F7-BC3CBC2AF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258" y="0"/>
            <a:ext cx="7204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F2559C-BD6A-45AE-9680-9ABF3735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481807"/>
            <a:ext cx="358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SG" altLang="en-US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3. </a:t>
            </a:r>
            <a:r>
              <a:rPr lang="en-SG" altLang="en-US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Đại</a:t>
            </a:r>
            <a:r>
              <a:rPr lang="en-SG" altLang="en-US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</a:t>
            </a:r>
          </a:p>
        </p:txBody>
      </p:sp>
      <p:sp>
        <p:nvSpPr>
          <p:cNvPr id="3" name="矩形 12">
            <a:extLst>
              <a:ext uri="{FF2B5EF4-FFF2-40B4-BE49-F238E27FC236}">
                <a16:creationId xmlns="" xmlns:a16="http://schemas.microsoft.com/office/drawing/2014/main" id="{8A0B6568-D1C6-45CE-B5F9-DCC8F44EE57F}"/>
              </a:ext>
            </a:extLst>
          </p:cNvPr>
          <p:cNvSpPr/>
          <p:nvPr/>
        </p:nvSpPr>
        <p:spPr>
          <a:xfrm>
            <a:off x="671513" y="1908175"/>
            <a:ext cx="3101975" cy="4354513"/>
          </a:xfrm>
          <a:prstGeom prst="rect">
            <a:avLst/>
          </a:prstGeom>
          <a:solidFill>
            <a:srgbClr val="E7D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zh-CN" dirty="0">
              <a:solidFill>
                <a:srgbClr val="644B3D"/>
              </a:solidFill>
              <a:latin typeface="汉仪全唐诗简" pitchFamily="18" charset="-122"/>
              <a:ea typeface="汉仪全唐诗简" pitchFamily="18" charset="-122"/>
            </a:endParaRPr>
          </a:p>
        </p:txBody>
      </p:sp>
      <p:sp>
        <p:nvSpPr>
          <p:cNvPr id="4" name="文本框 19">
            <a:extLst>
              <a:ext uri="{FF2B5EF4-FFF2-40B4-BE49-F238E27FC236}">
                <a16:creationId xmlns="" xmlns:a16="http://schemas.microsoft.com/office/drawing/2014/main" id="{93BDCAED-887E-48C0-90E7-731F8600B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81" y="2949238"/>
            <a:ext cx="2865437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trích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tâm</a:t>
            </a:r>
            <a:r>
              <a:rPr lang="en-US" sz="3600" dirty="0"/>
              <a:t> </a:t>
            </a:r>
            <a:r>
              <a:rPr lang="en-US" sz="3600" dirty="0" err="1"/>
              <a:t>trạng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Thúy</a:t>
            </a:r>
            <a:r>
              <a:rPr lang="en-US" sz="3600" dirty="0"/>
              <a:t> </a:t>
            </a:r>
            <a:r>
              <a:rPr lang="en-US" sz="3600" dirty="0" err="1"/>
              <a:t>Kiều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ở </a:t>
            </a:r>
            <a:r>
              <a:rPr lang="en-US" sz="3600" dirty="0" err="1"/>
              <a:t>lầu</a:t>
            </a:r>
            <a:r>
              <a:rPr lang="en-US" sz="3600" dirty="0"/>
              <a:t> </a:t>
            </a:r>
            <a:r>
              <a:rPr lang="en-US" sz="3600" dirty="0" err="1"/>
              <a:t>Ngưng</a:t>
            </a:r>
            <a:r>
              <a:rPr lang="en-US" sz="3600" dirty="0"/>
              <a:t> </a:t>
            </a:r>
            <a:r>
              <a:rPr lang="en-US" sz="3600" dirty="0" err="1"/>
              <a:t>Bích</a:t>
            </a:r>
            <a:r>
              <a:rPr lang="en-US" dirty="0"/>
              <a:t>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4">
            <a:extLst>
              <a:ext uri="{FF2B5EF4-FFF2-40B4-BE49-F238E27FC236}">
                <a16:creationId xmlns="" xmlns:a16="http://schemas.microsoft.com/office/drawing/2014/main" id="{899788D7-7BDD-446A-AA90-7ED874A7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1787525"/>
            <a:ext cx="20637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0" name="Picture 2" descr="ÄoÃ¡n nhÃ¢n váº­t cá» trang qua hÃ¬nh váº½ dá» thÆ°Æ¡ng">
            <a:extLst>
              <a:ext uri="{FF2B5EF4-FFF2-40B4-BE49-F238E27FC236}">
                <a16:creationId xmlns="" xmlns:a16="http://schemas.microsoft.com/office/drawing/2014/main" id="{F01AA210-F371-4ED5-B79C-F8D1AB437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98" y="2523764"/>
            <a:ext cx="36957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">
            <a:extLst>
              <a:ext uri="{FF2B5EF4-FFF2-40B4-BE49-F238E27FC236}">
                <a16:creationId xmlns="" xmlns:a16="http://schemas.microsoft.com/office/drawing/2014/main" id="{0A20B8EC-6AFF-4930-BF0C-422F8146A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44" y="269875"/>
            <a:ext cx="20605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2479</Words>
  <Application>Microsoft Office PowerPoint</Application>
  <PresentationFormat>Custom</PresentationFormat>
  <Paragraphs>350</Paragraphs>
  <Slides>47</Slides>
  <Notes>44</Notes>
  <HiddenSlides>1</HiddenSlides>
  <MMClips>1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8" baseType="lpstr">
      <vt:lpstr>Arial</vt:lpstr>
      <vt:lpstr>#9Slide05 Daniela Script</vt:lpstr>
      <vt:lpstr>#9Slide05 Rusulica Script</vt:lpstr>
      <vt:lpstr>#9Slide03 Arima Madurai Black</vt:lpstr>
      <vt:lpstr>Wingdings</vt:lpstr>
      <vt:lpstr>Wingdings 3</vt:lpstr>
      <vt:lpstr>#9Slide05 Filmotype Honey</vt:lpstr>
      <vt:lpstr>汉仪全唐诗简</vt:lpstr>
      <vt:lpstr>宋体</vt:lpstr>
      <vt:lpstr>#9Slide05 HLT Boulevard</vt:lpstr>
      <vt:lpstr>等线</vt:lpstr>
      <vt:lpstr>文鼎PL细上海宋Uni</vt:lpstr>
      <vt:lpstr>Symbol</vt:lpstr>
      <vt:lpstr>Times New Roman</vt:lpstr>
      <vt:lpstr>Calibri</vt:lpstr>
      <vt:lpstr>Calibri Light</vt:lpstr>
      <vt:lpstr>#9Slide05 SVNTaiga</vt:lpstr>
      <vt:lpstr>#9Slide03 Arima Madurai</vt:lpstr>
      <vt:lpstr>Office Theme</vt:lpstr>
      <vt:lpstr>1_Office Theme</vt:lpstr>
      <vt:lpstr>Microsoft Equation 3.0</vt:lpstr>
      <vt:lpstr>PowerPoint Presentation</vt:lpstr>
      <vt:lpstr>PowerPoint Presentation</vt:lpstr>
      <vt:lpstr>Vị trí: Phần 2: Gia biến và lưu lạc -  Đoạn trích gồm 22 câu (từ câu 1033 đến câu 1054)</vt:lpstr>
      <vt:lpstr>PowerPoint Presentation</vt:lpstr>
      <vt:lpstr>PowerPoint Presentation</vt:lpstr>
      <vt:lpstr>PowerPoint Presentation</vt:lpstr>
      <vt:lpstr>PowerPoint Presentation</vt:lpstr>
      <vt:lpstr>2. BỐ CỤC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Tưởng người dưới nguyệt chén đồng  Tin sương luống những rày trông mai chờ  Bên trời góc bể bơ vơ,  Tấm son gột rửa bao giờ cho phai. </vt:lpstr>
      <vt:lpstr>PowerPoint Presentation</vt:lpstr>
      <vt:lpstr>VỚI KIM TRỌNG:</vt:lpstr>
      <vt:lpstr>PowerPoint Presentation</vt:lpstr>
      <vt:lpstr>Xót người tựa cửa hôm mai,  Quạt nồng ấp lạnh những ai đó giờ  Sân lai cách mấy nắng mưa  Có khi gốc tử đã vừa người ôm </vt:lpstr>
      <vt:lpstr>VỚI CHA MẸ: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Bằng bút pháp tả cảnh ngụ tình, Nguyễn Du đã cho ta thấy cảnh ngộ cô đơn, buồn tủi và tấm lòng thủy chung, hiếu thảo của Thúy Kiều.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L,;;;</dc:title>
  <dc:creator>Nguyen Thi Anh Nguyet</dc:creator>
  <cp:lastModifiedBy>Admin</cp:lastModifiedBy>
  <cp:revision>93</cp:revision>
  <dcterms:created xsi:type="dcterms:W3CDTF">2020-08-05T08:01:34Z</dcterms:created>
  <dcterms:modified xsi:type="dcterms:W3CDTF">2022-10-21T14:47:52Z</dcterms:modified>
</cp:coreProperties>
</file>