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10" r:id="rId5"/>
    <p:sldMasterId id="2147483722" r:id="rId6"/>
  </p:sldMasterIdLst>
  <p:notesMasterIdLst>
    <p:notesMasterId r:id="rId42"/>
  </p:notesMasterIdLst>
  <p:sldIdLst>
    <p:sldId id="382" r:id="rId7"/>
    <p:sldId id="396" r:id="rId8"/>
    <p:sldId id="290" r:id="rId9"/>
    <p:sldId id="397" r:id="rId10"/>
    <p:sldId id="257" r:id="rId11"/>
    <p:sldId id="329" r:id="rId12"/>
    <p:sldId id="383" r:id="rId13"/>
    <p:sldId id="384" r:id="rId14"/>
    <p:sldId id="359" r:id="rId15"/>
    <p:sldId id="385" r:id="rId16"/>
    <p:sldId id="270" r:id="rId17"/>
    <p:sldId id="351" r:id="rId18"/>
    <p:sldId id="398" r:id="rId19"/>
    <p:sldId id="386" r:id="rId20"/>
    <p:sldId id="360" r:id="rId21"/>
    <p:sldId id="387" r:id="rId22"/>
    <p:sldId id="363" r:id="rId23"/>
    <p:sldId id="388" r:id="rId24"/>
    <p:sldId id="368" r:id="rId25"/>
    <p:sldId id="369" r:id="rId26"/>
    <p:sldId id="389" r:id="rId27"/>
    <p:sldId id="370" r:id="rId28"/>
    <p:sldId id="371" r:id="rId29"/>
    <p:sldId id="373" r:id="rId30"/>
    <p:sldId id="317" r:id="rId31"/>
    <p:sldId id="374" r:id="rId32"/>
    <p:sldId id="391" r:id="rId33"/>
    <p:sldId id="390" r:id="rId34"/>
    <p:sldId id="399" r:id="rId35"/>
    <p:sldId id="392" r:id="rId36"/>
    <p:sldId id="379" r:id="rId37"/>
    <p:sldId id="400" r:id="rId38"/>
    <p:sldId id="401" r:id="rId39"/>
    <p:sldId id="289"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F8740-2A09-47CE-9206-DA6E9321396D}"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8F49C-46F8-4856-985B-35884C917F50}" type="slidenum">
              <a:rPr lang="en-US" smtClean="0"/>
              <a:t>‹#›</a:t>
            </a:fld>
            <a:endParaRPr lang="en-US"/>
          </a:p>
        </p:txBody>
      </p:sp>
    </p:spTree>
    <p:extLst>
      <p:ext uri="{BB962C8B-B14F-4D97-AF65-F5344CB8AC3E}">
        <p14:creationId xmlns:p14="http://schemas.microsoft.com/office/powerpoint/2010/main" val="371644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F4BB725-92E8-4DF6-9E78-650EEACD23CD}" type="slidenum">
              <a:rPr lang="en-US" altLang="en-US" smtClean="0"/>
              <a:pPr/>
              <a:t>2</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26630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04910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09815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D6A0064C-D0B7-4735-A70D-C3BCBCDDBC3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812A0B2-0EDB-41E5-9F36-4A50ACCC99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D830E7F-697F-45D9-86A5-EFE92DE84251}"/>
              </a:ext>
            </a:extLst>
          </p:cNvPr>
          <p:cNvSpPr>
            <a:spLocks noGrp="1"/>
          </p:cNvSpPr>
          <p:nvPr>
            <p:ph type="sldNum" sz="quarter" idx="12"/>
          </p:nvPr>
        </p:nvSpPr>
        <p:spPr/>
        <p:txBody>
          <a:bodyPr/>
          <a:lstStyle>
            <a:lvl1pPr>
              <a:defRPr/>
            </a:lvl1pPr>
          </a:lstStyle>
          <a:p>
            <a:pPr>
              <a:defRPr/>
            </a:pPr>
            <a:fld id="{D7CF8B17-DC3F-4B61-8334-E55F60A0894B}" type="slidenum">
              <a:rPr lang="en-US" altLang="en-US"/>
              <a:pPr>
                <a:defRPr/>
              </a:pPr>
              <a:t>‹#›</a:t>
            </a:fld>
            <a:endParaRPr lang="en-US" altLang="en-US"/>
          </a:p>
        </p:txBody>
      </p:sp>
    </p:spTree>
    <p:extLst>
      <p:ext uri="{BB962C8B-B14F-4D97-AF65-F5344CB8AC3E}">
        <p14:creationId xmlns:p14="http://schemas.microsoft.com/office/powerpoint/2010/main" val="309733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8ADB64-5F2E-4442-93FB-A28793EE510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07AF9DD8-FEDA-48BD-B3A3-0DD8469B45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C6D22C1-4F8C-4A71-8605-3C681B6A06BF}"/>
              </a:ext>
            </a:extLst>
          </p:cNvPr>
          <p:cNvSpPr>
            <a:spLocks noGrp="1"/>
          </p:cNvSpPr>
          <p:nvPr>
            <p:ph type="sldNum" sz="quarter" idx="12"/>
          </p:nvPr>
        </p:nvSpPr>
        <p:spPr/>
        <p:txBody>
          <a:bodyPr/>
          <a:lstStyle>
            <a:lvl1pPr>
              <a:defRPr/>
            </a:lvl1pPr>
          </a:lstStyle>
          <a:p>
            <a:pPr>
              <a:defRPr/>
            </a:pPr>
            <a:fld id="{525E8D0F-BBC6-4C5E-B815-2AB1D47133C8}" type="slidenum">
              <a:rPr lang="en-US" altLang="en-US"/>
              <a:pPr>
                <a:defRPr/>
              </a:pPr>
              <a:t>‹#›</a:t>
            </a:fld>
            <a:endParaRPr lang="en-US" altLang="en-US"/>
          </a:p>
        </p:txBody>
      </p:sp>
    </p:spTree>
    <p:extLst>
      <p:ext uri="{BB962C8B-B14F-4D97-AF65-F5344CB8AC3E}">
        <p14:creationId xmlns:p14="http://schemas.microsoft.com/office/powerpoint/2010/main" val="2169867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81977E9-EDF4-4AAA-ACC8-8BDC4505861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E52DB28A-12E0-4076-87D4-CCE14FF035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A13C014-A3D2-412B-A70D-9A35EBA60A53}"/>
              </a:ext>
            </a:extLst>
          </p:cNvPr>
          <p:cNvSpPr>
            <a:spLocks noGrp="1"/>
          </p:cNvSpPr>
          <p:nvPr>
            <p:ph type="sldNum" sz="quarter" idx="12"/>
          </p:nvPr>
        </p:nvSpPr>
        <p:spPr/>
        <p:txBody>
          <a:bodyPr/>
          <a:lstStyle>
            <a:lvl1pPr>
              <a:defRPr/>
            </a:lvl1pPr>
          </a:lstStyle>
          <a:p>
            <a:pPr>
              <a:defRPr/>
            </a:pPr>
            <a:fld id="{D8DCE531-16D3-4807-AA51-2665F3760E75}" type="slidenum">
              <a:rPr lang="en-US" altLang="en-US"/>
              <a:pPr>
                <a:defRPr/>
              </a:pPr>
              <a:t>‹#›</a:t>
            </a:fld>
            <a:endParaRPr lang="en-US" altLang="en-US"/>
          </a:p>
        </p:txBody>
      </p:sp>
    </p:spTree>
    <p:extLst>
      <p:ext uri="{BB962C8B-B14F-4D97-AF65-F5344CB8AC3E}">
        <p14:creationId xmlns:p14="http://schemas.microsoft.com/office/powerpoint/2010/main" val="1791371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7CCE6114-E26E-4FEB-A13D-3BCB34A306D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7D1EE9E6-8449-42A6-917E-3E4365603B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CDA1C97C-4D34-4E84-B426-18AF71057BC8}"/>
              </a:ext>
            </a:extLst>
          </p:cNvPr>
          <p:cNvSpPr>
            <a:spLocks noGrp="1"/>
          </p:cNvSpPr>
          <p:nvPr>
            <p:ph type="sldNum" sz="quarter" idx="12"/>
          </p:nvPr>
        </p:nvSpPr>
        <p:spPr/>
        <p:txBody>
          <a:bodyPr/>
          <a:lstStyle>
            <a:lvl1pPr>
              <a:defRPr/>
            </a:lvl1pPr>
          </a:lstStyle>
          <a:p>
            <a:pPr>
              <a:defRPr/>
            </a:pPr>
            <a:fld id="{37AD984F-D670-4092-BCE4-42DCFD25FA39}" type="slidenum">
              <a:rPr lang="en-US" altLang="en-US"/>
              <a:pPr>
                <a:defRPr/>
              </a:pPr>
              <a:t>‹#›</a:t>
            </a:fld>
            <a:endParaRPr lang="en-US" altLang="en-US"/>
          </a:p>
        </p:txBody>
      </p:sp>
    </p:spTree>
    <p:extLst>
      <p:ext uri="{BB962C8B-B14F-4D97-AF65-F5344CB8AC3E}">
        <p14:creationId xmlns:p14="http://schemas.microsoft.com/office/powerpoint/2010/main" val="2266487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E7A473D-3BE4-4D1D-948B-CE29DFACFEE4}"/>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AB991A59-E3E4-4ED4-B0D4-7E2688E441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52850A2B-420B-4FCE-8556-4E2AB40D2C5E}"/>
              </a:ext>
            </a:extLst>
          </p:cNvPr>
          <p:cNvSpPr>
            <a:spLocks noGrp="1"/>
          </p:cNvSpPr>
          <p:nvPr>
            <p:ph type="sldNum" sz="quarter" idx="12"/>
          </p:nvPr>
        </p:nvSpPr>
        <p:spPr/>
        <p:txBody>
          <a:bodyPr/>
          <a:lstStyle>
            <a:lvl1pPr>
              <a:defRPr/>
            </a:lvl1pPr>
          </a:lstStyle>
          <a:p>
            <a:pPr>
              <a:defRPr/>
            </a:pPr>
            <a:fld id="{8CB9D240-3EAE-4516-89F3-D284B7504769}" type="slidenum">
              <a:rPr lang="en-US" altLang="en-US"/>
              <a:pPr>
                <a:defRPr/>
              </a:pPr>
              <a:t>‹#›</a:t>
            </a:fld>
            <a:endParaRPr lang="en-US" altLang="en-US"/>
          </a:p>
        </p:txBody>
      </p:sp>
    </p:spTree>
    <p:extLst>
      <p:ext uri="{BB962C8B-B14F-4D97-AF65-F5344CB8AC3E}">
        <p14:creationId xmlns:p14="http://schemas.microsoft.com/office/powerpoint/2010/main" val="303675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AEBB4954-7F59-4410-A1DD-BCDAFF7D35F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2C4320AF-2353-4D63-9FBF-E4A3FB9DE34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26E0449D-7504-46D8-86F9-AA96C9F65939}"/>
              </a:ext>
            </a:extLst>
          </p:cNvPr>
          <p:cNvSpPr>
            <a:spLocks noGrp="1"/>
          </p:cNvSpPr>
          <p:nvPr>
            <p:ph type="sldNum" sz="quarter" idx="12"/>
          </p:nvPr>
        </p:nvSpPr>
        <p:spPr/>
        <p:txBody>
          <a:bodyPr/>
          <a:lstStyle>
            <a:lvl1pPr>
              <a:defRPr/>
            </a:lvl1pPr>
          </a:lstStyle>
          <a:p>
            <a:pPr>
              <a:defRPr/>
            </a:pPr>
            <a:fld id="{FE6E79D9-0866-4447-8118-63DD0B39D579}" type="slidenum">
              <a:rPr lang="en-US" altLang="en-US"/>
              <a:pPr>
                <a:defRPr/>
              </a:pPr>
              <a:t>‹#›</a:t>
            </a:fld>
            <a:endParaRPr lang="en-US" altLang="en-US"/>
          </a:p>
        </p:txBody>
      </p:sp>
    </p:spTree>
    <p:extLst>
      <p:ext uri="{BB962C8B-B14F-4D97-AF65-F5344CB8AC3E}">
        <p14:creationId xmlns:p14="http://schemas.microsoft.com/office/powerpoint/2010/main" val="156676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7BD58E-E41E-4BB4-85EA-4F4EF120ADB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39212163-761C-4E42-B2C4-2C6385783E7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AF1212C9-5B1A-4F6E-A6D0-2EC9ADBE800B}"/>
              </a:ext>
            </a:extLst>
          </p:cNvPr>
          <p:cNvSpPr>
            <a:spLocks noGrp="1"/>
          </p:cNvSpPr>
          <p:nvPr>
            <p:ph type="sldNum" sz="quarter" idx="12"/>
          </p:nvPr>
        </p:nvSpPr>
        <p:spPr/>
        <p:txBody>
          <a:bodyPr/>
          <a:lstStyle>
            <a:lvl1pPr>
              <a:defRPr/>
            </a:lvl1pPr>
          </a:lstStyle>
          <a:p>
            <a:pPr>
              <a:defRPr/>
            </a:pPr>
            <a:fld id="{73810027-CC47-4025-9A1C-1299CA7DE631}" type="slidenum">
              <a:rPr lang="en-US" altLang="en-US"/>
              <a:pPr>
                <a:defRPr/>
              </a:pPr>
              <a:t>‹#›</a:t>
            </a:fld>
            <a:endParaRPr lang="en-US" altLang="en-US"/>
          </a:p>
        </p:txBody>
      </p:sp>
    </p:spTree>
    <p:extLst>
      <p:ext uri="{BB962C8B-B14F-4D97-AF65-F5344CB8AC3E}">
        <p14:creationId xmlns:p14="http://schemas.microsoft.com/office/powerpoint/2010/main" val="1093521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AF0FDE5F-07B9-4E02-9179-03B1E2A47C2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5FD78870-5CE7-4812-BC31-B2F4591C02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23E165F-24D2-458A-B51A-8097AA9BF476}"/>
              </a:ext>
            </a:extLst>
          </p:cNvPr>
          <p:cNvSpPr>
            <a:spLocks noGrp="1"/>
          </p:cNvSpPr>
          <p:nvPr>
            <p:ph type="sldNum" sz="quarter" idx="12"/>
          </p:nvPr>
        </p:nvSpPr>
        <p:spPr/>
        <p:txBody>
          <a:bodyPr/>
          <a:lstStyle>
            <a:lvl1pPr>
              <a:defRPr/>
            </a:lvl1pPr>
          </a:lstStyle>
          <a:p>
            <a:pPr>
              <a:defRPr/>
            </a:pPr>
            <a:fld id="{3D81BC12-EB85-4994-BC46-3BC0B086FFEB}" type="slidenum">
              <a:rPr lang="en-US" altLang="en-US"/>
              <a:pPr>
                <a:defRPr/>
              </a:pPr>
              <a:t>‹#›</a:t>
            </a:fld>
            <a:endParaRPr lang="en-US" altLang="en-US"/>
          </a:p>
        </p:txBody>
      </p:sp>
    </p:spTree>
    <p:extLst>
      <p:ext uri="{BB962C8B-B14F-4D97-AF65-F5344CB8AC3E}">
        <p14:creationId xmlns:p14="http://schemas.microsoft.com/office/powerpoint/2010/main" val="317165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545627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 xmlns:a16="http://schemas.microsoft.com/office/drawing/2014/main" id="{7012C738-0B5E-4A83-AE06-8D16F43E84E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6ADB0070-00A9-4893-942F-0B4A66BAF8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81881EF-A918-4EA7-8B31-4FA0D616E9ED}"/>
              </a:ext>
            </a:extLst>
          </p:cNvPr>
          <p:cNvSpPr>
            <a:spLocks noGrp="1"/>
          </p:cNvSpPr>
          <p:nvPr>
            <p:ph type="sldNum" sz="quarter" idx="12"/>
          </p:nvPr>
        </p:nvSpPr>
        <p:spPr/>
        <p:txBody>
          <a:bodyPr/>
          <a:lstStyle>
            <a:lvl1pPr>
              <a:defRPr/>
            </a:lvl1pPr>
          </a:lstStyle>
          <a:p>
            <a:pPr>
              <a:defRPr/>
            </a:pPr>
            <a:fld id="{A7FE4D1E-2970-4BA9-B235-15F9D9A83091}" type="slidenum">
              <a:rPr lang="en-US" altLang="en-US"/>
              <a:pPr>
                <a:defRPr/>
              </a:pPr>
              <a:t>‹#›</a:t>
            </a:fld>
            <a:endParaRPr lang="en-US" altLang="en-US"/>
          </a:p>
        </p:txBody>
      </p:sp>
    </p:spTree>
    <p:extLst>
      <p:ext uri="{BB962C8B-B14F-4D97-AF65-F5344CB8AC3E}">
        <p14:creationId xmlns:p14="http://schemas.microsoft.com/office/powerpoint/2010/main" val="463619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1E49F-3CC4-49CC-88E1-3277B2A810D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1CB40F4-478F-4D6E-AB87-A4C363DB90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4682D9B-1366-4B7C-A842-6B4ECF60B6DB}"/>
              </a:ext>
            </a:extLst>
          </p:cNvPr>
          <p:cNvSpPr>
            <a:spLocks noGrp="1"/>
          </p:cNvSpPr>
          <p:nvPr>
            <p:ph type="sldNum" sz="quarter" idx="12"/>
          </p:nvPr>
        </p:nvSpPr>
        <p:spPr/>
        <p:txBody>
          <a:bodyPr/>
          <a:lstStyle>
            <a:lvl1pPr>
              <a:defRPr/>
            </a:lvl1pPr>
          </a:lstStyle>
          <a:p>
            <a:pPr>
              <a:defRPr/>
            </a:pPr>
            <a:fld id="{02432115-E269-409A-8EEE-C04AA4AE86FD}" type="slidenum">
              <a:rPr lang="en-US" altLang="en-US"/>
              <a:pPr>
                <a:defRPr/>
              </a:pPr>
              <a:t>‹#›</a:t>
            </a:fld>
            <a:endParaRPr lang="en-US" altLang="en-US"/>
          </a:p>
        </p:txBody>
      </p:sp>
    </p:spTree>
    <p:extLst>
      <p:ext uri="{BB962C8B-B14F-4D97-AF65-F5344CB8AC3E}">
        <p14:creationId xmlns:p14="http://schemas.microsoft.com/office/powerpoint/2010/main" val="3413601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326672-1D61-41B7-95E4-DEB144D13A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1A5C4F2-032A-4AB1-8605-22215DD1F5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CF283F1-5A55-4A9C-8EFB-EACF919E9AF5}"/>
              </a:ext>
            </a:extLst>
          </p:cNvPr>
          <p:cNvSpPr>
            <a:spLocks noGrp="1"/>
          </p:cNvSpPr>
          <p:nvPr>
            <p:ph type="sldNum" sz="quarter" idx="12"/>
          </p:nvPr>
        </p:nvSpPr>
        <p:spPr/>
        <p:txBody>
          <a:bodyPr/>
          <a:lstStyle>
            <a:lvl1pPr>
              <a:defRPr/>
            </a:lvl1pPr>
          </a:lstStyle>
          <a:p>
            <a:pPr>
              <a:defRPr/>
            </a:pPr>
            <a:fld id="{B9CBF771-12C3-4AAA-8409-44BEDA1B79FD}" type="slidenum">
              <a:rPr lang="en-US" altLang="en-US"/>
              <a:pPr>
                <a:defRPr/>
              </a:pPr>
              <a:t>‹#›</a:t>
            </a:fld>
            <a:endParaRPr lang="en-US" altLang="en-US"/>
          </a:p>
        </p:txBody>
      </p:sp>
    </p:spTree>
    <p:extLst>
      <p:ext uri="{BB962C8B-B14F-4D97-AF65-F5344CB8AC3E}">
        <p14:creationId xmlns:p14="http://schemas.microsoft.com/office/powerpoint/2010/main" val="254337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7E25626-D19E-4768-8C92-DC14023385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37334E6E-2E90-4CC1-AE7E-F2927D221F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893653E2-471D-4300-844C-EEDDB750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233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BDCCC2-8421-40E8-8074-2DE9330AB2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D0FA3CD6-3C2F-4560-BF03-F90B47B56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CEAAD671-06FB-40A7-9CBD-B3688A788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312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5C81518-6A23-4D91-A4B3-30497ADC8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52D84601-1D2F-46F5-9A43-04F797D86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F6EDB935-CB8E-4C2B-8294-A8D4401BC2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843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19487CA-D5AC-4724-AEA4-3695335881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4E33B29A-8917-4DF2-A4F5-FD1CD15774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DE2F89E2-3661-45DF-A368-2DEE6F13B4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68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626B206-C54D-4459-AA5F-E3E19D5AE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B6618845-34AE-4EDE-85F2-993F10E2BA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A7744381-A274-4DD9-AC62-AD8F2856C7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307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646A28F-3901-44D5-A0B4-C4822A7949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65845959-63D2-4685-A357-99FE81839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967357B-9B71-41CD-8702-6F4E62315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750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8D0DCD-DDD0-4944-8E51-50E3AA6DD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80BECFAD-ED90-4D45-A39B-1DBECF4726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612B123C-1907-4EBE-826F-355F459EB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87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69066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E24CFA0-BDA4-4FC7-92E9-42956F1232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FAC9C638-0C2F-4DD3-B550-6284247800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B18F5CB0-AEFA-43C7-90D0-03D71083F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533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8CFC91-08E4-443A-A762-3F71FE6E44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848C235E-F39F-402B-9021-44E8B23BCC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8E72EC00-11F3-4B6B-96AC-D4B1D01A50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232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5DA720-8654-489E-BA66-62192E67C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738CD0D-AA49-4859-846F-C1A7FB4E18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96C751EF-6B71-432B-A450-FF31F640A6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92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03F2E6-5296-44EC-BFB3-1F6618B3DC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FE41D841-00ED-4B32-9C53-9E139B3282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A46E4A7-83DB-4E92-8FD8-CCDB22655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921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488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7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868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4208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158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95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6" name="Footer Placeholder 5">
            <a:extLst>
              <a:ext uri="{FF2B5EF4-FFF2-40B4-BE49-F238E27FC236}">
                <a16:creationId xmlns=""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554347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479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57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04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679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12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6447927F-5951-4E53-B38C-F5BFDA287633}"/>
              </a:ext>
            </a:extLst>
          </p:cNvPr>
          <p:cNvSpPr>
            <a:spLocks noGrp="1"/>
          </p:cNvSpPr>
          <p:nvPr>
            <p:ph type="dt" sz="half" idx="10"/>
          </p:nvPr>
        </p:nvSpPr>
        <p:spPr/>
        <p:txBody>
          <a:bodyPr/>
          <a:lstStyle>
            <a:lvl1pPr>
              <a:defRPr/>
            </a:lvl1pPr>
          </a:lstStyle>
          <a:p>
            <a:pPr>
              <a:defRPr/>
            </a:pPr>
            <a:fld id="{43E37E71-11EA-4C01-86E4-B857A173D9DA}"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C2806B05-D17D-498C-8AE2-DFC23B453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A69C64A-8366-4F49-8690-D59A9874FD37}"/>
              </a:ext>
            </a:extLst>
          </p:cNvPr>
          <p:cNvSpPr>
            <a:spLocks noGrp="1"/>
          </p:cNvSpPr>
          <p:nvPr>
            <p:ph type="sldNum" sz="quarter" idx="12"/>
          </p:nvPr>
        </p:nvSpPr>
        <p:spPr/>
        <p:txBody>
          <a:bodyPr/>
          <a:lstStyle>
            <a:lvl1pPr>
              <a:defRPr/>
            </a:lvl1pPr>
          </a:lstStyle>
          <a:p>
            <a:fld id="{19BF6A64-CAF9-44F2-B853-D3CE5EF84D9E}" type="slidenum">
              <a:rPr lang="en-US" altLang="en-US"/>
              <a:pPr/>
              <a:t>‹#›</a:t>
            </a:fld>
            <a:endParaRPr lang="en-US" altLang="en-US"/>
          </a:p>
        </p:txBody>
      </p:sp>
    </p:spTree>
    <p:extLst>
      <p:ext uri="{BB962C8B-B14F-4D97-AF65-F5344CB8AC3E}">
        <p14:creationId xmlns:p14="http://schemas.microsoft.com/office/powerpoint/2010/main" val="161418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DDE7B0-FCC4-4871-854E-EBBB35887E1D}"/>
              </a:ext>
            </a:extLst>
          </p:cNvPr>
          <p:cNvSpPr>
            <a:spLocks noGrp="1"/>
          </p:cNvSpPr>
          <p:nvPr>
            <p:ph type="dt" sz="half" idx="10"/>
          </p:nvPr>
        </p:nvSpPr>
        <p:spPr/>
        <p:txBody>
          <a:bodyPr/>
          <a:lstStyle>
            <a:lvl1pPr>
              <a:defRPr/>
            </a:lvl1pPr>
          </a:lstStyle>
          <a:p>
            <a:pPr>
              <a:defRPr/>
            </a:pPr>
            <a:fld id="{1D7BAF93-B37C-4AB0-B1FD-C44A228AAC47}"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7F178820-4AEA-445E-8546-6858CB1152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E959474-F510-4AC2-8B21-B70580A10D8B}"/>
              </a:ext>
            </a:extLst>
          </p:cNvPr>
          <p:cNvSpPr>
            <a:spLocks noGrp="1"/>
          </p:cNvSpPr>
          <p:nvPr>
            <p:ph type="sldNum" sz="quarter" idx="12"/>
          </p:nvPr>
        </p:nvSpPr>
        <p:spPr/>
        <p:txBody>
          <a:bodyPr/>
          <a:lstStyle>
            <a:lvl1pPr>
              <a:defRPr/>
            </a:lvl1pPr>
          </a:lstStyle>
          <a:p>
            <a:fld id="{BC81D2FC-ED55-451C-9129-60725499B8B3}" type="slidenum">
              <a:rPr lang="en-US" altLang="en-US"/>
              <a:pPr/>
              <a:t>‹#›</a:t>
            </a:fld>
            <a:endParaRPr lang="en-US" altLang="en-US"/>
          </a:p>
        </p:txBody>
      </p:sp>
    </p:spTree>
    <p:extLst>
      <p:ext uri="{BB962C8B-B14F-4D97-AF65-F5344CB8AC3E}">
        <p14:creationId xmlns:p14="http://schemas.microsoft.com/office/powerpoint/2010/main" val="1265238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E80CDF0-1AB1-4DA8-BAC5-6CBD5EE662ED}"/>
              </a:ext>
            </a:extLst>
          </p:cNvPr>
          <p:cNvSpPr>
            <a:spLocks noGrp="1"/>
          </p:cNvSpPr>
          <p:nvPr>
            <p:ph type="dt" sz="half" idx="10"/>
          </p:nvPr>
        </p:nvSpPr>
        <p:spPr/>
        <p:txBody>
          <a:bodyPr/>
          <a:lstStyle>
            <a:lvl1pPr>
              <a:defRPr/>
            </a:lvl1pPr>
          </a:lstStyle>
          <a:p>
            <a:pPr>
              <a:defRPr/>
            </a:pPr>
            <a:fld id="{4C7DC2A7-016E-4FFE-A78D-92F35332CA14}"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DB2759BD-5CDB-4729-9B5C-B10D6A57A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9C64C9B-D753-4F9B-A758-BCA8A07DCF50}"/>
              </a:ext>
            </a:extLst>
          </p:cNvPr>
          <p:cNvSpPr>
            <a:spLocks noGrp="1"/>
          </p:cNvSpPr>
          <p:nvPr>
            <p:ph type="sldNum" sz="quarter" idx="12"/>
          </p:nvPr>
        </p:nvSpPr>
        <p:spPr/>
        <p:txBody>
          <a:bodyPr/>
          <a:lstStyle>
            <a:lvl1pPr>
              <a:defRPr/>
            </a:lvl1pPr>
          </a:lstStyle>
          <a:p>
            <a:fld id="{8C6853B0-AFE6-47C1-A1E3-C7EF534401AE}" type="slidenum">
              <a:rPr lang="en-US" altLang="en-US"/>
              <a:pPr/>
              <a:t>‹#›</a:t>
            </a:fld>
            <a:endParaRPr lang="en-US" altLang="en-US"/>
          </a:p>
        </p:txBody>
      </p:sp>
    </p:spTree>
    <p:extLst>
      <p:ext uri="{BB962C8B-B14F-4D97-AF65-F5344CB8AC3E}">
        <p14:creationId xmlns:p14="http://schemas.microsoft.com/office/powerpoint/2010/main" val="3924209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8C28875-85C6-43D1-A09C-D3E66389D726}"/>
              </a:ext>
            </a:extLst>
          </p:cNvPr>
          <p:cNvSpPr>
            <a:spLocks noGrp="1"/>
          </p:cNvSpPr>
          <p:nvPr>
            <p:ph type="dt" sz="half" idx="10"/>
          </p:nvPr>
        </p:nvSpPr>
        <p:spPr/>
        <p:txBody>
          <a:bodyPr/>
          <a:lstStyle>
            <a:lvl1pPr>
              <a:defRPr/>
            </a:lvl1pPr>
          </a:lstStyle>
          <a:p>
            <a:pPr>
              <a:defRPr/>
            </a:pPr>
            <a:fld id="{12A05DF0-A9E9-484F-88B6-3AD9B5107598}" type="datetimeFigureOut">
              <a:rPr lang="en-US"/>
              <a:pPr>
                <a:defRPr/>
              </a:pPr>
              <a:t>7/10/2022</a:t>
            </a:fld>
            <a:endParaRPr lang="en-US"/>
          </a:p>
        </p:txBody>
      </p:sp>
      <p:sp>
        <p:nvSpPr>
          <p:cNvPr id="6" name="Footer Placeholder 4">
            <a:extLst>
              <a:ext uri="{FF2B5EF4-FFF2-40B4-BE49-F238E27FC236}">
                <a16:creationId xmlns="" xmlns:a16="http://schemas.microsoft.com/office/drawing/2014/main" id="{D7D32ECE-3A3A-4864-B4C6-C610644F6A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165242E-B46F-443F-9871-826B22F4C30E}"/>
              </a:ext>
            </a:extLst>
          </p:cNvPr>
          <p:cNvSpPr>
            <a:spLocks noGrp="1"/>
          </p:cNvSpPr>
          <p:nvPr>
            <p:ph type="sldNum" sz="quarter" idx="12"/>
          </p:nvPr>
        </p:nvSpPr>
        <p:spPr/>
        <p:txBody>
          <a:bodyPr/>
          <a:lstStyle>
            <a:lvl1pPr>
              <a:defRPr/>
            </a:lvl1pPr>
          </a:lstStyle>
          <a:p>
            <a:fld id="{663B681C-6AFF-4612-99C3-8B1B63B10DB0}" type="slidenum">
              <a:rPr lang="en-US" altLang="en-US"/>
              <a:pPr/>
              <a:t>‹#›</a:t>
            </a:fld>
            <a:endParaRPr lang="en-US" altLang="en-US"/>
          </a:p>
        </p:txBody>
      </p:sp>
    </p:spTree>
    <p:extLst>
      <p:ext uri="{BB962C8B-B14F-4D97-AF65-F5344CB8AC3E}">
        <p14:creationId xmlns:p14="http://schemas.microsoft.com/office/powerpoint/2010/main" val="3484705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9A62952A-2ADB-41DA-932F-CF81222FD89C}"/>
              </a:ext>
            </a:extLst>
          </p:cNvPr>
          <p:cNvSpPr>
            <a:spLocks noGrp="1"/>
          </p:cNvSpPr>
          <p:nvPr>
            <p:ph type="dt" sz="half" idx="10"/>
          </p:nvPr>
        </p:nvSpPr>
        <p:spPr/>
        <p:txBody>
          <a:bodyPr/>
          <a:lstStyle>
            <a:lvl1pPr>
              <a:defRPr/>
            </a:lvl1pPr>
          </a:lstStyle>
          <a:p>
            <a:pPr>
              <a:defRPr/>
            </a:pPr>
            <a:fld id="{F164103A-FD71-4D8F-888F-8F885F95F4AF}" type="datetimeFigureOut">
              <a:rPr lang="en-US"/>
              <a:pPr>
                <a:defRPr/>
              </a:pPr>
              <a:t>7/10/2022</a:t>
            </a:fld>
            <a:endParaRPr lang="en-US"/>
          </a:p>
        </p:txBody>
      </p:sp>
      <p:sp>
        <p:nvSpPr>
          <p:cNvPr id="8" name="Footer Placeholder 4">
            <a:extLst>
              <a:ext uri="{FF2B5EF4-FFF2-40B4-BE49-F238E27FC236}">
                <a16:creationId xmlns="" xmlns:a16="http://schemas.microsoft.com/office/drawing/2014/main" id="{3F650BA8-043C-4548-AF9C-66F463B61A6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2C53D717-B510-4F71-8802-37B797EA14BD}"/>
              </a:ext>
            </a:extLst>
          </p:cNvPr>
          <p:cNvSpPr>
            <a:spLocks noGrp="1"/>
          </p:cNvSpPr>
          <p:nvPr>
            <p:ph type="sldNum" sz="quarter" idx="12"/>
          </p:nvPr>
        </p:nvSpPr>
        <p:spPr/>
        <p:txBody>
          <a:bodyPr/>
          <a:lstStyle>
            <a:lvl1pPr>
              <a:defRPr/>
            </a:lvl1pPr>
          </a:lstStyle>
          <a:p>
            <a:fld id="{BF681420-D5C0-4839-BE34-C226442632CC}" type="slidenum">
              <a:rPr lang="en-US" altLang="en-US"/>
              <a:pPr/>
              <a:t>‹#›</a:t>
            </a:fld>
            <a:endParaRPr lang="en-US" altLang="en-US"/>
          </a:p>
        </p:txBody>
      </p:sp>
    </p:spTree>
    <p:extLst>
      <p:ext uri="{BB962C8B-B14F-4D97-AF65-F5344CB8AC3E}">
        <p14:creationId xmlns:p14="http://schemas.microsoft.com/office/powerpoint/2010/main" val="1637483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8" name="Footer Placeholder 7">
            <a:extLst>
              <a:ext uri="{FF2B5EF4-FFF2-40B4-BE49-F238E27FC236}">
                <a16:creationId xmlns=""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926063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D64179DA-1D3B-4F3C-B72B-9CF6AE48DB64}"/>
              </a:ext>
            </a:extLst>
          </p:cNvPr>
          <p:cNvSpPr>
            <a:spLocks noGrp="1"/>
          </p:cNvSpPr>
          <p:nvPr>
            <p:ph type="dt" sz="half" idx="10"/>
          </p:nvPr>
        </p:nvSpPr>
        <p:spPr/>
        <p:txBody>
          <a:bodyPr/>
          <a:lstStyle>
            <a:lvl1pPr>
              <a:defRPr/>
            </a:lvl1pPr>
          </a:lstStyle>
          <a:p>
            <a:pPr>
              <a:defRPr/>
            </a:pPr>
            <a:fld id="{9C6B67B5-6C9F-4484-AC76-0C9F84256DD7}" type="datetimeFigureOut">
              <a:rPr lang="en-US"/>
              <a:pPr>
                <a:defRPr/>
              </a:pPr>
              <a:t>7/10/2022</a:t>
            </a:fld>
            <a:endParaRPr lang="en-US"/>
          </a:p>
        </p:txBody>
      </p:sp>
      <p:sp>
        <p:nvSpPr>
          <p:cNvPr id="4" name="Footer Placeholder 4">
            <a:extLst>
              <a:ext uri="{FF2B5EF4-FFF2-40B4-BE49-F238E27FC236}">
                <a16:creationId xmlns="" xmlns:a16="http://schemas.microsoft.com/office/drawing/2014/main" id="{4343BD60-3E35-4065-82AA-6958209D001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3743156E-0BC2-43F3-8142-F63F4EA5EE0E}"/>
              </a:ext>
            </a:extLst>
          </p:cNvPr>
          <p:cNvSpPr>
            <a:spLocks noGrp="1"/>
          </p:cNvSpPr>
          <p:nvPr>
            <p:ph type="sldNum" sz="quarter" idx="12"/>
          </p:nvPr>
        </p:nvSpPr>
        <p:spPr/>
        <p:txBody>
          <a:bodyPr/>
          <a:lstStyle>
            <a:lvl1pPr>
              <a:defRPr/>
            </a:lvl1pPr>
          </a:lstStyle>
          <a:p>
            <a:fld id="{A3C53C4F-ED4D-4705-B626-8094E51BDDE2}" type="slidenum">
              <a:rPr lang="en-US" altLang="en-US"/>
              <a:pPr/>
              <a:t>‹#›</a:t>
            </a:fld>
            <a:endParaRPr lang="en-US" altLang="en-US"/>
          </a:p>
        </p:txBody>
      </p:sp>
    </p:spTree>
    <p:extLst>
      <p:ext uri="{BB962C8B-B14F-4D97-AF65-F5344CB8AC3E}">
        <p14:creationId xmlns:p14="http://schemas.microsoft.com/office/powerpoint/2010/main" val="3961139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248B20FB-5890-442A-BAF2-03DFD9AC2531}"/>
              </a:ext>
            </a:extLst>
          </p:cNvPr>
          <p:cNvSpPr>
            <a:spLocks noGrp="1"/>
          </p:cNvSpPr>
          <p:nvPr>
            <p:ph type="dt" sz="half" idx="10"/>
          </p:nvPr>
        </p:nvSpPr>
        <p:spPr/>
        <p:txBody>
          <a:bodyPr/>
          <a:lstStyle>
            <a:lvl1pPr>
              <a:defRPr/>
            </a:lvl1pPr>
          </a:lstStyle>
          <a:p>
            <a:pPr>
              <a:defRPr/>
            </a:pPr>
            <a:fld id="{ED8FEAFC-CAC3-4D4F-886C-16894EE96FAE}" type="datetimeFigureOut">
              <a:rPr lang="en-US"/>
              <a:pPr>
                <a:defRPr/>
              </a:pPr>
              <a:t>7/10/2022</a:t>
            </a:fld>
            <a:endParaRPr lang="en-US"/>
          </a:p>
        </p:txBody>
      </p:sp>
      <p:sp>
        <p:nvSpPr>
          <p:cNvPr id="3" name="Footer Placeholder 4">
            <a:extLst>
              <a:ext uri="{FF2B5EF4-FFF2-40B4-BE49-F238E27FC236}">
                <a16:creationId xmlns="" xmlns:a16="http://schemas.microsoft.com/office/drawing/2014/main" id="{4A7F60E2-1159-4D21-ABD2-1E54BFA718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A169C32D-C291-4A83-8D47-00D86C5DFE1E}"/>
              </a:ext>
            </a:extLst>
          </p:cNvPr>
          <p:cNvSpPr>
            <a:spLocks noGrp="1"/>
          </p:cNvSpPr>
          <p:nvPr>
            <p:ph type="sldNum" sz="quarter" idx="12"/>
          </p:nvPr>
        </p:nvSpPr>
        <p:spPr/>
        <p:txBody>
          <a:bodyPr/>
          <a:lstStyle>
            <a:lvl1pPr>
              <a:defRPr/>
            </a:lvl1pPr>
          </a:lstStyle>
          <a:p>
            <a:fld id="{04DE475B-4CFF-4EC6-A826-247E5E3B1593}" type="slidenum">
              <a:rPr lang="en-US" altLang="en-US"/>
              <a:pPr/>
              <a:t>‹#›</a:t>
            </a:fld>
            <a:endParaRPr lang="en-US" altLang="en-US"/>
          </a:p>
        </p:txBody>
      </p:sp>
    </p:spTree>
    <p:extLst>
      <p:ext uri="{BB962C8B-B14F-4D97-AF65-F5344CB8AC3E}">
        <p14:creationId xmlns:p14="http://schemas.microsoft.com/office/powerpoint/2010/main" val="590334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ADDCFAFE-CBA1-4A1B-94ED-CEFF26B4717D}"/>
              </a:ext>
            </a:extLst>
          </p:cNvPr>
          <p:cNvSpPr>
            <a:spLocks noGrp="1"/>
          </p:cNvSpPr>
          <p:nvPr>
            <p:ph type="dt" sz="half" idx="10"/>
          </p:nvPr>
        </p:nvSpPr>
        <p:spPr/>
        <p:txBody>
          <a:bodyPr/>
          <a:lstStyle>
            <a:lvl1pPr>
              <a:defRPr/>
            </a:lvl1pPr>
          </a:lstStyle>
          <a:p>
            <a:pPr>
              <a:defRPr/>
            </a:pPr>
            <a:fld id="{DDEC96C7-6A6F-4A89-80D3-0A7AD9865953}" type="datetimeFigureOut">
              <a:rPr lang="en-US"/>
              <a:pPr>
                <a:defRPr/>
              </a:pPr>
              <a:t>7/10/2022</a:t>
            </a:fld>
            <a:endParaRPr lang="en-US"/>
          </a:p>
        </p:txBody>
      </p:sp>
      <p:sp>
        <p:nvSpPr>
          <p:cNvPr id="6" name="Footer Placeholder 4">
            <a:extLst>
              <a:ext uri="{FF2B5EF4-FFF2-40B4-BE49-F238E27FC236}">
                <a16:creationId xmlns="" xmlns:a16="http://schemas.microsoft.com/office/drawing/2014/main" id="{903375C0-275B-4933-92AE-802F2BB06C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AD281AF-E9AD-4EFE-849A-D519A8FFD575}"/>
              </a:ext>
            </a:extLst>
          </p:cNvPr>
          <p:cNvSpPr>
            <a:spLocks noGrp="1"/>
          </p:cNvSpPr>
          <p:nvPr>
            <p:ph type="sldNum" sz="quarter" idx="12"/>
          </p:nvPr>
        </p:nvSpPr>
        <p:spPr/>
        <p:txBody>
          <a:bodyPr/>
          <a:lstStyle>
            <a:lvl1pPr>
              <a:defRPr/>
            </a:lvl1pPr>
          </a:lstStyle>
          <a:p>
            <a:fld id="{93B30534-431B-4A10-95D3-C3663FE5A8E1}" type="slidenum">
              <a:rPr lang="en-US" altLang="en-US"/>
              <a:pPr/>
              <a:t>‹#›</a:t>
            </a:fld>
            <a:endParaRPr lang="en-US" altLang="en-US"/>
          </a:p>
        </p:txBody>
      </p:sp>
    </p:spTree>
    <p:extLst>
      <p:ext uri="{BB962C8B-B14F-4D97-AF65-F5344CB8AC3E}">
        <p14:creationId xmlns:p14="http://schemas.microsoft.com/office/powerpoint/2010/main" val="2899289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CC0CF902-D8B4-4D30-9793-1E4DA99708E5}"/>
              </a:ext>
            </a:extLst>
          </p:cNvPr>
          <p:cNvSpPr>
            <a:spLocks noGrp="1"/>
          </p:cNvSpPr>
          <p:nvPr>
            <p:ph type="dt" sz="half" idx="10"/>
          </p:nvPr>
        </p:nvSpPr>
        <p:spPr/>
        <p:txBody>
          <a:bodyPr/>
          <a:lstStyle>
            <a:lvl1pPr>
              <a:defRPr/>
            </a:lvl1pPr>
          </a:lstStyle>
          <a:p>
            <a:pPr>
              <a:defRPr/>
            </a:pPr>
            <a:fld id="{4C8FAEFF-2371-4BF5-8D02-14E19A0D2AD7}" type="datetimeFigureOut">
              <a:rPr lang="en-US"/>
              <a:pPr>
                <a:defRPr/>
              </a:pPr>
              <a:t>7/10/2022</a:t>
            </a:fld>
            <a:endParaRPr lang="en-US"/>
          </a:p>
        </p:txBody>
      </p:sp>
      <p:sp>
        <p:nvSpPr>
          <p:cNvPr id="6" name="Footer Placeholder 4">
            <a:extLst>
              <a:ext uri="{FF2B5EF4-FFF2-40B4-BE49-F238E27FC236}">
                <a16:creationId xmlns="" xmlns:a16="http://schemas.microsoft.com/office/drawing/2014/main" id="{1A096941-3C5A-4A08-B91A-F394E189CA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8D2CEF8-EBE6-493A-944B-BFA68F646DD3}"/>
              </a:ext>
            </a:extLst>
          </p:cNvPr>
          <p:cNvSpPr>
            <a:spLocks noGrp="1"/>
          </p:cNvSpPr>
          <p:nvPr>
            <p:ph type="sldNum" sz="quarter" idx="12"/>
          </p:nvPr>
        </p:nvSpPr>
        <p:spPr/>
        <p:txBody>
          <a:bodyPr/>
          <a:lstStyle>
            <a:lvl1pPr>
              <a:defRPr/>
            </a:lvl1pPr>
          </a:lstStyle>
          <a:p>
            <a:fld id="{94708C07-8A1D-402A-8CDA-1A1940F4FD0B}" type="slidenum">
              <a:rPr lang="en-US" altLang="en-US"/>
              <a:pPr/>
              <a:t>‹#›</a:t>
            </a:fld>
            <a:endParaRPr lang="en-US" altLang="en-US"/>
          </a:p>
        </p:txBody>
      </p:sp>
    </p:spTree>
    <p:extLst>
      <p:ext uri="{BB962C8B-B14F-4D97-AF65-F5344CB8AC3E}">
        <p14:creationId xmlns:p14="http://schemas.microsoft.com/office/powerpoint/2010/main" val="3207803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7FC2DC-15D2-44CA-8B31-69707839B740}"/>
              </a:ext>
            </a:extLst>
          </p:cNvPr>
          <p:cNvSpPr>
            <a:spLocks noGrp="1"/>
          </p:cNvSpPr>
          <p:nvPr>
            <p:ph type="dt" sz="half" idx="10"/>
          </p:nvPr>
        </p:nvSpPr>
        <p:spPr/>
        <p:txBody>
          <a:bodyPr/>
          <a:lstStyle>
            <a:lvl1pPr>
              <a:defRPr/>
            </a:lvl1pPr>
          </a:lstStyle>
          <a:p>
            <a:pPr>
              <a:defRPr/>
            </a:pPr>
            <a:fld id="{A63F7428-A84A-49D2-8EF8-46DD83D6F041}"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F675C828-6433-4130-9E4F-159375F3EB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AD6B4B4-C7EF-4FA0-B3D1-E19E3B9CCD05}"/>
              </a:ext>
            </a:extLst>
          </p:cNvPr>
          <p:cNvSpPr>
            <a:spLocks noGrp="1"/>
          </p:cNvSpPr>
          <p:nvPr>
            <p:ph type="sldNum" sz="quarter" idx="12"/>
          </p:nvPr>
        </p:nvSpPr>
        <p:spPr/>
        <p:txBody>
          <a:bodyPr/>
          <a:lstStyle>
            <a:lvl1pPr>
              <a:defRPr/>
            </a:lvl1pPr>
          </a:lstStyle>
          <a:p>
            <a:fld id="{EC7DAB79-32A2-4BE3-89CB-82AB6A111157}" type="slidenum">
              <a:rPr lang="en-US" altLang="en-US"/>
              <a:pPr/>
              <a:t>‹#›</a:t>
            </a:fld>
            <a:endParaRPr lang="en-US" altLang="en-US"/>
          </a:p>
        </p:txBody>
      </p:sp>
    </p:spTree>
    <p:extLst>
      <p:ext uri="{BB962C8B-B14F-4D97-AF65-F5344CB8AC3E}">
        <p14:creationId xmlns:p14="http://schemas.microsoft.com/office/powerpoint/2010/main" val="721106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D65AF9-7C02-4198-B0F4-ADA1E7864F68}"/>
              </a:ext>
            </a:extLst>
          </p:cNvPr>
          <p:cNvSpPr>
            <a:spLocks noGrp="1"/>
          </p:cNvSpPr>
          <p:nvPr>
            <p:ph type="dt" sz="half" idx="10"/>
          </p:nvPr>
        </p:nvSpPr>
        <p:spPr/>
        <p:txBody>
          <a:bodyPr/>
          <a:lstStyle>
            <a:lvl1pPr>
              <a:defRPr/>
            </a:lvl1pPr>
          </a:lstStyle>
          <a:p>
            <a:pPr>
              <a:defRPr/>
            </a:pPr>
            <a:fld id="{0917B842-1E87-4973-AC4B-C320CEC05BD1}"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F24C5B21-5553-422F-B575-BA2C527792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623D516-DF08-4E74-8F00-BE7B949B1BEE}"/>
              </a:ext>
            </a:extLst>
          </p:cNvPr>
          <p:cNvSpPr>
            <a:spLocks noGrp="1"/>
          </p:cNvSpPr>
          <p:nvPr>
            <p:ph type="sldNum" sz="quarter" idx="12"/>
          </p:nvPr>
        </p:nvSpPr>
        <p:spPr/>
        <p:txBody>
          <a:bodyPr/>
          <a:lstStyle>
            <a:lvl1pPr>
              <a:defRPr/>
            </a:lvl1pPr>
          </a:lstStyle>
          <a:p>
            <a:fld id="{EC61DFAC-E97D-48A1-8EC3-D2ADFA3ABF03}" type="slidenum">
              <a:rPr lang="en-US" altLang="en-US"/>
              <a:pPr/>
              <a:t>‹#›</a:t>
            </a:fld>
            <a:endParaRPr lang="en-US" altLang="en-US"/>
          </a:p>
        </p:txBody>
      </p:sp>
    </p:spTree>
    <p:extLst>
      <p:ext uri="{BB962C8B-B14F-4D97-AF65-F5344CB8AC3E}">
        <p14:creationId xmlns:p14="http://schemas.microsoft.com/office/powerpoint/2010/main" val="876582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7D62B-2D96-43E2-B6E7-93E810A68FB8}"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2440221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7D62B-2D96-43E2-B6E7-93E810A68FB8}"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1503732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07D62B-2D96-43E2-B6E7-93E810A68FB8}"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3545666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7D62B-2D96-43E2-B6E7-93E810A68FB8}" type="datetimeFigureOut">
              <a:rPr lang="en-US" smtClean="0"/>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11742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4" name="Footer Placeholder 3">
            <a:extLst>
              <a:ext uri="{FF2B5EF4-FFF2-40B4-BE49-F238E27FC236}">
                <a16:creationId xmlns=""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7565543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7D62B-2D96-43E2-B6E7-93E810A68FB8}" type="datetimeFigureOut">
              <a:rPr lang="en-US" smtClean="0"/>
              <a:t>7/10/2022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1164090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7D62B-2D96-43E2-B6E7-93E810A68FB8}" type="datetimeFigureOut">
              <a:rPr lang="en-US" smtClean="0"/>
              <a:t>7/10/2022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3616047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7D62B-2D96-43E2-B6E7-93E810A68FB8}" type="datetimeFigureOut">
              <a:rPr lang="en-US" smtClean="0"/>
              <a:t>7/10/2022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1910162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7D62B-2D96-43E2-B6E7-93E810A68FB8}" type="datetimeFigureOut">
              <a:rPr lang="en-US" smtClean="0"/>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1995424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7D62B-2D96-43E2-B6E7-93E810A68FB8}" type="datetimeFigureOut">
              <a:rPr lang="en-US" smtClean="0"/>
              <a:t>7/10/2022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3107185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7D62B-2D96-43E2-B6E7-93E810A68FB8}"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707667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7D62B-2D96-43E2-B6E7-93E810A68FB8}" type="datetimeFigureOut">
              <a:rPr lang="en-US" smtClean="0"/>
              <a:t>7/10/2022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51FE24-DD36-4B99-AB72-D29E088C4CCA}" type="slidenum">
              <a:rPr lang="en-US" smtClean="0"/>
              <a:t>‹#›</a:t>
            </a:fld>
            <a:endParaRPr lang="en-US"/>
          </a:p>
        </p:txBody>
      </p:sp>
    </p:spTree>
    <p:extLst>
      <p:ext uri="{BB962C8B-B14F-4D97-AF65-F5344CB8AC3E}">
        <p14:creationId xmlns:p14="http://schemas.microsoft.com/office/powerpoint/2010/main" val="357617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3" name="Footer Placeholder 2">
            <a:extLst>
              <a:ext uri="{FF2B5EF4-FFF2-40B4-BE49-F238E27FC236}">
                <a16:creationId xmlns=""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179093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6" name="Footer Placeholder 5">
            <a:extLst>
              <a:ext uri="{FF2B5EF4-FFF2-40B4-BE49-F238E27FC236}">
                <a16:creationId xmlns=""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1475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7/10/2022</a:t>
            </a:fld>
            <a:endParaRPr lang="en-US"/>
          </a:p>
        </p:txBody>
      </p:sp>
      <p:sp>
        <p:nvSpPr>
          <p:cNvPr id="6" name="Footer Placeholder 5">
            <a:extLst>
              <a:ext uri="{FF2B5EF4-FFF2-40B4-BE49-F238E27FC236}">
                <a16:creationId xmlns=""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49331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7/10/2022</a:t>
            </a:fld>
            <a:endParaRPr lang="en-US"/>
          </a:p>
        </p:txBody>
      </p:sp>
      <p:sp>
        <p:nvSpPr>
          <p:cNvPr id="5" name="Footer Placeholder 4">
            <a:extLst>
              <a:ext uri="{FF2B5EF4-FFF2-40B4-BE49-F238E27FC236}">
                <a16:creationId xmlns=""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1749575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A4F25FB3-AE33-48A6-8D62-2A1849DA407E}"/>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2B97B1A9-2479-4C91-814E-4F17BDA20C5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1A311E3A-C88C-423A-8AFE-3936B377047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 xmlns:a16="http://schemas.microsoft.com/office/drawing/2014/main" id="{D981D039-F2CD-4B25-BD51-61A6F14FFBA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1D5937B7-DB57-475C-A645-D9A72E76EF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01C3F13-D5FD-4B7D-BD56-0F3216439799}" type="slidenum">
              <a:rPr lang="en-US" altLang="en-US"/>
              <a:pPr>
                <a:defRPr/>
              </a:pPr>
              <a:t>‹#›</a:t>
            </a:fld>
            <a:endParaRPr lang="en-US" altLang="en-US"/>
          </a:p>
        </p:txBody>
      </p:sp>
    </p:spTree>
    <p:extLst>
      <p:ext uri="{BB962C8B-B14F-4D97-AF65-F5344CB8AC3E}">
        <p14:creationId xmlns:p14="http://schemas.microsoft.com/office/powerpoint/2010/main" val="3036373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1631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07D62B-2D96-43E2-B6E7-93E810A68FB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51FE24-DD36-4B99-AB72-D29E088C4C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5508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16900282-5BC5-453F-9DDF-9BE64FB49A8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1BA72303-DB3F-4B7A-8A05-2D976260696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77A9D911-E78E-42F4-9969-5A1E4163CE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1FD9249-CD3B-4F61-B0BD-8E2AF76F1752}" type="datetimeFigureOut">
              <a:rPr lang="en-US"/>
              <a:pPr>
                <a:defRPr/>
              </a:pPr>
              <a:t>7/10/2022</a:t>
            </a:fld>
            <a:endParaRPr lang="en-US"/>
          </a:p>
        </p:txBody>
      </p:sp>
      <p:sp>
        <p:nvSpPr>
          <p:cNvPr id="5" name="Footer Placeholder 4">
            <a:extLst>
              <a:ext uri="{FF2B5EF4-FFF2-40B4-BE49-F238E27FC236}">
                <a16:creationId xmlns="" xmlns:a16="http://schemas.microsoft.com/office/drawing/2014/main" id="{0238395B-C074-4E80-86A0-A306720CB8B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DB614A44-E341-438B-8A34-7D2478D1C90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DB134F7-9942-4B1F-9254-8CE2ECD96B79}" type="slidenum">
              <a:rPr lang="en-US" altLang="en-US"/>
              <a:pPr/>
              <a:t>‹#›</a:t>
            </a:fld>
            <a:endParaRPr lang="en-US" altLang="en-US"/>
          </a:p>
        </p:txBody>
      </p:sp>
    </p:spTree>
    <p:extLst>
      <p:ext uri="{BB962C8B-B14F-4D97-AF65-F5344CB8AC3E}">
        <p14:creationId xmlns:p14="http://schemas.microsoft.com/office/powerpoint/2010/main" val="40739262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7D62B-2D96-43E2-B6E7-93E810A68FB8}" type="datetimeFigureOut">
              <a:rPr lang="en-US" smtClean="0"/>
              <a:t>7/10/2022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FE24-DD36-4B99-AB72-D29E088C4CCA}" type="slidenum">
              <a:rPr lang="en-US" smtClean="0"/>
              <a:t>‹#›</a:t>
            </a:fld>
            <a:endParaRPr lang="en-US"/>
          </a:p>
        </p:txBody>
      </p:sp>
    </p:spTree>
    <p:extLst>
      <p:ext uri="{BB962C8B-B14F-4D97-AF65-F5344CB8AC3E}">
        <p14:creationId xmlns:p14="http://schemas.microsoft.com/office/powerpoint/2010/main" val="336308540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35.xml"/><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9134A27-1245-435C-808E-B0F1080B6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24160684-2BBB-4AE5-9472-BCF7EAB2448A}"/>
              </a:ext>
            </a:extLst>
          </p:cNvPr>
          <p:cNvPicPr>
            <a:picLocks noChangeAspect="1"/>
          </p:cNvPicPr>
          <p:nvPr/>
        </p:nvPicPr>
        <p:blipFill>
          <a:blip r:embed="rId3"/>
          <a:stretch>
            <a:fillRect/>
          </a:stretch>
        </p:blipFill>
        <p:spPr>
          <a:xfrm>
            <a:off x="2730121" y="2273757"/>
            <a:ext cx="8242506" cy="4218798"/>
          </a:xfrm>
          <a:prstGeom prst="rect">
            <a:avLst/>
          </a:prstGeom>
        </p:spPr>
      </p:pic>
    </p:spTree>
    <p:extLst>
      <p:ext uri="{BB962C8B-B14F-4D97-AF65-F5344CB8AC3E}">
        <p14:creationId xmlns:p14="http://schemas.microsoft.com/office/powerpoint/2010/main" val="1832932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44A35D43-93E6-4DE0-8180-CEB9D40FDD3F}"/>
              </a:ext>
            </a:extLst>
          </p:cNvPr>
          <p:cNvSpPr/>
          <p:nvPr/>
        </p:nvSpPr>
        <p:spPr>
          <a:xfrm>
            <a:off x="861391" y="2001080"/>
            <a:ext cx="2146853" cy="1537252"/>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hồi</a:t>
            </a:r>
            <a:endParaRPr lang="en-US" sz="2800" b="1"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1BCF022D-41F3-4AD0-AB64-9A1AF6BEE431}"/>
              </a:ext>
            </a:extLst>
          </p:cNvPr>
          <p:cNvSpPr/>
          <p:nvPr/>
        </p:nvSpPr>
        <p:spPr>
          <a:xfrm>
            <a:off x="4399722" y="940903"/>
            <a:ext cx="5658679" cy="141798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chemeClr val="tx1"/>
                </a:solidFill>
                <a:effectLst/>
                <a:uLnTx/>
                <a:uFillTx/>
                <a:latin typeface="+mj-lt"/>
                <a:ea typeface="+mn-ea"/>
                <a:cs typeface="+mn-cs"/>
              </a:rPr>
              <a:t>Nội dung: Viết về những sự kiện lịch sử, chịu ảnh hưởng lối viết của tiểu thuyết chương hồi Trung Quốc.</a:t>
            </a:r>
          </a:p>
        </p:txBody>
      </p:sp>
      <p:sp>
        <p:nvSpPr>
          <p:cNvPr id="4" name="Rectangle: Rounded Corners 3">
            <a:extLst>
              <a:ext uri="{FF2B5EF4-FFF2-40B4-BE49-F238E27FC236}">
                <a16:creationId xmlns="" xmlns:a16="http://schemas.microsoft.com/office/drawing/2014/main" id="{578AFBB3-C173-4287-A507-17C9568181EB}"/>
              </a:ext>
            </a:extLst>
          </p:cNvPr>
          <p:cNvSpPr/>
          <p:nvPr/>
        </p:nvSpPr>
        <p:spPr>
          <a:xfrm>
            <a:off x="4399722" y="3279911"/>
            <a:ext cx="5658679" cy="141798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thức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miêu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đậm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tiểu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thuyết</a:t>
            </a:r>
            <a:r>
              <a:rPr lang="en-US" sz="2400" b="1" dirty="0">
                <a:solidFill>
                  <a:schemeClr val="tx1"/>
                </a:solidFill>
                <a:latin typeface="Times New Roman" panose="02020603050405020304" pitchFamily="18" charset="0"/>
                <a:cs typeface="Times New Roman" panose="02020603050405020304" pitchFamily="18" charset="0"/>
              </a:rPr>
              <a:t>.</a:t>
            </a:r>
          </a:p>
        </p:txBody>
      </p:sp>
      <p:cxnSp>
        <p:nvCxnSpPr>
          <p:cNvPr id="6" name="Straight Arrow Connector 5">
            <a:extLst>
              <a:ext uri="{FF2B5EF4-FFF2-40B4-BE49-F238E27FC236}">
                <a16:creationId xmlns="" xmlns:a16="http://schemas.microsoft.com/office/drawing/2014/main" id="{BAA4FD9F-C9DC-4913-AA0F-CD3F3E9C225C}"/>
              </a:ext>
            </a:extLst>
          </p:cNvPr>
          <p:cNvCxnSpPr>
            <a:stCxn id="2" idx="3"/>
            <a:endCxn id="3" idx="1"/>
          </p:cNvCxnSpPr>
          <p:nvPr/>
        </p:nvCxnSpPr>
        <p:spPr>
          <a:xfrm flipV="1">
            <a:off x="3008244" y="1649895"/>
            <a:ext cx="1391478" cy="11198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29A9BF77-B176-4209-8EAA-9A22B3FBEE65}"/>
              </a:ext>
            </a:extLst>
          </p:cNvPr>
          <p:cNvCxnSpPr>
            <a:cxnSpLocks/>
            <a:stCxn id="2" idx="3"/>
            <a:endCxn id="4" idx="1"/>
          </p:cNvCxnSpPr>
          <p:nvPr/>
        </p:nvCxnSpPr>
        <p:spPr>
          <a:xfrm>
            <a:off x="3008244" y="2769706"/>
            <a:ext cx="1391478" cy="12191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BB23D503-6E4E-4035-A844-CB35F8DD4AB1}"/>
              </a:ext>
            </a:extLst>
          </p:cNvPr>
          <p:cNvSpPr txBox="1"/>
          <p:nvPr/>
        </p:nvSpPr>
        <p:spPr>
          <a:xfrm>
            <a:off x="357810" y="425798"/>
            <a:ext cx="1775790" cy="523220"/>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Thể </a:t>
            </a:r>
            <a:r>
              <a:rPr lang="en-US" sz="2800" b="1" dirty="0" err="1">
                <a:solidFill>
                  <a:srgbClr val="FF0000"/>
                </a:solidFill>
                <a:latin typeface="Times New Roman" panose="02020603050405020304" pitchFamily="18" charset="0"/>
                <a:cs typeface="Times New Roman" panose="02020603050405020304" pitchFamily="18" charset="0"/>
              </a:rPr>
              <a:t>loại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1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742963" y="611133"/>
            <a:ext cx="9583798" cy="1664560"/>
          </a:xfrm>
          <a:custGeom>
            <a:avLst/>
            <a:gdLst>
              <a:gd name="connsiteX0" fmla="*/ 0 w 5326594"/>
              <a:gd name="connsiteY0" fmla="*/ 0 h 1664560"/>
              <a:gd name="connsiteX1" fmla="*/ 5326594 w 5326594"/>
              <a:gd name="connsiteY1" fmla="*/ 0 h 1664560"/>
              <a:gd name="connsiteX2" fmla="*/ 5326594 w 5326594"/>
              <a:gd name="connsiteY2" fmla="*/ 1664560 h 1664560"/>
              <a:gd name="connsiteX3" fmla="*/ 0 w 5326594"/>
              <a:gd name="connsiteY3" fmla="*/ 1664560 h 1664560"/>
              <a:gd name="connsiteX4" fmla="*/ 0 w 5326594"/>
              <a:gd name="connsiteY4" fmla="*/ 0 h 166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594" h="1664560">
                <a:moveTo>
                  <a:pt x="0" y="0"/>
                </a:moveTo>
                <a:lnTo>
                  <a:pt x="5326594" y="0"/>
                </a:lnTo>
                <a:lnTo>
                  <a:pt x="5326594" y="1664560"/>
                </a:lnTo>
                <a:lnTo>
                  <a:pt x="0" y="1664560"/>
                </a:lnTo>
                <a:lnTo>
                  <a:pt x="0" y="0"/>
                </a:lnTo>
                <a:close/>
              </a:path>
            </a:pathLst>
          </a:custGeom>
          <a:solidFill>
            <a:schemeClr val="accent2">
              <a:lumMod val="60000"/>
              <a:lumOff val="4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27462" tIns="106680" rIns="106680" bIns="1066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endPar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1742963" y="2693377"/>
            <a:ext cx="9583798" cy="1664560"/>
          </a:xfrm>
          <a:custGeom>
            <a:avLst/>
            <a:gdLst>
              <a:gd name="connsiteX0" fmla="*/ 0 w 5326594"/>
              <a:gd name="connsiteY0" fmla="*/ 0 h 1664560"/>
              <a:gd name="connsiteX1" fmla="*/ 5326594 w 5326594"/>
              <a:gd name="connsiteY1" fmla="*/ 0 h 1664560"/>
              <a:gd name="connsiteX2" fmla="*/ 5326594 w 5326594"/>
              <a:gd name="connsiteY2" fmla="*/ 1664560 h 1664560"/>
              <a:gd name="connsiteX3" fmla="*/ 0 w 5326594"/>
              <a:gd name="connsiteY3" fmla="*/ 1664560 h 1664560"/>
              <a:gd name="connsiteX4" fmla="*/ 0 w 5326594"/>
              <a:gd name="connsiteY4" fmla="*/ 0 h 166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594" h="1664560">
                <a:moveTo>
                  <a:pt x="0" y="0"/>
                </a:moveTo>
                <a:lnTo>
                  <a:pt x="5326594" y="0"/>
                </a:lnTo>
                <a:lnTo>
                  <a:pt x="5326594" y="1664560"/>
                </a:lnTo>
                <a:lnTo>
                  <a:pt x="0" y="1664560"/>
                </a:lnTo>
                <a:lnTo>
                  <a:pt x="0" y="0"/>
                </a:lnTo>
                <a:close/>
              </a:path>
            </a:pathLst>
          </a:custGeom>
          <a:solidFill>
            <a:schemeClr val="accent4">
              <a:lumMod val="75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27462" tIns="106680" rIns="106680" bIns="106680" numCol="1" spcCol="1270" anchor="ctr" anchorCtr="0">
            <a:noAutofit/>
          </a:bodyPr>
          <a:lstStyle/>
          <a:p>
            <a:pPr algn="just">
              <a:tabLst>
                <a:tab pos="2743200" algn="ctr"/>
                <a:tab pos="5486400" algn="r"/>
              </a:tabLst>
            </a:pPr>
            <a:r>
              <a:rPr lang="en-US" sz="2800" b="1" dirty="0">
                <a:solidFill>
                  <a:srgbClr val="0000FF"/>
                </a:solidFill>
                <a:latin typeface="Times New Roman" panose="02020603050405020304" pitchFamily="18" charset="0"/>
                <a:cs typeface="Times New Roman" panose="02020603050405020304" pitchFamily="18" charset="0"/>
              </a:rPr>
              <a:t>   </a:t>
            </a:r>
            <a:r>
              <a:rPr lang="nl-NL" sz="2800" b="1" i="1" dirty="0">
                <a:latin typeface="Times New Roman" panose="02020603050405020304" pitchFamily="18" charset="0"/>
                <a:ea typeface="Calibri" panose="020F0502020204030204" pitchFamily="34" charset="0"/>
              </a:rPr>
              <a:t>tiếp theo -&gt; “vào thành”: </a:t>
            </a:r>
            <a:r>
              <a:rPr lang="nl-NL" sz="2800" dirty="0">
                <a:latin typeface="Times New Roman" panose="02020603050405020304" pitchFamily="18" charset="0"/>
                <a:ea typeface="Calibri" panose="020F0502020204030204" pitchFamily="34" charset="0"/>
              </a:rPr>
              <a:t>Cuộc hành quân thần tốc &amp; chiến công lẫy lừng của vua Quang Trung.</a:t>
            </a:r>
            <a:endParaRPr lang="en-US" sz="2800" dirty="0">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800" dirty="0">
              <a:latin typeface="Times New Roman" panose="02020603050405020304" pitchFamily="18" charset="0"/>
              <a:ea typeface="Times New Roman" panose="02020603050405020304" pitchFamily="18" charset="0"/>
            </a:endParaRPr>
          </a:p>
          <a:p>
            <a:pPr algn="just" defTabSz="1244600">
              <a:lnSpc>
                <a:spcPct val="90000"/>
              </a:lnSpc>
              <a:spcBef>
                <a:spcPct val="0"/>
              </a:spcBef>
              <a:spcAft>
                <a:spcPct val="35000"/>
              </a:spcAft>
            </a:pPr>
            <a:r>
              <a:rPr lang="en-US" sz="2800" b="1" dirty="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742963" y="4802126"/>
            <a:ext cx="9583798" cy="1664560"/>
          </a:xfrm>
          <a:custGeom>
            <a:avLst/>
            <a:gdLst>
              <a:gd name="connsiteX0" fmla="*/ 0 w 5326594"/>
              <a:gd name="connsiteY0" fmla="*/ 0 h 1664560"/>
              <a:gd name="connsiteX1" fmla="*/ 5326594 w 5326594"/>
              <a:gd name="connsiteY1" fmla="*/ 0 h 1664560"/>
              <a:gd name="connsiteX2" fmla="*/ 5326594 w 5326594"/>
              <a:gd name="connsiteY2" fmla="*/ 1664560 h 1664560"/>
              <a:gd name="connsiteX3" fmla="*/ 0 w 5326594"/>
              <a:gd name="connsiteY3" fmla="*/ 1664560 h 1664560"/>
              <a:gd name="connsiteX4" fmla="*/ 0 w 5326594"/>
              <a:gd name="connsiteY4" fmla="*/ 0 h 166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594" h="1664560">
                <a:moveTo>
                  <a:pt x="0" y="0"/>
                </a:moveTo>
                <a:lnTo>
                  <a:pt x="5326594" y="0"/>
                </a:lnTo>
                <a:lnTo>
                  <a:pt x="5326594" y="1664560"/>
                </a:lnTo>
                <a:lnTo>
                  <a:pt x="0" y="1664560"/>
                </a:lnTo>
                <a:lnTo>
                  <a:pt x="0" y="0"/>
                </a:lnTo>
                <a:close/>
              </a:path>
            </a:pathLst>
          </a:custGeom>
          <a:solidFill>
            <a:schemeClr val="accent6">
              <a:lumMod val="75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27462" tIns="106680" rIns="106680" bIns="106680" numCol="1" spcCol="1270" anchor="ctr" anchorCtr="0">
            <a:noAutofit/>
          </a:bodyPr>
          <a:lstStyle/>
          <a:p>
            <a:pPr lvl="0" algn="just"/>
            <a:r>
              <a:rPr lang="nl-NL" sz="2800" dirty="0">
                <a:solidFill>
                  <a:prstClr val="black">
                    <a:hueOff val="0"/>
                    <a:satOff val="0"/>
                    <a:lumOff val="0"/>
                    <a:alphaOff val="0"/>
                  </a:prstClr>
                </a:solidFill>
                <a:latin typeface="Times New Roman" panose="02020603050405020304" pitchFamily="18" charset="0"/>
                <a:ea typeface="Calibri" panose="020F0502020204030204" pitchFamily="34" charset="0"/>
              </a:rPr>
              <a:t> </a:t>
            </a:r>
            <a:r>
              <a:rPr lang="nl-NL" sz="2800" b="1" i="1" dirty="0">
                <a:solidFill>
                  <a:prstClr val="black">
                    <a:hueOff val="0"/>
                    <a:satOff val="0"/>
                    <a:lumOff val="0"/>
                    <a:alphaOff val="0"/>
                  </a:prstClr>
                </a:solidFill>
                <a:latin typeface="Times New Roman" panose="02020603050405020304" pitchFamily="18" charset="0"/>
                <a:ea typeface="Calibri" panose="020F0502020204030204" pitchFamily="34" charset="0"/>
              </a:rPr>
              <a:t>còn lại: </a:t>
            </a:r>
            <a:r>
              <a:rPr lang="nl-NL" sz="2800" dirty="0">
                <a:solidFill>
                  <a:prstClr val="black">
                    <a:hueOff val="0"/>
                    <a:satOff val="0"/>
                    <a:lumOff val="0"/>
                    <a:alphaOff val="0"/>
                  </a:prstClr>
                </a:solidFill>
                <a:latin typeface="Times New Roman" panose="02020603050405020304" pitchFamily="18" charset="0"/>
                <a:ea typeface="Calibri" panose="020F0502020204030204" pitchFamily="34" charset="0"/>
              </a:rPr>
              <a:t>Sự thảm hại của quân Thanh &amp; số phận vua tôi nhà Lê.</a:t>
            </a:r>
            <a:endParaRPr lang="en-US" sz="2800" b="1" dirty="0">
              <a:solidFill>
                <a:srgbClr val="0000FF"/>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 xmlns:a16="http://schemas.microsoft.com/office/drawing/2014/main" id="{1DB81091-F63C-4898-83EF-B97CCE685101}"/>
              </a:ext>
            </a:extLst>
          </p:cNvPr>
          <p:cNvSpPr/>
          <p:nvPr/>
        </p:nvSpPr>
        <p:spPr>
          <a:xfrm>
            <a:off x="929148" y="581617"/>
            <a:ext cx="1917290" cy="1664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1</a:t>
            </a:r>
          </a:p>
        </p:txBody>
      </p:sp>
      <p:sp>
        <p:nvSpPr>
          <p:cNvPr id="12" name="Rectangle 11">
            <a:extLst>
              <a:ext uri="{FF2B5EF4-FFF2-40B4-BE49-F238E27FC236}">
                <a16:creationId xmlns="" xmlns:a16="http://schemas.microsoft.com/office/drawing/2014/main" id="{D0F9A882-FED6-41F8-89B2-F171F2D07853}"/>
              </a:ext>
            </a:extLst>
          </p:cNvPr>
          <p:cNvSpPr/>
          <p:nvPr/>
        </p:nvSpPr>
        <p:spPr>
          <a:xfrm>
            <a:off x="929148" y="2466194"/>
            <a:ext cx="1917290" cy="1664560"/>
          </a:xfrm>
          <a:prstGeom prst="rect">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Phần</a:t>
            </a:r>
            <a:r>
              <a:rPr lang="en-US" sz="2800" b="1" dirty="0">
                <a:solidFill>
                  <a:srgbClr val="0000FF"/>
                </a:solidFill>
                <a:latin typeface="Times New Roman" panose="02020603050405020304" pitchFamily="18" charset="0"/>
                <a:cs typeface="Times New Roman" panose="02020603050405020304" pitchFamily="18" charset="0"/>
              </a:rPr>
              <a:t> 2</a:t>
            </a:r>
          </a:p>
        </p:txBody>
      </p:sp>
      <p:sp>
        <p:nvSpPr>
          <p:cNvPr id="15" name="Rectangle 14">
            <a:extLst>
              <a:ext uri="{FF2B5EF4-FFF2-40B4-BE49-F238E27FC236}">
                <a16:creationId xmlns="" xmlns:a16="http://schemas.microsoft.com/office/drawing/2014/main" id="{A991E305-6A6E-4889-B69B-8E69A132BBC7}"/>
              </a:ext>
            </a:extLst>
          </p:cNvPr>
          <p:cNvSpPr/>
          <p:nvPr/>
        </p:nvSpPr>
        <p:spPr>
          <a:xfrm>
            <a:off x="929148" y="4591206"/>
            <a:ext cx="1917290" cy="1664560"/>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3</a:t>
            </a:r>
          </a:p>
        </p:txBody>
      </p:sp>
      <p:graphicFrame>
        <p:nvGraphicFramePr>
          <p:cNvPr id="16" name="Table 15">
            <a:extLst>
              <a:ext uri="{FF2B5EF4-FFF2-40B4-BE49-F238E27FC236}">
                <a16:creationId xmlns="" xmlns:a16="http://schemas.microsoft.com/office/drawing/2014/main" id="{F33467E3-11F0-40A2-9476-57AFBCB8FAE4}"/>
              </a:ext>
            </a:extLst>
          </p:cNvPr>
          <p:cNvGraphicFramePr>
            <a:graphicFrameLocks noGrp="1"/>
          </p:cNvGraphicFramePr>
          <p:nvPr>
            <p:extLst>
              <p:ext uri="{D42A27DB-BD31-4B8C-83A1-F6EECF244321}">
                <p14:modId xmlns:p14="http://schemas.microsoft.com/office/powerpoint/2010/main" val="3093081791"/>
              </p:ext>
            </p:extLst>
          </p:nvPr>
        </p:nvGraphicFramePr>
        <p:xfrm>
          <a:off x="3010594" y="753228"/>
          <a:ext cx="8152010" cy="1706880"/>
        </p:xfrm>
        <a:graphic>
          <a:graphicData uri="http://schemas.openxmlformats.org/drawingml/2006/table">
            <a:tbl>
              <a:tblPr/>
              <a:tblGrid>
                <a:gridCol w="8152010">
                  <a:extLst>
                    <a:ext uri="{9D8B030D-6E8A-4147-A177-3AD203B41FA5}">
                      <a16:colId xmlns="" xmlns:a16="http://schemas.microsoft.com/office/drawing/2014/main" val="258138208"/>
                    </a:ext>
                  </a:extLst>
                </a:gridCol>
              </a:tblGrid>
              <a:tr h="938960">
                <a:tc>
                  <a:txBody>
                    <a:bodyPr/>
                    <a:lstStyle/>
                    <a:p>
                      <a:pPr algn="l">
                        <a:tabLst>
                          <a:tab pos="2743200" algn="ctr"/>
                          <a:tab pos="5486400" algn="r"/>
                        </a:tabLst>
                      </a:pPr>
                      <a:r>
                        <a:rPr lang="nl-NL" sz="2800" b="1" i="1" dirty="0">
                          <a:effectLst/>
                          <a:latin typeface="Times New Roman" panose="02020603050405020304" pitchFamily="18" charset="0"/>
                          <a:ea typeface="Calibri" panose="020F0502020204030204" pitchFamily="34" charset="0"/>
                        </a:rPr>
                        <a:t>Từ đầu đến “mậu thân”: </a:t>
                      </a:r>
                      <a:r>
                        <a:rPr lang="nl-NL" sz="2800" dirty="0">
                          <a:effectLst/>
                          <a:latin typeface="Times New Roman" panose="02020603050405020304" pitchFamily="18" charset="0"/>
                          <a:ea typeface="Calibri" panose="020F0502020204030204" pitchFamily="34" charset="0"/>
                        </a:rPr>
                        <a:t>Được tin quân Thanh đã chiếm Thăng Long, Nguyễn Huệ lên ngôi Hoàng đế, thân chinh cầm quân diệt giặc.</a:t>
                      </a:r>
                      <a:endParaRPr lang="en-US" sz="2800" dirty="0">
                        <a:effectLst/>
                        <a:latin typeface="Times New Roman" panose="02020603050405020304" pitchFamily="18" charset="0"/>
                        <a:ea typeface="Times New Roman" panose="02020603050405020304" pitchFamily="18" charset="0"/>
                      </a:endParaRPr>
                    </a:p>
                    <a:p>
                      <a:pPr algn="just"/>
                      <a:endParaRPr lang="en-US" sz="2800" b="1" dirty="0">
                        <a:solidFill>
                          <a:srgbClr val="0000FF"/>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 xmlns:a16="http://schemas.microsoft.com/office/drawing/2014/main" val="1335296487"/>
                  </a:ext>
                </a:extLst>
              </a:tr>
            </a:tbl>
          </a:graphicData>
        </a:graphic>
      </p:graphicFrame>
    </p:spTree>
    <p:extLst>
      <p:ext uri="{BB962C8B-B14F-4D97-AF65-F5344CB8AC3E}">
        <p14:creationId xmlns:p14="http://schemas.microsoft.com/office/powerpoint/2010/main" val="3873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6FF9BEF-00CD-41D8-8B83-E89D997CB47E}"/>
              </a:ext>
            </a:extLst>
          </p:cNvPr>
          <p:cNvSpPr txBox="1"/>
          <p:nvPr/>
        </p:nvSpPr>
        <p:spPr>
          <a:xfrm>
            <a:off x="1205948" y="2650435"/>
            <a:ext cx="2451652" cy="523220"/>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việc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chính</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 xmlns:a16="http://schemas.microsoft.com/office/drawing/2014/main" id="{0F285A7D-6442-4B95-BB4E-6895CF89E359}"/>
              </a:ext>
            </a:extLst>
          </p:cNvPr>
          <p:cNvSpPr/>
          <p:nvPr/>
        </p:nvSpPr>
        <p:spPr>
          <a:xfrm>
            <a:off x="4996070" y="1351722"/>
            <a:ext cx="3339547" cy="1298713"/>
          </a:xfrm>
          <a:prstGeom prst="round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743200" algn="ctr"/>
                <a:tab pos="5486400" algn="r"/>
              </a:tabLst>
            </a:pPr>
            <a:r>
              <a:rPr lang="nl-NL" sz="2400" b="1">
                <a:solidFill>
                  <a:schemeClr val="tx1"/>
                </a:solidFill>
                <a:effectLst/>
                <a:latin typeface="Times New Roman" panose="02020603050405020304" pitchFamily="18" charset="0"/>
                <a:ea typeface="Calibri" panose="020F0502020204030204" pitchFamily="34" charset="0"/>
              </a:rPr>
              <a:t>Hình tượng người anh hùng Nguyễn Huệ</a:t>
            </a:r>
            <a:endParaRPr lang="en-US" sz="2400" b="1">
              <a:solidFill>
                <a:schemeClr val="tx1"/>
              </a:solidFill>
              <a:effectLst/>
              <a:latin typeface="Times New Roman" panose="02020603050405020304" pitchFamily="18" charset="0"/>
              <a:ea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3D7416B-84C6-426E-950D-1F5B94BB472E}"/>
              </a:ext>
            </a:extLst>
          </p:cNvPr>
          <p:cNvSpPr/>
          <p:nvPr/>
        </p:nvSpPr>
        <p:spPr>
          <a:xfrm>
            <a:off x="5108713" y="3429000"/>
            <a:ext cx="3339547" cy="1298713"/>
          </a:xfrm>
          <a:prstGeom prst="round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743200" algn="ctr"/>
                <a:tab pos="5486400" algn="r"/>
              </a:tabLst>
            </a:pPr>
            <a:r>
              <a:rPr lang="nl-NL" sz="2400" b="1" dirty="0">
                <a:solidFill>
                  <a:schemeClr val="tx1"/>
                </a:solidFill>
                <a:effectLst/>
                <a:latin typeface="Times New Roman" panose="02020603050405020304" pitchFamily="18" charset="0"/>
                <a:ea typeface="Calibri" panose="020F0502020204030204" pitchFamily="34" charset="0"/>
              </a:rPr>
              <a:t>Hình ảnh bọn cướp nước và bè lũ bán nước</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cxnSp>
        <p:nvCxnSpPr>
          <p:cNvPr id="16" name="Straight Arrow Connector 15">
            <a:extLst>
              <a:ext uri="{FF2B5EF4-FFF2-40B4-BE49-F238E27FC236}">
                <a16:creationId xmlns="" xmlns:a16="http://schemas.microsoft.com/office/drawing/2014/main" id="{72BD0E6D-E393-48BB-9CEA-6398F2E2EE63}"/>
              </a:ext>
            </a:extLst>
          </p:cNvPr>
          <p:cNvCxnSpPr>
            <a:stCxn id="4" idx="3"/>
            <a:endCxn id="5" idx="1"/>
          </p:cNvCxnSpPr>
          <p:nvPr/>
        </p:nvCxnSpPr>
        <p:spPr>
          <a:xfrm flipV="1">
            <a:off x="3657600" y="2001079"/>
            <a:ext cx="1338470" cy="9109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FAB498DA-D1C2-44E7-9A31-6B7B29083810}"/>
              </a:ext>
            </a:extLst>
          </p:cNvPr>
          <p:cNvCxnSpPr>
            <a:cxnSpLocks/>
            <a:endCxn id="15" idx="1"/>
          </p:cNvCxnSpPr>
          <p:nvPr/>
        </p:nvCxnSpPr>
        <p:spPr>
          <a:xfrm>
            <a:off x="3657600" y="2938791"/>
            <a:ext cx="1451113" cy="11395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8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latin typeface="Times New Roman" pitchFamily="18" charset="0"/>
                <a:ea typeface="Tahoma" pitchFamily="34" charset="0"/>
                <a:cs typeface="Times New Roman" pitchFamily="18" charset="0"/>
              </a:rPr>
              <a:t>II. TÌM HIỂU VĂN BẢN:</a:t>
            </a:r>
            <a:endParaRPr lang="en-US" sz="4000" b="1">
              <a:solidFill>
                <a:srgbClr val="FF0000"/>
              </a:solidFill>
              <a:latin typeface="Times New Roman" pitchFamily="18" charset="0"/>
              <a:ea typeface="Tahoma" pitchFamily="34" charset="0"/>
              <a:cs typeface="Times New Roman" pitchFamily="18" charset="0"/>
            </a:endParaRPr>
          </a:p>
        </p:txBody>
      </p:sp>
      <p:pic>
        <p:nvPicPr>
          <p:cNvPr id="5" name="Content Placeholder 4">
            <a:extLst>
              <a:ext uri="{FF2B5EF4-FFF2-40B4-BE49-F238E27FC236}">
                <a16:creationId xmlns="" xmlns:a16="http://schemas.microsoft.com/office/drawing/2014/main" id="{ADC48918-07A6-4AAF-AB3B-A97FB8E0D0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5969" y="1583140"/>
            <a:ext cx="7042245" cy="4844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83023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EEE4125-90CE-418B-AFDF-D1BDEE653FF3}"/>
              </a:ext>
            </a:extLst>
          </p:cNvPr>
          <p:cNvSpPr txBox="1"/>
          <p:nvPr/>
        </p:nvSpPr>
        <p:spPr>
          <a:xfrm>
            <a:off x="1648572" y="124612"/>
            <a:ext cx="8701376" cy="646331"/>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pt-BR" sz="3600" b="1" i="1" smtClean="0">
                <a:solidFill>
                  <a:srgbClr val="FF0000"/>
                </a:solidFill>
                <a:effectLst/>
                <a:latin typeface="Times New Roman" panose="02020603050405020304" pitchFamily="18" charset="0"/>
                <a:ea typeface="Times New Roman" panose="02020603050405020304" pitchFamily="18" charset="0"/>
              </a:rPr>
              <a:t>1. Hình </a:t>
            </a:r>
            <a:r>
              <a:rPr lang="pt-BR" sz="3600" b="1" i="1" dirty="0">
                <a:solidFill>
                  <a:srgbClr val="FF0000"/>
                </a:solidFill>
                <a:effectLst/>
                <a:latin typeface="Times New Roman" panose="02020603050405020304" pitchFamily="18" charset="0"/>
                <a:ea typeface="Times New Roman" panose="02020603050405020304" pitchFamily="18" charset="0"/>
              </a:rPr>
              <a:t>tượng người anh hùng Nguyễn Huệ</a:t>
            </a:r>
            <a:endParaRPr lang="en-US" sz="3600" dirty="0">
              <a:solidFill>
                <a:srgbClr val="FF0000"/>
              </a:solidFill>
            </a:endParaRPr>
          </a:p>
        </p:txBody>
      </p:sp>
      <p:pic>
        <p:nvPicPr>
          <p:cNvPr id="6" name="Picture 5">
            <a:extLst>
              <a:ext uri="{FF2B5EF4-FFF2-40B4-BE49-F238E27FC236}">
                <a16:creationId xmlns="" xmlns:a16="http://schemas.microsoft.com/office/drawing/2014/main" id="{99260FD0-008E-498C-95FA-48D281F78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9913" y="986869"/>
            <a:ext cx="4567029" cy="2442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 xmlns:a16="http://schemas.microsoft.com/office/drawing/2014/main" id="{ADC48918-07A6-4AAF-AB3B-A97FB8E0D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574" y="3644926"/>
            <a:ext cx="4167393" cy="2924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 xmlns:a16="http://schemas.microsoft.com/office/drawing/2014/main" id="{43CD95F0-0393-41C0-BD3D-3DFAD85C2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59" y="986869"/>
            <a:ext cx="4567029" cy="2447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 xmlns:a16="http://schemas.microsoft.com/office/drawing/2014/main" id="{FAD62E62-1D7D-4CA6-94B9-C7C1623EB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580" y="3644926"/>
            <a:ext cx="4392680" cy="29241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61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0F93C8E-3A92-4B9D-8E5D-939EDDE7782E}"/>
              </a:ext>
            </a:extLst>
          </p:cNvPr>
          <p:cNvPicPr>
            <a:picLocks noChangeAspect="1"/>
          </p:cNvPicPr>
          <p:nvPr/>
        </p:nvPicPr>
        <p:blipFill>
          <a:blip r:embed="rId4"/>
          <a:stretch>
            <a:fillRect/>
          </a:stretch>
        </p:blipFill>
        <p:spPr>
          <a:xfrm>
            <a:off x="3467098" y="-102888"/>
            <a:ext cx="4615072" cy="969348"/>
          </a:xfrm>
          <a:prstGeom prst="rect">
            <a:avLst/>
          </a:prstGeom>
        </p:spPr>
      </p:pic>
      <p:pic>
        <p:nvPicPr>
          <p:cNvPr id="7" name="4+phút+đếm+ngược+nhạc+sôi+nổi+hào+hứng++4+minutes+countdown+with+music">
            <a:hlinkClick r:id="" action="ppaction://media"/>
            <a:extLst>
              <a:ext uri="{FF2B5EF4-FFF2-40B4-BE49-F238E27FC236}">
                <a16:creationId xmlns="" xmlns:a16="http://schemas.microsoft.com/office/drawing/2014/main" id="{521823E2-DA9E-40D1-9933-8BE37ED5E4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000" y="81810"/>
            <a:ext cx="1634654" cy="887538"/>
          </a:xfrm>
          <a:prstGeom prst="rect">
            <a:avLst/>
          </a:prstGeom>
        </p:spPr>
      </p:pic>
      <p:sp>
        <p:nvSpPr>
          <p:cNvPr id="8" name="TextBox 7">
            <a:extLst>
              <a:ext uri="{FF2B5EF4-FFF2-40B4-BE49-F238E27FC236}">
                <a16:creationId xmlns="" xmlns:a16="http://schemas.microsoft.com/office/drawing/2014/main" id="{ECFC0996-D548-4336-9D39-92AEC0781004}"/>
              </a:ext>
            </a:extLst>
          </p:cNvPr>
          <p:cNvSpPr txBox="1"/>
          <p:nvPr/>
        </p:nvSpPr>
        <p:spPr>
          <a:xfrm>
            <a:off x="448626" y="1165860"/>
            <a:ext cx="11109216" cy="1569660"/>
          </a:xfrm>
          <a:prstGeom prst="rect">
            <a:avLst/>
          </a:prstGeom>
          <a:noFill/>
          <a:ln>
            <a:solidFill>
              <a:srgbClr val="FF0000"/>
            </a:solidFill>
          </a:ln>
        </p:spPr>
        <p:txBody>
          <a:bodyPr wrap="square">
            <a:spAutoFit/>
          </a:bodyPr>
          <a:lstStyle/>
          <a:p>
            <a:pPr algn="just"/>
            <a:r>
              <a:rPr lang="en-US" sz="2400" b="1" i="1" dirty="0">
                <a:solidFill>
                  <a:srgbClr val="FF0000"/>
                </a:solidFill>
                <a:effectLst/>
                <a:latin typeface="Times New Roman" panose="02020603050405020304" pitchFamily="18" charset="0"/>
                <a:ea typeface="Calibri" panose="020F0502020204030204" pitchFamily="34" charset="0"/>
              </a:rPr>
              <a:t>1. </a:t>
            </a:r>
            <a:r>
              <a:rPr lang="en-US" sz="2400" b="1" i="1" dirty="0" err="1">
                <a:solidFill>
                  <a:srgbClr val="FF0000"/>
                </a:solidFill>
                <a:effectLst/>
                <a:latin typeface="Times New Roman" panose="02020603050405020304" pitchFamily="18" charset="0"/>
                <a:ea typeface="Calibri" panose="020F0502020204030204" pitchFamily="34" charset="0"/>
              </a:rPr>
              <a:t>Trong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khoảng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thời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gian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ngắn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từ</a:t>
            </a:r>
            <a:r>
              <a:rPr lang="en-US" sz="2400" b="1" i="1" dirty="0">
                <a:solidFill>
                  <a:srgbClr val="FF0000"/>
                </a:solidFill>
                <a:effectLst/>
                <a:latin typeface="Times New Roman" panose="02020603050405020304" pitchFamily="18" charset="0"/>
                <a:ea typeface="Calibri" panose="020F0502020204030204" pitchFamily="34" charset="0"/>
              </a:rPr>
              <a:t> 20/11 </a:t>
            </a:r>
            <a:r>
              <a:rPr lang="en-US" sz="2400" b="1" i="1" dirty="0" err="1">
                <a:solidFill>
                  <a:srgbClr val="FF0000"/>
                </a:solidFill>
                <a:effectLst/>
                <a:latin typeface="Times New Roman" panose="02020603050405020304" pitchFamily="18" charset="0"/>
                <a:ea typeface="Calibri" panose="020F0502020204030204" pitchFamily="34" charset="0"/>
              </a:rPr>
              <a:t>đến</a:t>
            </a:r>
            <a:r>
              <a:rPr lang="en-US" sz="2400" b="1" i="1" dirty="0">
                <a:solidFill>
                  <a:srgbClr val="FF0000"/>
                </a:solidFill>
                <a:effectLst/>
                <a:latin typeface="Times New Roman" panose="02020603050405020304" pitchFamily="18" charset="0"/>
                <a:ea typeface="Calibri" panose="020F0502020204030204" pitchFamily="34" charset="0"/>
              </a:rPr>
              <a:t> 30/12/1788, </a:t>
            </a:r>
            <a:r>
              <a:rPr lang="en-US" sz="2400" b="1" i="1" dirty="0" err="1">
                <a:solidFill>
                  <a:srgbClr val="FF0000"/>
                </a:solidFill>
                <a:effectLst/>
                <a:latin typeface="Times New Roman" panose="02020603050405020304" pitchFamily="18" charset="0"/>
                <a:ea typeface="Calibri" panose="020F0502020204030204" pitchFamily="34" charset="0"/>
              </a:rPr>
              <a:t>khi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nhận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được</a:t>
            </a:r>
            <a:r>
              <a:rPr lang="en-US" sz="2400" b="1" i="1" dirty="0">
                <a:solidFill>
                  <a:srgbClr val="FF0000"/>
                </a:solidFill>
                <a:effectLst/>
                <a:latin typeface="Times New Roman" panose="02020603050405020304" pitchFamily="18" charset="0"/>
                <a:ea typeface="Calibri" panose="020F0502020204030204" pitchFamily="34" charset="0"/>
              </a:rPr>
              <a:t> tin </a:t>
            </a:r>
            <a:r>
              <a:rPr lang="en-US" sz="2400" b="1" i="1" dirty="0" err="1">
                <a:solidFill>
                  <a:srgbClr val="FF0000"/>
                </a:solidFill>
                <a:effectLst/>
                <a:latin typeface="Times New Roman" panose="02020603050405020304" pitchFamily="18" charset="0"/>
                <a:ea typeface="Calibri" panose="020F0502020204030204" pitchFamily="34" charset="0"/>
              </a:rPr>
              <a:t>cấp</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báo</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của</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Đô</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đốc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Nguyễn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Văn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Thiếp</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thì</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Nguyễn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Huệ</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đã</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có</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thái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độ</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và</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quyết</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định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đã</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được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những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việc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a:t>
            </a:r>
          </a:p>
          <a:p>
            <a:pPr algn="just"/>
            <a:r>
              <a:rPr lang="en-US" sz="2400" b="1" i="1" dirty="0">
                <a:solidFill>
                  <a:srgbClr val="FF0000"/>
                </a:solidFill>
                <a:effectLst/>
                <a:latin typeface="Times New Roman" panose="02020603050405020304" pitchFamily="18" charset="0"/>
                <a:ea typeface="Calibri" panose="020F0502020204030204" pitchFamily="34" charset="0"/>
              </a:rPr>
              <a:t>2. </a:t>
            </a:r>
            <a:r>
              <a:rPr lang="en-US" sz="2400" b="1" i="1" dirty="0" err="1">
                <a:solidFill>
                  <a:srgbClr val="FF0000"/>
                </a:solidFill>
                <a:effectLst/>
                <a:latin typeface="Times New Roman" panose="02020603050405020304" pitchFamily="18" charset="0"/>
                <a:ea typeface="Calibri" panose="020F0502020204030204" pitchFamily="34" charset="0"/>
              </a:rPr>
              <a:t>Những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việc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đó</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cho</a:t>
            </a:r>
            <a:r>
              <a:rPr lang="en-US" sz="2400" b="1" i="1" dirty="0">
                <a:solidFill>
                  <a:srgbClr val="FF0000"/>
                </a:solidFill>
                <a:effectLst/>
                <a:latin typeface="Times New Roman" panose="02020603050405020304" pitchFamily="18" charset="0"/>
                <a:ea typeface="Calibri" panose="020F0502020204030204" pitchFamily="34" charset="0"/>
              </a:rPr>
              <a:t> ta </a:t>
            </a:r>
            <a:r>
              <a:rPr lang="en-US" sz="2400" b="1" i="1" dirty="0" err="1">
                <a:solidFill>
                  <a:srgbClr val="FF0000"/>
                </a:solidFill>
                <a:effectLst/>
                <a:latin typeface="Times New Roman" panose="02020603050405020304" pitchFamily="18" charset="0"/>
                <a:ea typeface="Calibri" panose="020F0502020204030204" pitchFamily="34" charset="0"/>
              </a:rPr>
              <a:t>thấy</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Bắc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Bình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người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như</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thế</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nào</a:t>
            </a:r>
            <a:r>
              <a:rPr lang="en-US" sz="2400" b="1" i="1" dirty="0">
                <a:solidFill>
                  <a:srgbClr val="FF0000"/>
                </a:solidFill>
                <a:effectLst/>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9" name="TextBox 8">
            <a:extLst>
              <a:ext uri="{FF2B5EF4-FFF2-40B4-BE49-F238E27FC236}">
                <a16:creationId xmlns="" xmlns:a16="http://schemas.microsoft.com/office/drawing/2014/main" id="{C723641E-0173-4904-99AA-87BA4EFBF8DD}"/>
              </a:ext>
            </a:extLst>
          </p:cNvPr>
          <p:cNvSpPr txBox="1"/>
          <p:nvPr/>
        </p:nvSpPr>
        <p:spPr>
          <a:xfrm>
            <a:off x="8428383" y="3402301"/>
            <a:ext cx="2835965" cy="2246769"/>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algn="just">
              <a:defRPr kumimoji="0" sz="2400" b="1" i="0" u="none" strike="noStrike" cap="none" spc="0" normalizeH="0" baseline="0">
                <a:ln>
                  <a:noFill/>
                </a:ln>
                <a:solidFill>
                  <a:srgbClr val="000000"/>
                </a:solidFill>
                <a:effectLst/>
                <a:uLnTx/>
                <a:uFillTx/>
                <a:latin typeface="Times New Roman" panose="02020603050405020304" pitchFamily="18" charset="0"/>
                <a:ea typeface="Calibri" panose="020F0502020204030204" pitchFamily="34" charset="0"/>
              </a:defRPr>
            </a:lvl1pPr>
          </a:lstStyle>
          <a:p>
            <a:r>
              <a:rPr lang="en-US" sz="2800" dirty="0"/>
              <a:t>Ngày25/12/1788 </a:t>
            </a:r>
            <a:r>
              <a:rPr lang="en-US" sz="2800" dirty="0" err="1"/>
              <a:t>hạ</a:t>
            </a:r>
            <a:r>
              <a:rPr lang="en-US" sz="2800" dirty="0"/>
              <a:t> </a:t>
            </a:r>
            <a:r>
              <a:rPr lang="en-US" sz="2800" dirty="0" err="1"/>
              <a:t>lệnh</a:t>
            </a:r>
            <a:r>
              <a:rPr lang="en-US" sz="2800" dirty="0"/>
              <a:t> </a:t>
            </a:r>
            <a:r>
              <a:rPr lang="en-US" sz="2800" dirty="0" err="1"/>
              <a:t>xuất</a:t>
            </a:r>
            <a:r>
              <a:rPr lang="en-US" sz="2800" dirty="0"/>
              <a:t> </a:t>
            </a:r>
            <a:r>
              <a:rPr lang="en-US" sz="2800" dirty="0" err="1"/>
              <a:t>quân</a:t>
            </a:r>
            <a:r>
              <a:rPr lang="en-US" sz="2800" dirty="0"/>
              <a:t>, </a:t>
            </a:r>
            <a:r>
              <a:rPr lang="en-US" sz="2800" dirty="0" err="1"/>
              <a:t>tổ</a:t>
            </a:r>
            <a:r>
              <a:rPr lang="en-US" sz="2800" dirty="0"/>
              <a:t> </a:t>
            </a:r>
            <a:r>
              <a:rPr lang="en-US" sz="2800" dirty="0" err="1"/>
              <a:t>chức</a:t>
            </a:r>
            <a:r>
              <a:rPr lang="en-US" sz="2800" dirty="0"/>
              <a:t> </a:t>
            </a:r>
            <a:r>
              <a:rPr lang="en-US" sz="2800" dirty="0" err="1"/>
              <a:t>cuộc</a:t>
            </a:r>
            <a:r>
              <a:rPr lang="en-US" sz="2800" dirty="0"/>
              <a:t> </a:t>
            </a:r>
            <a:r>
              <a:rPr lang="en-US" sz="2800" dirty="0" err="1"/>
              <a:t>hành</a:t>
            </a:r>
            <a:r>
              <a:rPr lang="en-US" sz="2800" dirty="0"/>
              <a:t> </a:t>
            </a:r>
            <a:r>
              <a:rPr lang="en-US" sz="2800" dirty="0" err="1"/>
              <a:t>quân</a:t>
            </a:r>
            <a:r>
              <a:rPr lang="en-US" sz="2800" dirty="0"/>
              <a:t> </a:t>
            </a:r>
            <a:r>
              <a:rPr lang="en-US" sz="2800" dirty="0" err="1"/>
              <a:t>thần</a:t>
            </a:r>
            <a:r>
              <a:rPr lang="en-US" sz="2800" dirty="0"/>
              <a:t> </a:t>
            </a:r>
            <a:r>
              <a:rPr lang="en-US" sz="2800" dirty="0" err="1"/>
              <a:t>tốc</a:t>
            </a:r>
            <a:r>
              <a:rPr lang="en-US" sz="2800" dirty="0"/>
              <a:t>.</a:t>
            </a:r>
          </a:p>
        </p:txBody>
      </p:sp>
      <p:sp>
        <p:nvSpPr>
          <p:cNvPr id="11" name="TextBox 10">
            <a:extLst>
              <a:ext uri="{FF2B5EF4-FFF2-40B4-BE49-F238E27FC236}">
                <a16:creationId xmlns="" xmlns:a16="http://schemas.microsoft.com/office/drawing/2014/main" id="{566585DD-B2C6-4DD4-A175-A682AAD494AD}"/>
              </a:ext>
            </a:extLst>
          </p:cNvPr>
          <p:cNvSpPr txBox="1"/>
          <p:nvPr/>
        </p:nvSpPr>
        <p:spPr>
          <a:xfrm>
            <a:off x="689112" y="3383816"/>
            <a:ext cx="2676939" cy="2308324"/>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Nhận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được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tin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báo</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cấp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giận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lắm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hợp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tướng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sĩ</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định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thân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chinh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cầm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quân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để</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đánh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đuổi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chúng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ngay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lang="en-US" sz="2400" b="1" dirty="0"/>
          </a:p>
        </p:txBody>
      </p:sp>
      <p:sp>
        <p:nvSpPr>
          <p:cNvPr id="13" name="TextBox 12">
            <a:extLst>
              <a:ext uri="{FF2B5EF4-FFF2-40B4-BE49-F238E27FC236}">
                <a16:creationId xmlns="" xmlns:a16="http://schemas.microsoft.com/office/drawing/2014/main" id="{AD3F2775-934B-46FD-9199-4DAD740F88CD}"/>
              </a:ext>
            </a:extLst>
          </p:cNvPr>
          <p:cNvSpPr txBox="1"/>
          <p:nvPr/>
        </p:nvSpPr>
        <p:spPr>
          <a:xfrm>
            <a:off x="4585251" y="3353999"/>
            <a:ext cx="2835965" cy="2308324"/>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algn="just">
              <a:defRPr kumimoji="0" sz="2400" b="1" i="0" u="none" strike="noStrike" cap="none" spc="0" normalizeH="0" baseline="0">
                <a:ln>
                  <a:noFill/>
                </a:ln>
                <a:solidFill>
                  <a:srgbClr val="000000"/>
                </a:solidFill>
                <a:effectLst/>
                <a:uLnTx/>
                <a:uFillTx/>
                <a:latin typeface="Times New Roman" panose="02020603050405020304" pitchFamily="18" charset="0"/>
                <a:ea typeface="Calibri" panose="020F0502020204030204" pitchFamily="34" charset="0"/>
              </a:defRPr>
            </a:lvl1pPr>
          </a:lstStyle>
          <a:p>
            <a:r>
              <a:rPr lang="en-US" dirty="0"/>
              <a:t>Nghe </a:t>
            </a:r>
            <a:r>
              <a:rPr lang="en-US" dirty="0" err="1"/>
              <a:t>lời</a:t>
            </a:r>
            <a:r>
              <a:rPr lang="en-US" dirty="0"/>
              <a:t> </a:t>
            </a:r>
            <a:r>
              <a:rPr lang="en-US" dirty="0" err="1"/>
              <a:t>tướng</a:t>
            </a:r>
            <a:r>
              <a:rPr lang="en-US" dirty="0"/>
              <a:t> </a:t>
            </a:r>
            <a:r>
              <a:rPr lang="en-US" dirty="0" err="1"/>
              <a:t>sĩ</a:t>
            </a:r>
            <a:r>
              <a:rPr lang="en-US" dirty="0"/>
              <a:t> </a:t>
            </a:r>
            <a:r>
              <a:rPr lang="en-US" dirty="0" err="1"/>
              <a:t>lên</a:t>
            </a:r>
            <a:r>
              <a:rPr lang="en-US" dirty="0"/>
              <a:t> </a:t>
            </a:r>
            <a:r>
              <a:rPr lang="en-US" dirty="0" err="1"/>
              <a:t>ngôi</a:t>
            </a:r>
            <a:r>
              <a:rPr lang="en-US" dirty="0"/>
              <a:t> </a:t>
            </a:r>
            <a:r>
              <a:rPr lang="en-US" dirty="0" err="1"/>
              <a:t>hoàng</a:t>
            </a:r>
            <a:r>
              <a:rPr lang="en-US" dirty="0"/>
              <a:t> </a:t>
            </a:r>
            <a:r>
              <a:rPr lang="en-US" dirty="0" err="1"/>
              <a:t>đế</a:t>
            </a:r>
            <a:r>
              <a:rPr lang="en-US" dirty="0"/>
              <a:t> </a:t>
            </a:r>
            <a:r>
              <a:rPr lang="en-US" dirty="0" err="1"/>
              <a:t>để</a:t>
            </a:r>
            <a:r>
              <a:rPr lang="en-US" dirty="0"/>
              <a:t> </a:t>
            </a:r>
            <a:r>
              <a:rPr lang="en-US" dirty="0" err="1"/>
              <a:t>giữ</a:t>
            </a:r>
            <a:r>
              <a:rPr lang="en-US" dirty="0"/>
              <a:t> </a:t>
            </a:r>
            <a:r>
              <a:rPr lang="en-US" dirty="0" err="1"/>
              <a:t>lấy</a:t>
            </a:r>
            <a:r>
              <a:rPr lang="en-US" dirty="0"/>
              <a:t> </a:t>
            </a:r>
            <a:r>
              <a:rPr lang="en-US" dirty="0" err="1"/>
              <a:t>lòng</a:t>
            </a:r>
            <a:r>
              <a:rPr lang="en-US" dirty="0"/>
              <a:t> </a:t>
            </a:r>
            <a:r>
              <a:rPr lang="en-US" dirty="0" err="1"/>
              <a:t>người</a:t>
            </a:r>
            <a:r>
              <a:rPr lang="en-US" dirty="0"/>
              <a:t>. </a:t>
            </a:r>
            <a:r>
              <a:rPr lang="en-US" dirty="0" err="1"/>
              <a:t>Làm</a:t>
            </a:r>
            <a:r>
              <a:rPr lang="en-US" dirty="0"/>
              <a:t> </a:t>
            </a:r>
            <a:r>
              <a:rPr lang="en-US" dirty="0" err="1"/>
              <a:t>lễ</a:t>
            </a:r>
            <a:r>
              <a:rPr lang="en-US" dirty="0"/>
              <a:t> </a:t>
            </a:r>
            <a:r>
              <a:rPr lang="en-US" dirty="0" err="1"/>
              <a:t>tế</a:t>
            </a:r>
            <a:r>
              <a:rPr lang="en-US" dirty="0"/>
              <a:t> </a:t>
            </a:r>
            <a:r>
              <a:rPr lang="en-US" dirty="0" err="1"/>
              <a:t>trời</a:t>
            </a:r>
            <a:r>
              <a:rPr lang="en-US" dirty="0"/>
              <a:t> </a:t>
            </a:r>
            <a:r>
              <a:rPr lang="en-US" dirty="0" err="1"/>
              <a:t>đặt</a:t>
            </a:r>
            <a:r>
              <a:rPr lang="en-US" dirty="0"/>
              <a:t> </a:t>
            </a:r>
            <a:r>
              <a:rPr lang="en-US" dirty="0" err="1"/>
              <a:t>niên</a:t>
            </a:r>
            <a:r>
              <a:rPr lang="en-US" dirty="0"/>
              <a:t> </a:t>
            </a:r>
            <a:r>
              <a:rPr lang="en-US" dirty="0" err="1"/>
              <a:t>hiệu</a:t>
            </a:r>
            <a:r>
              <a:rPr lang="en-US" dirty="0"/>
              <a:t> </a:t>
            </a:r>
            <a:r>
              <a:rPr lang="en-US" smtClean="0"/>
              <a:t>Quang </a:t>
            </a:r>
            <a:r>
              <a:rPr lang="en-US" dirty="0" err="1"/>
              <a:t>Trung</a:t>
            </a:r>
            <a:endParaRPr lang="en-US" dirty="0"/>
          </a:p>
        </p:txBody>
      </p:sp>
      <p:cxnSp>
        <p:nvCxnSpPr>
          <p:cNvPr id="15" name="Straight Arrow Connector 14">
            <a:extLst>
              <a:ext uri="{FF2B5EF4-FFF2-40B4-BE49-F238E27FC236}">
                <a16:creationId xmlns="" xmlns:a16="http://schemas.microsoft.com/office/drawing/2014/main" id="{886A7291-6F82-4F0B-89C5-8BC0AA396CCE}"/>
              </a:ext>
            </a:extLst>
          </p:cNvPr>
          <p:cNvCxnSpPr/>
          <p:nvPr/>
        </p:nvCxnSpPr>
        <p:spPr>
          <a:xfrm flipH="1">
            <a:off x="3366051" y="2735520"/>
            <a:ext cx="2637182" cy="693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C5F59836-5768-4395-83E3-B3E983F68CD9}"/>
              </a:ext>
            </a:extLst>
          </p:cNvPr>
          <p:cNvCxnSpPr>
            <a:cxnSpLocks/>
          </p:cNvCxnSpPr>
          <p:nvPr/>
        </p:nvCxnSpPr>
        <p:spPr>
          <a:xfrm>
            <a:off x="6003233" y="2755199"/>
            <a:ext cx="2425150" cy="71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89939365-5E02-4A6B-BD05-B10C36F3FF6B}"/>
              </a:ext>
            </a:extLst>
          </p:cNvPr>
          <p:cNvCxnSpPr>
            <a:cxnSpLocks/>
            <a:endCxn id="13" idx="0"/>
          </p:cNvCxnSpPr>
          <p:nvPr/>
        </p:nvCxnSpPr>
        <p:spPr>
          <a:xfrm>
            <a:off x="6003233" y="2764616"/>
            <a:ext cx="1" cy="5893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10D07003-9AFA-4B40-9954-D643D04C1E25}"/>
              </a:ext>
            </a:extLst>
          </p:cNvPr>
          <p:cNvSpPr txBox="1"/>
          <p:nvPr/>
        </p:nvSpPr>
        <p:spPr>
          <a:xfrm>
            <a:off x="1023730" y="5945193"/>
            <a:ext cx="10144540" cy="830997"/>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2400" b="1" i="1" dirty="0" err="1">
                <a:solidFill>
                  <a:srgbClr val="000000"/>
                </a:solidFill>
                <a:latin typeface="Times New Roman" panose="02020603050405020304" pitchFamily="18" charset="0"/>
                <a:ea typeface="Calibri" panose="020F0502020204030204" pitchFamily="34" charset="0"/>
              </a:rPr>
              <a:t>L</a:t>
            </a:r>
            <a:r>
              <a:rPr lang="en-US" sz="2400" b="1" i="1" dirty="0" err="1">
                <a:solidFill>
                  <a:srgbClr val="000000"/>
                </a:solidFill>
                <a:effectLst/>
                <a:latin typeface="Times New Roman" panose="02020603050405020304" pitchFamily="18" charset="0"/>
                <a:ea typeface="Calibri" panose="020F0502020204030204" pitchFamily="34" charset="0"/>
              </a:rPr>
              <a:t>à</a:t>
            </a:r>
            <a:r>
              <a:rPr lang="en-US" sz="2400" b="1" i="1" dirty="0">
                <a:solidFill>
                  <a:srgbClr val="000000"/>
                </a:solidFill>
                <a:effectLst/>
                <a:latin typeface="Times New Roman" panose="02020603050405020304" pitchFamily="18" charset="0"/>
                <a:ea typeface="Calibri" panose="020F0502020204030204" pitchFamily="34" charset="0"/>
              </a:rPr>
              <a:t> con </a:t>
            </a:r>
            <a:r>
              <a:rPr lang="en-US" sz="2400" b="1" i="1" dirty="0" err="1">
                <a:solidFill>
                  <a:srgbClr val="000000"/>
                </a:solidFill>
                <a:effectLst/>
                <a:latin typeface="Times New Roman" panose="02020603050405020304" pitchFamily="18" charset="0"/>
                <a:ea typeface="Calibri" panose="020F0502020204030204" pitchFamily="34" charset="0"/>
              </a:rPr>
              <a:t>người</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có</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hành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động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mạnh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mẽ</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nhanh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nhẹn</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quả</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quyết</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xông</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xáo</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và</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có</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chủ</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đích</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rõ</a:t>
            </a:r>
            <a:r>
              <a:rPr lang="en-US" sz="2400" b="1" i="1" dirty="0">
                <a:solidFill>
                  <a:srgbClr val="000000"/>
                </a:solidFill>
                <a:effectLst/>
                <a:latin typeface="Times New Roman" panose="02020603050405020304" pitchFamily="18" charset="0"/>
                <a:ea typeface="Calibri" panose="020F0502020204030204" pitchFamily="34" charset="0"/>
              </a:rPr>
              <a:t> </a:t>
            </a:r>
            <a:r>
              <a:rPr lang="en-US" sz="2400" b="1" i="1" dirty="0" err="1">
                <a:solidFill>
                  <a:srgbClr val="000000"/>
                </a:solidFill>
                <a:effectLst/>
                <a:latin typeface="Times New Roman" panose="02020603050405020304" pitchFamily="18" charset="0"/>
                <a:ea typeface="Calibri" panose="020F0502020204030204" pitchFamily="34" charset="0"/>
              </a:rPr>
              <a:t>ràng</a:t>
            </a:r>
            <a:r>
              <a:rPr lang="en-US" sz="2400" b="1" i="1" dirty="0">
                <a:solidFill>
                  <a:srgbClr val="000000"/>
                </a:solidFill>
                <a:effectLst/>
                <a:latin typeface="Times New Roman" panose="02020603050405020304" pitchFamily="18" charset="0"/>
                <a:ea typeface="Calibri" panose="020F0502020204030204" pitchFamily="34" charset="0"/>
              </a:rPr>
              <a:t>.</a:t>
            </a:r>
            <a:endParaRPr lang="en-US" sz="2400" b="1" i="1" dirty="0"/>
          </a:p>
        </p:txBody>
      </p:sp>
      <p:sp>
        <p:nvSpPr>
          <p:cNvPr id="24" name="Arrow: Right 23">
            <a:extLst>
              <a:ext uri="{FF2B5EF4-FFF2-40B4-BE49-F238E27FC236}">
                <a16:creationId xmlns="" xmlns:a16="http://schemas.microsoft.com/office/drawing/2014/main" id="{1786D3EB-DD38-441D-8511-10A0559BF1D8}"/>
              </a:ext>
            </a:extLst>
          </p:cNvPr>
          <p:cNvSpPr/>
          <p:nvPr/>
        </p:nvSpPr>
        <p:spPr>
          <a:xfrm>
            <a:off x="92765" y="5945193"/>
            <a:ext cx="596347" cy="91280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4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1+#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1+#ppt_w/2"/>
                                          </p:val>
                                        </p:tav>
                                        <p:tav tm="100000">
                                          <p:val>
                                            <p:strVal val="#ppt_x"/>
                                          </p:val>
                                        </p:tav>
                                      </p:tavLst>
                                    </p:anim>
                                    <p:anim calcmode="lin" valueType="num">
                                      <p:cBhvr additive="base">
                                        <p:cTn id="4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7"/>
                </p:tgtEl>
              </p:cMediaNode>
            </p:video>
          </p:childTnLst>
        </p:cTn>
      </p:par>
    </p:tnLst>
    <p:bldLst>
      <p:bldP spid="8" grpId="0" animBg="1"/>
      <p:bldP spid="9" grpId="0" animBg="1"/>
      <p:bldP spid="11" grpId="0" animBg="1"/>
      <p:bldP spid="13"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70E57F1-D307-449F-A72C-246F1C4BC0D1}"/>
              </a:ext>
            </a:extLst>
          </p:cNvPr>
          <p:cNvSpPr txBox="1"/>
          <p:nvPr/>
        </p:nvSpPr>
        <p:spPr>
          <a:xfrm>
            <a:off x="231912" y="1268179"/>
            <a:ext cx="11489635" cy="3139321"/>
          </a:xfrm>
          <a:prstGeom prst="rect">
            <a:avLst/>
          </a:prstGeom>
          <a:noFill/>
          <a:ln>
            <a:solidFill>
              <a:srgbClr val="0000FF"/>
            </a:solidFill>
          </a:ln>
        </p:spPr>
        <p:txBody>
          <a:bodyPr wrap="square">
            <a:spAutoFit/>
          </a:bodyPr>
          <a:lstStyle/>
          <a:p>
            <a:pPr algn="just">
              <a:spcBef>
                <a:spcPts val="600"/>
              </a:spcBef>
              <a:spcAft>
                <a:spcPts val="600"/>
              </a:spcAft>
            </a:pPr>
            <a:r>
              <a:rPr lang="en-US" sz="2400" b="1" dirty="0">
                <a:solidFill>
                  <a:srgbClr val="FF0000"/>
                </a:solidFill>
                <a:effectLst/>
                <a:latin typeface="Times New Roman" panose="02020603050405020304" pitchFamily="18" charset="0"/>
                <a:ea typeface="Calibri" panose="020F0502020204030204" pitchFamily="34" charset="0"/>
              </a:rPr>
              <a:t>Theo </a:t>
            </a:r>
            <a:r>
              <a:rPr lang="en-US" sz="2400" b="1" dirty="0" err="1">
                <a:solidFill>
                  <a:srgbClr val="FF0000"/>
                </a:solidFill>
                <a:effectLst/>
                <a:latin typeface="Times New Roman" panose="02020603050405020304" pitchFamily="18" charset="0"/>
                <a:ea typeface="Calibri" panose="020F0502020204030204" pitchFamily="34" charset="0"/>
              </a:rPr>
              <a:t>dõi</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đoạn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văn</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dirty="0" err="1">
                <a:solidFill>
                  <a:srgbClr val="FF0000"/>
                </a:solidFill>
                <a:effectLst/>
                <a:latin typeface="Times New Roman" panose="02020603050405020304" pitchFamily="18" charset="0"/>
                <a:ea typeface="Calibri" panose="020F0502020204030204" pitchFamily="34" charset="0"/>
              </a:rPr>
              <a:t>từ</a:t>
            </a:r>
            <a:r>
              <a:rPr lang="en-US" sz="2400" b="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Bắc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Bình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Vương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lấy</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phải</a:t>
            </a:r>
            <a:r>
              <a:rPr lang="en-US" sz="2400" b="1" i="1" dirty="0">
                <a:solidFill>
                  <a:srgbClr val="FF0000"/>
                </a:solidFill>
                <a:effectLst/>
                <a:latin typeface="Times New Roman" panose="02020603050405020304" pitchFamily="18" charset="0"/>
                <a:ea typeface="Calibri" panose="020F0502020204030204" pitchFamily="34" charset="0"/>
              </a:rPr>
              <a:t>…</a:t>
            </a:r>
            <a:r>
              <a:rPr lang="en-US" sz="2400" b="1" i="1" dirty="0" err="1">
                <a:solidFill>
                  <a:srgbClr val="FF0000"/>
                </a:solidFill>
                <a:effectLst/>
                <a:latin typeface="Times New Roman" panose="02020603050405020304" pitchFamily="18" charset="0"/>
                <a:ea typeface="Calibri" panose="020F0502020204030204" pitchFamily="34" charset="0"/>
              </a:rPr>
              <a:t>không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nói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trước</a:t>
            </a:r>
            <a:r>
              <a:rPr lang="en-US" sz="2400" b="1" dirty="0">
                <a:solidFill>
                  <a:srgbClr val="FF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400" b="1" dirty="0" err="1">
                <a:solidFill>
                  <a:srgbClr val="FF0000"/>
                </a:solidFill>
                <a:effectLst/>
                <a:latin typeface="Times New Roman" panose="02020603050405020304" pitchFamily="18" charset="0"/>
                <a:ea typeface="Calibri" panose="020F0502020204030204" pitchFamily="34" charset="0"/>
              </a:rPr>
              <a:t>Nhóm</a:t>
            </a:r>
            <a:r>
              <a:rPr lang="en-US" sz="2400" b="1" dirty="0">
                <a:solidFill>
                  <a:srgbClr val="FF0000"/>
                </a:solidFill>
                <a:effectLst/>
                <a:latin typeface="Times New Roman" panose="02020603050405020304" pitchFamily="18" charset="0"/>
                <a:ea typeface="Calibri" panose="020F0502020204030204" pitchFamily="34" charset="0"/>
              </a:rPr>
              <a:t> 1</a:t>
            </a:r>
            <a:r>
              <a:rPr lang="en-US" sz="2400" b="1">
                <a:solidFill>
                  <a:srgbClr val="FF0000"/>
                </a:solidFill>
                <a:effectLst/>
                <a:latin typeface="Times New Roman" panose="02020603050405020304" pitchFamily="18" charset="0"/>
                <a:ea typeface="Calibri" panose="020F0502020204030204" pitchFamily="34" charset="0"/>
              </a:rPr>
              <a:t>: </a:t>
            </a:r>
            <a:r>
              <a:rPr lang="en-US" sz="2400" b="1" i="1" smtClean="0">
                <a:solidFill>
                  <a:srgbClr val="FF0000"/>
                </a:solidFill>
                <a:effectLst/>
                <a:latin typeface="Times New Roman" panose="02020603050405020304" pitchFamily="18" charset="0"/>
                <a:ea typeface="Calibri" panose="020F0502020204030204" pitchFamily="34" charset="0"/>
              </a:rPr>
              <a:t>Chặng </a:t>
            </a:r>
            <a:r>
              <a:rPr lang="en-US" sz="2400" b="1" i="1" dirty="0" err="1">
                <a:solidFill>
                  <a:srgbClr val="FF0000"/>
                </a:solidFill>
                <a:effectLst/>
                <a:latin typeface="Times New Roman" panose="02020603050405020304" pitchFamily="18" charset="0"/>
                <a:ea typeface="Calibri" panose="020F0502020204030204" pitchFamily="34" charset="0"/>
              </a:rPr>
              <a:t>đường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từ</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Phú</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Xuân</a:t>
            </a:r>
            <a:r>
              <a:rPr lang="en-US" sz="2400" b="1" i="1" dirty="0">
                <a:solidFill>
                  <a:srgbClr val="FF0000"/>
                </a:solidFill>
                <a:effectLst/>
                <a:latin typeface="Times New Roman" panose="02020603050405020304" pitchFamily="18" charset="0"/>
                <a:ea typeface="Calibri" panose="020F0502020204030204" pitchFamily="34" charset="0"/>
              </a:rPr>
              <a:t> ra </a:t>
            </a:r>
            <a:r>
              <a:rPr lang="en-US" sz="2400" b="1" i="1" dirty="0" err="1">
                <a:solidFill>
                  <a:srgbClr val="FF0000"/>
                </a:solidFill>
                <a:effectLst/>
                <a:latin typeface="Times New Roman" panose="02020603050405020304" pitchFamily="18" charset="0"/>
                <a:ea typeface="Calibri" panose="020F0502020204030204" pitchFamily="34" charset="0"/>
              </a:rPr>
              <a:t>Nghệ</a:t>
            </a:r>
            <a:r>
              <a:rPr lang="en-US" sz="2400" b="1" i="1" dirty="0">
                <a:solidFill>
                  <a:srgbClr val="FF0000"/>
                </a:solidFill>
                <a:effectLst/>
                <a:latin typeface="Times New Roman" panose="02020603050405020304" pitchFamily="18" charset="0"/>
                <a:ea typeface="Calibri" panose="020F0502020204030204" pitchFamily="34" charset="0"/>
              </a:rPr>
              <a:t> An (</a:t>
            </a:r>
            <a:r>
              <a:rPr lang="en-US" sz="2400" b="1" i="1" dirty="0" err="1">
                <a:solidFill>
                  <a:srgbClr val="FF0000"/>
                </a:solidFill>
                <a:effectLst/>
                <a:latin typeface="Times New Roman" panose="02020603050405020304" pitchFamily="18" charset="0"/>
                <a:ea typeface="Calibri" panose="020F0502020204030204" pitchFamily="34" charset="0"/>
              </a:rPr>
              <a:t>từ</a:t>
            </a:r>
            <a:r>
              <a:rPr lang="en-US" sz="2400" b="1" i="1" dirty="0">
                <a:solidFill>
                  <a:srgbClr val="FF0000"/>
                </a:solidFill>
                <a:effectLst/>
                <a:latin typeface="Times New Roman" panose="02020603050405020304" pitchFamily="18" charset="0"/>
                <a:ea typeface="Calibri" panose="020F0502020204030204" pitchFamily="34" charset="0"/>
              </a:rPr>
              <a:t> 25 </a:t>
            </a:r>
            <a:r>
              <a:rPr lang="en-US" sz="2400" b="1" i="1" dirty="0" err="1">
                <a:solidFill>
                  <a:srgbClr val="FF0000"/>
                </a:solidFill>
                <a:effectLst/>
                <a:latin typeface="Times New Roman" panose="02020603050405020304" pitchFamily="18" charset="0"/>
                <a:ea typeface="Calibri" panose="020F0502020204030204" pitchFamily="34" charset="0"/>
              </a:rPr>
              <a:t>đến</a:t>
            </a:r>
            <a:r>
              <a:rPr lang="en-US" sz="2400" b="1" i="1" dirty="0">
                <a:solidFill>
                  <a:srgbClr val="FF0000"/>
                </a:solidFill>
                <a:effectLst/>
                <a:latin typeface="Times New Roman" panose="02020603050405020304" pitchFamily="18" charset="0"/>
                <a:ea typeface="Calibri" panose="020F0502020204030204" pitchFamily="34" charset="0"/>
              </a:rPr>
              <a:t> 29/12/1788) Quang </a:t>
            </a:r>
            <a:r>
              <a:rPr lang="en-US" sz="2400" b="1" i="1" dirty="0" err="1">
                <a:solidFill>
                  <a:srgbClr val="FF0000"/>
                </a:solidFill>
                <a:effectLst/>
                <a:latin typeface="Times New Roman" panose="02020603050405020304" pitchFamily="18" charset="0"/>
                <a:ea typeface="Calibri" panose="020F0502020204030204" pitchFamily="34" charset="0"/>
              </a:rPr>
              <a:t>Trung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đã</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được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những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việc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400" b="1" dirty="0" err="1">
                <a:solidFill>
                  <a:srgbClr val="FF0000"/>
                </a:solidFill>
                <a:effectLst/>
                <a:latin typeface="Times New Roman" panose="02020603050405020304" pitchFamily="18" charset="0"/>
                <a:ea typeface="Calibri" panose="020F0502020204030204" pitchFamily="34" charset="0"/>
              </a:rPr>
              <a:t>Nhóm</a:t>
            </a:r>
            <a:r>
              <a:rPr lang="en-US" sz="2400" b="1" dirty="0">
                <a:solidFill>
                  <a:srgbClr val="FF0000"/>
                </a:solidFill>
                <a:effectLst/>
                <a:latin typeface="Times New Roman" panose="02020603050405020304" pitchFamily="18" charset="0"/>
                <a:ea typeface="Calibri" panose="020F0502020204030204" pitchFamily="34" charset="0"/>
              </a:rPr>
              <a:t> 2:  </a:t>
            </a:r>
            <a:r>
              <a:rPr lang="en-US" sz="2400" b="1" i="1" dirty="0" err="1">
                <a:solidFill>
                  <a:srgbClr val="FF0000"/>
                </a:solidFill>
                <a:effectLst/>
                <a:latin typeface="Times New Roman" panose="02020603050405020304" pitchFamily="18" charset="0"/>
                <a:ea typeface="Calibri" panose="020F0502020204030204" pitchFamily="34" charset="0"/>
              </a:rPr>
              <a:t>Nội</a:t>
            </a:r>
            <a:r>
              <a:rPr lang="en-US" sz="2400" b="1" i="1" dirty="0">
                <a:solidFill>
                  <a:srgbClr val="FF0000"/>
                </a:solidFill>
                <a:effectLst/>
                <a:latin typeface="Times New Roman" panose="02020603050405020304" pitchFamily="18" charset="0"/>
                <a:ea typeface="Calibri" panose="020F0502020204030204" pitchFamily="34" charset="0"/>
              </a:rPr>
              <a:t> dung </a:t>
            </a:r>
            <a:r>
              <a:rPr lang="en-US" sz="2400" b="1" i="1" dirty="0" err="1">
                <a:solidFill>
                  <a:srgbClr val="FF0000"/>
                </a:solidFill>
                <a:effectLst/>
                <a:latin typeface="Times New Roman" panose="02020603050405020304" pitchFamily="18" charset="0"/>
                <a:ea typeface="Calibri" panose="020F0502020204030204" pitchFamily="34" charset="0"/>
              </a:rPr>
              <a:t>lời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phủ</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dụ</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của</a:t>
            </a:r>
            <a:r>
              <a:rPr lang="en-US" sz="2400" b="1" i="1" dirty="0">
                <a:solidFill>
                  <a:srgbClr val="FF0000"/>
                </a:solidFill>
                <a:effectLst/>
                <a:latin typeface="Times New Roman" panose="02020603050405020304" pitchFamily="18" charset="0"/>
                <a:ea typeface="Calibri" panose="020F0502020204030204" pitchFamily="34" charset="0"/>
              </a:rPr>
              <a:t> Quang </a:t>
            </a:r>
            <a:r>
              <a:rPr lang="en-US" sz="2400" b="1" i="1" dirty="0" err="1">
                <a:solidFill>
                  <a:srgbClr val="FF0000"/>
                </a:solidFill>
                <a:effectLst/>
                <a:latin typeface="Times New Roman" panose="02020603050405020304" pitchFamily="18" charset="0"/>
                <a:ea typeface="Calibri" panose="020F0502020204030204" pitchFamily="34" charset="0"/>
              </a:rPr>
              <a:t>Trung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 Qua </a:t>
            </a:r>
            <a:r>
              <a:rPr lang="en-US" sz="2400" b="1" i="1" dirty="0" err="1">
                <a:solidFill>
                  <a:srgbClr val="FF0000"/>
                </a:solidFill>
                <a:effectLst/>
                <a:latin typeface="Times New Roman" panose="02020603050405020304" pitchFamily="18" charset="0"/>
                <a:ea typeface="Calibri" panose="020F0502020204030204" pitchFamily="34" charset="0"/>
              </a:rPr>
              <a:t>lời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phủ</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dụ</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của</a:t>
            </a:r>
            <a:r>
              <a:rPr lang="en-US" sz="2400" b="1" i="1" dirty="0">
                <a:solidFill>
                  <a:srgbClr val="FF0000"/>
                </a:solidFill>
                <a:effectLst/>
                <a:latin typeface="Times New Roman" panose="02020603050405020304" pitchFamily="18" charset="0"/>
                <a:ea typeface="Calibri" panose="020F0502020204030204" pitchFamily="34" charset="0"/>
              </a:rPr>
              <a:t> Quang </a:t>
            </a:r>
            <a:r>
              <a:rPr lang="en-US" sz="2400" b="1" i="1" dirty="0" err="1">
                <a:solidFill>
                  <a:srgbClr val="FF0000"/>
                </a:solidFill>
                <a:effectLst/>
                <a:latin typeface="Times New Roman" panose="02020603050405020304" pitchFamily="18" charset="0"/>
                <a:ea typeface="Calibri" panose="020F0502020204030204" pitchFamily="34" charset="0"/>
              </a:rPr>
              <a:t>Trung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giúp</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em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hiểu</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thêm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điều</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về</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ông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cũng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như</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sức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mạnh</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dân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trong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cuộc</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chiến</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đấu</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chống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xâm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lược</a:t>
            </a:r>
            <a:r>
              <a:rPr lang="en-US" sz="2400" b="1" i="1" dirty="0">
                <a:solidFill>
                  <a:srgbClr val="FF0000"/>
                </a:solidFill>
                <a:effectLst/>
                <a:latin typeface="Times New Roman" panose="02020603050405020304" pitchFamily="18" charset="0"/>
                <a:ea typeface="Calibri" panose="020F0502020204030204" pitchFamily="34" charset="0"/>
              </a:rPr>
              <a:t> Thanh?</a:t>
            </a:r>
          </a:p>
          <a:p>
            <a:pPr algn="just">
              <a:spcBef>
                <a:spcPts val="600"/>
              </a:spcBef>
              <a:spcAft>
                <a:spcPts val="600"/>
              </a:spcAft>
            </a:pPr>
            <a:r>
              <a:rPr lang="en-US" sz="2400" b="1" dirty="0" err="1">
                <a:solidFill>
                  <a:srgbClr val="FF0000"/>
                </a:solidFill>
                <a:effectLst/>
                <a:latin typeface="Times New Roman" panose="02020603050405020304" pitchFamily="18" charset="0"/>
                <a:ea typeface="Calibri" panose="020F0502020204030204" pitchFamily="34" charset="0"/>
              </a:rPr>
              <a:t>Nhóm</a:t>
            </a:r>
            <a:r>
              <a:rPr lang="en-US" sz="2400" b="1" dirty="0">
                <a:solidFill>
                  <a:srgbClr val="FF0000"/>
                </a:solidFill>
                <a:effectLst/>
                <a:latin typeface="Times New Roman" panose="02020603050405020304" pitchFamily="18" charset="0"/>
                <a:ea typeface="Calibri" panose="020F0502020204030204" pitchFamily="34" charset="0"/>
              </a:rPr>
              <a:t> 3: </a:t>
            </a:r>
            <a:r>
              <a:rPr lang="en-US" sz="2400" b="1" i="1" dirty="0" err="1">
                <a:solidFill>
                  <a:srgbClr val="FF0000"/>
                </a:solidFill>
                <a:effectLst/>
                <a:latin typeface="Times New Roman" panose="02020603050405020304" pitchFamily="18" charset="0"/>
                <a:ea typeface="Calibri" panose="020F0502020204030204" pitchFamily="34" charset="0"/>
              </a:rPr>
              <a:t>Ngày</a:t>
            </a:r>
            <a:r>
              <a:rPr lang="en-US" sz="2400" b="1" i="1" dirty="0">
                <a:solidFill>
                  <a:srgbClr val="FF0000"/>
                </a:solidFill>
                <a:effectLst/>
                <a:latin typeface="Times New Roman" panose="02020603050405020304" pitchFamily="18" charset="0"/>
                <a:ea typeface="Calibri" panose="020F0502020204030204" pitchFamily="34" charset="0"/>
              </a:rPr>
              <a:t> 30 </a:t>
            </a:r>
            <a:r>
              <a:rPr lang="en-US" sz="2400" b="1" i="1" dirty="0" err="1">
                <a:solidFill>
                  <a:srgbClr val="FF0000"/>
                </a:solidFill>
                <a:effectLst/>
                <a:latin typeface="Times New Roman" panose="02020603050405020304" pitchFamily="18" charset="0"/>
                <a:ea typeface="Calibri" panose="020F0502020204030204" pitchFamily="34" charset="0"/>
              </a:rPr>
              <a:t>tết</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tại</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vùng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núi</a:t>
            </a:r>
            <a:r>
              <a:rPr lang="en-US" sz="2400" b="1" i="1" dirty="0">
                <a:solidFill>
                  <a:srgbClr val="FF0000"/>
                </a:solidFill>
                <a:effectLst/>
                <a:latin typeface="Times New Roman" panose="02020603050405020304" pitchFamily="18" charset="0"/>
                <a:ea typeface="Calibri" panose="020F0502020204030204" pitchFamily="34" charset="0"/>
              </a:rPr>
              <a:t> Tam </a:t>
            </a:r>
            <a:r>
              <a:rPr lang="en-US" sz="2400" b="1" i="1" dirty="0" err="1">
                <a:solidFill>
                  <a:srgbClr val="FF0000"/>
                </a:solidFill>
                <a:effectLst/>
                <a:latin typeface="Times New Roman" panose="02020603050405020304" pitchFamily="18" charset="0"/>
                <a:ea typeface="Calibri" panose="020F0502020204030204" pitchFamily="34" charset="0"/>
              </a:rPr>
              <a:t>Điệp</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vua</a:t>
            </a:r>
            <a:r>
              <a:rPr lang="en-US" sz="2400" b="1" i="1" dirty="0">
                <a:solidFill>
                  <a:srgbClr val="FF0000"/>
                </a:solidFill>
                <a:effectLst/>
                <a:latin typeface="Times New Roman" panose="02020603050405020304" pitchFamily="18" charset="0"/>
                <a:ea typeface="Calibri" panose="020F0502020204030204" pitchFamily="34" charset="0"/>
              </a:rPr>
              <a:t> Quang </a:t>
            </a:r>
            <a:r>
              <a:rPr lang="en-US" sz="2400" b="1" i="1" dirty="0" err="1">
                <a:solidFill>
                  <a:srgbClr val="FF0000"/>
                </a:solidFill>
                <a:effectLst/>
                <a:latin typeface="Times New Roman" panose="02020603050405020304" pitchFamily="18" charset="0"/>
                <a:ea typeface="Calibri" panose="020F0502020204030204" pitchFamily="34" charset="0"/>
              </a:rPr>
              <a:t>Trung</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đã</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làm</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err="1">
                <a:solidFill>
                  <a:srgbClr val="FF0000"/>
                </a:solidFill>
                <a:effectLst/>
                <a:latin typeface="Times New Roman" panose="02020603050405020304" pitchFamily="18" charset="0"/>
                <a:ea typeface="Calibri" panose="020F0502020204030204" pitchFamily="34" charset="0"/>
              </a:rPr>
              <a:t>gì</a:t>
            </a:r>
            <a:r>
              <a:rPr lang="en-US" sz="2400" b="1" i="1" dirty="0">
                <a:solidFill>
                  <a:srgbClr val="FF0000"/>
                </a:solidFill>
                <a:effectLst/>
                <a:latin typeface="Times New Roman" panose="02020603050405020304" pitchFamily="18" charset="0"/>
                <a:ea typeface="Calibri" panose="020F0502020204030204" pitchFamily="34" charset="0"/>
              </a:rPr>
              <a:t>?</a:t>
            </a:r>
            <a:endParaRPr lang="en-US" sz="2400" dirty="0">
              <a:solidFill>
                <a:srgbClr val="FF0000"/>
              </a:solidFill>
            </a:endParaRPr>
          </a:p>
        </p:txBody>
      </p:sp>
      <p:pic>
        <p:nvPicPr>
          <p:cNvPr id="4" name="Picture 3">
            <a:extLst>
              <a:ext uri="{FF2B5EF4-FFF2-40B4-BE49-F238E27FC236}">
                <a16:creationId xmlns="" xmlns:a16="http://schemas.microsoft.com/office/drawing/2014/main" id="{25E7DC83-DF59-4C2A-A0D4-D3BDDD8594F3}"/>
              </a:ext>
            </a:extLst>
          </p:cNvPr>
          <p:cNvPicPr>
            <a:picLocks noChangeAspect="1"/>
          </p:cNvPicPr>
          <p:nvPr/>
        </p:nvPicPr>
        <p:blipFill>
          <a:blip r:embed="rId4"/>
          <a:stretch>
            <a:fillRect/>
          </a:stretch>
        </p:blipFill>
        <p:spPr>
          <a:xfrm>
            <a:off x="3788464" y="81810"/>
            <a:ext cx="4615072" cy="969348"/>
          </a:xfrm>
          <a:prstGeom prst="rect">
            <a:avLst/>
          </a:prstGeom>
        </p:spPr>
      </p:pic>
      <p:pic>
        <p:nvPicPr>
          <p:cNvPr id="5" name="4+phút+đếm+ngược+nhạc+sôi+nổi+hào+hứng++4+minutes+countdown+with+music">
            <a:hlinkClick r:id="" action="ppaction://media"/>
            <a:extLst>
              <a:ext uri="{FF2B5EF4-FFF2-40B4-BE49-F238E27FC236}">
                <a16:creationId xmlns="" xmlns:a16="http://schemas.microsoft.com/office/drawing/2014/main" id="{E38F257C-6128-4F1A-87EA-A340B16320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000" y="81810"/>
            <a:ext cx="1634654" cy="887538"/>
          </a:xfrm>
          <a:prstGeom prst="rect">
            <a:avLst/>
          </a:prstGeom>
        </p:spPr>
      </p:pic>
      <p:pic>
        <p:nvPicPr>
          <p:cNvPr id="7" name="Picture 6">
            <a:extLst>
              <a:ext uri="{FF2B5EF4-FFF2-40B4-BE49-F238E27FC236}">
                <a16:creationId xmlns="" xmlns:a16="http://schemas.microsoft.com/office/drawing/2014/main" id="{7043FD6C-FBB8-4399-B00E-6E1EAA5D4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45" y="-273642"/>
            <a:ext cx="2233703" cy="1598442"/>
          </a:xfrm>
          <a:prstGeom prst="rect">
            <a:avLst/>
          </a:prstGeom>
        </p:spPr>
      </p:pic>
    </p:spTree>
    <p:extLst>
      <p:ext uri="{BB962C8B-B14F-4D97-AF65-F5344CB8AC3E}">
        <p14:creationId xmlns:p14="http://schemas.microsoft.com/office/powerpoint/2010/main" val="227190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903FD14-D0AA-4A3F-95D0-54FBA7880C23}"/>
              </a:ext>
            </a:extLst>
          </p:cNvPr>
          <p:cNvSpPr txBox="1"/>
          <p:nvPr/>
        </p:nvSpPr>
        <p:spPr>
          <a:xfrm>
            <a:off x="305972" y="222795"/>
            <a:ext cx="11567160" cy="830997"/>
          </a:xfrm>
          <a:prstGeom prst="rect">
            <a:avLst/>
          </a:prstGeom>
          <a:noFill/>
          <a:ln>
            <a:solidFill>
              <a:srgbClr val="FF0000"/>
            </a:solidFill>
          </a:ln>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1: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Chặng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đường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từ</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Phú</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Xuân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ra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Nghệ</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An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từ</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25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đến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29/12/1788) Quang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làm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được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những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việc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gì</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p>
        </p:txBody>
      </p:sp>
      <p:sp>
        <p:nvSpPr>
          <p:cNvPr id="6" name="Text Box 6">
            <a:extLst>
              <a:ext uri="{FF2B5EF4-FFF2-40B4-BE49-F238E27FC236}">
                <a16:creationId xmlns="" xmlns:a16="http://schemas.microsoft.com/office/drawing/2014/main" id="{705B7760-C12F-4FD2-B498-E0BD7201F9DA}"/>
              </a:ext>
            </a:extLst>
          </p:cNvPr>
          <p:cNvSpPr txBox="1">
            <a:spLocks noChangeArrowheads="1"/>
          </p:cNvSpPr>
          <p:nvPr/>
        </p:nvSpPr>
        <p:spPr bwMode="auto">
          <a:xfrm>
            <a:off x="419100" y="3429000"/>
            <a:ext cx="2133600" cy="579967"/>
          </a:xfrm>
          <a:prstGeom prst="rect">
            <a:avLst/>
          </a:prstGeom>
          <a:solidFill>
            <a:schemeClr val="accent5">
              <a:lumMod val="75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50000"/>
              </a:lnSpc>
              <a:spcBef>
                <a:spcPct val="50000"/>
              </a:spcBef>
              <a:spcAft>
                <a:spcPct val="0"/>
              </a:spcAft>
              <a:buClrTx/>
              <a:buSzTx/>
              <a:buFontTx/>
              <a:buNone/>
              <a:tabLst/>
              <a:defRPr/>
            </a:pPr>
            <a:r>
              <a:rPr lang="en-US" altLang="en-US" sz="2400" b="1" kern="0" dirty="0" err="1">
                <a:latin typeface="Times New Roman" panose="02020603050405020304" pitchFamily="18" charset="0"/>
                <a:cs typeface="Times New Roman" panose="02020603050405020304" pitchFamily="18" charset="0"/>
              </a:rPr>
              <a:t>Đến</a:t>
            </a:r>
            <a:r>
              <a:rPr lang="en-US" altLang="en-US" sz="2400" b="1" kern="0" dirty="0">
                <a:latin typeface="Times New Roman" panose="02020603050405020304" pitchFamily="18" charset="0"/>
                <a:cs typeface="Times New Roman" panose="02020603050405020304" pitchFamily="18" charset="0"/>
              </a:rPr>
              <a:t> </a:t>
            </a:r>
            <a:r>
              <a:rPr lang="en-US" altLang="en-US" sz="2400" b="1" kern="0" dirty="0" err="1">
                <a:latin typeface="Times New Roman" panose="02020603050405020304" pitchFamily="18" charset="0"/>
                <a:cs typeface="Times New Roman" panose="02020603050405020304" pitchFamily="18" charset="0"/>
              </a:rPr>
              <a:t>Nghệ</a:t>
            </a:r>
            <a:r>
              <a:rPr lang="en-US" altLang="en-US" sz="2400" b="1" kern="0" dirty="0">
                <a:latin typeface="Times New Roman" panose="02020603050405020304" pitchFamily="18" charset="0"/>
                <a:cs typeface="Times New Roman" panose="02020603050405020304" pitchFamily="18" charset="0"/>
              </a:rPr>
              <a:t> An</a:t>
            </a:r>
          </a:p>
        </p:txBody>
      </p:sp>
      <p:sp>
        <p:nvSpPr>
          <p:cNvPr id="8" name="Text Box 7">
            <a:extLst>
              <a:ext uri="{FF2B5EF4-FFF2-40B4-BE49-F238E27FC236}">
                <a16:creationId xmlns="" xmlns:a16="http://schemas.microsoft.com/office/drawing/2014/main" id="{3C8B8589-9912-4A26-8D4C-4986020734B9}"/>
              </a:ext>
            </a:extLst>
          </p:cNvPr>
          <p:cNvSpPr txBox="1">
            <a:spLocks noChangeArrowheads="1"/>
          </p:cNvSpPr>
          <p:nvPr/>
        </p:nvSpPr>
        <p:spPr bwMode="auto">
          <a:xfrm>
            <a:off x="3581400" y="1652394"/>
            <a:ext cx="2903806" cy="1200329"/>
          </a:xfrm>
          <a:prstGeom prst="rect">
            <a:avLst/>
          </a:prstGeom>
          <a:solidFill>
            <a:schemeClr val="accent2">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1" dirty="0">
                <a:latin typeface="Times New Roman" panose="02020603050405020304" pitchFamily="18" charset="0"/>
                <a:cs typeface="Times New Roman" panose="02020603050405020304" pitchFamily="18" charset="0"/>
              </a:rPr>
              <a:t>Gặp </a:t>
            </a:r>
            <a:r>
              <a:rPr lang="vi-VN" sz="2400" b="1" i="1" dirty="0" smtClean="0">
                <a:latin typeface="Times New Roman" panose="02020603050405020304" pitchFamily="18" charset="0"/>
                <a:cs typeface="Times New Roman" panose="02020603050405020304" pitchFamily="18" charset="0"/>
              </a:rPr>
              <a:t>người</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cống sĩ ở </a:t>
            </a:r>
            <a:r>
              <a:rPr lang="en-US" sz="2400" b="1" dirty="0">
                <a:latin typeface="Times New Roman" panose="02020603050405020304" pitchFamily="18" charset="0"/>
                <a:cs typeface="Times New Roman" panose="02020603050405020304" pitchFamily="18" charset="0"/>
              </a:rPr>
              <a:t>L</a:t>
            </a:r>
            <a:r>
              <a:rPr lang="vi-VN" sz="2400" b="1" dirty="0" smtClean="0">
                <a:latin typeface="Times New Roman" panose="02020603050405020304" pitchFamily="18" charset="0"/>
                <a:cs typeface="Times New Roman" panose="02020603050405020304" pitchFamily="18" charset="0"/>
              </a:rPr>
              <a:t>a </a:t>
            </a:r>
            <a:r>
              <a:rPr lang="vi-VN" sz="2400" b="1" dirty="0">
                <a:latin typeface="Times New Roman" panose="02020603050405020304" pitchFamily="18" charset="0"/>
                <a:cs typeface="Times New Roman" panose="02020603050405020304" pitchFamily="18" charset="0"/>
              </a:rPr>
              <a:t>Sơn hỏi việc đánh giặc.</a:t>
            </a:r>
          </a:p>
        </p:txBody>
      </p:sp>
      <p:sp>
        <p:nvSpPr>
          <p:cNvPr id="9" name="Text Box 8">
            <a:extLst>
              <a:ext uri="{FF2B5EF4-FFF2-40B4-BE49-F238E27FC236}">
                <a16:creationId xmlns="" xmlns:a16="http://schemas.microsoft.com/office/drawing/2014/main" id="{6C80B222-0D95-4EE9-A0D5-A45F687C26AB}"/>
              </a:ext>
            </a:extLst>
          </p:cNvPr>
          <p:cNvSpPr txBox="1">
            <a:spLocks noChangeArrowheads="1"/>
          </p:cNvSpPr>
          <p:nvPr/>
        </p:nvSpPr>
        <p:spPr bwMode="auto">
          <a:xfrm>
            <a:off x="3581400" y="3214494"/>
            <a:ext cx="2903806" cy="1200329"/>
          </a:xfrm>
          <a:prstGeom prst="rect">
            <a:avLst/>
          </a:prstGeom>
          <a:solidFill>
            <a:schemeClr val="accent2">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b="1" dirty="0" err="1">
                <a:latin typeface="Times New Roman" panose="02020603050405020304" pitchFamily="18" charset="0"/>
                <a:cs typeface="Times New Roman" panose="02020603050405020304" pitchFamily="18" charset="0"/>
              </a:rPr>
              <a:t>Kén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lính</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An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duyệt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a:t>
            </a:r>
          </a:p>
        </p:txBody>
      </p:sp>
      <p:sp>
        <p:nvSpPr>
          <p:cNvPr id="10" name="Text Box 9">
            <a:extLst>
              <a:ext uri="{FF2B5EF4-FFF2-40B4-BE49-F238E27FC236}">
                <a16:creationId xmlns="" xmlns:a16="http://schemas.microsoft.com/office/drawing/2014/main" id="{DD5D0FFA-BD26-46A8-9C07-10493624C761}"/>
              </a:ext>
            </a:extLst>
          </p:cNvPr>
          <p:cNvSpPr txBox="1">
            <a:spLocks noChangeArrowheads="1"/>
          </p:cNvSpPr>
          <p:nvPr/>
        </p:nvSpPr>
        <p:spPr bwMode="auto">
          <a:xfrm>
            <a:off x="3581399" y="4662294"/>
            <a:ext cx="2903805" cy="1569660"/>
          </a:xfrm>
          <a:prstGeom prst="rect">
            <a:avLst/>
          </a:prstGeom>
          <a:solidFill>
            <a:schemeClr val="accent2">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ngồi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a:t>
            </a:r>
            <a:r>
              <a:rPr lang="en-US" sz="2400" b="1" dirty="0">
                <a:latin typeface="Times New Roman" panose="02020603050405020304" pitchFamily="18" charset="0"/>
                <a:cs typeface="Times New Roman" panose="02020603050405020304" pitchFamily="18" charset="0"/>
              </a:rPr>
              <a:t>.</a:t>
            </a:r>
          </a:p>
        </p:txBody>
      </p:sp>
      <p:sp>
        <p:nvSpPr>
          <p:cNvPr id="11" name="Text Box 10">
            <a:extLst>
              <a:ext uri="{FF2B5EF4-FFF2-40B4-BE49-F238E27FC236}">
                <a16:creationId xmlns="" xmlns:a16="http://schemas.microsoft.com/office/drawing/2014/main" id="{E08D6E5C-583E-4A2A-9116-84CE6FC2FD92}"/>
              </a:ext>
            </a:extLst>
          </p:cNvPr>
          <p:cNvSpPr txBox="1">
            <a:spLocks noChangeArrowheads="1"/>
          </p:cNvSpPr>
          <p:nvPr/>
        </p:nvSpPr>
        <p:spPr bwMode="auto">
          <a:xfrm>
            <a:off x="8420100" y="2746648"/>
            <a:ext cx="2438400" cy="1938992"/>
          </a:xfrm>
          <a:prstGeom prst="rect">
            <a:avLst/>
          </a:prstGeom>
          <a:solidFill>
            <a:schemeClr val="accent4">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vi-VN" sz="2400" b="1" dirty="0">
                <a:latin typeface="Times New Roman" panose="02020603050405020304" pitchFamily="18" charset="0"/>
                <a:cs typeface="Times New Roman" panose="02020603050405020304" pitchFamily="18" charset="0"/>
              </a:rPr>
              <a:t>Chỉ trong vòng ngày 29 Quang Trung làm </a:t>
            </a:r>
            <a:r>
              <a:rPr lang="vi-VN" sz="2400" b="1" dirty="0" smtClean="0">
                <a:latin typeface="Times New Roman" panose="02020603050405020304" pitchFamily="18" charset="0"/>
                <a:cs typeface="Times New Roman" panose="02020603050405020304" pitchFamily="18" charset="0"/>
              </a:rPr>
              <a:t>được </a:t>
            </a:r>
            <a:r>
              <a:rPr lang="vi-VN" sz="2400" b="1" dirty="0">
                <a:latin typeface="Times New Roman" panose="02020603050405020304" pitchFamily="18" charset="0"/>
                <a:cs typeface="Times New Roman" panose="02020603050405020304" pitchFamily="18" charset="0"/>
              </a:rPr>
              <a:t>bao nhiêu là việc lớn. </a:t>
            </a:r>
          </a:p>
        </p:txBody>
      </p:sp>
      <p:sp>
        <p:nvSpPr>
          <p:cNvPr id="12" name="Line 12">
            <a:extLst>
              <a:ext uri="{FF2B5EF4-FFF2-40B4-BE49-F238E27FC236}">
                <a16:creationId xmlns="" xmlns:a16="http://schemas.microsoft.com/office/drawing/2014/main" id="{D3BC90F0-2E16-4EA8-A99E-6C4219086F0B}"/>
              </a:ext>
            </a:extLst>
          </p:cNvPr>
          <p:cNvSpPr>
            <a:spLocks noChangeShapeType="1"/>
          </p:cNvSpPr>
          <p:nvPr/>
        </p:nvSpPr>
        <p:spPr bwMode="auto">
          <a:xfrm>
            <a:off x="2552700" y="3716144"/>
            <a:ext cx="10287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13" name="Line 13">
            <a:extLst>
              <a:ext uri="{FF2B5EF4-FFF2-40B4-BE49-F238E27FC236}">
                <a16:creationId xmlns="" xmlns:a16="http://schemas.microsoft.com/office/drawing/2014/main" id="{69884EF5-7919-4F89-9DBD-F39B25E4F9D5}"/>
              </a:ext>
            </a:extLst>
          </p:cNvPr>
          <p:cNvSpPr>
            <a:spLocks noChangeShapeType="1"/>
          </p:cNvSpPr>
          <p:nvPr/>
        </p:nvSpPr>
        <p:spPr bwMode="auto">
          <a:xfrm flipV="1">
            <a:off x="2595563" y="2420744"/>
            <a:ext cx="985837" cy="1219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14" name="Line 14">
            <a:extLst>
              <a:ext uri="{FF2B5EF4-FFF2-40B4-BE49-F238E27FC236}">
                <a16:creationId xmlns="" xmlns:a16="http://schemas.microsoft.com/office/drawing/2014/main" id="{9410C52D-F3F5-47BB-9721-305B7977752C}"/>
              </a:ext>
            </a:extLst>
          </p:cNvPr>
          <p:cNvSpPr>
            <a:spLocks noChangeShapeType="1"/>
          </p:cNvSpPr>
          <p:nvPr/>
        </p:nvSpPr>
        <p:spPr bwMode="auto">
          <a:xfrm>
            <a:off x="2595563" y="3792344"/>
            <a:ext cx="985837" cy="1143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18" name="AutoShape 17">
            <a:extLst>
              <a:ext uri="{FF2B5EF4-FFF2-40B4-BE49-F238E27FC236}">
                <a16:creationId xmlns="" xmlns:a16="http://schemas.microsoft.com/office/drawing/2014/main" id="{F377AF81-ED02-44AD-9076-399F6F2DA5D6}"/>
              </a:ext>
            </a:extLst>
          </p:cNvPr>
          <p:cNvSpPr>
            <a:spLocks noChangeArrowheads="1"/>
          </p:cNvSpPr>
          <p:nvPr/>
        </p:nvSpPr>
        <p:spPr bwMode="auto">
          <a:xfrm>
            <a:off x="7095465" y="3018549"/>
            <a:ext cx="714374" cy="1792601"/>
          </a:xfrm>
          <a:prstGeom prst="rightArrow">
            <a:avLst>
              <a:gd name="adj1" fmla="val 50000"/>
              <a:gd name="adj2" fmla="val 75000"/>
            </a:avLst>
          </a:prstGeom>
          <a:solidFill>
            <a:schemeClr val="accent6">
              <a:lumMod val="75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AutoShape 20">
            <a:extLst>
              <a:ext uri="{FF2B5EF4-FFF2-40B4-BE49-F238E27FC236}">
                <a16:creationId xmlns="" xmlns:a16="http://schemas.microsoft.com/office/drawing/2014/main" id="{92C1DF14-96CF-4651-AF0A-1F0EF37BCEF5}"/>
              </a:ext>
            </a:extLst>
          </p:cNvPr>
          <p:cNvSpPr>
            <a:spLocks noChangeArrowheads="1"/>
          </p:cNvSpPr>
          <p:nvPr/>
        </p:nvSpPr>
        <p:spPr bwMode="auto">
          <a:xfrm>
            <a:off x="8872611" y="4935344"/>
            <a:ext cx="1533378" cy="858130"/>
          </a:xfrm>
          <a:prstGeom prst="downArrow">
            <a:avLst>
              <a:gd name="adj1" fmla="val 50000"/>
              <a:gd name="adj2" fmla="val 83333"/>
            </a:avLst>
          </a:prstGeom>
          <a:solidFill>
            <a:schemeClr val="accent6">
              <a:lumMod val="75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2400" kern="0">
              <a:solidFill>
                <a:srgbClr val="000000"/>
              </a:solidFill>
              <a:latin typeface="Times New Roman" panose="02020603050405020304" pitchFamily="18" charset="0"/>
              <a:cs typeface="Times New Roman" panose="02020603050405020304" pitchFamily="18" charset="0"/>
            </a:endParaRPr>
          </a:p>
        </p:txBody>
      </p:sp>
      <p:sp>
        <p:nvSpPr>
          <p:cNvPr id="20" name="Text Box 21">
            <a:extLst>
              <a:ext uri="{FF2B5EF4-FFF2-40B4-BE49-F238E27FC236}">
                <a16:creationId xmlns="" xmlns:a16="http://schemas.microsoft.com/office/drawing/2014/main" id="{1A3D7EF2-BA3D-46C3-9BD1-59332433264D}"/>
              </a:ext>
            </a:extLst>
          </p:cNvPr>
          <p:cNvSpPr txBox="1">
            <a:spLocks noChangeArrowheads="1"/>
          </p:cNvSpPr>
          <p:nvPr/>
        </p:nvSpPr>
        <p:spPr bwMode="auto">
          <a:xfrm>
            <a:off x="8382000" y="5962997"/>
            <a:ext cx="2514600" cy="830997"/>
          </a:xfrm>
          <a:prstGeom prst="rect">
            <a:avLst/>
          </a:prstGeom>
          <a:solidFill>
            <a:schemeClr val="accent4">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đoán</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289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0CD716E-0EC7-4EAF-85F6-2ECC75AE7302}"/>
              </a:ext>
            </a:extLst>
          </p:cNvPr>
          <p:cNvSpPr txBox="1"/>
          <p:nvPr/>
        </p:nvSpPr>
        <p:spPr>
          <a:xfrm>
            <a:off x="225286" y="0"/>
            <a:ext cx="11847443" cy="1200329"/>
          </a:xfrm>
          <a:prstGeom prst="rect">
            <a:avLst/>
          </a:prstGeom>
          <a:noFill/>
          <a:ln>
            <a:solidFill>
              <a:srgbClr val="FF0000"/>
            </a:solidFill>
          </a:ln>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2: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Nội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dung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lời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phủ</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dụ</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của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Quang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gì</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Qua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lời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phủ</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dụ</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của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Quang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giúp</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em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thêm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điều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gì</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về</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ông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cũng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như</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sức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mạnh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dân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tộc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trong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cuộc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chiến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đấu</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chống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xâm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lược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Thanh?</a:t>
            </a:r>
          </a:p>
        </p:txBody>
      </p:sp>
      <p:sp>
        <p:nvSpPr>
          <p:cNvPr id="4" name="Text Box 4">
            <a:extLst>
              <a:ext uri="{FF2B5EF4-FFF2-40B4-BE49-F238E27FC236}">
                <a16:creationId xmlns="" xmlns:a16="http://schemas.microsoft.com/office/drawing/2014/main" id="{E01B4426-A533-467D-A449-5BC3039CFF6E}"/>
              </a:ext>
            </a:extLst>
          </p:cNvPr>
          <p:cNvSpPr txBox="1">
            <a:spLocks noChangeArrowheads="1"/>
          </p:cNvSpPr>
          <p:nvPr/>
        </p:nvSpPr>
        <p:spPr bwMode="auto">
          <a:xfrm>
            <a:off x="361122" y="3438875"/>
            <a:ext cx="1360004" cy="1307537"/>
          </a:xfrm>
          <a:prstGeom prst="rect">
            <a:avLst/>
          </a:prstGeom>
          <a:solidFill>
            <a:schemeClr val="accent1"/>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50000"/>
              </a:lnSpc>
              <a:spcBef>
                <a:spcPct val="50000"/>
              </a:spcBef>
              <a:spcAft>
                <a:spcPct val="0"/>
              </a:spcAft>
              <a:buClrTx/>
              <a:buSzTx/>
              <a:buFontTx/>
              <a:buNone/>
              <a:tabLst/>
              <a:defRPr/>
            </a:pPr>
            <a:r>
              <a:rPr kumimoji="0" lang="en-US" altLang="en-US" sz="2800" b="1"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Lời</a:t>
            </a:r>
            <a:r>
              <a:rPr kumimoji="0" lang="en-US" altLang="en-US" sz="2800" b="1"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phủ</a:t>
            </a:r>
            <a:r>
              <a:rPr kumimoji="0" lang="en-US" altLang="en-US" sz="2800" b="1" i="0" u="none" strike="noStrike" kern="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noProof="0" dirty="0" err="1">
                <a:ln>
                  <a:noFill/>
                </a:ln>
                <a:effectLst/>
                <a:uLnTx/>
                <a:uFillTx/>
                <a:latin typeface="Times New Roman" panose="02020603050405020304" pitchFamily="18" charset="0"/>
                <a:cs typeface="Times New Roman" panose="02020603050405020304" pitchFamily="18" charset="0"/>
              </a:rPr>
              <a:t>dụ</a:t>
            </a:r>
            <a:endParaRPr kumimoji="0" lang="en-US" altLang="en-US" sz="28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 xmlns:a16="http://schemas.microsoft.com/office/drawing/2014/main" id="{10C37B8B-C233-47D1-82D6-7A1DCB49C305}"/>
              </a:ext>
            </a:extLst>
          </p:cNvPr>
          <p:cNvSpPr txBox="1">
            <a:spLocks noChangeArrowheads="1"/>
          </p:cNvSpPr>
          <p:nvPr/>
        </p:nvSpPr>
        <p:spPr bwMode="auto">
          <a:xfrm>
            <a:off x="3863008" y="1444565"/>
            <a:ext cx="3611217" cy="830997"/>
          </a:xfrm>
          <a:prstGeom prst="rect">
            <a:avLst/>
          </a:prstGeom>
          <a:solidFill>
            <a:schemeClr val="accent4">
              <a:lumMod val="40000"/>
              <a:lumOff val="6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400" b="1" dirty="0">
                <a:solidFill>
                  <a:srgbClr val="333399"/>
                </a:solidFill>
                <a:latin typeface="Times New Roman" panose="02020603050405020304" pitchFamily="18" charset="0"/>
                <a:cs typeface="Times New Roman" panose="02020603050405020304" pitchFamily="18" charset="0"/>
              </a:rPr>
              <a:t>Khẳng định chủ quyền đất nước.</a:t>
            </a:r>
          </a:p>
        </p:txBody>
      </p:sp>
      <p:sp>
        <p:nvSpPr>
          <p:cNvPr id="6" name="Text Box 6">
            <a:extLst>
              <a:ext uri="{FF2B5EF4-FFF2-40B4-BE49-F238E27FC236}">
                <a16:creationId xmlns="" xmlns:a16="http://schemas.microsoft.com/office/drawing/2014/main" id="{4CFE3AD9-4F0A-40A2-A240-B3CB7B7ECEC8}"/>
              </a:ext>
            </a:extLst>
          </p:cNvPr>
          <p:cNvSpPr txBox="1">
            <a:spLocks noChangeArrowheads="1"/>
          </p:cNvSpPr>
          <p:nvPr/>
        </p:nvSpPr>
        <p:spPr bwMode="auto">
          <a:xfrm>
            <a:off x="3863008" y="2403415"/>
            <a:ext cx="3611217" cy="830997"/>
          </a:xfrm>
          <a:prstGeom prst="rect">
            <a:avLst/>
          </a:prstGeom>
          <a:solidFill>
            <a:schemeClr val="accent5">
              <a:lumMod val="40000"/>
              <a:lumOff val="6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400" b="1" dirty="0">
                <a:solidFill>
                  <a:srgbClr val="333399"/>
                </a:solidFill>
                <a:latin typeface="Times New Roman" panose="02020603050405020304" pitchFamily="18" charset="0"/>
                <a:cs typeface="Times New Roman" panose="02020603050405020304" pitchFamily="18" charset="0"/>
              </a:rPr>
              <a:t>Nêu lên dã tâm của giặc phương Bắc.</a:t>
            </a:r>
          </a:p>
        </p:txBody>
      </p:sp>
      <p:sp>
        <p:nvSpPr>
          <p:cNvPr id="7" name="Text Box 7">
            <a:extLst>
              <a:ext uri="{FF2B5EF4-FFF2-40B4-BE49-F238E27FC236}">
                <a16:creationId xmlns="" xmlns:a16="http://schemas.microsoft.com/office/drawing/2014/main" id="{A17335E9-CE50-4D0F-B2CD-5ADD37AB6084}"/>
              </a:ext>
            </a:extLst>
          </p:cNvPr>
          <p:cNvSpPr txBox="1">
            <a:spLocks noChangeArrowheads="1"/>
          </p:cNvSpPr>
          <p:nvPr/>
        </p:nvSpPr>
        <p:spPr bwMode="auto">
          <a:xfrm>
            <a:off x="3863008" y="3317815"/>
            <a:ext cx="3611217" cy="1200329"/>
          </a:xfrm>
          <a:prstGeom prst="rect">
            <a:avLst/>
          </a:prstGeom>
          <a:solidFill>
            <a:schemeClr val="accent2">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err="1">
                <a:solidFill>
                  <a:srgbClr val="333399"/>
                </a:solidFill>
                <a:latin typeface="Times New Roman" panose="02020603050405020304" pitchFamily="18" charset="0"/>
                <a:cs typeface="Times New Roman" panose="02020603050405020304" pitchFamily="18" charset="0"/>
              </a:rPr>
              <a:t>Tự</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hào</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về</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công</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lao</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đánh</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giặc</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ngoại</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xâm</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của</a:t>
            </a:r>
            <a:r>
              <a:rPr lang="en-US" sz="2400" b="1" dirty="0">
                <a:solidFill>
                  <a:srgbClr val="333399"/>
                </a:solidFill>
                <a:latin typeface="Times New Roman" panose="02020603050405020304" pitchFamily="18" charset="0"/>
                <a:cs typeface="Times New Roman" panose="02020603050405020304" pitchFamily="18" charset="0"/>
              </a:rPr>
              <a:t> cha </a:t>
            </a:r>
            <a:r>
              <a:rPr lang="en-US" sz="2400" b="1" dirty="0" err="1">
                <a:solidFill>
                  <a:srgbClr val="333399"/>
                </a:solidFill>
                <a:latin typeface="Times New Roman" panose="02020603050405020304" pitchFamily="18" charset="0"/>
                <a:cs typeface="Times New Roman" panose="02020603050405020304" pitchFamily="18" charset="0"/>
              </a:rPr>
              <a:t>ông</a:t>
            </a:r>
            <a:r>
              <a:rPr lang="en-US" sz="2400" b="1" dirty="0">
                <a:solidFill>
                  <a:srgbClr val="333399"/>
                </a:solidFill>
                <a:latin typeface="Times New Roman" panose="02020603050405020304" pitchFamily="18" charset="0"/>
                <a:cs typeface="Times New Roman" panose="02020603050405020304" pitchFamily="18" charset="0"/>
              </a:rPr>
              <a:t>.</a:t>
            </a:r>
          </a:p>
        </p:txBody>
      </p:sp>
      <p:sp>
        <p:nvSpPr>
          <p:cNvPr id="8" name="Text Box 8">
            <a:extLst>
              <a:ext uri="{FF2B5EF4-FFF2-40B4-BE49-F238E27FC236}">
                <a16:creationId xmlns="" xmlns:a16="http://schemas.microsoft.com/office/drawing/2014/main" id="{F25BDD6C-B691-4E99-A157-2FBF0A496734}"/>
              </a:ext>
            </a:extLst>
          </p:cNvPr>
          <p:cNvSpPr txBox="1">
            <a:spLocks noChangeArrowheads="1"/>
          </p:cNvSpPr>
          <p:nvPr/>
        </p:nvSpPr>
        <p:spPr bwMode="auto">
          <a:xfrm>
            <a:off x="3869632" y="4628605"/>
            <a:ext cx="3611217" cy="1569660"/>
          </a:xfrm>
          <a:prstGeom prst="rect">
            <a:avLst/>
          </a:prstGeom>
          <a:solidFill>
            <a:schemeClr val="accent3">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400" b="1" dirty="0">
                <a:solidFill>
                  <a:srgbClr val="333399"/>
                </a:solidFill>
                <a:latin typeface="Times New Roman" panose="02020603050405020304" pitchFamily="18" charset="0"/>
                <a:cs typeface="Times New Roman" panose="02020603050405020304" pitchFamily="18" charset="0"/>
              </a:rPr>
              <a:t>Tin tưởng vào chính nghĩa của cuộc hành binh diệt Thanh và kêu gọi quân sĩ đánh giặc.</a:t>
            </a:r>
          </a:p>
        </p:txBody>
      </p:sp>
      <p:sp>
        <p:nvSpPr>
          <p:cNvPr id="9" name="Text Box 9">
            <a:extLst>
              <a:ext uri="{FF2B5EF4-FFF2-40B4-BE49-F238E27FC236}">
                <a16:creationId xmlns="" xmlns:a16="http://schemas.microsoft.com/office/drawing/2014/main" id="{F2895D4F-3767-4145-85AF-5AFF14955FC7}"/>
              </a:ext>
            </a:extLst>
          </p:cNvPr>
          <p:cNvSpPr txBox="1">
            <a:spLocks noChangeArrowheads="1"/>
          </p:cNvSpPr>
          <p:nvPr/>
        </p:nvSpPr>
        <p:spPr bwMode="auto">
          <a:xfrm>
            <a:off x="3863007" y="6283127"/>
            <a:ext cx="3611219" cy="461665"/>
          </a:xfrm>
          <a:prstGeom prst="rect">
            <a:avLst/>
          </a:prstGeom>
          <a:solidFill>
            <a:schemeClr val="accent6">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a:solidFill>
                  <a:srgbClr val="333399"/>
                </a:solidFill>
                <a:latin typeface="Times New Roman" panose="02020603050405020304" pitchFamily="18" charset="0"/>
                <a:cs typeface="Times New Roman" panose="02020603050405020304" pitchFamily="18" charset="0"/>
              </a:rPr>
              <a:t>Ra </a:t>
            </a:r>
            <a:r>
              <a:rPr lang="en-US" sz="2400" b="1" dirty="0" err="1">
                <a:solidFill>
                  <a:srgbClr val="333399"/>
                </a:solidFill>
                <a:latin typeface="Times New Roman" panose="02020603050405020304" pitchFamily="18" charset="0"/>
                <a:cs typeface="Times New Roman" panose="02020603050405020304" pitchFamily="18" charset="0"/>
              </a:rPr>
              <a:t>kỷ</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luật</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đối</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với</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quân</a:t>
            </a:r>
            <a:r>
              <a:rPr lang="en-US" sz="2400" b="1" dirty="0">
                <a:solidFill>
                  <a:srgbClr val="333399"/>
                </a:solidFill>
                <a:latin typeface="Times New Roman" panose="02020603050405020304" pitchFamily="18" charset="0"/>
                <a:cs typeface="Times New Roman" panose="02020603050405020304" pitchFamily="18" charset="0"/>
              </a:rPr>
              <a:t> </a:t>
            </a:r>
            <a:r>
              <a:rPr lang="en-US" sz="2400" b="1" dirty="0" err="1">
                <a:solidFill>
                  <a:srgbClr val="333399"/>
                </a:solidFill>
                <a:latin typeface="Times New Roman" panose="02020603050405020304" pitchFamily="18" charset="0"/>
                <a:cs typeface="Times New Roman" panose="02020603050405020304" pitchFamily="18" charset="0"/>
              </a:rPr>
              <a:t>sĩ</a:t>
            </a:r>
            <a:r>
              <a:rPr lang="en-US" sz="2400" b="1" dirty="0">
                <a:solidFill>
                  <a:srgbClr val="333399"/>
                </a:solidFill>
                <a:latin typeface="Times New Roman" panose="02020603050405020304" pitchFamily="18" charset="0"/>
                <a:cs typeface="Times New Roman" panose="02020603050405020304" pitchFamily="18" charset="0"/>
              </a:rPr>
              <a:t>.</a:t>
            </a:r>
          </a:p>
        </p:txBody>
      </p:sp>
      <p:sp>
        <p:nvSpPr>
          <p:cNvPr id="11" name="Line 17">
            <a:extLst>
              <a:ext uri="{FF2B5EF4-FFF2-40B4-BE49-F238E27FC236}">
                <a16:creationId xmlns="" xmlns:a16="http://schemas.microsoft.com/office/drawing/2014/main" id="{1E5BC8A6-767F-4839-81D6-398A640428F0}"/>
              </a:ext>
            </a:extLst>
          </p:cNvPr>
          <p:cNvSpPr>
            <a:spLocks noChangeShapeType="1"/>
          </p:cNvSpPr>
          <p:nvPr/>
        </p:nvSpPr>
        <p:spPr bwMode="auto">
          <a:xfrm flipV="1">
            <a:off x="1714500" y="3842941"/>
            <a:ext cx="2155131" cy="19896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2" name="Line 18">
            <a:extLst>
              <a:ext uri="{FF2B5EF4-FFF2-40B4-BE49-F238E27FC236}">
                <a16:creationId xmlns="" xmlns:a16="http://schemas.microsoft.com/office/drawing/2014/main" id="{42C095FF-4D41-4359-8D61-658D12485F8F}"/>
              </a:ext>
            </a:extLst>
          </p:cNvPr>
          <p:cNvSpPr>
            <a:spLocks noChangeShapeType="1"/>
          </p:cNvSpPr>
          <p:nvPr/>
        </p:nvSpPr>
        <p:spPr bwMode="auto">
          <a:xfrm>
            <a:off x="1721125" y="4063529"/>
            <a:ext cx="1989483" cy="13075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3" name="Line 19">
            <a:extLst>
              <a:ext uri="{FF2B5EF4-FFF2-40B4-BE49-F238E27FC236}">
                <a16:creationId xmlns="" xmlns:a16="http://schemas.microsoft.com/office/drawing/2014/main" id="{9C9EE28F-A6F1-4FCC-98B5-47F3256062F3}"/>
              </a:ext>
            </a:extLst>
          </p:cNvPr>
          <p:cNvSpPr>
            <a:spLocks noChangeShapeType="1"/>
          </p:cNvSpPr>
          <p:nvPr/>
        </p:nvSpPr>
        <p:spPr bwMode="auto">
          <a:xfrm>
            <a:off x="1714498" y="4041908"/>
            <a:ext cx="2141879" cy="248010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4" name="Line 20">
            <a:extLst>
              <a:ext uri="{FF2B5EF4-FFF2-40B4-BE49-F238E27FC236}">
                <a16:creationId xmlns="" xmlns:a16="http://schemas.microsoft.com/office/drawing/2014/main" id="{99435779-E3A5-4F5D-B29D-B76E1E4AB856}"/>
              </a:ext>
            </a:extLst>
          </p:cNvPr>
          <p:cNvSpPr>
            <a:spLocks noChangeShapeType="1"/>
          </p:cNvSpPr>
          <p:nvPr/>
        </p:nvSpPr>
        <p:spPr bwMode="auto">
          <a:xfrm flipV="1">
            <a:off x="1721127" y="2830345"/>
            <a:ext cx="2141880" cy="117180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5" name="Line 21">
            <a:extLst>
              <a:ext uri="{FF2B5EF4-FFF2-40B4-BE49-F238E27FC236}">
                <a16:creationId xmlns="" xmlns:a16="http://schemas.microsoft.com/office/drawing/2014/main" id="{92050B97-F81D-4D43-9392-8F7E4FD07632}"/>
              </a:ext>
            </a:extLst>
          </p:cNvPr>
          <p:cNvSpPr>
            <a:spLocks noChangeShapeType="1"/>
          </p:cNvSpPr>
          <p:nvPr/>
        </p:nvSpPr>
        <p:spPr bwMode="auto">
          <a:xfrm flipV="1">
            <a:off x="1721126" y="2067338"/>
            <a:ext cx="1989483" cy="193481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 name="Text Box 23">
            <a:extLst>
              <a:ext uri="{FF2B5EF4-FFF2-40B4-BE49-F238E27FC236}">
                <a16:creationId xmlns="" xmlns:a16="http://schemas.microsoft.com/office/drawing/2014/main" id="{0563A91F-7617-4C3D-AFAD-D8F4FBB65689}"/>
              </a:ext>
            </a:extLst>
          </p:cNvPr>
          <p:cNvSpPr txBox="1">
            <a:spLocks noChangeArrowheads="1"/>
          </p:cNvSpPr>
          <p:nvPr/>
        </p:nvSpPr>
        <p:spPr bwMode="auto">
          <a:xfrm>
            <a:off x="9037983" y="1860063"/>
            <a:ext cx="2514600" cy="4524315"/>
          </a:xfrm>
          <a:prstGeom prst="rect">
            <a:avLst/>
          </a:prstGeom>
          <a:solidFill>
            <a:srgbClr val="FFC000"/>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a:t>
            </a:r>
            <a:endParaRPr lang="en-US" sz="2400" b="1" dirty="0">
              <a:solidFill>
                <a:srgbClr val="333399"/>
              </a:solidFill>
              <a:latin typeface="Times New Roman" panose="02020603050405020304" pitchFamily="18" charset="0"/>
              <a:cs typeface="Times New Roman" panose="02020603050405020304" pitchFamily="18" charset="0"/>
            </a:endParaRPr>
          </a:p>
        </p:txBody>
      </p:sp>
      <p:sp>
        <p:nvSpPr>
          <p:cNvPr id="25" name="Arrow: Right 24">
            <a:extLst>
              <a:ext uri="{FF2B5EF4-FFF2-40B4-BE49-F238E27FC236}">
                <a16:creationId xmlns="" xmlns:a16="http://schemas.microsoft.com/office/drawing/2014/main" id="{17BB1842-99DC-499F-B776-0F75230910C5}"/>
              </a:ext>
            </a:extLst>
          </p:cNvPr>
          <p:cNvSpPr/>
          <p:nvPr/>
        </p:nvSpPr>
        <p:spPr>
          <a:xfrm>
            <a:off x="7871791" y="2602887"/>
            <a:ext cx="768626" cy="248010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4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0-#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7"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8">
            <a:extLst>
              <a:ext uri="{FF2B5EF4-FFF2-40B4-BE49-F238E27FC236}">
                <a16:creationId xmlns="" xmlns:a16="http://schemas.microsoft.com/office/drawing/2014/main" id="{D2AA628C-ADDC-4098-BE24-A4E38E322687}"/>
              </a:ext>
            </a:extLst>
          </p:cNvPr>
          <p:cNvSpPr txBox="1">
            <a:spLocks noChangeArrowheads="1"/>
          </p:cNvSpPr>
          <p:nvPr/>
        </p:nvSpPr>
        <p:spPr bwMode="auto">
          <a:xfrm>
            <a:off x="4333461" y="4451826"/>
            <a:ext cx="3733800" cy="461665"/>
          </a:xfrm>
          <a:prstGeom prst="rect">
            <a:avLst/>
          </a:prstGeom>
          <a:solidFill>
            <a:srgbClr val="FF99FF"/>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err="1">
                <a:latin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tiệc</a:t>
            </a:r>
            <a:r>
              <a:rPr lang="en-US" sz="2400" b="1" dirty="0">
                <a:latin typeface="Times New Roman" panose="02020603050405020304" pitchFamily="18" charset="0"/>
                <a:cs typeface="Times New Roman" panose="02020603050405020304" pitchFamily="18" charset="0"/>
              </a:rPr>
              <a:t> khao </a:t>
            </a:r>
            <a:r>
              <a:rPr lang="en-US" sz="2400" b="1" dirty="0" err="1">
                <a:latin typeface="Times New Roman" panose="02020603050405020304" pitchFamily="18" charset="0"/>
                <a:cs typeface="Times New Roman" panose="02020603050405020304" pitchFamily="18" charset="0"/>
              </a:rPr>
              <a:t>quân</a:t>
            </a:r>
            <a:r>
              <a:rPr lang="en-US" sz="2400" b="1" dirty="0">
                <a:latin typeface="Times New Roman" panose="02020603050405020304" pitchFamily="18" charset="0"/>
                <a:cs typeface="Times New Roman" panose="02020603050405020304" pitchFamily="18" charset="0"/>
              </a:rPr>
              <a:t>.</a:t>
            </a:r>
          </a:p>
        </p:txBody>
      </p:sp>
      <p:sp>
        <p:nvSpPr>
          <p:cNvPr id="16" name="Text Box 9">
            <a:extLst>
              <a:ext uri="{FF2B5EF4-FFF2-40B4-BE49-F238E27FC236}">
                <a16:creationId xmlns="" xmlns:a16="http://schemas.microsoft.com/office/drawing/2014/main" id="{D6835A56-A6CF-4FF3-859C-EC15D7A61B26}"/>
              </a:ext>
            </a:extLst>
          </p:cNvPr>
          <p:cNvSpPr txBox="1">
            <a:spLocks noChangeArrowheads="1"/>
          </p:cNvSpPr>
          <p:nvPr/>
        </p:nvSpPr>
        <p:spPr bwMode="auto">
          <a:xfrm>
            <a:off x="4333461" y="1063660"/>
            <a:ext cx="6505161" cy="1569660"/>
          </a:xfrm>
          <a:prstGeom prst="rect">
            <a:avLst/>
          </a:prstGeom>
          <a:solidFill>
            <a:schemeClr val="accent6">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solidFill>
                  <a:srgbClr val="000000"/>
                </a:solidFill>
                <a:latin typeface="+mj-lt"/>
              </a:rPr>
              <a:t>Khi 2 tướng Sở và Lân “ đều mang gươm trên lưng mà xin chịu tội”-&gt; Xử trí thông minh, đúng mực, khen chê đúng người, đúng việc nhạy bén trong việc xét đoán, dùng người</a:t>
            </a:r>
            <a:endParaRPr lang="vi-VN" sz="2400" b="1" dirty="0">
              <a:latin typeface="+mj-lt"/>
              <a:cs typeface="Times New Roman" panose="02020603050405020304" pitchFamily="18" charset="0"/>
            </a:endParaRPr>
          </a:p>
        </p:txBody>
      </p:sp>
      <p:sp>
        <p:nvSpPr>
          <p:cNvPr id="19" name="Text Box 10">
            <a:extLst>
              <a:ext uri="{FF2B5EF4-FFF2-40B4-BE49-F238E27FC236}">
                <a16:creationId xmlns="" xmlns:a16="http://schemas.microsoft.com/office/drawing/2014/main" id="{06047F9C-7753-41BD-B137-DB9969C29EBE}"/>
              </a:ext>
            </a:extLst>
          </p:cNvPr>
          <p:cNvSpPr txBox="1">
            <a:spLocks noChangeArrowheads="1"/>
          </p:cNvSpPr>
          <p:nvPr/>
        </p:nvSpPr>
        <p:spPr bwMode="auto">
          <a:xfrm>
            <a:off x="4333461" y="2893829"/>
            <a:ext cx="3733800" cy="1200329"/>
          </a:xfrm>
          <a:prstGeom prst="rect">
            <a:avLst/>
          </a:prstGeom>
          <a:solidFill>
            <a:schemeClr val="accent4">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err="1">
                <a:latin typeface="Times New Roman" panose="02020603050405020304" pitchFamily="18" charset="0"/>
                <a:cs typeface="Times New Roman" panose="02020603050405020304" pitchFamily="18" charset="0"/>
              </a:rPr>
              <a:t>Hoạch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a:t>
            </a:r>
          </a:p>
        </p:txBody>
      </p:sp>
      <p:sp>
        <p:nvSpPr>
          <p:cNvPr id="22" name="Text Box 13">
            <a:extLst>
              <a:ext uri="{FF2B5EF4-FFF2-40B4-BE49-F238E27FC236}">
                <a16:creationId xmlns="" xmlns:a16="http://schemas.microsoft.com/office/drawing/2014/main" id="{FC2FBC0A-7DCC-4717-89A4-33B6AF234A3C}"/>
              </a:ext>
            </a:extLst>
          </p:cNvPr>
          <p:cNvSpPr txBox="1">
            <a:spLocks noChangeArrowheads="1"/>
          </p:cNvSpPr>
          <p:nvPr/>
        </p:nvSpPr>
        <p:spPr bwMode="auto">
          <a:xfrm>
            <a:off x="4333461" y="5302348"/>
            <a:ext cx="3733800" cy="830997"/>
          </a:xfrm>
          <a:prstGeom prst="rect">
            <a:avLst/>
          </a:prstGeom>
          <a:solidFill>
            <a:schemeClr val="accent5">
              <a:lumMod val="60000"/>
              <a:lumOff val="40000"/>
            </a:schemeClr>
          </a:solidFill>
          <a:ln w="2857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2400" b="1" dirty="0">
                <a:latin typeface="Times New Roman" panose="02020603050405020304" pitchFamily="18" charset="0"/>
                <a:cs typeface="Times New Roman" panose="02020603050405020304" pitchFamily="18" charset="0"/>
              </a:rPr>
              <a:t>Tối 30 Tết thì lên đư­</a:t>
            </a:r>
            <a:r>
              <a:rPr lang="en-US" sz="2400" b="1" dirty="0">
                <a:latin typeface="Times New Roman" panose="02020603050405020304" pitchFamily="18" charset="0"/>
                <a:cs typeface="Times New Roman" panose="02020603050405020304" pitchFamily="18" charset="0"/>
              </a:rPr>
              <a:t>ờ</a:t>
            </a:r>
            <a:r>
              <a:rPr lang="vi-VN" sz="2400" b="1" dirty="0">
                <a:latin typeface="Times New Roman" panose="02020603050405020304" pitchFamily="18" charset="0"/>
                <a:cs typeface="Times New Roman" panose="02020603050405020304" pitchFamily="18" charset="0"/>
              </a:rPr>
              <a:t>ng tiến quân ra Thăng Long.</a:t>
            </a:r>
          </a:p>
        </p:txBody>
      </p:sp>
      <p:sp>
        <p:nvSpPr>
          <p:cNvPr id="23" name="TextBox 22">
            <a:extLst>
              <a:ext uri="{FF2B5EF4-FFF2-40B4-BE49-F238E27FC236}">
                <a16:creationId xmlns="" xmlns:a16="http://schemas.microsoft.com/office/drawing/2014/main" id="{056FD686-02DE-4299-A755-4FE632AAF668}"/>
              </a:ext>
            </a:extLst>
          </p:cNvPr>
          <p:cNvSpPr txBox="1"/>
          <p:nvPr/>
        </p:nvSpPr>
        <p:spPr>
          <a:xfrm>
            <a:off x="291547" y="192385"/>
            <a:ext cx="10919791" cy="461665"/>
          </a:xfrm>
          <a:prstGeom prst="rect">
            <a:avLst/>
          </a:prstGeom>
          <a:noFill/>
          <a:ln>
            <a:solidFill>
              <a:srgbClr val="FF0000"/>
            </a:solidFill>
          </a:ln>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30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tết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núi</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Tam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Quang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912A70AF-04FE-42AD-8D3E-35B7B41A9E49}"/>
              </a:ext>
            </a:extLst>
          </p:cNvPr>
          <p:cNvSpPr txBox="1"/>
          <p:nvPr/>
        </p:nvSpPr>
        <p:spPr>
          <a:xfrm>
            <a:off x="172278" y="2552099"/>
            <a:ext cx="2160103" cy="954107"/>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30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Điệp</a:t>
            </a:r>
            <a:endParaRPr lang="en-US" sz="2800" dirty="0">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 xmlns:a16="http://schemas.microsoft.com/office/drawing/2014/main" id="{8A50625B-69F9-4A47-96D1-385F18436ABF}"/>
              </a:ext>
            </a:extLst>
          </p:cNvPr>
          <p:cNvCxnSpPr>
            <a:cxnSpLocks/>
            <a:stCxn id="3" idx="3"/>
            <a:endCxn id="16" idx="1"/>
          </p:cNvCxnSpPr>
          <p:nvPr/>
        </p:nvCxnSpPr>
        <p:spPr>
          <a:xfrm flipV="1">
            <a:off x="2332381" y="1848490"/>
            <a:ext cx="2001080" cy="11806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DDF1BC62-F0DE-4EC3-A771-5E65015A3844}"/>
              </a:ext>
            </a:extLst>
          </p:cNvPr>
          <p:cNvCxnSpPr>
            <a:cxnSpLocks/>
            <a:stCxn id="3" idx="3"/>
            <a:endCxn id="19" idx="1"/>
          </p:cNvCxnSpPr>
          <p:nvPr/>
        </p:nvCxnSpPr>
        <p:spPr>
          <a:xfrm>
            <a:off x="2332381" y="3029153"/>
            <a:ext cx="2001080" cy="464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0D19C186-D44E-45C0-9BA1-2D1F39DA7387}"/>
              </a:ext>
            </a:extLst>
          </p:cNvPr>
          <p:cNvCxnSpPr>
            <a:cxnSpLocks/>
            <a:stCxn id="3" idx="3"/>
            <a:endCxn id="13" idx="1"/>
          </p:cNvCxnSpPr>
          <p:nvPr/>
        </p:nvCxnSpPr>
        <p:spPr>
          <a:xfrm>
            <a:off x="2332381" y="3029153"/>
            <a:ext cx="2001080" cy="16535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37426E53-F108-4F8A-9F37-D3F6FC0101FB}"/>
              </a:ext>
            </a:extLst>
          </p:cNvPr>
          <p:cNvCxnSpPr>
            <a:cxnSpLocks/>
            <a:stCxn id="3" idx="3"/>
            <a:endCxn id="22" idx="1"/>
          </p:cNvCxnSpPr>
          <p:nvPr/>
        </p:nvCxnSpPr>
        <p:spPr>
          <a:xfrm>
            <a:off x="2332381" y="3029153"/>
            <a:ext cx="2001080" cy="26886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 xmlns:a16="http://schemas.microsoft.com/office/drawing/2014/main" id="{B0188D4B-479C-4C83-93C0-087398D62517}"/>
              </a:ext>
            </a:extLst>
          </p:cNvPr>
          <p:cNvSpPr txBox="1"/>
          <p:nvPr/>
        </p:nvSpPr>
        <p:spPr>
          <a:xfrm>
            <a:off x="9490930" y="3261573"/>
            <a:ext cx="2528792" cy="2677656"/>
          </a:xfrm>
          <a:prstGeom prst="rect">
            <a:avLst/>
          </a:prstGeom>
          <a:solidFill>
            <a:srgbClr val="FF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Chu </a:t>
            </a:r>
            <a:r>
              <a:rPr lang="en-US" sz="2800" dirty="0" err="1">
                <a:solidFill>
                  <a:srgbClr val="000000"/>
                </a:solidFill>
                <a:effectLst/>
                <a:latin typeface="Times New Roman" panose="02020603050405020304" pitchFamily="18" charset="0"/>
                <a:ea typeface="Calibri" panose="020F0502020204030204" pitchFamily="34" charset="0"/>
              </a:rPr>
              <a:t>đáo</a:t>
            </a:r>
            <a:r>
              <a:rPr lang="en-US" sz="2800" dirty="0">
                <a:solidFill>
                  <a:srgbClr val="000000"/>
                </a:solidFill>
                <a:effectLst/>
                <a:latin typeface="Times New Roman" panose="02020603050405020304" pitchFamily="18" charset="0"/>
                <a:ea typeface="Calibri" panose="020F0502020204030204" pitchFamily="34" charset="0"/>
              </a:rPr>
              <a:t>, chu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sĩ</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59" name="Arrow: Right 58">
            <a:extLst>
              <a:ext uri="{FF2B5EF4-FFF2-40B4-BE49-F238E27FC236}">
                <a16:creationId xmlns="" xmlns:a16="http://schemas.microsoft.com/office/drawing/2014/main" id="{CA13599C-EA43-4CEF-9474-87B9A5611575}"/>
              </a:ext>
            </a:extLst>
          </p:cNvPr>
          <p:cNvSpPr/>
          <p:nvPr/>
        </p:nvSpPr>
        <p:spPr>
          <a:xfrm>
            <a:off x="8496078" y="3671248"/>
            <a:ext cx="566035" cy="1569660"/>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5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0-#ppt_w/2"/>
                                          </p:val>
                                        </p:tav>
                                        <p:tav tm="100000">
                                          <p:val>
                                            <p:strVal val="#ppt_x"/>
                                          </p:val>
                                        </p:tav>
                                      </p:tavLst>
                                    </p:anim>
                                    <p:anim calcmode="lin" valueType="num">
                                      <p:cBhvr additive="base">
                                        <p:cTn id="52" dur="500" fill="hold"/>
                                        <p:tgtEl>
                                          <p:spTgt spid="59"/>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0-#ppt_w/2"/>
                                          </p:val>
                                        </p:tav>
                                        <p:tav tm="100000">
                                          <p:val>
                                            <p:strVal val="#ppt_x"/>
                                          </p:val>
                                        </p:tav>
                                      </p:tavLst>
                                    </p:anim>
                                    <p:anim calcmode="lin" valueType="num">
                                      <p:cBhvr additive="base">
                                        <p:cTn id="56"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2" grpId="0" animBg="1"/>
      <p:bldP spid="23" grpId="0" animBg="1"/>
      <p:bldP spid="3" grpId="0" animBg="1"/>
      <p:bldP spid="58" grpId="0"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N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3201" y="2551837"/>
            <a:ext cx="12221497" cy="1200329"/>
          </a:xfrm>
          <a:prstGeom prst="rect">
            <a:avLst/>
          </a:prstGeom>
          <a:noFill/>
        </p:spPr>
        <p:txBody>
          <a:bodyPr>
            <a:spAutoFit/>
          </a:bodyPr>
          <a:lstStyle/>
          <a:p>
            <a:pPr algn="ctr" eaLnBrk="1" hangingPunct="1">
              <a:defRPr/>
            </a:pPr>
            <a:r>
              <a:rPr lang="en-US" sz="3600" b="1" dirty="0" smtClean="0">
                <a:ln w="22225">
                  <a:solidFill>
                    <a:schemeClr val="accent2"/>
                  </a:solidFill>
                  <a:prstDash val="solid"/>
                </a:ln>
                <a:solidFill>
                  <a:srgbClr val="FF0000"/>
                </a:solidFill>
                <a:latin typeface="Arial" panose="020B0604020202020204" pitchFamily="34" charset="0"/>
              </a:rPr>
              <a:t>HOÀNG LÊ NHẤT THỐNG CHÍ </a:t>
            </a:r>
          </a:p>
          <a:p>
            <a:pPr algn="ctr" eaLnBrk="1" hangingPunct="1">
              <a:defRPr/>
            </a:pPr>
            <a:r>
              <a:rPr lang="en-US" sz="3600" b="1" dirty="0" smtClean="0">
                <a:ln w="22225">
                  <a:solidFill>
                    <a:schemeClr val="accent2"/>
                  </a:solidFill>
                  <a:prstDash val="solid"/>
                </a:ln>
                <a:solidFill>
                  <a:srgbClr val="FF0000"/>
                </a:solidFill>
                <a:latin typeface="Arial" panose="020B0604020202020204" pitchFamily="34" charset="0"/>
              </a:rPr>
              <a:t>( HỒI THỨ XIV)</a:t>
            </a:r>
            <a:endParaRPr lang="en-US" sz="3600" b="1" dirty="0">
              <a:ln w="22225">
                <a:solidFill>
                  <a:schemeClr val="accent2"/>
                </a:solidFill>
                <a:prstDash val="solid"/>
              </a:ln>
              <a:solidFill>
                <a:srgbClr val="FF0000"/>
              </a:solidFill>
              <a:latin typeface="Arial" panose="020B0604020202020204" pitchFamily="34" charset="0"/>
            </a:endParaRPr>
          </a:p>
        </p:txBody>
      </p:sp>
      <p:sp>
        <p:nvSpPr>
          <p:cNvPr id="6" name="Rectangle 5"/>
          <p:cNvSpPr/>
          <p:nvPr/>
        </p:nvSpPr>
        <p:spPr>
          <a:xfrm>
            <a:off x="1727199" y="1219200"/>
            <a:ext cx="9859750" cy="1446550"/>
          </a:xfrm>
          <a:prstGeom prst="rect">
            <a:avLst/>
          </a:prstGeom>
          <a:noFill/>
        </p:spPr>
        <p:txBody>
          <a:bodyPr wrap="square">
            <a:spAutoFit/>
          </a:bodyPr>
          <a:lstStyle/>
          <a:p>
            <a:pPr algn="ctr" eaLnBrk="1" hangingPunct="1">
              <a:defRPr/>
            </a:pPr>
            <a:r>
              <a:rPr lang="en-US" sz="4400" b="1" dirty="0" err="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rial" panose="020B0604020202020204" pitchFamily="34" charset="0"/>
              </a:rPr>
              <a:t>Chủ</a:t>
            </a:r>
            <a:r>
              <a:rPr lang="en-US" sz="4400" b="1"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rial" panose="020B0604020202020204" pitchFamily="34" charset="0"/>
              </a:rPr>
              <a:t> </a:t>
            </a:r>
            <a:r>
              <a:rPr lang="en-US" sz="4400" b="1" dirty="0" err="1"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rial" panose="020B0604020202020204" pitchFamily="34" charset="0"/>
              </a:rPr>
              <a:t>đề</a:t>
            </a:r>
            <a:r>
              <a:rPr lang="en-US" sz="4400" b="1"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rial" panose="020B0604020202020204" pitchFamily="34" charset="0"/>
              </a:rPr>
              <a:t> 8: XÃ HỘI PKVN TK XVII- XVIII</a:t>
            </a:r>
            <a:endPar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Arial" panose="020B0604020202020204" pitchFamily="34" charset="0"/>
            </a:endParaRPr>
          </a:p>
        </p:txBody>
      </p:sp>
    </p:spTree>
    <p:extLst>
      <p:ext uri="{BB962C8B-B14F-4D97-AF65-F5344CB8AC3E}">
        <p14:creationId xmlns:p14="http://schemas.microsoft.com/office/powerpoint/2010/main" val="1030013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8C62411D-B329-46AC-B170-8D9DBC959439}"/>
              </a:ext>
            </a:extLst>
          </p:cNvPr>
          <p:cNvSpPr txBox="1"/>
          <p:nvPr/>
        </p:nvSpPr>
        <p:spPr>
          <a:xfrm>
            <a:off x="522029" y="1341198"/>
            <a:ext cx="10723728" cy="2308324"/>
          </a:xfrm>
          <a:prstGeom prst="rect">
            <a:avLst/>
          </a:prstGeom>
          <a:noFill/>
        </p:spPr>
        <p:txBody>
          <a:bodyPr wrap="square">
            <a:spAutoFit/>
          </a:bodyPr>
          <a:lstStyle/>
          <a:p>
            <a:pPr algn="just">
              <a:tabLst>
                <a:tab pos="2743200" algn="ctr"/>
                <a:tab pos="5486400" algn="r"/>
              </a:tabLst>
            </a:pPr>
            <a:r>
              <a:rPr lang="nl-NL" sz="2400" b="1" u="sng" dirty="0">
                <a:solidFill>
                  <a:srgbClr val="FF0000"/>
                </a:solidFill>
                <a:effectLst/>
                <a:latin typeface="Times New Roman" panose="02020603050405020304" pitchFamily="18" charset="0"/>
                <a:ea typeface="Times New Roman" panose="02020603050405020304" pitchFamily="18" charset="0"/>
              </a:rPr>
              <a:t>Nhóm 1-2:</a:t>
            </a:r>
            <a:r>
              <a:rPr lang="nl-NL" sz="2400" b="1" i="1" dirty="0">
                <a:solidFill>
                  <a:srgbClr val="FF0000"/>
                </a:solidFill>
                <a:effectLst/>
                <a:latin typeface="Times New Roman" panose="02020603050405020304" pitchFamily="18" charset="0"/>
                <a:ea typeface="Times New Roman" panose="02020603050405020304" pitchFamily="18" charset="0"/>
              </a:rPr>
              <a:t> Tóm tắt 2 trận đánh ở Phú Xuyên &amp; Hà Hồi? Có gì đặc biệt trong cách đánh của Quang Trung ở 2 trận này?</a:t>
            </a:r>
            <a:endParaRPr lang="en-US" sz="2400" dirty="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b="1" u="sng" dirty="0">
                <a:solidFill>
                  <a:srgbClr val="FF0000"/>
                </a:solidFill>
                <a:effectLst/>
                <a:latin typeface="Times New Roman" panose="02020603050405020304" pitchFamily="18" charset="0"/>
                <a:ea typeface="Times New Roman" panose="02020603050405020304" pitchFamily="18" charset="0"/>
              </a:rPr>
              <a:t>Nhóm 3-4:</a:t>
            </a:r>
            <a:r>
              <a:rPr lang="nl-NL" sz="2400" b="1" i="1" dirty="0">
                <a:solidFill>
                  <a:srgbClr val="FF0000"/>
                </a:solidFill>
                <a:effectLst/>
                <a:latin typeface="Times New Roman" panose="02020603050405020304" pitchFamily="18" charset="0"/>
                <a:ea typeface="Times New Roman" panose="02020603050405020304" pitchFamily="18" charset="0"/>
              </a:rPr>
              <a:t> Trận Ngọc Hồi diễn ra như thế nào? (Mũi quân chính? Mũi phụ? Kết quả?) Trận Ngọc Hồi đã khẳng định sức mạnh toàn diện của quân Tây Sơn ra sao?</a:t>
            </a:r>
            <a:endParaRPr lang="en-US" sz="2400" dirty="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b="1" u="sng" dirty="0">
                <a:solidFill>
                  <a:srgbClr val="FF0000"/>
                </a:solidFill>
                <a:effectLst/>
                <a:latin typeface="Times New Roman" panose="02020603050405020304" pitchFamily="18" charset="0"/>
                <a:ea typeface="Times New Roman" panose="02020603050405020304" pitchFamily="18" charset="0"/>
              </a:rPr>
              <a:t>Nhóm 5-6:</a:t>
            </a:r>
            <a:r>
              <a:rPr lang="nl-NL" sz="2400" b="1" i="1" dirty="0">
                <a:solidFill>
                  <a:srgbClr val="FF0000"/>
                </a:solidFill>
                <a:effectLst/>
                <a:latin typeface="Times New Roman" panose="02020603050405020304" pitchFamily="18" charset="0"/>
                <a:ea typeface="Times New Roman" panose="02020603050405020304" pitchFamily="18" charset="0"/>
              </a:rPr>
              <a:t> Các trận đánh đó đã thể hiện tài năng quân sự nào của Nguyễn Huệ?</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 xmlns:a16="http://schemas.microsoft.com/office/drawing/2014/main" id="{B514166C-6AE1-48EB-BF14-21E60868DB5F}"/>
              </a:ext>
            </a:extLst>
          </p:cNvPr>
          <p:cNvPicPr>
            <a:picLocks noChangeAspect="1"/>
          </p:cNvPicPr>
          <p:nvPr/>
        </p:nvPicPr>
        <p:blipFill>
          <a:blip r:embed="rId4"/>
          <a:stretch>
            <a:fillRect/>
          </a:stretch>
        </p:blipFill>
        <p:spPr>
          <a:xfrm>
            <a:off x="3307744" y="371850"/>
            <a:ext cx="4621169" cy="969348"/>
          </a:xfrm>
          <a:prstGeom prst="rect">
            <a:avLst/>
          </a:prstGeom>
        </p:spPr>
      </p:pic>
      <p:pic>
        <p:nvPicPr>
          <p:cNvPr id="11" name="4+phút+đếm+ngược+nhạc+sôi+nổi+hào+hứng++4+minutes+countdown+with+music">
            <a:hlinkClick r:id="" action="ppaction://media"/>
            <a:extLst>
              <a:ext uri="{FF2B5EF4-FFF2-40B4-BE49-F238E27FC236}">
                <a16:creationId xmlns="" xmlns:a16="http://schemas.microsoft.com/office/drawing/2014/main" id="{A7F6AC47-3395-4097-8AB0-F3005691AF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87000" y="81810"/>
            <a:ext cx="1634654" cy="887538"/>
          </a:xfrm>
          <a:prstGeom prst="rect">
            <a:avLst/>
          </a:prstGeom>
        </p:spPr>
      </p:pic>
      <p:pic>
        <p:nvPicPr>
          <p:cNvPr id="12" name="Picture 11">
            <a:extLst>
              <a:ext uri="{FF2B5EF4-FFF2-40B4-BE49-F238E27FC236}">
                <a16:creationId xmlns="" xmlns:a16="http://schemas.microsoft.com/office/drawing/2014/main" id="{6FAE0B68-894C-4E48-9624-CC9170247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46" y="-273642"/>
            <a:ext cx="2233703" cy="1598442"/>
          </a:xfrm>
          <a:prstGeom prst="rect">
            <a:avLst/>
          </a:prstGeom>
        </p:spPr>
      </p:pic>
    </p:spTree>
    <p:extLst>
      <p:ext uri="{BB962C8B-B14F-4D97-AF65-F5344CB8AC3E}">
        <p14:creationId xmlns:p14="http://schemas.microsoft.com/office/powerpoint/2010/main" val="33589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B4F52CF-94F6-4C94-A921-C9B844CD234B}"/>
              </a:ext>
            </a:extLst>
          </p:cNvPr>
          <p:cNvSpPr txBox="1"/>
          <p:nvPr/>
        </p:nvSpPr>
        <p:spPr>
          <a:xfrm>
            <a:off x="490330" y="1500571"/>
            <a:ext cx="4850296" cy="2246769"/>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tabLst>
                <a:tab pos="2743200" algn="ctr"/>
                <a:tab pos="5486400" algn="r"/>
              </a:tabLst>
            </a:pPr>
            <a:r>
              <a:rPr lang="nl-NL" sz="2800" b="1" dirty="0">
                <a:effectLst/>
                <a:latin typeface="Times New Roman" panose="02020603050405020304" pitchFamily="18" charset="0"/>
                <a:ea typeface="Times New Roman" panose="02020603050405020304" pitchFamily="18" charset="0"/>
              </a:rPr>
              <a:t>Trận Phú Xuyên</a:t>
            </a:r>
          </a:p>
          <a:p>
            <a:pPr algn="just">
              <a:tabLst>
                <a:tab pos="2743200" algn="ctr"/>
                <a:tab pos="5486400" algn="r"/>
              </a:tabLst>
            </a:pPr>
            <a:r>
              <a:rPr lang="nl-NL" sz="2800" dirty="0">
                <a:effectLst/>
                <a:latin typeface="Times New Roman" panose="02020603050405020304" pitchFamily="18" charset="0"/>
                <a:ea typeface="Times New Roman" panose="02020603050405020304" pitchFamily="18" charset="0"/>
              </a:rPr>
              <a:t> Vừa thấy bóng quân Tây Sơn, bọn nghĩa binh trấn thủ ở đó cùng quân Thanh tan vỡ chạy. Quân Tây Sơn bắt được hết.</a:t>
            </a:r>
            <a:endParaRPr lang="en-US"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 xmlns:a16="http://schemas.microsoft.com/office/drawing/2014/main" id="{FBAA830A-9055-4FBA-90B6-73FA954D8BDD}"/>
              </a:ext>
            </a:extLst>
          </p:cNvPr>
          <p:cNvSpPr txBox="1"/>
          <p:nvPr/>
        </p:nvSpPr>
        <p:spPr>
          <a:xfrm>
            <a:off x="3154017" y="4639126"/>
            <a:ext cx="6096000" cy="1077218"/>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tabLst>
                <a:tab pos="2743200" algn="ctr"/>
                <a:tab pos="5486400" algn="r"/>
              </a:tabLst>
            </a:pPr>
            <a:r>
              <a:rPr lang="nl-NL" sz="3200" dirty="0">
                <a:effectLst/>
                <a:latin typeface="Times New Roman" panose="02020603050405020304" pitchFamily="18" charset="0"/>
                <a:ea typeface="Times New Roman" panose="02020603050405020304" pitchFamily="18" charset="0"/>
              </a:rPr>
              <a:t>Đánh bí mật, đảm bảo thắng lợi mà không gây thương vong.</a:t>
            </a:r>
            <a:endParaRPr lang="en-US" sz="32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CEAEF31E-7C23-4B00-AB43-FDF3FB903380}"/>
              </a:ext>
            </a:extLst>
          </p:cNvPr>
          <p:cNvSpPr txBox="1"/>
          <p:nvPr/>
        </p:nvSpPr>
        <p:spPr>
          <a:xfrm>
            <a:off x="371061" y="0"/>
            <a:ext cx="1144987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Nhóm 1-2:</a:t>
            </a:r>
            <a:r>
              <a:rPr kumimoji="0" lang="nl-N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Tóm tắt 2 trận đánh ở Phú Xuyên &amp; Hà Hồi? Có gì đặc biệt trong cách đánh của Quang Trung ở 2 trận này?</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 xmlns:a16="http://schemas.microsoft.com/office/drawing/2014/main" id="{5DD54BFE-9866-464F-96D4-15726881ADFA}"/>
              </a:ext>
            </a:extLst>
          </p:cNvPr>
          <p:cNvSpPr txBox="1"/>
          <p:nvPr/>
        </p:nvSpPr>
        <p:spPr>
          <a:xfrm>
            <a:off x="6202017" y="1502923"/>
            <a:ext cx="5314122" cy="2246769"/>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algn="ctr">
              <a:tabLst>
                <a:tab pos="2743200" algn="ctr"/>
                <a:tab pos="5486400" algn="r"/>
              </a:tabLst>
              <a:defRPr sz="2800">
                <a:effectLst/>
                <a:latin typeface="Times New Roman" panose="02020603050405020304" pitchFamily="18" charset="0"/>
                <a:ea typeface="Times New Roman" panose="02020603050405020304" pitchFamily="18" charset="0"/>
              </a:defRPr>
            </a:lvl1pPr>
          </a:lstStyle>
          <a:p>
            <a:r>
              <a:rPr lang="nl-NL" b="1" dirty="0"/>
              <a:t>Trận Hà Hồi</a:t>
            </a:r>
          </a:p>
          <a:p>
            <a:r>
              <a:rPr lang="nl-NL" dirty="0"/>
              <a:t> Nửa đêm quân Tây Sơn bí mật vây kín làng, bắc loa truyền gọi, quân lính dạ ran, khiến địch trong đồn sợ hãi xin hàng.</a:t>
            </a:r>
            <a:endParaRPr lang="en-US" dirty="0"/>
          </a:p>
        </p:txBody>
      </p:sp>
      <p:cxnSp>
        <p:nvCxnSpPr>
          <p:cNvPr id="11" name="Straight Arrow Connector 10">
            <a:extLst>
              <a:ext uri="{FF2B5EF4-FFF2-40B4-BE49-F238E27FC236}">
                <a16:creationId xmlns="" xmlns:a16="http://schemas.microsoft.com/office/drawing/2014/main" id="{56E331E6-948B-4065-8238-561460F95214}"/>
              </a:ext>
            </a:extLst>
          </p:cNvPr>
          <p:cNvCxnSpPr>
            <a:stCxn id="3" idx="2"/>
            <a:endCxn id="5" idx="0"/>
          </p:cNvCxnSpPr>
          <p:nvPr/>
        </p:nvCxnSpPr>
        <p:spPr>
          <a:xfrm>
            <a:off x="2915478" y="3747340"/>
            <a:ext cx="3286539" cy="8917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176D2988-D348-41CB-A762-7404E279C853}"/>
              </a:ext>
            </a:extLst>
          </p:cNvPr>
          <p:cNvCxnSpPr>
            <a:cxnSpLocks/>
            <a:stCxn id="9" idx="2"/>
            <a:endCxn id="5" idx="0"/>
          </p:cNvCxnSpPr>
          <p:nvPr/>
        </p:nvCxnSpPr>
        <p:spPr>
          <a:xfrm flipH="1">
            <a:off x="6202017" y="3749692"/>
            <a:ext cx="2657061" cy="8894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5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63EE3C9-E3CB-4F54-B739-1E18877355D7}"/>
              </a:ext>
            </a:extLst>
          </p:cNvPr>
          <p:cNvSpPr txBox="1"/>
          <p:nvPr/>
        </p:nvSpPr>
        <p:spPr>
          <a:xfrm>
            <a:off x="225286" y="129570"/>
            <a:ext cx="1167516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Nhóm 3-4:</a:t>
            </a:r>
            <a:r>
              <a:rPr kumimoji="0" lang="nl-N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Trận Ngọc Hồi diễn ra như thế nào? (Mũi quân chính? Mũi phụ? Kết quả?) Trận Ngọc Hồi đã khẳng định sức mạnh toàn diện của quân Tây Sơn ra sao?</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 xmlns:a16="http://schemas.microsoft.com/office/drawing/2014/main" id="{0E93D882-1292-43C6-9E8A-4E1D5D670F54}"/>
              </a:ext>
            </a:extLst>
          </p:cNvPr>
          <p:cNvSpPr txBox="1"/>
          <p:nvPr/>
        </p:nvSpPr>
        <p:spPr>
          <a:xfrm>
            <a:off x="4996069" y="1027153"/>
            <a:ext cx="2491409" cy="523220"/>
          </a:xfrm>
          <a:prstGeom prst="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Trận Ngọc Hồi</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 xmlns:a16="http://schemas.microsoft.com/office/drawing/2014/main" id="{30B72524-EA89-480A-BDD8-41F0B4329F0E}"/>
              </a:ext>
            </a:extLst>
          </p:cNvPr>
          <p:cNvSpPr txBox="1"/>
          <p:nvPr/>
        </p:nvSpPr>
        <p:spPr>
          <a:xfrm>
            <a:off x="602974" y="2384740"/>
            <a:ext cx="5287617" cy="1815882"/>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Mũi chính</a:t>
            </a:r>
            <a:endPar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Do Quang Trung chỉ huy, đốc thúc dùng ván che trước, quân lính theo sau, tiến sát địch đánh giáp lá cà.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 xmlns:a16="http://schemas.microsoft.com/office/drawing/2014/main" id="{C656AC78-60D2-4999-94E2-7D21CBEA405B}"/>
              </a:ext>
            </a:extLst>
          </p:cNvPr>
          <p:cNvSpPr txBox="1"/>
          <p:nvPr/>
        </p:nvSpPr>
        <p:spPr>
          <a:xfrm>
            <a:off x="7633252" y="2384740"/>
            <a:ext cx="4267199" cy="1815882"/>
          </a:xfrm>
          <a:prstGeom prst="rect">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defPPr>
              <a:defRPr lang="en-US"/>
            </a:defPPr>
            <a:lvl1pPr marR="0" lvl="0" indent="0" algn="ctr" fontAlgn="auto">
              <a:lnSpc>
                <a:spcPct val="100000"/>
              </a:lnSpc>
              <a:spcBef>
                <a:spcPts val="0"/>
              </a:spcBef>
              <a:spcAft>
                <a:spcPts val="0"/>
              </a:spcAft>
              <a:buClrTx/>
              <a:buSzTx/>
              <a:buFontTx/>
              <a:buNone/>
              <a:tabLst>
                <a:tab pos="2743200" algn="ctr"/>
                <a:tab pos="5486400" algn="r"/>
              </a:tabLst>
              <a:defRPr kumimoji="0" sz="2800" b="1" i="0" u="none" strike="noStrike" cap="none" spc="0" normalizeH="0" baseline="0">
                <a:ln>
                  <a:noFill/>
                </a:ln>
                <a:solidFill>
                  <a:prstClr val="black"/>
                </a:solidFill>
                <a:effectLst/>
                <a:uLnTx/>
                <a:uFillTx/>
                <a:latin typeface="Times New Roman" panose="02020603050405020304" pitchFamily="18" charset="0"/>
                <a:ea typeface="Times New Roman" panose="02020603050405020304" pitchFamily="18" charset="0"/>
              </a:defRPr>
            </a:lvl1pPr>
          </a:lstStyle>
          <a:p>
            <a:r>
              <a:rPr lang="nl-NL" dirty="0"/>
              <a:t>Mũi phụ</a:t>
            </a:r>
          </a:p>
          <a:p>
            <a:endParaRPr lang="nl-NL" dirty="0"/>
          </a:p>
          <a:p>
            <a:pPr algn="just"/>
            <a:r>
              <a:rPr lang="nl-NL" b="0" dirty="0"/>
              <a:t>Bao vây đường rút của quân Thanh, cho voi giày đạp.</a:t>
            </a:r>
            <a:endParaRPr lang="en-US" b="0" dirty="0"/>
          </a:p>
        </p:txBody>
      </p:sp>
      <p:sp>
        <p:nvSpPr>
          <p:cNvPr id="15" name="TextBox 14">
            <a:extLst>
              <a:ext uri="{FF2B5EF4-FFF2-40B4-BE49-F238E27FC236}">
                <a16:creationId xmlns="" xmlns:a16="http://schemas.microsoft.com/office/drawing/2014/main" id="{28714DD1-D3A8-45C5-BB4F-5B212ACA2200}"/>
              </a:ext>
            </a:extLst>
          </p:cNvPr>
          <p:cNvSpPr txBox="1"/>
          <p:nvPr/>
        </p:nvSpPr>
        <p:spPr>
          <a:xfrm>
            <a:off x="2372140" y="4501410"/>
            <a:ext cx="8189840" cy="2246769"/>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Kết quả:</a:t>
            </a: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Quân Thanh bỏ chạy toán loạn, giày xéo lên nhau mà chết, thái thú Sầm Nghi Đống tự thắt cổ chết.</a:t>
            </a:r>
          </a:p>
          <a:p>
            <a:pPr algn="just">
              <a:tabLst>
                <a:tab pos="2743200" algn="ctr"/>
                <a:tab pos="5486400" algn="r"/>
              </a:tabLst>
              <a:defRPr/>
            </a:pPr>
            <a:r>
              <a:rPr lang="nl-NL" sz="2800" dirty="0">
                <a:effectLst/>
                <a:latin typeface="Times New Roman" panose="02020603050405020304" pitchFamily="18" charset="0"/>
                <a:ea typeface="Times New Roman" panose="02020603050405020304" pitchFamily="18" charset="0"/>
              </a:rPr>
              <a:t>Trận Ngọc Hồi công phu nhất (dùng nhiều cách đánh táo bạo &amp; quyết liệt không cho kẻ thù có đường sống) thắng giòn giã.</a:t>
            </a:r>
            <a:endParaRPr lang="en-US" sz="2800" dirty="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 xmlns:a16="http://schemas.microsoft.com/office/drawing/2014/main" id="{10C722DF-D821-486B-B11D-3EDB3B5DB7EF}"/>
              </a:ext>
            </a:extLst>
          </p:cNvPr>
          <p:cNvCxnSpPr>
            <a:stCxn id="9" idx="2"/>
          </p:cNvCxnSpPr>
          <p:nvPr/>
        </p:nvCxnSpPr>
        <p:spPr>
          <a:xfrm flipH="1">
            <a:off x="3750365" y="1550373"/>
            <a:ext cx="2491409" cy="6095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63796576-3971-4F3C-877F-A29A5DDAF3BD}"/>
              </a:ext>
            </a:extLst>
          </p:cNvPr>
          <p:cNvCxnSpPr>
            <a:cxnSpLocks/>
          </p:cNvCxnSpPr>
          <p:nvPr/>
        </p:nvCxnSpPr>
        <p:spPr>
          <a:xfrm>
            <a:off x="6241773" y="1556323"/>
            <a:ext cx="2968490" cy="647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4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ECF71BC9-A200-4119-8436-155E04C662DF}"/>
              </a:ext>
            </a:extLst>
          </p:cNvPr>
          <p:cNvSpPr txBox="1"/>
          <p:nvPr/>
        </p:nvSpPr>
        <p:spPr>
          <a:xfrm>
            <a:off x="172278" y="167598"/>
            <a:ext cx="10986052"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Nhóm 5-6:</a:t>
            </a:r>
            <a:r>
              <a:rPr kumimoji="0" lang="nl-N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Các trận đánh đó đã thể hiện tài năng quân sự nào của Nguyễn Huệ?</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 xmlns:a16="http://schemas.microsoft.com/office/drawing/2014/main" id="{58826C4C-C64F-4BD1-B7EB-4FFA0A06EC39}"/>
              </a:ext>
            </a:extLst>
          </p:cNvPr>
          <p:cNvSpPr txBox="1"/>
          <p:nvPr/>
        </p:nvSpPr>
        <p:spPr>
          <a:xfrm>
            <a:off x="8736446" y="1948139"/>
            <a:ext cx="3283276" cy="2677656"/>
          </a:xfrm>
          <a:prstGeom prst="rect">
            <a:avLst/>
          </a:prstGeom>
          <a:solidFill>
            <a:srgbClr val="FF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vi-VN" sz="2800" b="0" i="0" dirty="0">
                <a:solidFill>
                  <a:srgbClr val="000000"/>
                </a:solidFill>
                <a:effectLst/>
                <a:latin typeface="+mj-lt"/>
              </a:rPr>
              <a:t>Thần tốc, bí mật, bất ngờ, </a:t>
            </a:r>
            <a:r>
              <a:rPr lang="nl-NL" sz="2800" dirty="0">
                <a:effectLst/>
                <a:latin typeface="Times New Roman" panose="02020603050405020304" pitchFamily="18" charset="0"/>
                <a:ea typeface="Times New Roman" panose="02020603050405020304" pitchFamily="18" charset="0"/>
              </a:rPr>
              <a:t>vừa mềm mại, vừa quyết liệt đảm bảo thắng lợi mà trận đánh tránh được hao binh tổn tướng</a:t>
            </a:r>
            <a:r>
              <a:rPr lang="vi-VN" sz="2800" b="0" i="0" dirty="0">
                <a:solidFill>
                  <a:srgbClr val="000000"/>
                </a:solidFill>
                <a:effectLst/>
                <a:latin typeface="+mj-lt"/>
              </a:rPr>
              <a:t>.</a:t>
            </a:r>
            <a:endParaRPr lang="en-US" sz="2800" dirty="0">
              <a:latin typeface="+mj-lt"/>
            </a:endParaRPr>
          </a:p>
        </p:txBody>
      </p:sp>
      <p:sp>
        <p:nvSpPr>
          <p:cNvPr id="12" name="TextBox 11">
            <a:extLst>
              <a:ext uri="{FF2B5EF4-FFF2-40B4-BE49-F238E27FC236}">
                <a16:creationId xmlns="" xmlns:a16="http://schemas.microsoft.com/office/drawing/2014/main" id="{051B57AE-E8DC-45AF-B4BB-D0CB234E5794}"/>
              </a:ext>
            </a:extLst>
          </p:cNvPr>
          <p:cNvSpPr txBox="1"/>
          <p:nvPr/>
        </p:nvSpPr>
        <p:spPr>
          <a:xfrm>
            <a:off x="172278" y="2379027"/>
            <a:ext cx="2077327" cy="1815882"/>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Tài mưu lược của một người cầm quân:</a:t>
            </a:r>
          </a:p>
        </p:txBody>
      </p:sp>
      <p:sp>
        <p:nvSpPr>
          <p:cNvPr id="14" name="TextBox 13">
            <a:extLst>
              <a:ext uri="{FF2B5EF4-FFF2-40B4-BE49-F238E27FC236}">
                <a16:creationId xmlns="" xmlns:a16="http://schemas.microsoft.com/office/drawing/2014/main" id="{37676ABE-8559-4F52-B958-F17BB9424C59}"/>
              </a:ext>
            </a:extLst>
          </p:cNvPr>
          <p:cNvSpPr txBox="1"/>
          <p:nvPr/>
        </p:nvSpPr>
        <p:spPr>
          <a:xfrm>
            <a:off x="3187743" y="1732696"/>
            <a:ext cx="4455004" cy="3108543"/>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Bắt sống hết quân do thám của địch ở Phú Xuyên, giữ được bí mật để tạo ra thế bất ngờ, vây kín làng Hà Hồi, công phá Nhồi, lấy ván ghép phủ rơm dấp nước để làm mộc che dàn trận tiến đánh.</a:t>
            </a:r>
            <a:endParaRPr lang="en-US" dirty="0"/>
          </a:p>
        </p:txBody>
      </p:sp>
      <p:sp>
        <p:nvSpPr>
          <p:cNvPr id="15" name="Arrow: Right 14">
            <a:extLst>
              <a:ext uri="{FF2B5EF4-FFF2-40B4-BE49-F238E27FC236}">
                <a16:creationId xmlns="" xmlns:a16="http://schemas.microsoft.com/office/drawing/2014/main" id="{4BF86FE5-7447-44FD-9856-525AC72E6235}"/>
              </a:ext>
            </a:extLst>
          </p:cNvPr>
          <p:cNvSpPr/>
          <p:nvPr/>
        </p:nvSpPr>
        <p:spPr>
          <a:xfrm>
            <a:off x="2462137" y="2729552"/>
            <a:ext cx="513076" cy="87345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 xmlns:a16="http://schemas.microsoft.com/office/drawing/2014/main" id="{13A86F55-64D1-4533-980E-2A85515DF7F5}"/>
              </a:ext>
            </a:extLst>
          </p:cNvPr>
          <p:cNvSpPr/>
          <p:nvPr/>
        </p:nvSpPr>
        <p:spPr>
          <a:xfrm>
            <a:off x="7933058" y="2729551"/>
            <a:ext cx="513076" cy="873457"/>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d9GcRrNXTBUnChFmNnuhB8yXIhai_JR0wRJR8fE8QhzVZViBooYcUM">
            <a:extLst>
              <a:ext uri="{FF2B5EF4-FFF2-40B4-BE49-F238E27FC236}">
                <a16:creationId xmlns="" xmlns:a16="http://schemas.microsoft.com/office/drawing/2014/main" id="{C12891EA-26CA-4358-97A1-105AFFC73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661" y="180833"/>
            <a:ext cx="5852614" cy="3529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descr="ANd9GcS50oxZueuTqrv6t8ti9EpJHnoq8q5z1-uYlQfwdBvlrtctG110">
            <a:extLst>
              <a:ext uri="{FF2B5EF4-FFF2-40B4-BE49-F238E27FC236}">
                <a16:creationId xmlns="" xmlns:a16="http://schemas.microsoft.com/office/drawing/2014/main" id="{DA26EE47-2C68-4079-ABE9-5B143B361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661" y="3952733"/>
            <a:ext cx="5852614" cy="2819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descr="ANd9GcQx8_ogT9k-meTDDj6y5ibfMmRqbi9uyNlhRnwJ3M53Vc78Xyrcnw">
            <a:extLst>
              <a:ext uri="{FF2B5EF4-FFF2-40B4-BE49-F238E27FC236}">
                <a16:creationId xmlns="" xmlns:a16="http://schemas.microsoft.com/office/drawing/2014/main" id="{AC59642C-FA28-48C5-B225-BCB3B1C2D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3848100"/>
            <a:ext cx="5462515" cy="2895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7" descr="ANd9GcTQagGv1hplzpWUpsRMNUInRykiI-7wg2bBLyht4nxLyQb5gMEo">
            <a:extLst>
              <a:ext uri="{FF2B5EF4-FFF2-40B4-BE49-F238E27FC236}">
                <a16:creationId xmlns="" xmlns:a16="http://schemas.microsoft.com/office/drawing/2014/main" id="{C8347B2C-43D1-44BA-A227-3C0CC1E05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0833"/>
            <a:ext cx="5462516" cy="3529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0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CB595A70-4BC2-4311-B028-0CD76F13F773}"/>
              </a:ext>
            </a:extLst>
          </p:cNvPr>
          <p:cNvSpPr txBox="1"/>
          <p:nvPr/>
        </p:nvSpPr>
        <p:spPr>
          <a:xfrm>
            <a:off x="2661314" y="166835"/>
            <a:ext cx="7192370" cy="523220"/>
          </a:xfrm>
          <a:prstGeom prst="rect">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tabLst>
                <a:tab pos="2743200" algn="ctr"/>
                <a:tab pos="5486400" algn="r"/>
              </a:tabLst>
            </a:pPr>
            <a:r>
              <a:rPr lang="nl-NL" sz="2800" b="1" smtClean="0">
                <a:effectLst/>
                <a:latin typeface="Times New Roman" panose="02020603050405020304" pitchFamily="18" charset="0"/>
                <a:ea typeface="Calibri" panose="020F0502020204030204" pitchFamily="34" charset="0"/>
              </a:rPr>
              <a:t>2. Hình </a:t>
            </a:r>
            <a:r>
              <a:rPr lang="nl-NL" sz="2800" b="1" dirty="0">
                <a:effectLst/>
                <a:latin typeface="Times New Roman" panose="02020603050405020304" pitchFamily="18" charset="0"/>
                <a:ea typeface="Calibri" panose="020F0502020204030204" pitchFamily="34" charset="0"/>
              </a:rPr>
              <a:t>ảnh bọn cướp nước và lũ bán nước.</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 xmlns:a16="http://schemas.microsoft.com/office/drawing/2014/main" id="{8274F63A-4C8C-4C4D-A3B8-6FBADCF38A38}"/>
              </a:ext>
            </a:extLst>
          </p:cNvPr>
          <p:cNvSpPr txBox="1"/>
          <p:nvPr/>
        </p:nvSpPr>
        <p:spPr>
          <a:xfrm>
            <a:off x="590266" y="1349304"/>
            <a:ext cx="10860206" cy="3539430"/>
          </a:xfrm>
          <a:prstGeom prst="rect">
            <a:avLst/>
          </a:prstGeom>
          <a:noFill/>
        </p:spPr>
        <p:txBody>
          <a:bodyPr wrap="square">
            <a:spAutoFit/>
          </a:bodyPr>
          <a:lstStyle/>
          <a:p>
            <a:pPr algn="just">
              <a:tabLst>
                <a:tab pos="2743200" algn="ctr"/>
                <a:tab pos="5486400" algn="r"/>
              </a:tabLst>
            </a:pPr>
            <a:r>
              <a:rPr lang="nl-NL" sz="2800" b="1" u="sng" dirty="0">
                <a:effectLst/>
                <a:latin typeface="Times New Roman" panose="02020603050405020304" pitchFamily="18" charset="0"/>
                <a:ea typeface="Calibri" panose="020F0502020204030204" pitchFamily="34" charset="0"/>
              </a:rPr>
              <a:t>+ Nhóm 1,2:</a:t>
            </a:r>
            <a:r>
              <a:rPr lang="nl-NL" sz="2800" b="1" i="1" dirty="0">
                <a:effectLst/>
                <a:latin typeface="Times New Roman" panose="02020603050405020304" pitchFamily="18" charset="0"/>
                <a:ea typeface="Calibri" panose="020F0502020204030204" pitchFamily="34" charset="0"/>
              </a:rPr>
              <a:t> Tìm những chi tiết miêu tả cuộc sống của bọn tướng lĩnh nhà Thanh &amp; vua tôi Lê Chiêu Thống, cuộc tháo chạy của quân Tướng nhà Thanh. Điều đó khiến em có suy nghĩ gì? Theo em, nguyên nhân nào dẫn đến sự thất bại mau chóng &amp; thảm hại của quân Thanh?</a:t>
            </a:r>
            <a:endParaRPr lang="en-US" sz="28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nl-NL" sz="2800" b="1" u="sng" smtClean="0">
              <a:effectLst/>
              <a:latin typeface="Times New Roman" panose="02020603050405020304" pitchFamily="18" charset="0"/>
              <a:ea typeface="Calibri" panose="020F0502020204030204" pitchFamily="34" charset="0"/>
            </a:endParaRPr>
          </a:p>
          <a:p>
            <a:pPr algn="just">
              <a:tabLst>
                <a:tab pos="2743200" algn="ctr"/>
                <a:tab pos="5486400" algn="r"/>
              </a:tabLst>
            </a:pPr>
            <a:r>
              <a:rPr lang="nl-NL" sz="2800" b="1" u="sng" smtClean="0">
                <a:effectLst/>
                <a:latin typeface="Times New Roman" panose="02020603050405020304" pitchFamily="18" charset="0"/>
                <a:ea typeface="Calibri" panose="020F0502020204030204" pitchFamily="34" charset="0"/>
              </a:rPr>
              <a:t>+ </a:t>
            </a:r>
            <a:r>
              <a:rPr lang="nl-NL" sz="2800" b="1" u="sng" dirty="0">
                <a:effectLst/>
                <a:latin typeface="Times New Roman" panose="02020603050405020304" pitchFamily="18" charset="0"/>
                <a:ea typeface="Calibri" panose="020F0502020204030204" pitchFamily="34" charset="0"/>
              </a:rPr>
              <a:t>Nhóm 3,4:</a:t>
            </a:r>
            <a:r>
              <a:rPr lang="nl-NL" sz="2800" b="1" i="1" dirty="0">
                <a:effectLst/>
                <a:latin typeface="Times New Roman" panose="02020603050405020304" pitchFamily="18" charset="0"/>
                <a:ea typeface="Calibri" panose="020F0502020204030204" pitchFamily="34" charset="0"/>
              </a:rPr>
              <a:t> Những chi tiết nào miêu tả hành động của vua tôi Lê Chiêu Thống khi nghe tin có biến, có gì đặc biệt qua những chi tiết đó. Hành động đó khiến em có suy nghĩ gì?</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 xmlns:a16="http://schemas.microsoft.com/office/drawing/2014/main" id="{EAF04E87-B6F5-49B2-88DE-0E199A97E828}"/>
              </a:ext>
            </a:extLst>
          </p:cNvPr>
          <p:cNvGraphicFramePr>
            <a:graphicFrameLocks noGrp="1"/>
          </p:cNvGraphicFramePr>
          <p:nvPr>
            <p:extLst>
              <p:ext uri="{D42A27DB-BD31-4B8C-83A1-F6EECF244321}">
                <p14:modId xmlns:p14="http://schemas.microsoft.com/office/powerpoint/2010/main" val="2004857031"/>
              </p:ext>
            </p:extLst>
          </p:nvPr>
        </p:nvGraphicFramePr>
        <p:xfrm>
          <a:off x="363182" y="988097"/>
          <a:ext cx="11465635" cy="5394960"/>
        </p:xfrm>
        <a:graphic>
          <a:graphicData uri="http://schemas.openxmlformats.org/drawingml/2006/table">
            <a:tbl>
              <a:tblPr firstRow="1" bandRow="1">
                <a:tableStyleId>{5C22544A-7EE6-4342-B048-85BDC9FD1C3A}</a:tableStyleId>
              </a:tblPr>
              <a:tblGrid>
                <a:gridCol w="2703774">
                  <a:extLst>
                    <a:ext uri="{9D8B030D-6E8A-4147-A177-3AD203B41FA5}">
                      <a16:colId xmlns="" xmlns:a16="http://schemas.microsoft.com/office/drawing/2014/main" val="4182425227"/>
                    </a:ext>
                  </a:extLst>
                </a:gridCol>
                <a:gridCol w="8761861">
                  <a:extLst>
                    <a:ext uri="{9D8B030D-6E8A-4147-A177-3AD203B41FA5}">
                      <a16:colId xmlns="" xmlns:a16="http://schemas.microsoft.com/office/drawing/2014/main" val="3579030055"/>
                    </a:ext>
                  </a:extLst>
                </a:gridCol>
              </a:tblGrid>
              <a:tr h="711326">
                <a:tc>
                  <a:txBody>
                    <a:bodyPr/>
                    <a:lstStyle/>
                    <a:p>
                      <a:r>
                        <a:rPr lang="nl-NL" sz="2400" b="1" i="1" dirty="0">
                          <a:solidFill>
                            <a:schemeClr val="tx1"/>
                          </a:solidFill>
                          <a:effectLst/>
                          <a:latin typeface="Times New Roman" panose="02020603050405020304" pitchFamily="18" charset="0"/>
                          <a:ea typeface="Calibri" panose="020F0502020204030204" pitchFamily="34" charset="0"/>
                        </a:rPr>
                        <a:t>Khi quân Tây Sơn tiến đánh như vũ bão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12036415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i="1" dirty="0">
                          <a:solidFill>
                            <a:schemeClr val="tx1"/>
                          </a:solidFill>
                          <a:effectLst/>
                          <a:latin typeface="Times New Roman" panose="02020603050405020304" pitchFamily="18" charset="0"/>
                          <a:ea typeface="Calibri" panose="020F0502020204030204" pitchFamily="34" charset="0"/>
                        </a:rPr>
                        <a:t>Khi quân Tây Sơn đánh đến nơi:</a:t>
                      </a:r>
                      <a:endParaRPr lang="en-US" sz="2400" b="1" dirty="0">
                        <a:solidFill>
                          <a:schemeClr val="tx1"/>
                        </a:solidFill>
                        <a:effectLst/>
                        <a:latin typeface="Times New Roman" panose="02020603050405020304" pitchFamily="18" charset="0"/>
                        <a:ea typeface="Times New Roman" panose="02020603050405020304" pitchFamily="18" charset="0"/>
                      </a:endParaRPr>
                    </a:p>
                    <a:p>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marL="0" indent="0" algn="just">
                        <a:buFont typeface="Symbol" panose="05050102010706020507" pitchFamily="18" charset="2"/>
                        <a:buNone/>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700485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chemeClr val="tx1"/>
                          </a:solidFill>
                          <a:effectLst/>
                          <a:latin typeface="Times New Roman" panose="02020603050405020304" pitchFamily="18" charset="0"/>
                          <a:ea typeface="Calibri" panose="020F0502020204030204" pitchFamily="34" charset="0"/>
                        </a:rPr>
                        <a:t>Nguyên nhân:</a:t>
                      </a:r>
                      <a:endParaRPr lang="en-US" sz="2400" b="1" dirty="0">
                        <a:solidFill>
                          <a:schemeClr val="tx1"/>
                        </a:solidFill>
                        <a:effectLst/>
                        <a:latin typeface="Times New Roman" panose="02020603050405020304" pitchFamily="18" charset="0"/>
                        <a:ea typeface="Times New Roman" panose="02020603050405020304" pitchFamily="18" charset="0"/>
                      </a:endParaRPr>
                    </a:p>
                    <a:p>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endParaRPr lang="en-US" sz="2400" b="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731736432"/>
                  </a:ext>
                </a:extLst>
              </a:tr>
            </a:tbl>
          </a:graphicData>
        </a:graphic>
      </p:graphicFrame>
      <p:sp>
        <p:nvSpPr>
          <p:cNvPr id="9" name="TextBox 8">
            <a:extLst>
              <a:ext uri="{FF2B5EF4-FFF2-40B4-BE49-F238E27FC236}">
                <a16:creationId xmlns="" xmlns:a16="http://schemas.microsoft.com/office/drawing/2014/main" id="{E0064CBA-C994-43B6-9991-D5346CC68736}"/>
              </a:ext>
            </a:extLst>
          </p:cNvPr>
          <p:cNvSpPr txBox="1"/>
          <p:nvPr/>
        </p:nvSpPr>
        <p:spPr>
          <a:xfrm>
            <a:off x="3049137" y="1120676"/>
            <a:ext cx="855146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Lo chăm chú vào yến tiệc, vui mừng không hề lo đến việc bất trắc, cho quân lính mặc sức vui chơi.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Tôn Sĩ Nghị là tướng bất tài, cầm quân không biết tình hình thực hư ra sao, lại kiêu căng tự mãn, chủ quan khinh địch.</a:t>
            </a:r>
          </a:p>
        </p:txBody>
      </p:sp>
      <p:sp>
        <p:nvSpPr>
          <p:cNvPr id="11" name="TextBox 10">
            <a:extLst>
              <a:ext uri="{FF2B5EF4-FFF2-40B4-BE49-F238E27FC236}">
                <a16:creationId xmlns="" xmlns:a16="http://schemas.microsoft.com/office/drawing/2014/main" id="{8AC2E12D-6AE9-48C0-92E1-A0A16B87D9B9}"/>
              </a:ext>
            </a:extLst>
          </p:cNvPr>
          <p:cNvSpPr txBox="1"/>
          <p:nvPr/>
        </p:nvSpPr>
        <p:spPr>
          <a:xfrm>
            <a:off x="3049137" y="3048928"/>
            <a:ext cx="8646994"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Tướng: sợ mất mật, ngựa không kịp đóng yên, người không kịp mặc áo giáp… chuồn trước qua cầu phao (hài hước).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Quân: lúc lâm trận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“ai nấy đều rụng rời sợ hãi xin ra hàng”</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hoặc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“bỏ chạy toán loạn, giày xéo lên nhau mà chết”</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Þ"/>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Kẻ đi xâm lược sẽ bị thất bại thảm hại.</a:t>
            </a:r>
          </a:p>
        </p:txBody>
      </p:sp>
      <p:sp>
        <p:nvSpPr>
          <p:cNvPr id="13" name="TextBox 12">
            <a:extLst>
              <a:ext uri="{FF2B5EF4-FFF2-40B4-BE49-F238E27FC236}">
                <a16:creationId xmlns="" xmlns:a16="http://schemas.microsoft.com/office/drawing/2014/main" id="{F6234E9E-39C1-4982-833D-18199C03E921}"/>
              </a:ext>
            </a:extLst>
          </p:cNvPr>
          <p:cNvSpPr txBox="1"/>
          <p:nvPr/>
        </p:nvSpPr>
        <p:spPr>
          <a:xfrm>
            <a:off x="3251580" y="5137159"/>
            <a:ext cx="609372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Chủ quan.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Không chiến đấu vì mục đích chính nghĩa.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Quân Tây Sơn hùng mạnh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 xmlns:a16="http://schemas.microsoft.com/office/drawing/2014/main" id="{4BC93927-6081-443E-B07A-6EF5A287EE7F}"/>
              </a:ext>
            </a:extLst>
          </p:cNvPr>
          <p:cNvSpPr txBox="1"/>
          <p:nvPr/>
        </p:nvSpPr>
        <p:spPr>
          <a:xfrm>
            <a:off x="363182" y="167840"/>
            <a:ext cx="2888398" cy="523220"/>
          </a:xfrm>
          <a:prstGeom prst="rect">
            <a:avLst/>
          </a:prstGeom>
          <a:noFill/>
        </p:spPr>
        <p:txBody>
          <a:bodyPr wrap="square">
            <a:spAutoFit/>
          </a:bodyPr>
          <a:lstStyle/>
          <a:p>
            <a:r>
              <a:rPr kumimoji="0" lang="nl-NL" sz="2800" b="1"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Nhóm 1,2:</a:t>
            </a:r>
            <a:r>
              <a:rPr kumimoji="0" lang="nl-NL"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endParaRPr lang="en-US" sz="2000" dirty="0">
              <a:solidFill>
                <a:srgbClr val="FF0000"/>
              </a:solidFill>
            </a:endParaRPr>
          </a:p>
        </p:txBody>
      </p:sp>
    </p:spTree>
    <p:extLst>
      <p:ext uri="{BB962C8B-B14F-4D97-AF65-F5344CB8AC3E}">
        <p14:creationId xmlns:p14="http://schemas.microsoft.com/office/powerpoint/2010/main" val="42146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456465">
            <a:extLst>
              <a:ext uri="{FF2B5EF4-FFF2-40B4-BE49-F238E27FC236}">
                <a16:creationId xmlns="" xmlns:a16="http://schemas.microsoft.com/office/drawing/2014/main" id="{4AA6AA3C-881E-454E-A88F-50F48241C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65" y="337931"/>
            <a:ext cx="11217965" cy="6076121"/>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443AEF4-2ECE-453D-95D2-B843AF80647C}"/>
              </a:ext>
            </a:extLst>
          </p:cNvPr>
          <p:cNvSpPr txBox="1"/>
          <p:nvPr/>
        </p:nvSpPr>
        <p:spPr>
          <a:xfrm>
            <a:off x="357809" y="142822"/>
            <a:ext cx="11582400" cy="1384995"/>
          </a:xfrm>
          <a:prstGeom prst="rect">
            <a:avLst/>
          </a:prstGeom>
          <a:noFill/>
          <a:ln>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nl-NL" sz="2800" b="1"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Nhóm 3,4:</a:t>
            </a:r>
            <a:r>
              <a:rPr kumimoji="0" lang="nl-NL"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Những chi tiết nào miêu tả hành động của vua tôi Lê Chiêu Thống khi nghe tin có biến, có gì đặc biệt qua những chi tiết đó. Hành động đó khiến em có suy nghĩ gì?</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 xmlns:a16="http://schemas.microsoft.com/office/drawing/2014/main" id="{9342DB60-E400-4128-B290-AD47A6569C67}"/>
              </a:ext>
            </a:extLst>
          </p:cNvPr>
          <p:cNvSpPr txBox="1"/>
          <p:nvPr/>
        </p:nvSpPr>
        <p:spPr>
          <a:xfrm>
            <a:off x="675861" y="1800616"/>
            <a:ext cx="10853530" cy="3046988"/>
          </a:xfrm>
          <a:prstGeom prst="rect">
            <a:avLst/>
          </a:prstGeom>
          <a:noFill/>
        </p:spPr>
        <p:txBody>
          <a:bodyPr wrap="square">
            <a:spAutoFit/>
          </a:bodyPr>
          <a:lstStyle/>
          <a:p>
            <a:pPr algn="just">
              <a:tabLst>
                <a:tab pos="2743200" algn="ctr"/>
                <a:tab pos="5486400" algn="r"/>
              </a:tabLst>
            </a:pPr>
            <a:r>
              <a:rPr lang="nl-NL" sz="3200" dirty="0">
                <a:effectLst/>
                <a:latin typeface="Times New Roman" panose="02020603050405020304" pitchFamily="18" charset="0"/>
                <a:ea typeface="Calibri" panose="020F0502020204030204" pitchFamily="34" charset="0"/>
              </a:rPr>
              <a:t>+ Vội vã bỏ cung điện để chạy chốn, chạy bán sống bán chết, cướp cả thuyền của dân để qua sông.</a:t>
            </a:r>
            <a:endParaRPr lang="en-US" sz="32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dirty="0">
                <a:effectLst/>
                <a:latin typeface="Times New Roman" panose="02020603050405020304" pitchFamily="18" charset="0"/>
                <a:ea typeface="Calibri" panose="020F0502020204030204" pitchFamily="34" charset="0"/>
              </a:rPr>
              <a:t>+ Chạy cùng quân Thanh đang tháo chạy về nước.</a:t>
            </a:r>
            <a:endParaRPr lang="en-US" sz="32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dirty="0">
                <a:effectLst/>
                <a:latin typeface="Times New Roman" panose="02020603050405020304" pitchFamily="18" charset="0"/>
                <a:ea typeface="Calibri" panose="020F0502020204030204" pitchFamily="34" charset="0"/>
              </a:rPr>
              <a:t>+ Luôn mấy ngày đêm không ăn, ai nấy đều mệt lử.</a:t>
            </a:r>
            <a:endParaRPr lang="en-US" sz="3200" dirty="0">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dirty="0">
                <a:effectLst/>
                <a:latin typeface="Times New Roman" panose="02020603050405020304" pitchFamily="18" charset="0"/>
                <a:ea typeface="Calibri" panose="020F0502020204030204" pitchFamily="34" charset="0"/>
              </a:rPr>
              <a:t>=&gt; Số phận kẻ bán nước nhục nhã, bi đát</a:t>
            </a:r>
            <a:r>
              <a:rPr lang="nl-NL" sz="3200" dirty="0">
                <a:latin typeface="Times New Roman" panose="02020603050405020304" pitchFamily="18" charset="0"/>
                <a:ea typeface="Calibri" panose="020F0502020204030204" pitchFamily="34" charset="0"/>
              </a:rPr>
              <a:t>, </a:t>
            </a:r>
            <a:r>
              <a:rPr lang="nl-NL" altLang="en-US" sz="3200" dirty="0">
                <a:latin typeface="Times New Roman" panose="02020603050405020304" pitchFamily="18" charset="0"/>
                <a:cs typeface="Times New Roman" panose="02020603050405020304" pitchFamily="18" charset="0"/>
              </a:rPr>
              <a:t>số phận gắn chặt với bọn giặc xâm lược</a:t>
            </a:r>
          </a:p>
        </p:txBody>
      </p:sp>
    </p:spTree>
    <p:extLst>
      <p:ext uri="{BB962C8B-B14F-4D97-AF65-F5344CB8AC3E}">
        <p14:creationId xmlns:p14="http://schemas.microsoft.com/office/powerpoint/2010/main" val="198544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8C62411D-B329-46AC-B170-8D9DBC959439}"/>
              </a:ext>
            </a:extLst>
          </p:cNvPr>
          <p:cNvSpPr txBox="1"/>
          <p:nvPr/>
        </p:nvSpPr>
        <p:spPr>
          <a:xfrm>
            <a:off x="522029" y="1968995"/>
            <a:ext cx="10723728" cy="3539430"/>
          </a:xfrm>
          <a:prstGeom prst="rect">
            <a:avLst/>
          </a:prstGeom>
          <a:noFill/>
        </p:spPr>
        <p:txBody>
          <a:bodyPr wrap="square">
            <a:spAutoFit/>
          </a:bodyPr>
          <a:lstStyle/>
          <a:p>
            <a:pPr algn="just">
              <a:tabLst>
                <a:tab pos="2743200" algn="ctr"/>
                <a:tab pos="5486400" algn="r"/>
              </a:tabLst>
            </a:pPr>
            <a:r>
              <a:rPr lang="nl-NL" sz="3200" b="1" u="sng">
                <a:solidFill>
                  <a:srgbClr val="FF0000"/>
                </a:solidFill>
                <a:effectLst/>
                <a:latin typeface="Times New Roman" panose="02020603050405020304" pitchFamily="18" charset="0"/>
                <a:ea typeface="Times New Roman" panose="02020603050405020304" pitchFamily="18" charset="0"/>
              </a:rPr>
              <a:t>Nhóm </a:t>
            </a:r>
            <a:r>
              <a:rPr lang="nl-NL" sz="3200" b="1" u="sng" smtClean="0">
                <a:solidFill>
                  <a:srgbClr val="FF0000"/>
                </a:solidFill>
                <a:effectLst/>
                <a:latin typeface="Times New Roman" panose="02020603050405020304" pitchFamily="18" charset="0"/>
                <a:ea typeface="Times New Roman" panose="02020603050405020304" pitchFamily="18" charset="0"/>
              </a:rPr>
              <a:t>1:</a:t>
            </a:r>
            <a:r>
              <a:rPr lang="nl-NL" sz="3200" b="1" i="1" smtClean="0">
                <a:solidFill>
                  <a:srgbClr val="FF0000"/>
                </a:solidFill>
                <a:effectLst/>
                <a:latin typeface="Times New Roman" panose="02020603050405020304" pitchFamily="18" charset="0"/>
                <a:ea typeface="Times New Roman" panose="02020603050405020304" pitchFamily="18" charset="0"/>
              </a:rPr>
              <a:t> </a:t>
            </a:r>
            <a:r>
              <a:rPr lang="nl-NL" sz="3200" b="1" i="1">
                <a:solidFill>
                  <a:srgbClr val="FF0000"/>
                </a:solidFill>
                <a:latin typeface="Times New Roman" panose="02020603050405020304" pitchFamily="18" charset="0"/>
                <a:ea typeface="Calibri" panose="020F0502020204030204" pitchFamily="34" charset="0"/>
              </a:rPr>
              <a:t>Ngòi bút miêu tả 2 cuộc tháo chạy  của quân tướng nhà Thanh  và vua tôi Lê Chiêu Thống có gì khác biệt? Hãy giải thích vì sao có sự khác nhau đó?</a:t>
            </a:r>
            <a:endParaRPr lang="en-US" sz="3200">
              <a:solidFill>
                <a:srgbClr val="FF0000"/>
              </a:solidFill>
              <a:latin typeface="Times New Roman" panose="02020603050405020304" pitchFamily="18" charset="0"/>
              <a:ea typeface="Times New Roman" panose="02020603050405020304" pitchFamily="18" charset="0"/>
            </a:endParaRPr>
          </a:p>
          <a:p>
            <a:pPr algn="just">
              <a:tabLst>
                <a:tab pos="2743200" algn="ctr"/>
                <a:tab pos="5486400" algn="r"/>
              </a:tabLst>
            </a:pPr>
            <a:endParaRPr lang="nl-NL" sz="3200" b="1" u="sng" smtClean="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b="1" u="sng" smtClean="0">
                <a:solidFill>
                  <a:srgbClr val="FF0000"/>
                </a:solidFill>
                <a:effectLst/>
                <a:latin typeface="Times New Roman" panose="02020603050405020304" pitchFamily="18" charset="0"/>
                <a:ea typeface="Times New Roman" panose="02020603050405020304" pitchFamily="18" charset="0"/>
              </a:rPr>
              <a:t>Nhóm 2:</a:t>
            </a:r>
            <a:r>
              <a:rPr lang="nl-NL" sz="3200" b="1" i="1" smtClean="0">
                <a:solidFill>
                  <a:srgbClr val="FF0000"/>
                </a:solidFill>
                <a:effectLst/>
                <a:latin typeface="Times New Roman" panose="02020603050405020304" pitchFamily="18" charset="0"/>
                <a:ea typeface="Times New Roman" panose="02020603050405020304" pitchFamily="18" charset="0"/>
              </a:rPr>
              <a:t> </a:t>
            </a:r>
            <a:r>
              <a:rPr lang="nl-NL" sz="3200" b="1" i="1">
                <a:solidFill>
                  <a:srgbClr val="FF0000"/>
                </a:solidFill>
                <a:latin typeface="Times New Roman" panose="02020603050405020304" pitchFamily="18" charset="0"/>
                <a:ea typeface="Calibri" panose="020F0502020204030204" pitchFamily="34" charset="0"/>
              </a:rPr>
              <a:t>Nhận xét NT trần thuật của đoạn văn </a:t>
            </a:r>
            <a:r>
              <a:rPr lang="nl-NL" sz="3200" b="1" i="1" smtClean="0">
                <a:solidFill>
                  <a:srgbClr val="FF0000"/>
                </a:solidFill>
                <a:latin typeface="Times New Roman" panose="02020603050405020304" pitchFamily="18" charset="0"/>
                <a:ea typeface="Calibri" panose="020F0502020204030204" pitchFamily="34" charset="0"/>
              </a:rPr>
              <a:t>cuối ?</a:t>
            </a:r>
          </a:p>
          <a:p>
            <a:pPr algn="just">
              <a:tabLst>
                <a:tab pos="2743200" algn="ctr"/>
                <a:tab pos="5486400" algn="r"/>
              </a:tabLst>
            </a:pPr>
            <a:endParaRPr lang="nl-NL" sz="3200" b="1" u="sng" smtClean="0">
              <a:solidFill>
                <a:srgbClr val="FF0000"/>
              </a:solidFill>
              <a:effectLst/>
              <a:latin typeface="Times New Roman" panose="02020603050405020304" pitchFamily="18" charset="0"/>
              <a:ea typeface="Times New Roman" panose="02020603050405020304" pitchFamily="18" charset="0"/>
            </a:endParaRPr>
          </a:p>
          <a:p>
            <a:pPr algn="just">
              <a:tabLst>
                <a:tab pos="2743200" algn="ctr"/>
                <a:tab pos="5486400" algn="r"/>
              </a:tabLst>
            </a:pPr>
            <a:r>
              <a:rPr lang="nl-NL" sz="3200" b="1" u="sng" smtClean="0">
                <a:solidFill>
                  <a:srgbClr val="FF0000"/>
                </a:solidFill>
                <a:effectLst/>
                <a:latin typeface="Times New Roman" panose="02020603050405020304" pitchFamily="18" charset="0"/>
                <a:ea typeface="Times New Roman" panose="02020603050405020304" pitchFamily="18" charset="0"/>
              </a:rPr>
              <a:t>Nhóm 3:</a:t>
            </a:r>
            <a:r>
              <a:rPr lang="nl-NL" sz="3200" b="1" i="1" smtClean="0">
                <a:solidFill>
                  <a:srgbClr val="FF0000"/>
                </a:solidFill>
                <a:effectLst/>
                <a:latin typeface="Times New Roman" panose="02020603050405020304" pitchFamily="18" charset="0"/>
                <a:ea typeface="Times New Roman" panose="02020603050405020304" pitchFamily="18" charset="0"/>
              </a:rPr>
              <a:t> </a:t>
            </a:r>
            <a:r>
              <a:rPr lang="nl-NL" sz="3200" b="1" i="1">
                <a:solidFill>
                  <a:srgbClr val="FF0000"/>
                </a:solidFill>
                <a:latin typeface="Times New Roman" panose="02020603050405020304" pitchFamily="18" charset="0"/>
                <a:ea typeface="Calibri" panose="020F0502020204030204" pitchFamily="34" charset="0"/>
              </a:rPr>
              <a:t>Nhận xét NT trần thuật của đoạn văn cuối?</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 xmlns:a16="http://schemas.microsoft.com/office/drawing/2014/main" id="{B514166C-6AE1-48EB-BF14-21E60868DB5F}"/>
              </a:ext>
            </a:extLst>
          </p:cNvPr>
          <p:cNvPicPr>
            <a:picLocks noChangeAspect="1"/>
          </p:cNvPicPr>
          <p:nvPr/>
        </p:nvPicPr>
        <p:blipFill>
          <a:blip r:embed="rId4"/>
          <a:stretch>
            <a:fillRect/>
          </a:stretch>
        </p:blipFill>
        <p:spPr>
          <a:xfrm>
            <a:off x="3307744" y="371850"/>
            <a:ext cx="4621169" cy="969348"/>
          </a:xfrm>
          <a:prstGeom prst="rect">
            <a:avLst/>
          </a:prstGeom>
        </p:spPr>
      </p:pic>
      <p:pic>
        <p:nvPicPr>
          <p:cNvPr id="11" name="4+phút+đếm+ngược+nhạc+sôi+nổi+hào+hứng++4+minutes+countdown+with+music">
            <a:hlinkClick r:id="" action="ppaction://media"/>
            <a:extLst>
              <a:ext uri="{FF2B5EF4-FFF2-40B4-BE49-F238E27FC236}">
                <a16:creationId xmlns="" xmlns:a16="http://schemas.microsoft.com/office/drawing/2014/main" id="{A7F6AC47-3395-4097-8AB0-F3005691AF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0036" y="81810"/>
            <a:ext cx="2081618" cy="887538"/>
          </a:xfrm>
          <a:prstGeom prst="rect">
            <a:avLst/>
          </a:prstGeom>
        </p:spPr>
      </p:pic>
      <p:pic>
        <p:nvPicPr>
          <p:cNvPr id="12" name="Picture 11">
            <a:extLst>
              <a:ext uri="{FF2B5EF4-FFF2-40B4-BE49-F238E27FC236}">
                <a16:creationId xmlns="" xmlns:a16="http://schemas.microsoft.com/office/drawing/2014/main" id="{6FAE0B68-894C-4E48-9624-CC9170247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46" y="-273642"/>
            <a:ext cx="2233703" cy="1598442"/>
          </a:xfrm>
          <a:prstGeom prst="rect">
            <a:avLst/>
          </a:prstGeom>
        </p:spPr>
      </p:pic>
    </p:spTree>
    <p:extLst>
      <p:ext uri="{BB962C8B-B14F-4D97-AF65-F5344CB8AC3E}">
        <p14:creationId xmlns:p14="http://schemas.microsoft.com/office/powerpoint/2010/main" val="3117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1"/>
                </p:tgtEl>
              </p:cMediaNode>
            </p:vide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A6EA382-FB55-4EF7-A5C6-B2FF6BB75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45252" y="1439333"/>
            <a:ext cx="9371106" cy="5418667"/>
          </a:xfrm>
          <a:prstGeom prst="rect">
            <a:avLst/>
          </a:prstGeom>
          <a:noFill/>
        </p:spPr>
      </p:sp>
      <p:sp>
        <p:nvSpPr>
          <p:cNvPr id="8" name="Freeform 7"/>
          <p:cNvSpPr/>
          <p:nvPr/>
        </p:nvSpPr>
        <p:spPr>
          <a:xfrm>
            <a:off x="1784223" y="1594765"/>
            <a:ext cx="9568329" cy="1966747"/>
          </a:xfrm>
          <a:custGeom>
            <a:avLst/>
            <a:gdLst>
              <a:gd name="connsiteX0" fmla="*/ 0 w 9371106"/>
              <a:gd name="connsiteY0" fmla="*/ 0 h 1512000"/>
              <a:gd name="connsiteX1" fmla="*/ 9371106 w 9371106"/>
              <a:gd name="connsiteY1" fmla="*/ 0 h 1512000"/>
              <a:gd name="connsiteX2" fmla="*/ 9371106 w 9371106"/>
              <a:gd name="connsiteY2" fmla="*/ 1512000 h 1512000"/>
              <a:gd name="connsiteX3" fmla="*/ 0 w 9371106"/>
              <a:gd name="connsiteY3" fmla="*/ 1512000 h 1512000"/>
              <a:gd name="connsiteX4" fmla="*/ 0 w 9371106"/>
              <a:gd name="connsiteY4" fmla="*/ 0 h 15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1106" h="1512000">
                <a:moveTo>
                  <a:pt x="0" y="0"/>
                </a:moveTo>
                <a:lnTo>
                  <a:pt x="9371106" y="0"/>
                </a:lnTo>
                <a:lnTo>
                  <a:pt x="9371106" y="1512000"/>
                </a:lnTo>
                <a:lnTo>
                  <a:pt x="0" y="1512000"/>
                </a:lnTo>
                <a:lnTo>
                  <a:pt x="0" y="0"/>
                </a:lnTo>
                <a:close/>
              </a:path>
            </a:pathLst>
          </a:custGeom>
          <a:solidFill>
            <a:schemeClr val="accent4">
              <a:lumMod val="40000"/>
              <a:lumOff val="60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7302" tIns="124968" rIns="727302" bIns="199136" numCol="1" spcCol="1270" anchor="t" anchorCtr="0">
            <a:noAutofit/>
          </a:bodyPr>
          <a:lstStyle/>
          <a:p>
            <a:pPr algn="just">
              <a:tabLst>
                <a:tab pos="2743200" algn="ctr"/>
                <a:tab pos="5486400" algn="r"/>
              </a:tabLst>
            </a:pPr>
            <a:r>
              <a:rPr lang="nl-NL" sz="2400" dirty="0">
                <a:latin typeface="Times New Roman" panose="02020603050405020304" pitchFamily="18" charset="0"/>
                <a:ea typeface="Calibri" panose="020F0502020204030204" pitchFamily="34" charset="0"/>
              </a:rPr>
              <a:t>- Hình tượng Nguyễn Huệ văn – võ song toàn.</a:t>
            </a:r>
            <a:endParaRPr lang="en-US" sz="2400" dirty="0">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dirty="0">
                <a:latin typeface="Times New Roman" panose="02020603050405020304" pitchFamily="18" charset="0"/>
                <a:ea typeface="Calibri" panose="020F0502020204030204" pitchFamily="34" charset="0"/>
              </a:rPr>
              <a:t>- Sự thất bại thảm hại của bọn xâm lược.</a:t>
            </a:r>
            <a:endParaRPr lang="en-US" sz="2400" dirty="0">
              <a:latin typeface="Times New Roman" panose="02020603050405020304" pitchFamily="18" charset="0"/>
              <a:ea typeface="Times New Roman" panose="02020603050405020304" pitchFamily="18" charset="0"/>
            </a:endParaRPr>
          </a:p>
          <a:p>
            <a:pPr algn="just">
              <a:tabLst>
                <a:tab pos="2743200" algn="ctr"/>
                <a:tab pos="5486400" algn="r"/>
              </a:tabLst>
            </a:pPr>
            <a:r>
              <a:rPr lang="nl-NL" sz="2400" u="sng">
                <a:latin typeface="Times New Roman" panose="02020603050405020304" pitchFamily="18" charset="0"/>
                <a:ea typeface="Calibri" panose="020F0502020204030204" pitchFamily="34" charset="0"/>
              </a:rPr>
              <a:t>* Ý nghĩa:</a:t>
            </a:r>
            <a:r>
              <a:rPr lang="nl-NL" sz="2400">
                <a:latin typeface="Times New Roman" panose="02020603050405020304" pitchFamily="18" charset="0"/>
                <a:ea typeface="Calibri" panose="020F0502020204030204" pitchFamily="34" charset="0"/>
              </a:rPr>
              <a:t> VB ghi lại lịch sử hào hùng của dân tộc ta và </a:t>
            </a:r>
            <a:r>
              <a:rPr lang="nl-NL" sz="2400" smtClean="0">
                <a:latin typeface="Times New Roman" panose="02020603050405020304" pitchFamily="18" charset="0"/>
                <a:ea typeface="Calibri" panose="020F0502020204030204" pitchFamily="34" charset="0"/>
              </a:rPr>
              <a:t>h/ả </a:t>
            </a:r>
            <a:r>
              <a:rPr lang="nl-NL" sz="2400">
                <a:latin typeface="Times New Roman" panose="02020603050405020304" pitchFamily="18" charset="0"/>
                <a:ea typeface="Calibri" panose="020F0502020204030204" pitchFamily="34" charset="0"/>
              </a:rPr>
              <a:t>người anh hùng Nguyễn Huệ trong chiến thắng mùa xuân năm Kỉ Dậu (1789)</a:t>
            </a:r>
            <a:endParaRPr lang="en-US" sz="2400" dirty="0">
              <a:latin typeface="Times New Roman" panose="02020603050405020304" pitchFamily="18" charset="0"/>
              <a:ea typeface="Times New Roman" panose="02020603050405020304" pitchFamily="18" charset="0"/>
            </a:endParaRPr>
          </a:p>
        </p:txBody>
      </p:sp>
      <p:sp>
        <p:nvSpPr>
          <p:cNvPr id="9" name="Freeform 8"/>
          <p:cNvSpPr/>
          <p:nvPr/>
        </p:nvSpPr>
        <p:spPr>
          <a:xfrm>
            <a:off x="434389" y="907651"/>
            <a:ext cx="3648391" cy="831566"/>
          </a:xfrm>
          <a:custGeom>
            <a:avLst/>
            <a:gdLst>
              <a:gd name="connsiteX0" fmla="*/ 0 w 3648391"/>
              <a:gd name="connsiteY0" fmla="*/ 138597 h 831566"/>
              <a:gd name="connsiteX1" fmla="*/ 138597 w 3648391"/>
              <a:gd name="connsiteY1" fmla="*/ 0 h 831566"/>
              <a:gd name="connsiteX2" fmla="*/ 3509794 w 3648391"/>
              <a:gd name="connsiteY2" fmla="*/ 0 h 831566"/>
              <a:gd name="connsiteX3" fmla="*/ 3648391 w 3648391"/>
              <a:gd name="connsiteY3" fmla="*/ 138597 h 831566"/>
              <a:gd name="connsiteX4" fmla="*/ 3648391 w 3648391"/>
              <a:gd name="connsiteY4" fmla="*/ 692969 h 831566"/>
              <a:gd name="connsiteX5" fmla="*/ 3509794 w 3648391"/>
              <a:gd name="connsiteY5" fmla="*/ 831566 h 831566"/>
              <a:gd name="connsiteX6" fmla="*/ 138597 w 3648391"/>
              <a:gd name="connsiteY6" fmla="*/ 831566 h 831566"/>
              <a:gd name="connsiteX7" fmla="*/ 0 w 3648391"/>
              <a:gd name="connsiteY7" fmla="*/ 692969 h 831566"/>
              <a:gd name="connsiteX8" fmla="*/ 0 w 3648391"/>
              <a:gd name="connsiteY8" fmla="*/ 138597 h 831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8391" h="831566">
                <a:moveTo>
                  <a:pt x="0" y="138597"/>
                </a:moveTo>
                <a:cubicBezTo>
                  <a:pt x="0" y="62052"/>
                  <a:pt x="62052" y="0"/>
                  <a:pt x="138597" y="0"/>
                </a:cubicBezTo>
                <a:lnTo>
                  <a:pt x="3509794" y="0"/>
                </a:lnTo>
                <a:cubicBezTo>
                  <a:pt x="3586339" y="0"/>
                  <a:pt x="3648391" y="62052"/>
                  <a:pt x="3648391" y="138597"/>
                </a:cubicBezTo>
                <a:lnTo>
                  <a:pt x="3648391" y="692969"/>
                </a:lnTo>
                <a:cubicBezTo>
                  <a:pt x="3648391" y="769514"/>
                  <a:pt x="3586339" y="831566"/>
                  <a:pt x="3509794" y="831566"/>
                </a:cubicBezTo>
                <a:lnTo>
                  <a:pt x="138597" y="831566"/>
                </a:lnTo>
                <a:cubicBezTo>
                  <a:pt x="62052" y="831566"/>
                  <a:pt x="0" y="769514"/>
                  <a:pt x="0" y="692969"/>
                </a:cubicBezTo>
                <a:lnTo>
                  <a:pt x="0" y="138597"/>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538" tIns="40594" rIns="288538" bIns="4059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rPr>
              <a:t>1. NỘI </a:t>
            </a:r>
            <a:r>
              <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DUNG </a:t>
            </a:r>
          </a:p>
        </p:txBody>
      </p:sp>
      <p:sp>
        <p:nvSpPr>
          <p:cNvPr id="10" name="Freeform 9"/>
          <p:cNvSpPr/>
          <p:nvPr/>
        </p:nvSpPr>
        <p:spPr>
          <a:xfrm>
            <a:off x="1848027" y="4735822"/>
            <a:ext cx="9568329" cy="1799356"/>
          </a:xfrm>
          <a:custGeom>
            <a:avLst/>
            <a:gdLst>
              <a:gd name="connsiteX0" fmla="*/ 0 w 9371106"/>
              <a:gd name="connsiteY0" fmla="*/ 0 h 2381400"/>
              <a:gd name="connsiteX1" fmla="*/ 9371106 w 9371106"/>
              <a:gd name="connsiteY1" fmla="*/ 0 h 2381400"/>
              <a:gd name="connsiteX2" fmla="*/ 9371106 w 9371106"/>
              <a:gd name="connsiteY2" fmla="*/ 2381400 h 2381400"/>
              <a:gd name="connsiteX3" fmla="*/ 0 w 9371106"/>
              <a:gd name="connsiteY3" fmla="*/ 2381400 h 2381400"/>
              <a:gd name="connsiteX4" fmla="*/ 0 w 9371106"/>
              <a:gd name="connsiteY4" fmla="*/ 0 h 238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1106" h="2381400">
                <a:moveTo>
                  <a:pt x="0" y="0"/>
                </a:moveTo>
                <a:lnTo>
                  <a:pt x="9371106" y="0"/>
                </a:lnTo>
                <a:lnTo>
                  <a:pt x="9371106" y="2381400"/>
                </a:lnTo>
                <a:lnTo>
                  <a:pt x="0" y="2381400"/>
                </a:lnTo>
                <a:lnTo>
                  <a:pt x="0" y="0"/>
                </a:lnTo>
                <a:close/>
              </a:path>
            </a:pathLst>
          </a:custGeom>
          <a:solidFill>
            <a:schemeClr val="accent6">
              <a:lumMod val="60000"/>
              <a:lumOff val="40000"/>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7302" tIns="124968" rIns="727302" bIns="199136" numCol="1" spcCol="1270" anchor="t" anchorCtr="0">
            <a:noAutofit/>
          </a:bodyPr>
          <a:lstStyle/>
          <a:p>
            <a:pPr algn="just">
              <a:tabLst>
                <a:tab pos="2743200" algn="ctr"/>
                <a:tab pos="5486400" algn="r"/>
              </a:tabLst>
            </a:pPr>
            <a:r>
              <a:rPr lang="nl-NL" sz="2800" dirty="0">
                <a:latin typeface="Times New Roman" panose="02020603050405020304" pitchFamily="18" charset="0"/>
                <a:ea typeface="Calibri" panose="020F0502020204030204" pitchFamily="34" charset="0"/>
              </a:rPr>
              <a:t>- Kể, tả chân thực thể </a:t>
            </a:r>
            <a:endParaRPr lang="en-US" sz="2800" dirty="0">
              <a:latin typeface="Times New Roman" panose="02020603050405020304" pitchFamily="18" charset="0"/>
              <a:ea typeface="Times New Roman" panose="02020603050405020304" pitchFamily="18" charset="0"/>
            </a:endParaRPr>
          </a:p>
          <a:p>
            <a:pPr algn="just">
              <a:tabLst>
                <a:tab pos="2743200" algn="ctr"/>
                <a:tab pos="5486400" algn="r"/>
              </a:tabLst>
            </a:pPr>
            <a:r>
              <a:rPr lang="nl-NL" sz="2800" dirty="0">
                <a:latin typeface="Times New Roman" panose="02020603050405020304" pitchFamily="18" charset="0"/>
                <a:ea typeface="Calibri" panose="020F0502020204030204" pitchFamily="34" charset="0"/>
              </a:rPr>
              <a:t>hiện rất rõ cảm xúc.</a:t>
            </a:r>
            <a:endParaRPr lang="en-US" sz="2800" dirty="0">
              <a:latin typeface="Times New Roman" panose="02020603050405020304" pitchFamily="18" charset="0"/>
              <a:ea typeface="Times New Roman" panose="02020603050405020304" pitchFamily="18" charset="0"/>
            </a:endParaRPr>
          </a:p>
          <a:p>
            <a:pPr algn="just">
              <a:tabLst>
                <a:tab pos="2743200" algn="ctr"/>
                <a:tab pos="5486400" algn="r"/>
              </a:tabLst>
            </a:pPr>
            <a:r>
              <a:rPr lang="nl-NL" sz="2800" dirty="0">
                <a:latin typeface="Times New Roman" panose="02020603050405020304" pitchFamily="18" charset="0"/>
                <a:ea typeface="Calibri" panose="020F0502020204030204" pitchFamily="34" charset="0"/>
              </a:rPr>
              <a:t>- NT đối lập tương phản, lời văn kể chuyện xen m/tả.</a:t>
            </a:r>
            <a:endParaRPr lang="en-US" sz="2800" dirty="0">
              <a:latin typeface="Times New Roman" panose="02020603050405020304" pitchFamily="18" charset="0"/>
              <a:ea typeface="Times New Roman" panose="02020603050405020304" pitchFamily="18" charset="0"/>
            </a:endParaRPr>
          </a:p>
        </p:txBody>
      </p:sp>
      <p:sp>
        <p:nvSpPr>
          <p:cNvPr id="11" name="Freeform 10"/>
          <p:cNvSpPr/>
          <p:nvPr/>
        </p:nvSpPr>
        <p:spPr>
          <a:xfrm>
            <a:off x="434389" y="4101369"/>
            <a:ext cx="3776002" cy="776002"/>
          </a:xfrm>
          <a:custGeom>
            <a:avLst/>
            <a:gdLst>
              <a:gd name="connsiteX0" fmla="*/ 0 w 3776002"/>
              <a:gd name="connsiteY0" fmla="*/ 67679 h 406063"/>
              <a:gd name="connsiteX1" fmla="*/ 67679 w 3776002"/>
              <a:gd name="connsiteY1" fmla="*/ 0 h 406063"/>
              <a:gd name="connsiteX2" fmla="*/ 3708323 w 3776002"/>
              <a:gd name="connsiteY2" fmla="*/ 0 h 406063"/>
              <a:gd name="connsiteX3" fmla="*/ 3776002 w 3776002"/>
              <a:gd name="connsiteY3" fmla="*/ 67679 h 406063"/>
              <a:gd name="connsiteX4" fmla="*/ 3776002 w 3776002"/>
              <a:gd name="connsiteY4" fmla="*/ 338384 h 406063"/>
              <a:gd name="connsiteX5" fmla="*/ 3708323 w 3776002"/>
              <a:gd name="connsiteY5" fmla="*/ 406063 h 406063"/>
              <a:gd name="connsiteX6" fmla="*/ 67679 w 3776002"/>
              <a:gd name="connsiteY6" fmla="*/ 406063 h 406063"/>
              <a:gd name="connsiteX7" fmla="*/ 0 w 3776002"/>
              <a:gd name="connsiteY7" fmla="*/ 338384 h 406063"/>
              <a:gd name="connsiteX8" fmla="*/ 0 w 3776002"/>
              <a:gd name="connsiteY8" fmla="*/ 67679 h 40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6002" h="406063">
                <a:moveTo>
                  <a:pt x="0" y="67679"/>
                </a:moveTo>
                <a:cubicBezTo>
                  <a:pt x="0" y="30301"/>
                  <a:pt x="30301" y="0"/>
                  <a:pt x="67679" y="0"/>
                </a:cubicBezTo>
                <a:lnTo>
                  <a:pt x="3708323" y="0"/>
                </a:lnTo>
                <a:cubicBezTo>
                  <a:pt x="3745701" y="0"/>
                  <a:pt x="3776002" y="30301"/>
                  <a:pt x="3776002" y="67679"/>
                </a:cubicBezTo>
                <a:lnTo>
                  <a:pt x="3776002" y="338384"/>
                </a:lnTo>
                <a:cubicBezTo>
                  <a:pt x="3776002" y="375762"/>
                  <a:pt x="3745701" y="406063"/>
                  <a:pt x="3708323" y="406063"/>
                </a:cubicBezTo>
                <a:lnTo>
                  <a:pt x="67679" y="406063"/>
                </a:lnTo>
                <a:cubicBezTo>
                  <a:pt x="30301" y="406063"/>
                  <a:pt x="0" y="375762"/>
                  <a:pt x="0" y="338384"/>
                </a:cubicBezTo>
                <a:lnTo>
                  <a:pt x="0" y="67679"/>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7766" tIns="19822" rIns="267766" bIns="1982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rPr>
              <a:t>2. NGHỆ </a:t>
            </a:r>
            <a:r>
              <a:rPr kumimoji="0" 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THUẬT </a:t>
            </a:r>
          </a:p>
        </p:txBody>
      </p:sp>
      <p:sp>
        <p:nvSpPr>
          <p:cNvPr id="2" name="TextBox 1">
            <a:extLst>
              <a:ext uri="{FF2B5EF4-FFF2-40B4-BE49-F238E27FC236}">
                <a16:creationId xmlns="" xmlns:a16="http://schemas.microsoft.com/office/drawing/2014/main" id="{FEEBCE8D-D999-4B2A-803A-25220FE97FF5}"/>
              </a:ext>
            </a:extLst>
          </p:cNvPr>
          <p:cNvSpPr txBox="1"/>
          <p:nvPr/>
        </p:nvSpPr>
        <p:spPr>
          <a:xfrm>
            <a:off x="4876800" y="184059"/>
            <a:ext cx="335280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rPr>
              <a:t>III.TỔNG </a:t>
            </a:r>
            <a:r>
              <a:rPr kumimoji="0" lang="en-US" sz="36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KẾT</a:t>
            </a:r>
          </a:p>
        </p:txBody>
      </p:sp>
    </p:spTree>
    <p:extLst>
      <p:ext uri="{BB962C8B-B14F-4D97-AF65-F5344CB8AC3E}">
        <p14:creationId xmlns:p14="http://schemas.microsoft.com/office/powerpoint/2010/main" val="34789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5444FDCA-5C9E-4927-9F5B-5351151F71F5}"/>
              </a:ext>
            </a:extLst>
          </p:cNvPr>
          <p:cNvGraphicFramePr>
            <a:graphicFrameLocks noGrp="1"/>
          </p:cNvGraphicFramePr>
          <p:nvPr>
            <p:extLst>
              <p:ext uri="{D42A27DB-BD31-4B8C-83A1-F6EECF244321}">
                <p14:modId xmlns:p14="http://schemas.microsoft.com/office/powerpoint/2010/main" val="4100495346"/>
              </p:ext>
            </p:extLst>
          </p:nvPr>
        </p:nvGraphicFramePr>
        <p:xfrm>
          <a:off x="287862" y="822760"/>
          <a:ext cx="11616275" cy="5852160"/>
        </p:xfrm>
        <a:graphic>
          <a:graphicData uri="http://schemas.openxmlformats.org/drawingml/2006/table">
            <a:tbl>
              <a:tblPr firstRow="1" firstCol="1" bandRow="1"/>
              <a:tblGrid>
                <a:gridCol w="11616275">
                  <a:extLst>
                    <a:ext uri="{9D8B030D-6E8A-4147-A177-3AD203B41FA5}">
                      <a16:colId xmlns="" xmlns:a16="http://schemas.microsoft.com/office/drawing/2014/main" val="890001016"/>
                    </a:ext>
                  </a:extLst>
                </a:gridCol>
              </a:tblGrid>
              <a:tr h="0">
                <a:tc>
                  <a:txBody>
                    <a:bodyPr/>
                    <a:lstStyle/>
                    <a:p>
                      <a:pPr algn="just"/>
                      <a:r>
                        <a:rPr lang="vi-VN" sz="2400" b="1" dirty="0">
                          <a:effectLst/>
                          <a:latin typeface="Times New Roman" panose="02020603050405020304" pitchFamily="18" charset="0"/>
                          <a:ea typeface="Times New Roman" panose="02020603050405020304" pitchFamily="18" charset="0"/>
                        </a:rPr>
                        <a:t>Đọc đoạn trích sau và trả lười câu hỏi: </a:t>
                      </a:r>
                      <a:r>
                        <a:rPr lang="vi-VN" sz="2400" dirty="0">
                          <a:effectLst/>
                          <a:latin typeface="Times New Roman" panose="02020603050405020304" pitchFamily="18" charset="0"/>
                          <a:ea typeface="Times New Roman" panose="02020603050405020304" pitchFamily="18" charset="0"/>
                        </a:rPr>
                        <a:t>“ Quân Thanh sang xâm lấn nước ta,...chớ bảo là ta không nói trước.”</a:t>
                      </a:r>
                      <a:r>
                        <a:rPr lang="vi-VN"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1: </a:t>
                      </a:r>
                      <a:r>
                        <a:rPr lang="vi-VN" sz="2400" dirty="0">
                          <a:effectLst/>
                          <a:latin typeface="Times New Roman" panose="02020603050405020304" pitchFamily="18" charset="0"/>
                          <a:ea typeface="Times New Roman" panose="02020603050405020304" pitchFamily="18" charset="0"/>
                        </a:rPr>
                        <a:t>Đoạn văn trên là lời của nhân vật nào, nói trong hoàn cảnh nào?</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2:</a:t>
                      </a:r>
                      <a:r>
                        <a:rPr lang="vi-VN" sz="2400" dirty="0">
                          <a:effectLst/>
                          <a:latin typeface="Times New Roman" panose="02020603050405020304" pitchFamily="18" charset="0"/>
                          <a:ea typeface="Times New Roman" panose="02020603050405020304" pitchFamily="18" charset="0"/>
                        </a:rPr>
                        <a:t> Nêu nội dung của đoạn trích?</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3:</a:t>
                      </a:r>
                      <a:r>
                        <a:rPr lang="vi-VN" sz="2400" dirty="0">
                          <a:effectLst/>
                          <a:latin typeface="Times New Roman" panose="02020603050405020304" pitchFamily="18" charset="0"/>
                          <a:ea typeface="Times New Roman" panose="02020603050405020304" pitchFamily="18" charset="0"/>
                        </a:rPr>
                        <a:t> Em hiểu câu “Trong khoảng vũ trụ, đất sao nào ấy, đều đã phân biệt rõ ràng, phương Nam, phương Bắc chia nhau ra mà cai trị” như thế nào? </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4:</a:t>
                      </a:r>
                      <a:r>
                        <a:rPr lang="vi-VN" sz="2400" dirty="0">
                          <a:effectLst/>
                          <a:latin typeface="Times New Roman" panose="02020603050405020304" pitchFamily="18" charset="0"/>
                          <a:ea typeface="Times New Roman" panose="02020603050405020304" pitchFamily="18" charset="0"/>
                        </a:rPr>
                        <a:t> Chép lại câu văn trong bài “Nước Đại Việt ta” có nội dung tương tự </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5:</a:t>
                      </a:r>
                      <a:r>
                        <a:rPr lang="vi-VN" sz="2400" dirty="0">
                          <a:effectLst/>
                          <a:latin typeface="Times New Roman" panose="02020603050405020304" pitchFamily="18" charset="0"/>
                          <a:ea typeface="Times New Roman" panose="02020603050405020304" pitchFamily="18" charset="0"/>
                        </a:rPr>
                        <a:t> Giải thích nghĩa của các từ: người phương Bắc, nội thuộc, lương năng</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6:</a:t>
                      </a:r>
                      <a:r>
                        <a:rPr lang="vi-VN" sz="2400" dirty="0">
                          <a:effectLst/>
                          <a:latin typeface="Times New Roman" panose="02020603050405020304" pitchFamily="18" charset="0"/>
                          <a:ea typeface="Times New Roman" panose="02020603050405020304" pitchFamily="18" charset="0"/>
                        </a:rPr>
                        <a:t> Giải thích lí do sắp xếp trật tự các cụm từ in đậm trong câu: Đời Hán có Trưng Nữ Vương, đời Tống có Đinh Tiên Hoàng, Lê Đại Hành, đời Nguyên có Trần Hưng Đạo, đời Minh có Lê Thái Tổ, các ngài không nỡ ngồi nhìn chúng làm điều tàn bạo, nên đã thuận lòng người, đẩy nghĩa quân, đều chỉ đánh một trận là thắng và đuổi được bọn chúng về phương Bắc</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7:</a:t>
                      </a:r>
                      <a:r>
                        <a:rPr lang="vi-VN" sz="2400" dirty="0">
                          <a:effectLst/>
                          <a:latin typeface="Times New Roman" panose="02020603050405020304" pitchFamily="18" charset="0"/>
                          <a:ea typeface="Times New Roman" panose="02020603050405020304" pitchFamily="18" charset="0"/>
                        </a:rPr>
                        <a:t> Qua đoạn trích, em thấy Quang Trung là người như thế nào?</a:t>
                      </a:r>
                      <a:endParaRPr lang="en-US" sz="2400" dirty="0">
                        <a:effectLst/>
                        <a:latin typeface="Times New Roman" panose="02020603050405020304" pitchFamily="18" charset="0"/>
                        <a:ea typeface="Times New Roman" panose="02020603050405020304" pitchFamily="18" charset="0"/>
                      </a:endParaRPr>
                    </a:p>
                    <a:p>
                      <a:pPr algn="just"/>
                      <a:r>
                        <a:rPr lang="vi-VN" sz="2400" b="1" dirty="0">
                          <a:effectLst/>
                          <a:latin typeface="Times New Roman" panose="02020603050405020304" pitchFamily="18" charset="0"/>
                          <a:ea typeface="Times New Roman" panose="02020603050405020304" pitchFamily="18" charset="0"/>
                        </a:rPr>
                        <a:t>Câu 8:</a:t>
                      </a:r>
                      <a:r>
                        <a:rPr lang="vi-VN" sz="2400" dirty="0">
                          <a:effectLst/>
                          <a:latin typeface="Times New Roman" panose="02020603050405020304" pitchFamily="18" charset="0"/>
                          <a:ea typeface="Times New Roman" panose="02020603050405020304" pitchFamily="18" charset="0"/>
                        </a:rPr>
                        <a:t> Hai câu cuối đoạn trích gợi cho em nhớ đến văn bản nào đã học trong chương trính Ngữ Văn THCS cũng là lời kêu gọi đồng thời răn đe quân sĩ? Cho biết tên tác giả?</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7840330"/>
                  </a:ext>
                </a:extLst>
              </a:tr>
            </a:tbl>
          </a:graphicData>
        </a:graphic>
      </p:graphicFrame>
      <p:sp>
        <p:nvSpPr>
          <p:cNvPr id="6" name="TextBox 5">
            <a:extLst>
              <a:ext uri="{FF2B5EF4-FFF2-40B4-BE49-F238E27FC236}">
                <a16:creationId xmlns="" xmlns:a16="http://schemas.microsoft.com/office/drawing/2014/main" id="{73199B5C-F5CC-4B4A-9F9B-5308CBA6644A}"/>
              </a:ext>
            </a:extLst>
          </p:cNvPr>
          <p:cNvSpPr txBox="1"/>
          <p:nvPr/>
        </p:nvSpPr>
        <p:spPr>
          <a:xfrm>
            <a:off x="4625008" y="183080"/>
            <a:ext cx="2743201" cy="461665"/>
          </a:xfrm>
          <a:prstGeom prst="rect">
            <a:avLst/>
          </a:prstGeom>
          <a:noFill/>
        </p:spPr>
        <p:txBody>
          <a:bodyPr wrap="square">
            <a:spAutoFit/>
          </a:bodyPr>
          <a:lstStyle/>
          <a:p>
            <a:r>
              <a:rPr lang="fi-FI" sz="2400" b="1" dirty="0">
                <a:solidFill>
                  <a:srgbClr val="0000CC"/>
                </a:solidFill>
                <a:effectLst/>
                <a:latin typeface="Times New Roman" panose="02020603050405020304" pitchFamily="18" charset="0"/>
                <a:ea typeface="Times New Roman" panose="02020603050405020304" pitchFamily="18" charset="0"/>
              </a:rPr>
              <a:t>PHIẾU HỌC TẬP</a:t>
            </a:r>
            <a:endParaRPr lang="en-US" sz="2400" dirty="0"/>
          </a:p>
        </p:txBody>
      </p:sp>
    </p:spTree>
    <p:extLst>
      <p:ext uri="{BB962C8B-B14F-4D97-AF65-F5344CB8AC3E}">
        <p14:creationId xmlns:p14="http://schemas.microsoft.com/office/powerpoint/2010/main" val="322319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CB595A70-4BC2-4311-B028-0CD76F13F773}"/>
              </a:ext>
            </a:extLst>
          </p:cNvPr>
          <p:cNvSpPr txBox="1"/>
          <p:nvPr/>
        </p:nvSpPr>
        <p:spPr>
          <a:xfrm>
            <a:off x="2661314" y="166835"/>
            <a:ext cx="7192370" cy="523220"/>
          </a:xfrm>
          <a:prstGeom prst="rect">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tabLst>
                <a:tab pos="2743200" algn="ctr"/>
                <a:tab pos="5486400" algn="r"/>
              </a:tabLst>
            </a:pPr>
            <a:r>
              <a:rPr lang="nl-NL" sz="2800" b="1" smtClean="0">
                <a:effectLst/>
                <a:latin typeface="Times New Roman" panose="02020603050405020304" pitchFamily="18" charset="0"/>
                <a:ea typeface="Calibri" panose="020F0502020204030204" pitchFamily="34" charset="0"/>
              </a:rPr>
              <a:t>2. ĐÁP ÁN.</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 xmlns:a16="http://schemas.microsoft.com/office/drawing/2014/main" id="{8274F63A-4C8C-4C4D-A3B8-6FBADCF38A38}"/>
              </a:ext>
            </a:extLst>
          </p:cNvPr>
          <p:cNvSpPr txBox="1"/>
          <p:nvPr/>
        </p:nvSpPr>
        <p:spPr>
          <a:xfrm>
            <a:off x="590266" y="1349304"/>
            <a:ext cx="10969388" cy="4401205"/>
          </a:xfrm>
          <a:prstGeom prst="rect">
            <a:avLst/>
          </a:prstGeom>
          <a:noFill/>
        </p:spPr>
        <p:txBody>
          <a:bodyPr wrap="square">
            <a:spAutoFit/>
          </a:bodyPr>
          <a:lstStyle/>
          <a:p>
            <a:pPr algn="just"/>
            <a:r>
              <a:rPr lang="vi-VN" sz="2000" b="1">
                <a:latin typeface="Times New Roman" panose="02020603050405020304" pitchFamily="18" charset="0"/>
                <a:ea typeface="Times New Roman" panose="02020603050405020304" pitchFamily="18" charset="0"/>
              </a:rPr>
              <a:t>Câu 1:</a:t>
            </a:r>
            <a:r>
              <a:rPr lang="vi-VN" sz="2000">
                <a:solidFill>
                  <a:srgbClr val="5A5A5A"/>
                </a:solidFill>
                <a:latin typeface="Times New Roman" panose="02020603050405020304" pitchFamily="18" charset="0"/>
                <a:ea typeface="Times New Roman" panose="02020603050405020304" pitchFamily="18" charset="0"/>
              </a:rPr>
              <a:t> </a:t>
            </a:r>
            <a:r>
              <a:rPr lang="vi-VN" sz="2000">
                <a:latin typeface="Times New Roman" panose="02020603050405020304" pitchFamily="18" charset="0"/>
                <a:ea typeface="Times New Roman" panose="02020603050405020304" pitchFamily="18" charset="0"/>
              </a:rPr>
              <a:t>Đoạn văn trên là lời nói của Quang Trung, là lời phủ dụ trước quân lính trong lễ duyệt binh ở Nghệ An.</a:t>
            </a:r>
            <a:endParaRPr lang="en-US" sz="2000">
              <a:latin typeface="Times New Roman" panose="02020603050405020304" pitchFamily="18" charset="0"/>
              <a:ea typeface="Times New Roman" panose="02020603050405020304" pitchFamily="18" charset="0"/>
            </a:endParaRPr>
          </a:p>
          <a:p>
            <a:pPr algn="just"/>
            <a:r>
              <a:rPr lang="vi-VN" sz="2000" b="1">
                <a:latin typeface="Times New Roman" panose="02020603050405020304" pitchFamily="18" charset="0"/>
                <a:ea typeface="Times New Roman" panose="02020603050405020304" pitchFamily="18" charset="0"/>
              </a:rPr>
              <a:t>Câu 2:</a:t>
            </a:r>
            <a:r>
              <a:rPr lang="vi-VN" sz="2000">
                <a:latin typeface="Times New Roman" panose="02020603050405020304" pitchFamily="18" charset="0"/>
                <a:ea typeface="Times New Roman" panose="02020603050405020304" pitchFamily="18" charset="0"/>
              </a:rPr>
              <a:t> Nội dung của đoạn trích: Lời phủ dụ quân lính của Quang Trung.</a:t>
            </a:r>
            <a:endParaRPr lang="en-US" sz="2000">
              <a:latin typeface="Times New Roman" panose="02020603050405020304" pitchFamily="18" charset="0"/>
              <a:ea typeface="Times New Roman" panose="02020603050405020304" pitchFamily="18" charset="0"/>
            </a:endParaRPr>
          </a:p>
          <a:p>
            <a:pPr algn="just"/>
            <a:r>
              <a:rPr lang="vi-VN" sz="2000" b="1">
                <a:latin typeface="Times New Roman" panose="02020603050405020304" pitchFamily="18" charset="0"/>
                <a:ea typeface="Times New Roman" panose="02020603050405020304" pitchFamily="18" charset="0"/>
              </a:rPr>
              <a:t>Câu 3:</a:t>
            </a:r>
            <a:r>
              <a:rPr lang="vi-VN" sz="2000">
                <a:latin typeface="Times New Roman" panose="02020603050405020304" pitchFamily="18" charset="0"/>
                <a:ea typeface="Times New Roman" panose="02020603050405020304" pitchFamily="18" charset="0"/>
              </a:rPr>
              <a:t> Câu “Trong khoảng vũ trụ, đất sao nào ấy, đều đã phân biệt rõ ràng, phương Nam, phương Bắc chia nhau ra mà cai trị” khẳng định nền độc lập, chủ quyền lãnh thổ riêng của mỗi nước và quan điểm tôn trọng nền độc lập đó, không xâm phạm lãnh thổ của nhau</a:t>
            </a:r>
            <a:endParaRPr lang="en-US" sz="2000">
              <a:latin typeface="Times New Roman" panose="02020603050405020304" pitchFamily="18" charset="0"/>
              <a:ea typeface="Times New Roman" panose="02020603050405020304" pitchFamily="18" charset="0"/>
            </a:endParaRPr>
          </a:p>
          <a:p>
            <a:pPr marL="342900" lvl="0" indent="-342900" algn="just">
              <a:buFont typeface="Times New Roman" panose="02020603050405020304" pitchFamily="18" charset="0"/>
              <a:buChar char="-"/>
            </a:pPr>
            <a:r>
              <a:rPr lang="vi-VN" sz="2000">
                <a:latin typeface="Times New Roman" panose="02020603050405020304" pitchFamily="18" charset="0"/>
                <a:ea typeface="Times New Roman" panose="02020603050405020304" pitchFamily="18" charset="0"/>
              </a:rPr>
              <a:t>Những câu văn trong bài “Nước Đại Việt ta” có ý nghĩa tương đồng:</a:t>
            </a:r>
            <a:endParaRPr lang="en-US" sz="2000">
              <a:latin typeface="Times New Roman" panose="02020603050405020304" pitchFamily="18" charset="0"/>
              <a:ea typeface="Times New Roman" panose="02020603050405020304" pitchFamily="18" charset="0"/>
            </a:endParaRPr>
          </a:p>
          <a:p>
            <a:pPr algn="just"/>
            <a:r>
              <a:rPr lang="vi-VN" sz="2000">
                <a:latin typeface="Times New Roman" panose="02020603050405020304" pitchFamily="18" charset="0"/>
                <a:ea typeface="Times New Roman" panose="02020603050405020304" pitchFamily="18" charset="0"/>
              </a:rPr>
              <a:t>                                    “Như nước Đại Việt ta từ trước</a:t>
            </a:r>
            <a:endParaRPr lang="en-US" sz="2000">
              <a:latin typeface="Times New Roman" panose="02020603050405020304" pitchFamily="18" charset="0"/>
              <a:ea typeface="Times New Roman" panose="02020603050405020304" pitchFamily="18" charset="0"/>
            </a:endParaRPr>
          </a:p>
          <a:p>
            <a:pPr algn="just"/>
            <a:r>
              <a:rPr lang="vi-VN" sz="2000" b="1">
                <a:latin typeface="Times New Roman" panose="02020603050405020304" pitchFamily="18" charset="0"/>
                <a:ea typeface="Times New Roman" panose="02020603050405020304" pitchFamily="18" charset="0"/>
              </a:rPr>
              <a:t>                                      </a:t>
            </a:r>
            <a:r>
              <a:rPr lang="vi-VN" sz="2000">
                <a:latin typeface="Times New Roman" panose="02020603050405020304" pitchFamily="18" charset="0"/>
                <a:ea typeface="Times New Roman" panose="02020603050405020304" pitchFamily="18" charset="0"/>
              </a:rPr>
              <a:t>Vốn xưng nền văn hiến đã lâu</a:t>
            </a:r>
            <a:endParaRPr lang="en-US" sz="2000">
              <a:latin typeface="Times New Roman" panose="02020603050405020304" pitchFamily="18" charset="0"/>
              <a:ea typeface="Times New Roman" panose="02020603050405020304" pitchFamily="18" charset="0"/>
            </a:endParaRPr>
          </a:p>
          <a:p>
            <a:pPr algn="just"/>
            <a:r>
              <a:rPr lang="vi-VN" sz="2000">
                <a:latin typeface="Times New Roman" panose="02020603050405020304" pitchFamily="18" charset="0"/>
                <a:ea typeface="Times New Roman" panose="02020603050405020304" pitchFamily="18" charset="0"/>
              </a:rPr>
              <a:t>                                      Núi sông bờ cõi đã chia </a:t>
            </a:r>
            <a:endParaRPr lang="en-US" sz="2000">
              <a:latin typeface="Times New Roman" panose="02020603050405020304" pitchFamily="18" charset="0"/>
              <a:ea typeface="Times New Roman" panose="02020603050405020304" pitchFamily="18" charset="0"/>
            </a:endParaRPr>
          </a:p>
          <a:p>
            <a:pPr algn="just"/>
            <a:r>
              <a:rPr lang="vi-VN" sz="2000">
                <a:latin typeface="Times New Roman" panose="02020603050405020304" pitchFamily="18" charset="0"/>
                <a:ea typeface="Times New Roman" panose="02020603050405020304" pitchFamily="18" charset="0"/>
              </a:rPr>
              <a:t>                                      Phong tục Bắc Nam cũng khác”</a:t>
            </a:r>
            <a:endParaRPr lang="en-US" sz="2000">
              <a:latin typeface="Times New Roman" panose="02020603050405020304" pitchFamily="18" charset="0"/>
              <a:ea typeface="Times New Roman" panose="02020603050405020304" pitchFamily="18" charset="0"/>
            </a:endParaRPr>
          </a:p>
          <a:p>
            <a:pPr algn="just"/>
            <a:r>
              <a:rPr lang="vi-VN" sz="2000" b="1">
                <a:latin typeface="Times New Roman" panose="02020603050405020304" pitchFamily="18" charset="0"/>
                <a:ea typeface="Times New Roman" panose="02020603050405020304" pitchFamily="18" charset="0"/>
              </a:rPr>
              <a:t>Câu 4:</a:t>
            </a:r>
            <a:r>
              <a:rPr lang="vi-VN" sz="2000">
                <a:latin typeface="Times New Roman" panose="02020603050405020304" pitchFamily="18" charset="0"/>
                <a:ea typeface="Times New Roman" panose="02020603050405020304" pitchFamily="18" charset="0"/>
              </a:rPr>
              <a:t> Người phương Bắc: chỉ bọn phong kiến Trung Quốc xâm lược nước ta</a:t>
            </a:r>
            <a:endParaRPr lang="en-US" sz="2000">
              <a:latin typeface="Times New Roman" panose="02020603050405020304" pitchFamily="18" charset="0"/>
              <a:ea typeface="Times New Roman" panose="02020603050405020304" pitchFamily="18" charset="0"/>
            </a:endParaRPr>
          </a:p>
          <a:p>
            <a:pPr algn="just"/>
            <a:r>
              <a:rPr lang="vi-VN" sz="2000">
                <a:latin typeface="Times New Roman" panose="02020603050405020304" pitchFamily="18" charset="0"/>
                <a:ea typeface="Times New Roman" panose="02020603050405020304" pitchFamily="18" charset="0"/>
              </a:rPr>
              <a:t>Nội thuộc: thời nước ta bị bọn phong kiến Trung Quốc cai trị</a:t>
            </a:r>
            <a:endParaRPr lang="en-US" sz="2000">
              <a:latin typeface="Times New Roman" panose="02020603050405020304" pitchFamily="18" charset="0"/>
              <a:ea typeface="Times New Roman" panose="02020603050405020304" pitchFamily="18" charset="0"/>
            </a:endParaRPr>
          </a:p>
          <a:p>
            <a:pPr algn="just"/>
            <a:r>
              <a:rPr lang="vi-VN" sz="2000">
                <a:latin typeface="Times New Roman" panose="02020603050405020304" pitchFamily="18" charset="0"/>
                <a:ea typeface="Times New Roman" panose="02020603050405020304" pitchFamily="18" charset="0"/>
              </a:rPr>
              <a:t>Lương năng: năng lực tốt bẩm sinh của mỗi con người</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2957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CB595A70-4BC2-4311-B028-0CD76F13F773}"/>
              </a:ext>
            </a:extLst>
          </p:cNvPr>
          <p:cNvSpPr txBox="1"/>
          <p:nvPr/>
        </p:nvSpPr>
        <p:spPr>
          <a:xfrm>
            <a:off x="2661314" y="166835"/>
            <a:ext cx="7192370" cy="523220"/>
          </a:xfrm>
          <a:prstGeom prst="rect">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tabLst>
                <a:tab pos="2743200" algn="ctr"/>
                <a:tab pos="5486400" algn="r"/>
              </a:tabLst>
            </a:pPr>
            <a:r>
              <a:rPr lang="nl-NL" sz="2800" b="1" smtClean="0">
                <a:effectLst/>
                <a:latin typeface="Times New Roman" panose="02020603050405020304" pitchFamily="18" charset="0"/>
                <a:ea typeface="Calibri" panose="020F0502020204030204" pitchFamily="34" charset="0"/>
              </a:rPr>
              <a:t>2. ĐÁP ÁN.</a:t>
            </a:r>
            <a:endParaRPr lang="en-US"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 xmlns:a16="http://schemas.microsoft.com/office/drawing/2014/main" id="{8274F63A-4C8C-4C4D-A3B8-6FBADCF38A38}"/>
              </a:ext>
            </a:extLst>
          </p:cNvPr>
          <p:cNvSpPr txBox="1"/>
          <p:nvPr/>
        </p:nvSpPr>
        <p:spPr>
          <a:xfrm>
            <a:off x="590266" y="1349304"/>
            <a:ext cx="10969388" cy="4524315"/>
          </a:xfrm>
          <a:prstGeom prst="rect">
            <a:avLst/>
          </a:prstGeom>
          <a:noFill/>
        </p:spPr>
        <p:txBody>
          <a:bodyPr wrap="square">
            <a:spAutoFit/>
          </a:bodyPr>
          <a:lstStyle/>
          <a:p>
            <a:pPr lvl="0" algn="just">
              <a:defRPr/>
            </a:pPr>
            <a:r>
              <a:rPr lang="vi-VN" sz="2400" b="1">
                <a:solidFill>
                  <a:prstClr val="black"/>
                </a:solidFill>
                <a:latin typeface="Times New Roman" panose="02020603050405020304" pitchFamily="18" charset="0"/>
                <a:ea typeface="Times New Roman" panose="02020603050405020304" pitchFamily="18" charset="0"/>
              </a:rPr>
              <a:t>Câu 5:</a:t>
            </a:r>
            <a:r>
              <a:rPr lang="vi-VN" sz="2400">
                <a:solidFill>
                  <a:prstClr val="black"/>
                </a:solidFill>
                <a:latin typeface="Times New Roman" panose="02020603050405020304" pitchFamily="18" charset="0"/>
                <a:ea typeface="Times New Roman" panose="02020603050405020304" pitchFamily="18" charset="0"/>
              </a:rPr>
              <a:t> Các cụm từ in đậm nêu lên tấm gương các vị anh hùng đã có công lớn, lãnh đạo nhân dân chống giặc ngoại xâm. Các cụm từ đó được sắp xếp theo thười gian, từ xưa đến nay, giúp cho binh lính thấy được:</a:t>
            </a:r>
            <a:endParaRPr lang="en-US" sz="2400">
              <a:solidFill>
                <a:prstClr val="black"/>
              </a:solidFill>
              <a:latin typeface="Times New Roman" panose="02020603050405020304" pitchFamily="18" charset="0"/>
              <a:ea typeface="Times New Roman" panose="02020603050405020304" pitchFamily="18" charset="0"/>
            </a:endParaRPr>
          </a:p>
          <a:p>
            <a:pPr lvl="0" algn="just">
              <a:defRPr/>
            </a:pPr>
            <a:r>
              <a:rPr lang="en-US" sz="2400">
                <a:solidFill>
                  <a:prstClr val="black"/>
                </a:solidFill>
                <a:latin typeface="Times New Roman" panose="02020603050405020304" pitchFamily="18" charset="0"/>
                <a:ea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rPr>
              <a:t>Người phương Bắc đã nhiều lần xâm lược nước ta</a:t>
            </a:r>
            <a:endParaRPr lang="en-US" sz="2400">
              <a:solidFill>
                <a:prstClr val="black"/>
              </a:solidFill>
              <a:latin typeface="Times New Roman" panose="02020603050405020304" pitchFamily="18" charset="0"/>
              <a:ea typeface="Times New Roman" panose="02020603050405020304" pitchFamily="18" charset="0"/>
            </a:endParaRPr>
          </a:p>
          <a:p>
            <a:pPr lvl="0" algn="just">
              <a:defRPr/>
            </a:pPr>
            <a:r>
              <a:rPr lang="en-US" sz="2400">
                <a:solidFill>
                  <a:prstClr val="black"/>
                </a:solidFill>
                <a:latin typeface="Times New Roman" panose="02020603050405020304" pitchFamily="18" charset="0"/>
                <a:ea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rPr>
              <a:t>Truyền thống yêu nước, chống ngoại xâm trong chiều dài của lịch sử dân tộc ta</a:t>
            </a:r>
            <a:endParaRPr lang="en-US" sz="2400">
              <a:solidFill>
                <a:prstClr val="black"/>
              </a:solidFill>
              <a:latin typeface="Times New Roman" panose="02020603050405020304" pitchFamily="18" charset="0"/>
              <a:ea typeface="Times New Roman" panose="02020603050405020304" pitchFamily="18" charset="0"/>
            </a:endParaRPr>
          </a:p>
          <a:p>
            <a:pPr lvl="0" algn="just">
              <a:defRPr/>
            </a:pPr>
            <a:r>
              <a:rPr lang="en-US" sz="2400">
                <a:solidFill>
                  <a:prstClr val="black"/>
                </a:solidFill>
                <a:latin typeface="Times New Roman" panose="02020603050405020304" pitchFamily="18" charset="0"/>
                <a:ea typeface="Times New Roman" panose="02020603050405020304" pitchFamily="18" charset="0"/>
              </a:rPr>
              <a:t>- </a:t>
            </a:r>
            <a:r>
              <a:rPr lang="vi-VN" sz="2400">
                <a:solidFill>
                  <a:prstClr val="black"/>
                </a:solidFill>
                <a:latin typeface="Times New Roman" panose="02020603050405020304" pitchFamily="18" charset="0"/>
                <a:ea typeface="Times New Roman" panose="02020603050405020304" pitchFamily="18" charset="0"/>
              </a:rPr>
              <a:t>Từ đó, vua Quang Trung muốn khơi dậy lòng căm thù giặc, ý thức trách nhiệm của binh lính đối với vận mệnh đất nước và quyết tâm chiến đấu chống lại lũ cướp nước trong họ</a:t>
            </a:r>
            <a:endParaRPr lang="en-US" sz="2400">
              <a:solidFill>
                <a:prstClr val="black"/>
              </a:solidFill>
              <a:latin typeface="Times New Roman" panose="02020603050405020304" pitchFamily="18" charset="0"/>
              <a:ea typeface="Times New Roman" panose="02020603050405020304" pitchFamily="18" charset="0"/>
            </a:endParaRPr>
          </a:p>
          <a:p>
            <a:pPr lvl="0" algn="just">
              <a:defRPr/>
            </a:pPr>
            <a:r>
              <a:rPr lang="vi-VN" sz="2400" b="1">
                <a:solidFill>
                  <a:prstClr val="black"/>
                </a:solidFill>
                <a:latin typeface="Times New Roman" panose="02020603050405020304" pitchFamily="18" charset="0"/>
                <a:ea typeface="Times New Roman" panose="02020603050405020304" pitchFamily="18" charset="0"/>
              </a:rPr>
              <a:t>Câu 6:</a:t>
            </a:r>
            <a:r>
              <a:rPr lang="vi-VN" sz="2400">
                <a:solidFill>
                  <a:prstClr val="black"/>
                </a:solidFill>
                <a:latin typeface="Times New Roman" panose="02020603050405020304" pitchFamily="18" charset="0"/>
                <a:ea typeface="Times New Roman" panose="02020603050405020304" pitchFamily="18" charset="0"/>
              </a:rPr>
              <a:t> Qua đoạn trích, em thấy vua Quang Trung là người yêu nước, có lòng tự tộc dân tộc, ý thức rõ trách nhiệm của mình đối với đất nước. Đồng thời, ông cũng là một vị chủ tướng rất quyết đoán và nghiêm khắc</a:t>
            </a:r>
            <a:endParaRPr lang="en-US" sz="2400">
              <a:solidFill>
                <a:prstClr val="black"/>
              </a:solidFill>
              <a:latin typeface="Times New Roman" panose="02020603050405020304" pitchFamily="18" charset="0"/>
              <a:ea typeface="Times New Roman" panose="02020603050405020304" pitchFamily="18" charset="0"/>
            </a:endParaRPr>
          </a:p>
          <a:p>
            <a:pPr lvl="0" algn="just">
              <a:defRPr/>
            </a:pPr>
            <a:r>
              <a:rPr lang="vi-VN" sz="2400" b="1">
                <a:solidFill>
                  <a:prstClr val="black"/>
                </a:solidFill>
                <a:latin typeface="Times New Roman" panose="02020603050405020304" pitchFamily="18" charset="0"/>
                <a:ea typeface="Times New Roman" panose="02020603050405020304" pitchFamily="18" charset="0"/>
              </a:rPr>
              <a:t>Câu 7:</a:t>
            </a:r>
            <a:r>
              <a:rPr lang="vi-VN" sz="2400">
                <a:solidFill>
                  <a:prstClr val="black"/>
                </a:solidFill>
                <a:latin typeface="Times New Roman" panose="02020603050405020304" pitchFamily="18" charset="0"/>
                <a:ea typeface="Times New Roman" panose="02020603050405020304" pitchFamily="18" charset="0"/>
              </a:rPr>
              <a:t> “Hịch tướng sĩ” của Trần Quốc Tuấn</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150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 xmlns:a16="http://schemas.microsoft.com/office/drawing/2014/main" id="{628FDB44-8C0A-4A31-8A13-288B5E5FFE99}"/>
              </a:ext>
            </a:extLst>
          </p:cNvPr>
          <p:cNvSpPr txBox="1">
            <a:spLocks noChangeArrowheads="1"/>
          </p:cNvSpPr>
          <p:nvPr/>
        </p:nvSpPr>
        <p:spPr bwMode="auto">
          <a:xfrm>
            <a:off x="3581400" y="1"/>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50000"/>
              </a:spcBef>
              <a:spcAft>
                <a:spcPct val="0"/>
              </a:spcAft>
            </a:pPr>
            <a:r>
              <a:rPr lang="en-US" altLang="en-US" sz="3600" b="1" u="sng">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TextBox 4">
            <a:extLst>
              <a:ext uri="{FF2B5EF4-FFF2-40B4-BE49-F238E27FC236}">
                <a16:creationId xmlns="" xmlns:a16="http://schemas.microsoft.com/office/drawing/2014/main" id="{F6E9E09C-8DF9-4C67-841D-36CD64887F79}"/>
              </a:ext>
            </a:extLst>
          </p:cNvPr>
          <p:cNvSpPr txBox="1"/>
          <p:nvPr/>
        </p:nvSpPr>
        <p:spPr>
          <a:xfrm>
            <a:off x="270161" y="856356"/>
            <a:ext cx="11433313" cy="6001643"/>
          </a:xfrm>
          <a:prstGeom prst="rect">
            <a:avLst/>
          </a:prstGeom>
          <a:noFill/>
        </p:spPr>
        <p:txBody>
          <a:bodyPr wrap="square">
            <a:spAutoFit/>
          </a:bodyPr>
          <a:lstStyle/>
          <a:p>
            <a:pPr algn="just"/>
            <a:r>
              <a:rPr lang="nl-NL" sz="2400" b="1" i="1" dirty="0">
                <a:latin typeface="Times New Roman" panose="02020603050405020304" pitchFamily="18" charset="0"/>
                <a:ea typeface="Calibri" panose="020F0502020204030204" pitchFamily="34" charset="0"/>
              </a:rPr>
              <a:t>- Học bài: </a:t>
            </a:r>
            <a:endParaRPr lang="en-US" sz="2400" dirty="0">
              <a:latin typeface="Times New Roman" panose="02020603050405020304" pitchFamily="18" charset="0"/>
              <a:ea typeface="Times New Roman" panose="02020603050405020304" pitchFamily="18" charset="0"/>
            </a:endParaRPr>
          </a:p>
          <a:p>
            <a:pPr algn="just"/>
            <a:r>
              <a:rPr lang="nl-NL" sz="2400" dirty="0">
                <a:latin typeface="Times New Roman" panose="02020603050405020304" pitchFamily="18" charset="0"/>
                <a:ea typeface="Calibri" panose="020F0502020204030204" pitchFamily="34" charset="0"/>
              </a:rPr>
              <a:t>+ Tóm tắt lại đoạn trích. Nắm và PT các ND của bài.</a:t>
            </a:r>
            <a:endParaRPr lang="en-US" sz="2400" dirty="0">
              <a:latin typeface="Times New Roman" panose="02020603050405020304" pitchFamily="18" charset="0"/>
              <a:ea typeface="Times New Roman" panose="02020603050405020304" pitchFamily="18" charset="0"/>
            </a:endParaRPr>
          </a:p>
          <a:p>
            <a:pPr algn="just"/>
            <a:r>
              <a:rPr lang="nl-NL" sz="2400" dirty="0">
                <a:latin typeface="Times New Roman" panose="02020603050405020304" pitchFamily="18" charset="0"/>
                <a:ea typeface="Calibri" panose="020F0502020204030204" pitchFamily="34" charset="0"/>
              </a:rPr>
              <a:t>+ Nhớ được 1 số chi tiết, sự kiện lịch sử, chi tiết nghệ thuật đặc sắc để chứng minh cho các luận điểm chính.    </a:t>
            </a:r>
            <a:endParaRPr lang="en-US" sz="2400" dirty="0">
              <a:latin typeface="Times New Roman" panose="02020603050405020304" pitchFamily="18" charset="0"/>
              <a:ea typeface="Times New Roman" panose="02020603050405020304" pitchFamily="18" charset="0"/>
            </a:endParaRPr>
          </a:p>
          <a:p>
            <a:pPr algn="just"/>
            <a:r>
              <a:rPr lang="nl-NL" sz="2400" dirty="0">
                <a:latin typeface="Times New Roman" panose="02020603050405020304" pitchFamily="18" charset="0"/>
                <a:ea typeface="Calibri" panose="020F0502020204030204" pitchFamily="34" charset="0"/>
              </a:rPr>
              <a:t>+ Hiểu và dùng được một số từ Hán Việt thông dụng. </a:t>
            </a:r>
            <a:endParaRPr lang="en-US" sz="2400" dirty="0">
              <a:latin typeface="Times New Roman" panose="02020603050405020304" pitchFamily="18" charset="0"/>
              <a:ea typeface="Times New Roman" panose="02020603050405020304" pitchFamily="18" charset="0"/>
            </a:endParaRPr>
          </a:p>
          <a:p>
            <a:pPr algn="just"/>
            <a:r>
              <a:rPr lang="nl-NL" sz="2400" i="1" dirty="0">
                <a:latin typeface="Times New Roman" panose="02020603050405020304" pitchFamily="18" charset="0"/>
                <a:ea typeface="Calibri" panose="020F0502020204030204" pitchFamily="34" charset="0"/>
              </a:rPr>
              <a:t>- </a:t>
            </a:r>
            <a:r>
              <a:rPr lang="nl-NL" sz="2400" b="1" i="1" dirty="0">
                <a:latin typeface="Times New Roman" panose="02020603050405020304" pitchFamily="18" charset="0"/>
                <a:ea typeface="Calibri" panose="020F0502020204030204" pitchFamily="34" charset="0"/>
              </a:rPr>
              <a:t>KKHS tự học văn bản:</a:t>
            </a:r>
            <a:r>
              <a:rPr lang="nl-NL" sz="2400" b="1" i="1" dirty="0">
                <a:solidFill>
                  <a:srgbClr val="FF0000"/>
                </a:solidFill>
                <a:latin typeface="Times New Roman" panose="02020603050405020304" pitchFamily="18" charset="0"/>
                <a:ea typeface="Calibri" panose="020F0502020204030204" pitchFamily="34" charset="0"/>
              </a:rPr>
              <a:t> </a:t>
            </a:r>
            <a:r>
              <a:rPr lang="da-DK" sz="2400" b="1" i="1" dirty="0">
                <a:latin typeface="Times New Roman" panose="02020603050405020304" pitchFamily="18" charset="0"/>
                <a:ea typeface="Calibri" panose="020F0502020204030204" pitchFamily="34" charset="0"/>
              </a:rPr>
              <a:t>Chuyện cũ trong phủ chúa Trịnh.</a:t>
            </a:r>
            <a:endParaRPr lang="en-US" sz="2400" dirty="0">
              <a:latin typeface="Times New Roman" panose="02020603050405020304" pitchFamily="18" charset="0"/>
              <a:ea typeface="Times New Roman" panose="02020603050405020304" pitchFamily="18" charset="0"/>
            </a:endParaRPr>
          </a:p>
          <a:p>
            <a:pPr algn="just"/>
            <a:r>
              <a:rPr lang="pt-BR" sz="2400" dirty="0">
                <a:latin typeface="Times New Roman" panose="02020603050405020304" pitchFamily="18" charset="0"/>
                <a:ea typeface="Times New Roman" panose="02020603050405020304" pitchFamily="18" charset="0"/>
              </a:rPr>
              <a:t>+ Đọc và tóm tắt văn bản văn bản.</a:t>
            </a:r>
            <a:endParaRPr lang="en-US" sz="2400" dirty="0">
              <a:latin typeface="Times New Roman" panose="02020603050405020304" pitchFamily="18" charset="0"/>
              <a:ea typeface="Times New Roman" panose="02020603050405020304" pitchFamily="18" charset="0"/>
            </a:endParaRPr>
          </a:p>
          <a:p>
            <a:pPr algn="just"/>
            <a:r>
              <a:rPr lang="pt-BR" sz="2400" dirty="0">
                <a:latin typeface="Times New Roman" panose="02020603050405020304" pitchFamily="18" charset="0"/>
                <a:ea typeface="Times New Roman" panose="02020603050405020304" pitchFamily="18" charset="0"/>
              </a:rPr>
              <a:t>+ Nắm được những nét chính về tác giả, tác phẩm (nội dung, thể loại, PTBĐ).</a:t>
            </a:r>
            <a:endParaRPr lang="en-US" sz="2400" dirty="0">
              <a:latin typeface="Times New Roman" panose="02020603050405020304" pitchFamily="18" charset="0"/>
              <a:ea typeface="Times New Roman" panose="02020603050405020304" pitchFamily="18" charset="0"/>
            </a:endParaRPr>
          </a:p>
          <a:p>
            <a:pPr algn="just"/>
            <a:r>
              <a:rPr lang="pt-BR" sz="2400" dirty="0">
                <a:latin typeface="Times New Roman" panose="02020603050405020304" pitchFamily="18" charset="0"/>
                <a:ea typeface="Times New Roman" panose="02020603050405020304" pitchFamily="18" charset="0"/>
              </a:rPr>
              <a:t>+ </a:t>
            </a:r>
            <a:r>
              <a:rPr lang="pt-BR" sz="2400" dirty="0">
                <a:latin typeface="Times New Roman" panose="02020603050405020304" pitchFamily="18" charset="0"/>
                <a:ea typeface="Calibri" panose="020F0502020204030204" pitchFamily="34" charset="0"/>
              </a:rPr>
              <a:t>Liệt kê các chi tiết nói về cuộc sống hưởng thụ của chúa Trịnh Sâm và thói nhũng nhiễu của bọn quan lại.</a:t>
            </a:r>
            <a:endParaRPr lang="en-US" sz="2400" dirty="0">
              <a:latin typeface="Times New Roman" panose="02020603050405020304" pitchFamily="18" charset="0"/>
              <a:ea typeface="Times New Roman" panose="02020603050405020304" pitchFamily="18" charset="0"/>
            </a:endParaRPr>
          </a:p>
          <a:p>
            <a:pPr>
              <a:spcAft>
                <a:spcPts val="800"/>
              </a:spcAft>
              <a:tabLst>
                <a:tab pos="2743200" algn="ctr"/>
                <a:tab pos="5486400" algn="r"/>
              </a:tabLst>
            </a:pPr>
            <a:r>
              <a:rPr lang="pt-BR"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Times New Roman" panose="02020603050405020304" pitchFamily="18" charset="0"/>
              </a:rPr>
              <a:t>Qua VB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Lê-</a:t>
            </a:r>
            <a:r>
              <a:rPr lang="en-US" sz="2400" dirty="0" err="1">
                <a:latin typeface="Times New Roman" panose="02020603050405020304" pitchFamily="18" charset="0"/>
                <a:ea typeface="Times New Roman" panose="02020603050405020304" pitchFamily="18" charset="0"/>
              </a:rPr>
              <a:t>Trịnh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XVIII.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nl-NL" sz="2400" dirty="0">
                <a:latin typeface="Times New Roman" panose="02020603050405020304" pitchFamily="18" charset="0"/>
                <a:ea typeface="Calibri" panose="020F0502020204030204" pitchFamily="34" charset="0"/>
              </a:rPr>
              <a:t>- </a:t>
            </a:r>
            <a:r>
              <a:rPr lang="nl-NL" sz="2400" b="1" i="1" dirty="0">
                <a:latin typeface="Times New Roman" panose="02020603050405020304" pitchFamily="18" charset="0"/>
                <a:ea typeface="Calibri" panose="020F0502020204030204" pitchFamily="34" charset="0"/>
              </a:rPr>
              <a:t>Chuẩn bị bài:</a:t>
            </a:r>
            <a:r>
              <a:rPr lang="nl-NL" sz="2400" dirty="0">
                <a:latin typeface="Times New Roman" panose="02020603050405020304" pitchFamily="18" charset="0"/>
                <a:ea typeface="Calibri" panose="020F0502020204030204" pitchFamily="34" charset="0"/>
              </a:rPr>
              <a:t> </a:t>
            </a:r>
            <a:r>
              <a:rPr lang="nl-NL" sz="2400" b="1" i="1" dirty="0">
                <a:latin typeface="Times New Roman" panose="02020603050405020304" pitchFamily="18" charset="0"/>
                <a:ea typeface="Calibri" panose="020F0502020204030204" pitchFamily="34" charset="0"/>
              </a:rPr>
              <a:t>“Sự phát triển của từ vựng” (Tiếp theo)</a:t>
            </a:r>
            <a:r>
              <a:rPr lang="nl-NL" sz="2400" b="1"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Soạn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ngữ</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liệu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theo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trong</a:t>
            </a:r>
            <a:r>
              <a:rPr lang="en-US" sz="2400" dirty="0">
                <a:latin typeface="Times New Roman" panose="02020603050405020304" pitchFamily="18" charset="0"/>
                <a:ea typeface="Calibri" panose="020F0502020204030204" pitchFamily="34" charset="0"/>
              </a:rPr>
              <a:t> SGK.</a:t>
            </a:r>
            <a:r>
              <a:rPr lang="en-US"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tìm</a:t>
            </a:r>
            <a:r>
              <a:rPr lang="en-US" sz="2400" dirty="0">
                <a:latin typeface="Times New Roman" panose="02020603050405020304" pitchFamily="18" charset="0"/>
                <a:ea typeface="Calibri" panose="020F0502020204030204" pitchFamily="34" charset="0"/>
              </a:rPr>
              <a:t> 1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từ</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mới</a:t>
            </a:r>
            <a:r>
              <a:rPr lang="en-US" sz="2400"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Xem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tập</a:t>
            </a:r>
            <a:r>
              <a:rPr lang="en-US" sz="24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utterfly Wings Flying In The Sky">
            <a:hlinkClick r:id="" action="ppaction://media"/>
            <a:extLst>
              <a:ext uri="{FF2B5EF4-FFF2-40B4-BE49-F238E27FC236}">
                <a16:creationId xmlns="" xmlns:a16="http://schemas.microsoft.com/office/drawing/2014/main" id="{03B3CB94-24E6-4439-910A-127061A987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887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rgbClr val="FF0000"/>
                </a:solidFill>
                <a:latin typeface="Times New Roman" pitchFamily="18" charset="0"/>
                <a:ea typeface="Tahoma" pitchFamily="34" charset="0"/>
                <a:cs typeface="Times New Roman" pitchFamily="18" charset="0"/>
              </a:rPr>
              <a:t>I. TÌM HIỂU CHUNG:</a:t>
            </a:r>
            <a:br>
              <a:rPr lang="en-US" b="1" smtClean="0">
                <a:solidFill>
                  <a:srgbClr val="FF0000"/>
                </a:solidFill>
                <a:latin typeface="Times New Roman" pitchFamily="18" charset="0"/>
                <a:ea typeface="Tahoma" pitchFamily="34" charset="0"/>
                <a:cs typeface="Times New Roman" pitchFamily="18" charset="0"/>
              </a:rPr>
            </a:br>
            <a:r>
              <a:rPr lang="en-US" sz="4000" b="1" smtClean="0">
                <a:solidFill>
                  <a:srgbClr val="FF0000"/>
                </a:solidFill>
                <a:latin typeface="Times New Roman" pitchFamily="18" charset="0"/>
                <a:ea typeface="Tahoma" pitchFamily="34" charset="0"/>
                <a:cs typeface="Times New Roman" pitchFamily="18" charset="0"/>
              </a:rPr>
              <a:t>1. Tác giả: </a:t>
            </a:r>
            <a:endParaRPr lang="en-US" sz="4000" b="1">
              <a:solidFill>
                <a:srgbClr val="FF0000"/>
              </a:solidFill>
              <a:latin typeface="Times New Roman" pitchFamily="18" charset="0"/>
              <a:ea typeface="Tahoma" pitchFamily="34" charset="0"/>
              <a:cs typeface="Times New Roman" pitchFamily="18" charset="0"/>
            </a:endParaRPr>
          </a:p>
        </p:txBody>
      </p:sp>
      <p:pic>
        <p:nvPicPr>
          <p:cNvPr id="4" name="Content Placeholder 3">
            <a:extLst>
              <a:ext uri="{FF2B5EF4-FFF2-40B4-BE49-F238E27FC236}">
                <a16:creationId xmlns="" xmlns:a16="http://schemas.microsoft.com/office/drawing/2014/main" id="{05140A02-B1EC-4BBE-B157-C3B560CA8C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6597" y="2142699"/>
            <a:ext cx="7219665" cy="44082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4580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E8FE6118-B288-4F04-ACC4-5B88684D7BE0}"/>
              </a:ext>
            </a:extLst>
          </p:cNvPr>
          <p:cNvGraphicFramePr>
            <a:graphicFrameLocks noGrp="1"/>
          </p:cNvGraphicFramePr>
          <p:nvPr>
            <p:extLst>
              <p:ext uri="{D42A27DB-BD31-4B8C-83A1-F6EECF244321}">
                <p14:modId xmlns:p14="http://schemas.microsoft.com/office/powerpoint/2010/main" val="3716451245"/>
              </p:ext>
            </p:extLst>
          </p:nvPr>
        </p:nvGraphicFramePr>
        <p:xfrm>
          <a:off x="285135" y="1722120"/>
          <a:ext cx="11621729" cy="1950720"/>
        </p:xfrm>
        <a:graphic>
          <a:graphicData uri="http://schemas.openxmlformats.org/drawingml/2006/table">
            <a:tbl>
              <a:tblPr/>
              <a:tblGrid>
                <a:gridCol w="11621729">
                  <a:extLst>
                    <a:ext uri="{9D8B030D-6E8A-4147-A177-3AD203B41FA5}">
                      <a16:colId xmlns="" xmlns:a16="http://schemas.microsoft.com/office/drawing/2014/main" val="48853858"/>
                    </a:ext>
                  </a:extLst>
                </a:gridCol>
              </a:tblGrid>
              <a:tr h="0">
                <a:tc>
                  <a:txBody>
                    <a:bodyPr/>
                    <a:lstStyle/>
                    <a:p>
                      <a:pPr algn="l"/>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Nhóm</a:t>
                      </a:r>
                      <a:r>
                        <a:rPr lang="en-US" sz="3200" b="1" dirty="0">
                          <a:solidFill>
                            <a:srgbClr val="FF0000"/>
                          </a:solidFill>
                          <a:effectLst/>
                          <a:latin typeface="Times New Roman" panose="02020603050405020304" pitchFamily="18" charset="0"/>
                          <a:ea typeface="Times New Roman" panose="02020603050405020304" pitchFamily="18" charset="0"/>
                        </a:rPr>
                        <a:t> 1+2:</a:t>
                      </a:r>
                      <a:r>
                        <a:rPr lang="en-US" sz="3200" i="1" dirty="0">
                          <a:solidFill>
                            <a:srgbClr val="FF0000"/>
                          </a:solidFill>
                          <a:effectLst/>
                          <a:latin typeface="Times New Roman" panose="02020603050405020304" pitchFamily="18" charset="0"/>
                          <a:ea typeface="Times New Roman" panose="02020603050405020304" pitchFamily="18" charset="0"/>
                        </a:rPr>
                        <a:t> </a:t>
                      </a:r>
                    </a:p>
                    <a:p>
                      <a:pPr algn="l"/>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Trình</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bày</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những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hiểu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biết</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của</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em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về</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nhóm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tác</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giả</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họ</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Ngô</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Thì</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Nhóm</a:t>
                      </a:r>
                      <a:r>
                        <a:rPr lang="en-US" sz="3200" b="1" dirty="0">
                          <a:solidFill>
                            <a:srgbClr val="FF0000"/>
                          </a:solidFill>
                          <a:effectLst/>
                          <a:latin typeface="Times New Roman" panose="02020603050405020304" pitchFamily="18" charset="0"/>
                          <a:ea typeface="Times New Roman" panose="02020603050405020304" pitchFamily="18" charset="0"/>
                        </a:rPr>
                        <a:t> 3+4: </a:t>
                      </a:r>
                    </a:p>
                    <a:p>
                      <a:pPr algn="just">
                        <a:tabLst>
                          <a:tab pos="609600" algn="l"/>
                        </a:tabLst>
                      </a:pP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Trình</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bày</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hoàn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cảnh</a:t>
                      </a:r>
                      <a:r>
                        <a:rPr lang="en-US" sz="3200" b="1" i="1" dirty="0">
                          <a:solidFill>
                            <a:srgbClr val="FF0000"/>
                          </a:solidFill>
                          <a:effectLst/>
                          <a:latin typeface="Times New Roman" panose="02020603050405020304" pitchFamily="18" charset="0"/>
                          <a:ea typeface="Times New Roman" panose="02020603050405020304" pitchFamily="18" charset="0"/>
                        </a:rPr>
                        <a:t> ra </a:t>
                      </a:r>
                      <a:r>
                        <a:rPr lang="en-US" sz="3200" b="1" i="1" dirty="0" err="1">
                          <a:solidFill>
                            <a:srgbClr val="FF0000"/>
                          </a:solidFill>
                          <a:effectLst/>
                          <a:latin typeface="Times New Roman" panose="02020603050405020304" pitchFamily="18" charset="0"/>
                          <a:ea typeface="Times New Roman" panose="02020603050405020304" pitchFamily="18" charset="0"/>
                        </a:rPr>
                        <a:t>đời</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của</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văn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bản</a:t>
                      </a:r>
                      <a:r>
                        <a:rPr lang="en-US" sz="3200" b="1" i="1" dirty="0">
                          <a:solidFill>
                            <a:srgbClr val="FF0000"/>
                          </a:solidFill>
                          <a:effectLst/>
                          <a:latin typeface="Times New Roman" panose="02020603050405020304" pitchFamily="18" charset="0"/>
                          <a:ea typeface="Times New Roman" panose="02020603050405020304" pitchFamily="18" charset="0"/>
                        </a:rPr>
                        <a:t> ?</a:t>
                      </a:r>
                      <a:endParaRPr lang="en-US" sz="3200" i="1" dirty="0">
                        <a:solidFill>
                          <a:srgbClr val="FF0000"/>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 xmlns:a16="http://schemas.microsoft.com/office/drawing/2014/main" val="2044872386"/>
                  </a:ext>
                </a:extLst>
              </a:tr>
            </a:tbl>
          </a:graphicData>
        </a:graphic>
      </p:graphicFrame>
      <p:pic>
        <p:nvPicPr>
          <p:cNvPr id="7" name="Picture 6">
            <a:extLst>
              <a:ext uri="{FF2B5EF4-FFF2-40B4-BE49-F238E27FC236}">
                <a16:creationId xmlns="" xmlns:a16="http://schemas.microsoft.com/office/drawing/2014/main" id="{98AA5945-7C65-47AB-987A-4D41B56D58E8}"/>
              </a:ext>
            </a:extLst>
          </p:cNvPr>
          <p:cNvPicPr>
            <a:picLocks noChangeAspect="1"/>
          </p:cNvPicPr>
          <p:nvPr/>
        </p:nvPicPr>
        <p:blipFill>
          <a:blip r:embed="rId2"/>
          <a:stretch>
            <a:fillRect/>
          </a:stretch>
        </p:blipFill>
        <p:spPr>
          <a:xfrm>
            <a:off x="2666924" y="297775"/>
            <a:ext cx="6297714" cy="1012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E5C0D61-5ADB-40AE-A91B-722442BC13A6}"/>
              </a:ext>
            </a:extLst>
          </p:cNvPr>
          <p:cNvSpPr/>
          <p:nvPr/>
        </p:nvSpPr>
        <p:spPr>
          <a:xfrm>
            <a:off x="3525078" y="830628"/>
            <a:ext cx="7871791" cy="1802295"/>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a:solidFill>
                  <a:schemeClr val="tx1"/>
                </a:solidFill>
                <a:effectLst/>
                <a:latin typeface="Times New Roman" panose="02020603050405020304" pitchFamily="18" charset="0"/>
                <a:ea typeface="Calibri" panose="020F0502020204030204" pitchFamily="34" charset="0"/>
              </a:rPr>
              <a:t>Là em ruột Ngô Thì Nhậm, làm quan dưới thời Lê Chiêu Thống, là người tuyệt đối trung thành với nhà Lê, từng chạy theo Lê Chiêu Thống. Nhiều tài liệu nói ông là người viết 7 hồi đầu của TP.</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6B8615C0-F89B-4979-B08D-C8D6908FDB04}"/>
              </a:ext>
            </a:extLst>
          </p:cNvPr>
          <p:cNvSpPr/>
          <p:nvPr/>
        </p:nvSpPr>
        <p:spPr>
          <a:xfrm>
            <a:off x="3525078" y="313794"/>
            <a:ext cx="3030850" cy="627585"/>
          </a:xfrm>
          <a:prstGeom prst="roundRect">
            <a:avLst>
              <a:gd name="adj" fmla="val 50000"/>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effectLst/>
                <a:latin typeface="Times New Roman" panose="02020603050405020304" pitchFamily="18" charset="0"/>
                <a:ea typeface="Calibri" panose="020F0502020204030204" pitchFamily="34" charset="0"/>
              </a:rPr>
              <a:t>Ngô Thì Chí</a:t>
            </a:r>
            <a:endParaRPr lang="en-US" sz="2400" dirty="0"/>
          </a:p>
        </p:txBody>
      </p:sp>
      <p:sp>
        <p:nvSpPr>
          <p:cNvPr id="7" name="Rectangle: Rounded Corners 6">
            <a:extLst>
              <a:ext uri="{FF2B5EF4-FFF2-40B4-BE49-F238E27FC236}">
                <a16:creationId xmlns="" xmlns:a16="http://schemas.microsoft.com/office/drawing/2014/main" id="{7BFFD8D6-CBF5-4998-AC2E-1C857DB7B142}"/>
              </a:ext>
            </a:extLst>
          </p:cNvPr>
          <p:cNvSpPr/>
          <p:nvPr/>
        </p:nvSpPr>
        <p:spPr>
          <a:xfrm>
            <a:off x="3525078" y="3429000"/>
            <a:ext cx="7871791" cy="1802295"/>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43200" algn="ctr"/>
                <a:tab pos="5486400" algn="r"/>
              </a:tabLst>
            </a:pPr>
            <a:r>
              <a:rPr lang="nl-NL" sz="2400" b="1" dirty="0">
                <a:solidFill>
                  <a:schemeClr val="tx1"/>
                </a:solidFill>
                <a:effectLst/>
                <a:latin typeface="Times New Roman" panose="02020603050405020304" pitchFamily="18" charset="0"/>
                <a:ea typeface="Calibri" panose="020F0502020204030204" pitchFamily="34" charset="0"/>
              </a:rPr>
              <a:t>Anh em chú bác ruột với Ngô Thì Chí. Học giỏi nhưng không đỗ đạt gì. Dưới thời Tây Sơn ẩn mình ở khu Kim Bảng. Thời Nguyễn ra làm quan, năm 1827 về nghỉ Ông là người viết 7 hồi tiếp theo</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56C7D2F7-0DD5-40C9-B265-F97887130194}"/>
              </a:ext>
            </a:extLst>
          </p:cNvPr>
          <p:cNvSpPr/>
          <p:nvPr/>
        </p:nvSpPr>
        <p:spPr>
          <a:xfrm>
            <a:off x="3525078" y="2836911"/>
            <a:ext cx="3030850" cy="627585"/>
          </a:xfrm>
          <a:prstGeom prst="roundRect">
            <a:avLst>
              <a:gd name="adj" fmla="val 50000"/>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Ngô Thì Du</a:t>
            </a:r>
            <a:endParaRPr lang="en-US" sz="2400" dirty="0"/>
          </a:p>
        </p:txBody>
      </p:sp>
      <p:sp>
        <p:nvSpPr>
          <p:cNvPr id="4" name="Rectangle: Rounded Corners 3">
            <a:extLst>
              <a:ext uri="{FF2B5EF4-FFF2-40B4-BE49-F238E27FC236}">
                <a16:creationId xmlns="" xmlns:a16="http://schemas.microsoft.com/office/drawing/2014/main" id="{214A1297-C553-46FB-BA19-3081785BBA07}"/>
              </a:ext>
            </a:extLst>
          </p:cNvPr>
          <p:cNvSpPr/>
          <p:nvPr/>
        </p:nvSpPr>
        <p:spPr>
          <a:xfrm>
            <a:off x="318052" y="1572750"/>
            <a:ext cx="2160104" cy="242514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FF0000"/>
                </a:solidFill>
                <a:effectLst/>
                <a:latin typeface="Times New Roman" panose="02020603050405020304" pitchFamily="18" charset="0"/>
                <a:ea typeface="Calibri" panose="020F0502020204030204" pitchFamily="34" charset="0"/>
              </a:rPr>
              <a:t>Nhóm họ Ngô Thì ở Thanh Oai -HàTây</a:t>
            </a:r>
            <a:endParaRPr lang="en-US" sz="2800" b="1" dirty="0">
              <a:solidFill>
                <a:srgbClr val="FF0000"/>
              </a:solidFill>
            </a:endParaRPr>
          </a:p>
        </p:txBody>
      </p:sp>
      <p:cxnSp>
        <p:nvCxnSpPr>
          <p:cNvPr id="11" name="Straight Arrow Connector 10">
            <a:extLst>
              <a:ext uri="{FF2B5EF4-FFF2-40B4-BE49-F238E27FC236}">
                <a16:creationId xmlns="" xmlns:a16="http://schemas.microsoft.com/office/drawing/2014/main" id="{ED189F2D-D510-416D-8429-ECC8D79DAE70}"/>
              </a:ext>
            </a:extLst>
          </p:cNvPr>
          <p:cNvCxnSpPr>
            <a:stCxn id="4" idx="3"/>
            <a:endCxn id="2" idx="1"/>
          </p:cNvCxnSpPr>
          <p:nvPr/>
        </p:nvCxnSpPr>
        <p:spPr>
          <a:xfrm flipV="1">
            <a:off x="2478156" y="1731776"/>
            <a:ext cx="1046922" cy="1053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4DA1A0E-3478-4A36-AF41-BA4210D39F6A}"/>
              </a:ext>
            </a:extLst>
          </p:cNvPr>
          <p:cNvCxnSpPr>
            <a:cxnSpLocks/>
            <a:endCxn id="7" idx="1"/>
          </p:cNvCxnSpPr>
          <p:nvPr/>
        </p:nvCxnSpPr>
        <p:spPr>
          <a:xfrm>
            <a:off x="2478156" y="2791950"/>
            <a:ext cx="1046922" cy="1538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 xmlns:a16="http://schemas.microsoft.com/office/drawing/2014/main" id="{92195932-6784-476A-90CD-1A6E621E1F99}"/>
              </a:ext>
            </a:extLst>
          </p:cNvPr>
          <p:cNvSpPr/>
          <p:nvPr/>
        </p:nvSpPr>
        <p:spPr>
          <a:xfrm>
            <a:off x="1983928" y="5531361"/>
            <a:ext cx="9144000" cy="841512"/>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43200" algn="ctr"/>
                <a:tab pos="5486400" algn="r"/>
              </a:tabLst>
            </a:pPr>
            <a:r>
              <a:rPr lang="nl-NL" sz="2400" b="1" dirty="0">
                <a:solidFill>
                  <a:schemeClr val="tx1"/>
                </a:solidFill>
                <a:latin typeface="Times New Roman" panose="02020603050405020304" pitchFamily="18" charset="0"/>
              </a:rPr>
              <a:t>Ba hồi còn lại, có thể do 1 người khác viết khoảng đầu triều Nguyễn.</a:t>
            </a:r>
            <a:endParaRPr lang="en-US" sz="2400" b="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49D63B7-99F4-494B-8DAD-ACC8EF02B561}"/>
              </a:ext>
            </a:extLst>
          </p:cNvPr>
          <p:cNvPicPr>
            <a:picLocks noChangeAspect="1"/>
          </p:cNvPicPr>
          <p:nvPr/>
        </p:nvPicPr>
        <p:blipFill>
          <a:blip r:embed="rId2"/>
          <a:stretch>
            <a:fillRect/>
          </a:stretch>
        </p:blipFill>
        <p:spPr>
          <a:xfrm>
            <a:off x="4886742" y="111001"/>
            <a:ext cx="2975106" cy="1182727"/>
          </a:xfrm>
          <a:prstGeom prst="rect">
            <a:avLst/>
          </a:prstGeom>
        </p:spPr>
      </p:pic>
      <p:pic>
        <p:nvPicPr>
          <p:cNvPr id="5" name="Picture 4">
            <a:extLst>
              <a:ext uri="{FF2B5EF4-FFF2-40B4-BE49-F238E27FC236}">
                <a16:creationId xmlns="" xmlns:a16="http://schemas.microsoft.com/office/drawing/2014/main" id="{05140A02-B1EC-4BBE-B157-C3B560CA8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06" y="1025372"/>
            <a:ext cx="3592168" cy="46068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Rounded Corners 5">
            <a:extLst>
              <a:ext uri="{FF2B5EF4-FFF2-40B4-BE49-F238E27FC236}">
                <a16:creationId xmlns="" xmlns:a16="http://schemas.microsoft.com/office/drawing/2014/main" id="{7B90733A-FF1B-40A4-8552-DEE0B3F58347}"/>
              </a:ext>
            </a:extLst>
          </p:cNvPr>
          <p:cNvSpPr/>
          <p:nvPr/>
        </p:nvSpPr>
        <p:spPr>
          <a:xfrm>
            <a:off x="4068417" y="1515702"/>
            <a:ext cx="6851374" cy="1086678"/>
          </a:xfrm>
          <a:prstGeom prst="roundRect">
            <a:avLst>
              <a:gd name="adj" fmla="val 50000"/>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i="1" dirty="0">
                <a:solidFill>
                  <a:srgbClr val="0000FF"/>
                </a:solidFill>
                <a:effectLst/>
                <a:latin typeface="Times New Roman" panose="02020603050405020304" pitchFamily="18" charset="0"/>
                <a:ea typeface="Calibri" panose="020F0502020204030204" pitchFamily="34" charset="0"/>
              </a:rPr>
              <a:t>Tác phẩm viết bằng chữ Hán ghi chép về sự thống nhất của các vương triều nhà Lê.</a:t>
            </a:r>
            <a:endParaRPr lang="en-US" sz="2400" b="1" i="1" dirty="0">
              <a:solidFill>
                <a:srgbClr val="0000FF"/>
              </a:solidFill>
              <a:effectLst/>
              <a:latin typeface="Times New Roman" panose="02020603050405020304" pitchFamily="18" charset="0"/>
              <a:ea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72A9B28C-37B1-4243-8CCA-94EB29630DE9}"/>
              </a:ext>
            </a:extLst>
          </p:cNvPr>
          <p:cNvSpPr/>
          <p:nvPr/>
        </p:nvSpPr>
        <p:spPr>
          <a:xfrm>
            <a:off x="4181061" y="2885661"/>
            <a:ext cx="6851374" cy="1086678"/>
          </a:xfrm>
          <a:prstGeom prst="roundRect">
            <a:avLst>
              <a:gd name="adj" fmla="val 50000"/>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i="1" dirty="0">
                <a:solidFill>
                  <a:srgbClr val="0000FF"/>
                </a:solidFill>
                <a:latin typeface="Times New Roman" panose="02020603050405020304" pitchFamily="18" charset="0"/>
              </a:rPr>
              <a:t>      Là cuốn tiểu thuyết lịch sử viết theo lối chương hồi.</a:t>
            </a:r>
            <a:endParaRPr lang="en-US" sz="2400" b="1" i="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7FB24CE2-FDFC-4500-92BA-75FB66DEEDB3}"/>
              </a:ext>
            </a:extLst>
          </p:cNvPr>
          <p:cNvSpPr/>
          <p:nvPr/>
        </p:nvSpPr>
        <p:spPr>
          <a:xfrm>
            <a:off x="4181061" y="4416287"/>
            <a:ext cx="6851374" cy="1086678"/>
          </a:xfrm>
          <a:prstGeom prst="roundRect">
            <a:avLst>
              <a:gd name="adj" fmla="val 50000"/>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i="1">
                <a:solidFill>
                  <a:srgbClr val="0000FF"/>
                </a:solidFill>
                <a:latin typeface="Times New Roman" panose="02020603050405020304" pitchFamily="18" charset="0"/>
              </a:rPr>
              <a:t>Đoạn trích phần lớn hồi 14 của TP.</a:t>
            </a:r>
            <a:endParaRPr lang="en-US" sz="2400" b="1" i="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88161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3"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ECDC674-E14C-4BE5-849A-82E96E3EFC8C}"/>
              </a:ext>
            </a:extLst>
          </p:cNvPr>
          <p:cNvSpPr/>
          <p:nvPr/>
        </p:nvSpPr>
        <p:spPr>
          <a:xfrm>
            <a:off x="1310186" y="653856"/>
            <a:ext cx="9873858" cy="59448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1595" algn="ctr">
              <a:lnSpc>
                <a:spcPct val="107000"/>
              </a:lnSpc>
              <a:spcAft>
                <a:spcPts val="800"/>
              </a:spcAft>
            </a:pPr>
            <a:r>
              <a:rPr lang="nl-NL" sz="2800" b="1" dirty="0">
                <a:solidFill>
                  <a:schemeClr val="tx1"/>
                </a:solidFill>
                <a:effectLst/>
                <a:latin typeface="Times New Roman" panose="02020603050405020304" pitchFamily="18" charset="0"/>
                <a:ea typeface="Calibri" panose="020F0502020204030204" pitchFamily="34" charset="0"/>
              </a:rPr>
              <a:t>TÓM TẮT </a:t>
            </a:r>
          </a:p>
          <a:p>
            <a:pPr marR="61595" algn="just">
              <a:lnSpc>
                <a:spcPct val="107000"/>
              </a:lnSpc>
              <a:spcAft>
                <a:spcPts val="800"/>
              </a:spcAft>
            </a:pPr>
            <a:r>
              <a:rPr lang="nl-NL" sz="2800" i="1" dirty="0">
                <a:solidFill>
                  <a:schemeClr val="tx1"/>
                </a:solidFill>
                <a:effectLst/>
                <a:latin typeface="Times New Roman" panose="02020603050405020304" pitchFamily="18" charset="0"/>
                <a:ea typeface="Calibri" panose="020F0502020204030204" pitchFamily="34" charset="0"/>
              </a:rPr>
              <a:t>        </a:t>
            </a:r>
            <a:r>
              <a:rPr lang="nl-NL" sz="2800" dirty="0">
                <a:solidFill>
                  <a:schemeClr val="tx1"/>
                </a:solidFill>
                <a:effectLst/>
                <a:latin typeface="Times New Roman" panose="02020603050405020304" pitchFamily="18" charset="0"/>
                <a:ea typeface="Calibri" panose="020F0502020204030204" pitchFamily="34" charset="0"/>
              </a:rPr>
              <a:t>Quân Thanh kéo vào Thăng Long, tướng Tây Sơn là Ngô Văn Sở lui quân về Tam Điệp. Quang Trung lên ngôi vua ở Phú Xuân. Tự đốc thúc đại binh nhằm ngày 25 tháng chạp 1788 tiến quân ra Bắc diệt Thanh. Dọc đường, Quang Trung tuyển thêm quân lính, mở duyệt binh lớn, chia quân thành các đạo, chỉ dụ tướng lĩnh, mở tiệc khao quân vào 30 tháng chạp, hẹn mùng 7 Tết thắng giặc ăn mừng ở Thăng Long. Đội quân Quang Trung đánh đến đâu thắng đến đó, khiến quân Thanh đại bại. Ngày mùng 3 tết Quang Trung đã vào Thăng Long, tướng giặc Tôn Sĩ Nghị  tháo chạy về nước, vua Lê Chiêu Thống cùng gia quyến chạy theo.</a:t>
            </a:r>
            <a:r>
              <a:rPr lang="nb-NO" sz="2800" dirty="0">
                <a:solidFill>
                  <a:schemeClr val="tx1"/>
                </a:solidFill>
                <a:effectLst/>
                <a:latin typeface="Times New Roman" panose="02020603050405020304" pitchFamily="18" charset="0"/>
                <a:ea typeface="Calibri" panose="020F0502020204030204" pitchFamily="34"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30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853DCFD3-3C79-4F56-B24E-D6F2D1EDE092}"/>
              </a:ext>
            </a:extLst>
          </p:cNvPr>
          <p:cNvGraphicFramePr>
            <a:graphicFrameLocks noGrp="1"/>
          </p:cNvGraphicFramePr>
          <p:nvPr>
            <p:extLst>
              <p:ext uri="{D42A27DB-BD31-4B8C-83A1-F6EECF244321}">
                <p14:modId xmlns:p14="http://schemas.microsoft.com/office/powerpoint/2010/main" val="2849662021"/>
              </p:ext>
            </p:extLst>
          </p:nvPr>
        </p:nvGraphicFramePr>
        <p:xfrm>
          <a:off x="2151103" y="1865705"/>
          <a:ext cx="7443470" cy="1920240"/>
        </p:xfrm>
        <a:graphic>
          <a:graphicData uri="http://schemas.openxmlformats.org/drawingml/2006/table">
            <a:tbl>
              <a:tblPr firstRow="1" firstCol="1" bandRow="1"/>
              <a:tblGrid>
                <a:gridCol w="7443470">
                  <a:extLst>
                    <a:ext uri="{9D8B030D-6E8A-4147-A177-3AD203B41FA5}">
                      <a16:colId xmlns="" xmlns:a16="http://schemas.microsoft.com/office/drawing/2014/main" val="3829661622"/>
                    </a:ext>
                  </a:extLst>
                </a:gridCol>
              </a:tblGrid>
              <a:tr h="0">
                <a:tc>
                  <a:txBody>
                    <a:bodyPr/>
                    <a:lstStyle/>
                    <a:p>
                      <a:pPr algn="just">
                        <a:lnSpc>
                          <a:spcPct val="150000"/>
                        </a:lnSpc>
                        <a:tabLst>
                          <a:tab pos="-3105785" algn="ctr"/>
                        </a:tabLst>
                      </a:pPr>
                      <a:r>
                        <a:rPr lang="nl-NL" sz="2800" b="1" i="1" dirty="0">
                          <a:solidFill>
                            <a:srgbClr val="FF0000"/>
                          </a:solidFill>
                          <a:effectLst/>
                          <a:latin typeface="Times New Roman" panose="02020603050405020304" pitchFamily="18" charset="0"/>
                          <a:ea typeface="Calibri" panose="020F0502020204030204" pitchFamily="34" charset="0"/>
                        </a:rPr>
                        <a:t>1. Tác phẩm thuộc thể loại nào?</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lnSpc>
                          <a:spcPct val="150000"/>
                        </a:lnSpc>
                        <a:tabLst>
                          <a:tab pos="2743200" algn="ctr"/>
                          <a:tab pos="5486400" algn="r"/>
                        </a:tabLst>
                      </a:pPr>
                      <a:r>
                        <a:rPr lang="nl-NL" sz="2800" b="1" i="1" dirty="0">
                          <a:solidFill>
                            <a:srgbClr val="FF0000"/>
                          </a:solidFill>
                          <a:effectLst/>
                          <a:latin typeface="Times New Roman" panose="02020603050405020304" pitchFamily="18" charset="0"/>
                          <a:ea typeface="Calibri" panose="020F0502020204030204" pitchFamily="34" charset="0"/>
                        </a:rPr>
                        <a:t>2. Nêu đại ý và bố cục của đoạn trích?</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lnSpc>
                          <a:spcPct val="150000"/>
                        </a:lnSpc>
                        <a:tabLst>
                          <a:tab pos="2743200" algn="ctr"/>
                          <a:tab pos="5486400" algn="r"/>
                        </a:tabLst>
                      </a:pPr>
                      <a:r>
                        <a:rPr lang="nl-NL" sz="2800" b="1" i="1" dirty="0">
                          <a:solidFill>
                            <a:srgbClr val="FF0000"/>
                          </a:solidFill>
                          <a:effectLst/>
                          <a:latin typeface="Times New Roman" panose="02020603050405020304" pitchFamily="18" charset="0"/>
                          <a:ea typeface="Calibri" panose="020F0502020204030204" pitchFamily="34" charset="0"/>
                        </a:rPr>
                        <a:t>3. Nêu các sự việc chính?</a:t>
                      </a:r>
                      <a:endParaRPr lang="en-US" sz="28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99072846"/>
                  </a:ext>
                </a:extLst>
              </a:tr>
            </a:tbl>
          </a:graphicData>
        </a:graphic>
      </p:graphicFrame>
      <p:pic>
        <p:nvPicPr>
          <p:cNvPr id="6" name="Picture 5">
            <a:extLst>
              <a:ext uri="{FF2B5EF4-FFF2-40B4-BE49-F238E27FC236}">
                <a16:creationId xmlns="" xmlns:a16="http://schemas.microsoft.com/office/drawing/2014/main" id="{621F0F9E-AFE3-46F7-B5EB-E08C7DDC11AF}"/>
              </a:ext>
            </a:extLst>
          </p:cNvPr>
          <p:cNvPicPr>
            <a:picLocks noChangeAspect="1"/>
          </p:cNvPicPr>
          <p:nvPr/>
        </p:nvPicPr>
        <p:blipFill>
          <a:blip r:embed="rId2"/>
          <a:stretch>
            <a:fillRect/>
          </a:stretch>
        </p:blipFill>
        <p:spPr>
          <a:xfrm>
            <a:off x="4250767" y="483141"/>
            <a:ext cx="3054361" cy="749873"/>
          </a:xfrm>
          <a:prstGeom prst="rect">
            <a:avLst/>
          </a:prstGeom>
        </p:spPr>
      </p:pic>
    </p:spTree>
    <p:extLst>
      <p:ext uri="{BB962C8B-B14F-4D97-AF65-F5344CB8AC3E}">
        <p14:creationId xmlns:p14="http://schemas.microsoft.com/office/powerpoint/2010/main" val="25725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2432</TotalTime>
  <Words>3112</Words>
  <Application>Microsoft Office PowerPoint</Application>
  <PresentationFormat>Custom</PresentationFormat>
  <Paragraphs>175</Paragraphs>
  <Slides>35</Slides>
  <Notes>1</Notes>
  <HiddenSlides>0</HiddenSlides>
  <MMClips>5</MMClip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Office Theme</vt:lpstr>
      <vt:lpstr>1_Office Theme</vt:lpstr>
      <vt:lpstr>3_Office Theme</vt:lpstr>
      <vt:lpstr>2_Office Theme</vt:lpstr>
      <vt:lpstr>4_Office Theme</vt:lpstr>
      <vt:lpstr>5_Office Theme</vt:lpstr>
      <vt:lpstr>PowerPoint Presentation</vt:lpstr>
      <vt:lpstr>PowerPoint Presentation</vt:lpstr>
      <vt:lpstr>PowerPoint Presentation</vt:lpstr>
      <vt:lpstr>I. TÌM HIỂU CHUNG: 1. Tác giả: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TÌM HIỂU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156</cp:revision>
  <dcterms:created xsi:type="dcterms:W3CDTF">2021-01-20T02:51:56Z</dcterms:created>
  <dcterms:modified xsi:type="dcterms:W3CDTF">2022-10-07T01:17:36Z</dcterms:modified>
</cp:coreProperties>
</file>